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 id="2147487464" r:id="rId2"/>
    <p:sldMasterId id="2147487643" r:id="rId3"/>
    <p:sldMasterId id="2147488612" r:id="rId4"/>
    <p:sldMasterId id="2147488615" r:id="rId5"/>
  </p:sldMasterIdLst>
  <p:notesMasterIdLst>
    <p:notesMasterId r:id="rId85"/>
  </p:notesMasterIdLst>
  <p:handoutMasterIdLst>
    <p:handoutMasterId r:id="rId86"/>
  </p:handoutMasterIdLst>
  <p:sldIdLst>
    <p:sldId id="1114" r:id="rId6"/>
    <p:sldId id="805" r:id="rId7"/>
    <p:sldId id="2653" r:id="rId8"/>
    <p:sldId id="582" r:id="rId9"/>
    <p:sldId id="1027" r:id="rId10"/>
    <p:sldId id="1115" r:id="rId11"/>
    <p:sldId id="583" r:id="rId12"/>
    <p:sldId id="585" r:id="rId13"/>
    <p:sldId id="939" r:id="rId14"/>
    <p:sldId id="893" r:id="rId15"/>
    <p:sldId id="512" r:id="rId16"/>
    <p:sldId id="597" r:id="rId17"/>
    <p:sldId id="2092" r:id="rId18"/>
    <p:sldId id="1098" r:id="rId19"/>
    <p:sldId id="1099" r:id="rId20"/>
    <p:sldId id="2093" r:id="rId21"/>
    <p:sldId id="2651" r:id="rId22"/>
    <p:sldId id="2094" r:id="rId23"/>
    <p:sldId id="2100" r:id="rId24"/>
    <p:sldId id="899" r:id="rId25"/>
    <p:sldId id="2652" r:id="rId26"/>
    <p:sldId id="933" r:id="rId27"/>
    <p:sldId id="1069" r:id="rId28"/>
    <p:sldId id="2677" r:id="rId29"/>
    <p:sldId id="941" r:id="rId30"/>
    <p:sldId id="2676" r:id="rId31"/>
    <p:sldId id="491" r:id="rId32"/>
    <p:sldId id="942" r:id="rId33"/>
    <p:sldId id="2643" r:id="rId34"/>
    <p:sldId id="1120" r:id="rId35"/>
    <p:sldId id="1119" r:id="rId36"/>
    <p:sldId id="1089" r:id="rId37"/>
    <p:sldId id="1116" r:id="rId38"/>
    <p:sldId id="903" r:id="rId39"/>
    <p:sldId id="945" r:id="rId40"/>
    <p:sldId id="836" r:id="rId41"/>
    <p:sldId id="1029" r:id="rId42"/>
    <p:sldId id="1081" r:id="rId43"/>
    <p:sldId id="830" r:id="rId44"/>
    <p:sldId id="2655" r:id="rId45"/>
    <p:sldId id="1019" r:id="rId46"/>
    <p:sldId id="2678" r:id="rId47"/>
    <p:sldId id="948" r:id="rId48"/>
    <p:sldId id="1118" r:id="rId49"/>
    <p:sldId id="2656" r:id="rId50"/>
    <p:sldId id="2673" r:id="rId51"/>
    <p:sldId id="1086" r:id="rId52"/>
    <p:sldId id="949" r:id="rId53"/>
    <p:sldId id="611" r:id="rId54"/>
    <p:sldId id="850" r:id="rId55"/>
    <p:sldId id="2671" r:id="rId56"/>
    <p:sldId id="2670" r:id="rId57"/>
    <p:sldId id="951" r:id="rId58"/>
    <p:sldId id="952" r:id="rId59"/>
    <p:sldId id="839" r:id="rId60"/>
    <p:sldId id="1113" r:id="rId61"/>
    <p:sldId id="841" r:id="rId62"/>
    <p:sldId id="842" r:id="rId63"/>
    <p:sldId id="843" r:id="rId64"/>
    <p:sldId id="844" r:id="rId65"/>
    <p:sldId id="845" r:id="rId66"/>
    <p:sldId id="1104" r:id="rId67"/>
    <p:sldId id="954" r:id="rId68"/>
    <p:sldId id="956" r:id="rId69"/>
    <p:sldId id="957" r:id="rId70"/>
    <p:sldId id="369" r:id="rId71"/>
    <p:sldId id="370" r:id="rId72"/>
    <p:sldId id="1355" r:id="rId73"/>
    <p:sldId id="2680" r:id="rId74"/>
    <p:sldId id="2681" r:id="rId75"/>
    <p:sldId id="2672" r:id="rId76"/>
    <p:sldId id="1107" r:id="rId77"/>
    <p:sldId id="1108" r:id="rId78"/>
    <p:sldId id="1109" r:id="rId79"/>
    <p:sldId id="1110" r:id="rId80"/>
    <p:sldId id="2674" r:id="rId81"/>
    <p:sldId id="2121" r:id="rId82"/>
    <p:sldId id="2587" r:id="rId83"/>
    <p:sldId id="1117" r:id="rId84"/>
  </p:sldIdLst>
  <p:sldSz cx="9144000" cy="5143500" type="screen16x9"/>
  <p:notesSz cx="6875463" cy="9656763"/>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3333FF"/>
    <a:srgbClr val="B5CEED"/>
    <a:srgbClr val="FF6600"/>
    <a:srgbClr val="FF00FF"/>
    <a:srgbClr val="FFCCCC"/>
    <a:srgbClr val="00AB7E"/>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7964" autoAdjust="0"/>
  </p:normalViewPr>
  <p:slideViewPr>
    <p:cSldViewPr>
      <p:cViewPr varScale="1">
        <p:scale>
          <a:sx n="75" d="100"/>
          <a:sy n="75" d="100"/>
        </p:scale>
        <p:origin x="1133" y="53"/>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theme" Target="theme/theme1.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5.xml"/><Relationship Id="rId90" Type="http://schemas.openxmlformats.org/officeDocument/2006/relationships/tableStyles" Target="tableStyles.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presProps" Target="presProps.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7074" name="Rectangle 2">
            <a:extLst>
              <a:ext uri="{FF2B5EF4-FFF2-40B4-BE49-F238E27FC236}">
                <a16:creationId xmlns:a16="http://schemas.microsoft.com/office/drawing/2014/main" id="{F4570764-E4EE-4EEB-B529-28787E62E391}"/>
              </a:ext>
            </a:extLst>
          </p:cNvPr>
          <p:cNvSpPr>
            <a:spLocks noGrp="1" noChangeArrowheads="1"/>
          </p:cNvSpPr>
          <p:nvPr>
            <p:ph type="hdr" sz="quarter"/>
          </p:nvPr>
        </p:nvSpPr>
        <p:spPr bwMode="auto">
          <a:xfrm>
            <a:off x="0" y="0"/>
            <a:ext cx="2980067" cy="482607"/>
          </a:xfrm>
          <a:prstGeom prst="rect">
            <a:avLst/>
          </a:prstGeom>
          <a:noFill/>
          <a:ln>
            <a:noFill/>
          </a:ln>
          <a:effectLst/>
        </p:spPr>
        <p:txBody>
          <a:bodyPr vert="horz" wrap="square" lIns="88087" tIns="44044" rIns="88087" bIns="44044" numCol="1" anchor="t" anchorCtr="0" compatLnSpc="1">
            <a:prstTxWarp prst="textNoShape">
              <a:avLst/>
            </a:prstTxWarp>
          </a:bodyPr>
          <a:lstStyle>
            <a:lvl1pPr>
              <a:defRPr sz="1200"/>
            </a:lvl1pPr>
          </a:lstStyle>
          <a:p>
            <a:pPr>
              <a:defRPr/>
            </a:pPr>
            <a:endParaRPr lang="zh-CN" altLang="en-US"/>
          </a:p>
        </p:txBody>
      </p:sp>
      <p:sp>
        <p:nvSpPr>
          <p:cNvPr id="387075" name="Rectangle 3">
            <a:extLst>
              <a:ext uri="{FF2B5EF4-FFF2-40B4-BE49-F238E27FC236}">
                <a16:creationId xmlns:a16="http://schemas.microsoft.com/office/drawing/2014/main" id="{584131ED-DA70-4CFB-A39D-A78EC55EF229}"/>
              </a:ext>
            </a:extLst>
          </p:cNvPr>
          <p:cNvSpPr>
            <a:spLocks noGrp="1" noChangeArrowheads="1"/>
          </p:cNvSpPr>
          <p:nvPr>
            <p:ph type="dt" sz="quarter" idx="1"/>
          </p:nvPr>
        </p:nvSpPr>
        <p:spPr bwMode="auto">
          <a:xfrm>
            <a:off x="3893782" y="0"/>
            <a:ext cx="2980067" cy="482607"/>
          </a:xfrm>
          <a:prstGeom prst="rect">
            <a:avLst/>
          </a:prstGeom>
          <a:noFill/>
          <a:ln>
            <a:noFill/>
          </a:ln>
          <a:effectLst/>
        </p:spPr>
        <p:txBody>
          <a:bodyPr vert="horz" wrap="square" lIns="88087" tIns="44044" rIns="88087" bIns="44044" numCol="1" anchor="t" anchorCtr="0" compatLnSpc="1">
            <a:prstTxWarp prst="textNoShape">
              <a:avLst/>
            </a:prstTxWarp>
          </a:bodyPr>
          <a:lstStyle>
            <a:lvl1pPr algn="r">
              <a:defRPr sz="1200"/>
            </a:lvl1pPr>
          </a:lstStyle>
          <a:p>
            <a:pPr>
              <a:defRPr/>
            </a:pPr>
            <a:fld id="{302F7B31-8570-4E27-AC6B-75C4032C9534}" type="datetimeFigureOut">
              <a:rPr lang="zh-CN" altLang="en-US"/>
              <a:pPr>
                <a:defRPr/>
              </a:pPr>
              <a:t>2024/3/29</a:t>
            </a:fld>
            <a:endParaRPr lang="en-US" altLang="zh-CN"/>
          </a:p>
        </p:txBody>
      </p:sp>
      <p:sp>
        <p:nvSpPr>
          <p:cNvPr id="387076" name="Rectangle 4">
            <a:extLst>
              <a:ext uri="{FF2B5EF4-FFF2-40B4-BE49-F238E27FC236}">
                <a16:creationId xmlns:a16="http://schemas.microsoft.com/office/drawing/2014/main" id="{CF3667D7-66E3-41F8-AF62-CAA95F451373}"/>
              </a:ext>
            </a:extLst>
          </p:cNvPr>
          <p:cNvSpPr>
            <a:spLocks noGrp="1" noChangeArrowheads="1"/>
          </p:cNvSpPr>
          <p:nvPr>
            <p:ph type="ftr" sz="quarter" idx="2"/>
          </p:nvPr>
        </p:nvSpPr>
        <p:spPr bwMode="auto">
          <a:xfrm>
            <a:off x="0" y="9172615"/>
            <a:ext cx="2980067" cy="482606"/>
          </a:xfrm>
          <a:prstGeom prst="rect">
            <a:avLst/>
          </a:prstGeom>
          <a:noFill/>
          <a:ln>
            <a:noFill/>
          </a:ln>
          <a:effectLst/>
        </p:spPr>
        <p:txBody>
          <a:bodyPr vert="horz" wrap="square" lIns="88087" tIns="44044" rIns="88087" bIns="44044" numCol="1" anchor="b" anchorCtr="0" compatLnSpc="1">
            <a:prstTxWarp prst="textNoShape">
              <a:avLst/>
            </a:prstTxWarp>
          </a:bodyPr>
          <a:lstStyle>
            <a:lvl1pPr>
              <a:defRPr sz="1200"/>
            </a:lvl1pPr>
          </a:lstStyle>
          <a:p>
            <a:pPr>
              <a:defRPr/>
            </a:pPr>
            <a:endParaRPr lang="en-US" altLang="zh-CN"/>
          </a:p>
        </p:txBody>
      </p:sp>
      <p:sp>
        <p:nvSpPr>
          <p:cNvPr id="387077" name="Rectangle 5">
            <a:extLst>
              <a:ext uri="{FF2B5EF4-FFF2-40B4-BE49-F238E27FC236}">
                <a16:creationId xmlns:a16="http://schemas.microsoft.com/office/drawing/2014/main" id="{C210F2F3-CCBD-40DC-9D5D-597DBB98253E}"/>
              </a:ext>
            </a:extLst>
          </p:cNvPr>
          <p:cNvSpPr>
            <a:spLocks noGrp="1" noChangeArrowheads="1"/>
          </p:cNvSpPr>
          <p:nvPr>
            <p:ph type="sldNum" sz="quarter" idx="3"/>
          </p:nvPr>
        </p:nvSpPr>
        <p:spPr bwMode="auto">
          <a:xfrm>
            <a:off x="3893782" y="9172615"/>
            <a:ext cx="2980067" cy="482606"/>
          </a:xfrm>
          <a:prstGeom prst="rect">
            <a:avLst/>
          </a:prstGeom>
          <a:noFill/>
          <a:ln>
            <a:noFill/>
          </a:ln>
          <a:effectLst/>
        </p:spPr>
        <p:txBody>
          <a:bodyPr vert="horz" wrap="square" lIns="88087" tIns="44044" rIns="88087" bIns="44044" numCol="1" anchor="b" anchorCtr="0" compatLnSpc="1">
            <a:prstTxWarp prst="textNoShape">
              <a:avLst/>
            </a:prstTxWarp>
          </a:bodyPr>
          <a:lstStyle>
            <a:lvl1pPr algn="r">
              <a:defRPr sz="1200"/>
            </a:lvl1pPr>
          </a:lstStyle>
          <a:p>
            <a:pPr>
              <a:defRPr/>
            </a:pPr>
            <a:fld id="{A829A3BA-9744-4413-96DA-CBDCF59F66C1}"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682" name="Rectangle 2">
            <a:extLst>
              <a:ext uri="{FF2B5EF4-FFF2-40B4-BE49-F238E27FC236}">
                <a16:creationId xmlns:a16="http://schemas.microsoft.com/office/drawing/2014/main" id="{A85DCF22-2B0C-43BA-B006-D4E93B3B0D49}"/>
              </a:ext>
            </a:extLst>
          </p:cNvPr>
          <p:cNvSpPr>
            <a:spLocks noGrp="1" noChangeArrowheads="1"/>
          </p:cNvSpPr>
          <p:nvPr>
            <p:ph type="hdr" sz="quarter"/>
          </p:nvPr>
        </p:nvSpPr>
        <p:spPr bwMode="auto">
          <a:xfrm>
            <a:off x="0" y="0"/>
            <a:ext cx="2980067" cy="482607"/>
          </a:xfrm>
          <a:prstGeom prst="rect">
            <a:avLst/>
          </a:prstGeom>
          <a:noFill/>
          <a:ln>
            <a:noFill/>
          </a:ln>
        </p:spPr>
        <p:txBody>
          <a:bodyPr vert="horz" wrap="square" lIns="95415" tIns="47708" rIns="95415" bIns="47708" numCol="1" anchor="t" anchorCtr="0" compatLnSpc="1">
            <a:prstTxWarp prst="textNoShape">
              <a:avLst/>
            </a:prstTxWarp>
          </a:bodyPr>
          <a:lstStyle>
            <a:lvl1pPr defTabSz="952431" eaLnBrk="1" hangingPunct="1">
              <a:defRPr sz="1300"/>
            </a:lvl1pPr>
          </a:lstStyle>
          <a:p>
            <a:pPr>
              <a:defRPr/>
            </a:pPr>
            <a:endParaRPr lang="zh-CN" altLang="en-US"/>
          </a:p>
        </p:txBody>
      </p:sp>
      <p:sp>
        <p:nvSpPr>
          <p:cNvPr id="327683" name="Rectangle 3">
            <a:extLst>
              <a:ext uri="{FF2B5EF4-FFF2-40B4-BE49-F238E27FC236}">
                <a16:creationId xmlns:a16="http://schemas.microsoft.com/office/drawing/2014/main" id="{A0669977-AC39-4071-8BF2-F9C61E23A2C3}"/>
              </a:ext>
            </a:extLst>
          </p:cNvPr>
          <p:cNvSpPr>
            <a:spLocks noGrp="1" noChangeArrowheads="1"/>
          </p:cNvSpPr>
          <p:nvPr>
            <p:ph type="dt" idx="1"/>
          </p:nvPr>
        </p:nvSpPr>
        <p:spPr bwMode="auto">
          <a:xfrm>
            <a:off x="3895397" y="0"/>
            <a:ext cx="2980067" cy="482607"/>
          </a:xfrm>
          <a:prstGeom prst="rect">
            <a:avLst/>
          </a:prstGeom>
          <a:noFill/>
          <a:ln>
            <a:noFill/>
          </a:ln>
        </p:spPr>
        <p:txBody>
          <a:bodyPr vert="horz" wrap="square" lIns="95415" tIns="47708" rIns="95415" bIns="47708" numCol="1" anchor="t" anchorCtr="0" compatLnSpc="1">
            <a:prstTxWarp prst="textNoShape">
              <a:avLst/>
            </a:prstTxWarp>
          </a:bodyPr>
          <a:lstStyle>
            <a:lvl1pPr algn="r" defTabSz="952431" eaLnBrk="1" hangingPunct="1">
              <a:defRPr sz="1300"/>
            </a:lvl1pPr>
          </a:lstStyle>
          <a:p>
            <a:pPr>
              <a:defRPr/>
            </a:pPr>
            <a:endParaRPr lang="en-US" altLang="zh-CN"/>
          </a:p>
        </p:txBody>
      </p:sp>
      <p:sp>
        <p:nvSpPr>
          <p:cNvPr id="12292" name="Rectangle 4">
            <a:extLst>
              <a:ext uri="{FF2B5EF4-FFF2-40B4-BE49-F238E27FC236}">
                <a16:creationId xmlns:a16="http://schemas.microsoft.com/office/drawing/2014/main" id="{4F72961B-5E2A-4843-B3A3-32F69C71EF4C}"/>
              </a:ext>
            </a:extLst>
          </p:cNvPr>
          <p:cNvSpPr>
            <a:spLocks noGrp="1" noRot="1" noChangeAspect="1" noChangeArrowheads="1" noTextEdit="1"/>
          </p:cNvSpPr>
          <p:nvPr>
            <p:ph type="sldImg" idx="2"/>
          </p:nvPr>
        </p:nvSpPr>
        <p:spPr bwMode="auto">
          <a:xfrm>
            <a:off x="219075" y="723900"/>
            <a:ext cx="6438900" cy="36210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685" name="Rectangle 5">
            <a:extLst>
              <a:ext uri="{FF2B5EF4-FFF2-40B4-BE49-F238E27FC236}">
                <a16:creationId xmlns:a16="http://schemas.microsoft.com/office/drawing/2014/main" id="{71609BB0-04FF-49AE-BF3F-F3FE93F15517}"/>
              </a:ext>
            </a:extLst>
          </p:cNvPr>
          <p:cNvSpPr>
            <a:spLocks noGrp="1" noChangeArrowheads="1"/>
          </p:cNvSpPr>
          <p:nvPr>
            <p:ph type="body" sz="quarter" idx="3"/>
          </p:nvPr>
        </p:nvSpPr>
        <p:spPr bwMode="auto">
          <a:xfrm>
            <a:off x="916944" y="4587079"/>
            <a:ext cx="5041576" cy="4345003"/>
          </a:xfrm>
          <a:prstGeom prst="rect">
            <a:avLst/>
          </a:prstGeom>
          <a:noFill/>
          <a:ln>
            <a:noFill/>
          </a:ln>
        </p:spPr>
        <p:txBody>
          <a:bodyPr vert="horz" wrap="square" lIns="95415" tIns="47708" rIns="95415" bIns="47708"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27686" name="Rectangle 6">
            <a:extLst>
              <a:ext uri="{FF2B5EF4-FFF2-40B4-BE49-F238E27FC236}">
                <a16:creationId xmlns:a16="http://schemas.microsoft.com/office/drawing/2014/main" id="{E2BD20D3-EEC5-402F-92AB-389C10B010FE}"/>
              </a:ext>
            </a:extLst>
          </p:cNvPr>
          <p:cNvSpPr>
            <a:spLocks noGrp="1" noChangeArrowheads="1"/>
          </p:cNvSpPr>
          <p:nvPr>
            <p:ph type="ftr" sz="quarter" idx="4"/>
          </p:nvPr>
        </p:nvSpPr>
        <p:spPr bwMode="auto">
          <a:xfrm>
            <a:off x="0" y="9174156"/>
            <a:ext cx="2980067" cy="482607"/>
          </a:xfrm>
          <a:prstGeom prst="rect">
            <a:avLst/>
          </a:prstGeom>
          <a:noFill/>
          <a:ln>
            <a:noFill/>
          </a:ln>
        </p:spPr>
        <p:txBody>
          <a:bodyPr vert="horz" wrap="square" lIns="95415" tIns="47708" rIns="95415" bIns="47708" numCol="1" anchor="b" anchorCtr="0" compatLnSpc="1">
            <a:prstTxWarp prst="textNoShape">
              <a:avLst/>
            </a:prstTxWarp>
          </a:bodyPr>
          <a:lstStyle>
            <a:lvl1pPr defTabSz="952431" eaLnBrk="1" hangingPunct="1">
              <a:defRPr sz="1300"/>
            </a:lvl1pPr>
          </a:lstStyle>
          <a:p>
            <a:pPr>
              <a:defRPr/>
            </a:pPr>
            <a:endParaRPr lang="en-US" altLang="zh-CN"/>
          </a:p>
        </p:txBody>
      </p:sp>
      <p:sp>
        <p:nvSpPr>
          <p:cNvPr id="327687" name="Rectangle 7">
            <a:extLst>
              <a:ext uri="{FF2B5EF4-FFF2-40B4-BE49-F238E27FC236}">
                <a16:creationId xmlns:a16="http://schemas.microsoft.com/office/drawing/2014/main" id="{4A795A87-6051-4F82-A6D1-6A6D5068E9CA}"/>
              </a:ext>
            </a:extLst>
          </p:cNvPr>
          <p:cNvSpPr>
            <a:spLocks noGrp="1" noChangeArrowheads="1"/>
          </p:cNvSpPr>
          <p:nvPr>
            <p:ph type="sldNum" sz="quarter" idx="5"/>
          </p:nvPr>
        </p:nvSpPr>
        <p:spPr bwMode="auto">
          <a:xfrm>
            <a:off x="3895397" y="9174156"/>
            <a:ext cx="2980067" cy="482607"/>
          </a:xfrm>
          <a:prstGeom prst="rect">
            <a:avLst/>
          </a:prstGeom>
          <a:noFill/>
          <a:ln>
            <a:noFill/>
          </a:ln>
        </p:spPr>
        <p:txBody>
          <a:bodyPr vert="horz" wrap="square" lIns="95415" tIns="47708" rIns="95415" bIns="47708" numCol="1" anchor="b" anchorCtr="0" compatLnSpc="1">
            <a:prstTxWarp prst="textNoShape">
              <a:avLst/>
            </a:prstTxWarp>
          </a:bodyPr>
          <a:lstStyle>
            <a:lvl1pPr algn="r" defTabSz="952431" eaLnBrk="1" hangingPunct="1">
              <a:defRPr sz="1300"/>
            </a:lvl1pPr>
          </a:lstStyle>
          <a:p>
            <a:pPr>
              <a:defRPr/>
            </a:pPr>
            <a:fld id="{27A40216-6006-43D5-9101-E5761534D21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8F2882AB-092C-4DED-8286-A1B63B90C91F}"/>
              </a:ext>
            </a:extLst>
          </p:cNvPr>
          <p:cNvSpPr>
            <a:spLocks noGrp="1" noRot="1" noChangeAspect="1" noTextEdit="1"/>
          </p:cNvSpPr>
          <p:nvPr>
            <p:ph type="sldImg"/>
          </p:nvPr>
        </p:nvSpPr>
        <p:spPr>
          <a:ln/>
        </p:spPr>
      </p:sp>
      <p:sp>
        <p:nvSpPr>
          <p:cNvPr id="15363" name="备注占位符 2">
            <a:extLst>
              <a:ext uri="{FF2B5EF4-FFF2-40B4-BE49-F238E27FC236}">
                <a16:creationId xmlns:a16="http://schemas.microsoft.com/office/drawing/2014/main" id="{98C56BCC-F0DD-4B62-BF10-3CDD808225F2}"/>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5364" name="灯片编号占位符 3">
            <a:extLst>
              <a:ext uri="{FF2B5EF4-FFF2-40B4-BE49-F238E27FC236}">
                <a16:creationId xmlns:a16="http://schemas.microsoft.com/office/drawing/2014/main" id="{42998BA8-43A9-4E62-8BF4-C954FBDB875C}"/>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Tahoma" panose="020B0604030504040204" pitchFamily="34" charset="0"/>
                <a:ea typeface="宋体" panose="02010600030101010101" pitchFamily="2" charset="-122"/>
              </a:defRPr>
            </a:lvl1pPr>
            <a:lvl2pPr marL="741363" indent="-284163" defTabSz="949325">
              <a:defRPr>
                <a:solidFill>
                  <a:schemeClr val="tx1"/>
                </a:solidFill>
                <a:latin typeface="Tahoma" panose="020B0604030504040204" pitchFamily="34" charset="0"/>
                <a:ea typeface="宋体" panose="02010600030101010101" pitchFamily="2" charset="-122"/>
              </a:defRPr>
            </a:lvl2pPr>
            <a:lvl3pPr marL="1141413" indent="-227013" defTabSz="949325">
              <a:defRPr>
                <a:solidFill>
                  <a:schemeClr val="tx1"/>
                </a:solidFill>
                <a:latin typeface="Tahoma" panose="020B0604030504040204" pitchFamily="34" charset="0"/>
                <a:ea typeface="宋体" panose="02010600030101010101" pitchFamily="2" charset="-122"/>
              </a:defRPr>
            </a:lvl3pPr>
            <a:lvl4pPr marL="1598613" indent="-227013" defTabSz="949325">
              <a:defRPr>
                <a:solidFill>
                  <a:schemeClr val="tx1"/>
                </a:solidFill>
                <a:latin typeface="Tahoma" panose="020B0604030504040204" pitchFamily="34" charset="0"/>
                <a:ea typeface="宋体" panose="02010600030101010101" pitchFamily="2" charset="-122"/>
              </a:defRPr>
            </a:lvl4pPr>
            <a:lvl5pPr marL="2055813" indent="-227013" defTabSz="949325">
              <a:defRPr>
                <a:solidFill>
                  <a:schemeClr val="tx1"/>
                </a:solidFill>
                <a:latin typeface="Tahoma" panose="020B0604030504040204" pitchFamily="34" charset="0"/>
                <a:ea typeface="宋体" panose="02010600030101010101" pitchFamily="2" charset="-122"/>
              </a:defRPr>
            </a:lvl5pPr>
            <a:lvl6pPr marL="25130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41DC4CFE-5AB9-453E-9DF7-5118B6C2BF8A}" type="slidenum">
              <a:rPr lang="zh-CN" altLang="en-US" smtClean="0">
                <a:solidFill>
                  <a:srgbClr val="000000"/>
                </a:solidFill>
                <a:latin typeface="Arial" panose="020B0604020202020204" pitchFamily="34" charset="0"/>
                <a:ea typeface="楷体_GB2312"/>
                <a:cs typeface="楷体_GB2312"/>
              </a:rPr>
              <a:pPr/>
              <a:t>1</a:t>
            </a:fld>
            <a:endParaRPr lang="zh-CN" altLang="en-US">
              <a:solidFill>
                <a:srgbClr val="000000"/>
              </a:solidFill>
              <a:latin typeface="Arial" panose="020B0604020202020204" pitchFamily="34" charset="0"/>
              <a:ea typeface="楷体_GB2312"/>
              <a:cs typeface="楷体_GB231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B7E132D1-3F13-41F5-BFE8-B9C0117F511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Tahoma" panose="020B0604030504040204" pitchFamily="34" charset="0"/>
                <a:ea typeface="宋体" panose="02010600030101010101" pitchFamily="2" charset="-122"/>
              </a:defRPr>
            </a:lvl1pPr>
            <a:lvl2pPr marL="741363" indent="-284163" defTabSz="949325">
              <a:defRPr>
                <a:solidFill>
                  <a:schemeClr val="tx1"/>
                </a:solidFill>
                <a:latin typeface="Tahoma" panose="020B0604030504040204" pitchFamily="34" charset="0"/>
                <a:ea typeface="宋体" panose="02010600030101010101" pitchFamily="2" charset="-122"/>
              </a:defRPr>
            </a:lvl2pPr>
            <a:lvl3pPr marL="1141413" indent="-227013" defTabSz="949325">
              <a:defRPr>
                <a:solidFill>
                  <a:schemeClr val="tx1"/>
                </a:solidFill>
                <a:latin typeface="Tahoma" panose="020B0604030504040204" pitchFamily="34" charset="0"/>
                <a:ea typeface="宋体" panose="02010600030101010101" pitchFamily="2" charset="-122"/>
              </a:defRPr>
            </a:lvl3pPr>
            <a:lvl4pPr marL="1598613" indent="-227013" defTabSz="949325">
              <a:defRPr>
                <a:solidFill>
                  <a:schemeClr val="tx1"/>
                </a:solidFill>
                <a:latin typeface="Tahoma" panose="020B0604030504040204" pitchFamily="34" charset="0"/>
                <a:ea typeface="宋体" panose="02010600030101010101" pitchFamily="2" charset="-122"/>
              </a:defRPr>
            </a:lvl4pPr>
            <a:lvl5pPr marL="2055813" indent="-227013" defTabSz="949325">
              <a:defRPr>
                <a:solidFill>
                  <a:schemeClr val="tx1"/>
                </a:solidFill>
                <a:latin typeface="Tahoma" panose="020B0604030504040204" pitchFamily="34" charset="0"/>
                <a:ea typeface="宋体" panose="02010600030101010101" pitchFamily="2" charset="-122"/>
              </a:defRPr>
            </a:lvl5pPr>
            <a:lvl6pPr marL="25130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2336AA53-5149-4C77-AE89-4780EA67D386}" type="slidenum">
              <a:rPr lang="zh-CN" altLang="en-US" smtClean="0"/>
              <a:pPr/>
              <a:t>10</a:t>
            </a:fld>
            <a:endParaRPr lang="en-US" altLang="zh-CN"/>
          </a:p>
        </p:txBody>
      </p:sp>
      <p:sp>
        <p:nvSpPr>
          <p:cNvPr id="53251" name="Rectangle 2">
            <a:extLst>
              <a:ext uri="{FF2B5EF4-FFF2-40B4-BE49-F238E27FC236}">
                <a16:creationId xmlns:a16="http://schemas.microsoft.com/office/drawing/2014/main" id="{DEDB0E3C-F7FB-4732-88F4-2092C8138421}"/>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5EEAB4C4-4297-4CAE-BDF4-83FD537A36F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latin typeface="Arial" panose="020B0604020202020204" pitchFamily="34" charset="0"/>
              </a:rPr>
              <a:t>非二义性文法</a:t>
            </a:r>
            <a:endParaRPr lang="en-US" altLang="zh-CN" dirty="0">
              <a:latin typeface="Arial" panose="020B0604020202020204" pitchFamily="34" charset="0"/>
            </a:endParaRPr>
          </a:p>
          <a:p>
            <a:pPr eaLnBrk="1" hangingPunct="1"/>
            <a:r>
              <a:rPr lang="zh-CN" altLang="en-US" dirty="0">
                <a:latin typeface="Arial" panose="020B0604020202020204" pitchFamily="34" charset="0"/>
              </a:rPr>
              <a:t>每一棵语法分析树对应的推导过程可能不是唯一的，</a:t>
            </a:r>
            <a:endParaRPr lang="en-US" altLang="zh-CN" dirty="0">
              <a:latin typeface="Arial" panose="020B0604020202020204" pitchFamily="34" charset="0"/>
            </a:endParaRPr>
          </a:p>
          <a:p>
            <a:pPr eaLnBrk="1" hangingPunct="1"/>
            <a:r>
              <a:rPr lang="zh-CN" altLang="en-US" dirty="0">
                <a:latin typeface="Arial" panose="020B0604020202020204" pitchFamily="34" charset="0"/>
              </a:rPr>
              <a:t>例如，这些都是这棵分析树对应的推导过程</a:t>
            </a:r>
            <a:endParaRPr lang="en-US" altLang="zh-CN" dirty="0">
              <a:latin typeface="Arial" panose="020B0604020202020204" pitchFamily="34" charset="0"/>
            </a:endParaRPr>
          </a:p>
          <a:p>
            <a:pPr eaLnBrk="1" hangingPunct="1"/>
            <a:endParaRPr lang="en-US" altLang="zh-CN" dirty="0">
              <a:latin typeface="Arial" panose="020B0604020202020204" pitchFamily="34" charset="0"/>
            </a:endParaRPr>
          </a:p>
          <a:p>
            <a:pPr eaLnBrk="1" hangingPunct="1"/>
            <a:r>
              <a:rPr lang="zh-CN" altLang="en-US" dirty="0">
                <a:latin typeface="Arial" panose="020B0604020202020204" pitchFamily="34" charset="0"/>
              </a:rPr>
              <a:t>但是每一棵语法分析树对应的最左推导和最右推导都是唯一的</a:t>
            </a:r>
            <a:endParaRPr lang="en-US" altLang="zh-CN" dirty="0">
              <a:latin typeface="Arial" panose="020B0604020202020204" pitchFamily="34" charset="0"/>
            </a:endParaRPr>
          </a:p>
          <a:p>
            <a:pPr eaLnBrk="1" hangingPunct="1"/>
            <a:r>
              <a:rPr lang="zh-CN" altLang="en-US" dirty="0">
                <a:latin typeface="Arial" panose="020B0604020202020204" pitchFamily="34" charset="0"/>
                <a:ea typeface="楷体_GB2312"/>
                <a:cs typeface="楷体_GB2312"/>
              </a:rPr>
              <a:t>因为每一步的最左非终结符和最右非终结符都是唯一的</a:t>
            </a:r>
            <a:endParaRPr lang="en-US" altLang="zh-CN" dirty="0">
              <a:latin typeface="Arial" panose="020B0604020202020204" pitchFamily="34" charset="0"/>
              <a:ea typeface="楷体_GB2312"/>
              <a:cs typeface="楷体_GB2312"/>
            </a:endParaRPr>
          </a:p>
          <a:p>
            <a:pPr eaLnBrk="1" hangingPunct="1"/>
            <a:endParaRPr lang="en-US" altLang="zh-CN" dirty="0">
              <a:latin typeface="Arial" panose="020B0604020202020204" pitchFamily="34" charset="0"/>
              <a:ea typeface="楷体_GB2312"/>
              <a:cs typeface="楷体_GB2312"/>
            </a:endParaRPr>
          </a:p>
          <a:p>
            <a:pPr eaLnBrk="1" hangingPunct="1"/>
            <a:r>
              <a:rPr lang="zh-CN" altLang="en-US" dirty="0">
                <a:solidFill>
                  <a:srgbClr val="333333"/>
                </a:solidFill>
                <a:latin typeface="Arial" panose="020B0604020202020204" pitchFamily="34" charset="0"/>
              </a:rPr>
              <a:t>正是利用这种唯一性，使得语法分析器可以进行确定的分析</a:t>
            </a:r>
            <a:endParaRPr lang="en-US" altLang="zh-CN" dirty="0">
              <a:solidFill>
                <a:srgbClr val="333333"/>
              </a:solidFill>
              <a:latin typeface="Arial" panose="020B0604020202020204" pitchFamily="34" charset="0"/>
            </a:endParaRPr>
          </a:p>
          <a:p>
            <a:pPr eaLnBrk="1" hangingPunct="1"/>
            <a:r>
              <a:rPr lang="zh-CN" altLang="en-US" dirty="0">
                <a:solidFill>
                  <a:srgbClr val="333333"/>
                </a:solidFill>
                <a:latin typeface="Arial" panose="020B0604020202020204" pitchFamily="34" charset="0"/>
              </a:rPr>
              <a:t>因为</a:t>
            </a:r>
            <a:r>
              <a:rPr lang="zh-CN" altLang="en-US" b="1" dirty="0">
                <a:latin typeface="楷体" panose="02010609060101010101" pitchFamily="49" charset="-122"/>
                <a:ea typeface="楷体" panose="02010609060101010101" pitchFamily="49" charset="-122"/>
                <a:cs typeface="Times New Roman" panose="02020603050405020304" pitchFamily="18" charset="0"/>
              </a:rPr>
              <a:t>分析器都是</a:t>
            </a:r>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从左向右</a:t>
            </a:r>
            <a:r>
              <a:rPr lang="zh-CN" altLang="en-US" b="1" dirty="0">
                <a:latin typeface="楷体" panose="02010609060101010101" pitchFamily="49" charset="-122"/>
                <a:ea typeface="楷体" panose="02010609060101010101" pitchFamily="49" charset="-122"/>
                <a:cs typeface="Times New Roman" panose="02020603050405020304" pitchFamily="18" charset="0"/>
              </a:rPr>
              <a:t>扫描</a:t>
            </a:r>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输入串，</a:t>
            </a:r>
            <a:r>
              <a:rPr lang="zh-CN" altLang="en-US" dirty="0">
                <a:solidFill>
                  <a:srgbClr val="333333"/>
                </a:solidFill>
                <a:latin typeface="Arial" panose="020B0604020202020204" pitchFamily="34" charset="0"/>
              </a:rPr>
              <a:t>因此，</a:t>
            </a:r>
            <a:r>
              <a:rPr lang="zh-CN" altLang="en-US" b="1" dirty="0">
                <a:latin typeface="Arial" panose="020B0604020202020204" pitchFamily="34" charset="0"/>
                <a:cs typeface="Times New Roman" panose="02020603050405020304" pitchFamily="18" charset="0"/>
              </a:rPr>
              <a:t>自顶向下的语法分析都是采用</a:t>
            </a:r>
            <a:r>
              <a:rPr lang="zh-CN" altLang="en-US" b="1" dirty="0">
                <a:solidFill>
                  <a:srgbClr val="FF0000"/>
                </a:solidFill>
                <a:latin typeface="Arial" panose="020B0604020202020204" pitchFamily="34" charset="0"/>
                <a:cs typeface="Times New Roman" panose="02020603050405020304" pitchFamily="18" charset="0"/>
              </a:rPr>
              <a:t>最左推导</a:t>
            </a:r>
            <a:r>
              <a:rPr lang="zh-CN" altLang="en-US" b="1" dirty="0">
                <a:latin typeface="Arial" panose="020B0604020202020204" pitchFamily="34" charset="0"/>
                <a:cs typeface="Times New Roman" panose="02020603050405020304" pitchFamily="18" charset="0"/>
              </a:rPr>
              <a:t>的方式</a:t>
            </a:r>
          </a:p>
          <a:p>
            <a:pPr eaLnBrk="1" hangingPunct="1"/>
            <a:endParaRPr lang="zh-CN" altLang="en-US" dirty="0">
              <a:latin typeface="楷体_GB2312"/>
              <a:ea typeface="楷体_GB2312"/>
              <a:cs typeface="楷体_GB231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3E32719F-0019-42F2-941A-75430BCCFF9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Tahoma" panose="020B0604030504040204" pitchFamily="34" charset="0"/>
                <a:ea typeface="宋体" panose="02010600030101010101" pitchFamily="2" charset="-122"/>
              </a:defRPr>
            </a:lvl1pPr>
            <a:lvl2pPr marL="741363" indent="-284163" defTabSz="949325">
              <a:defRPr>
                <a:solidFill>
                  <a:schemeClr val="tx1"/>
                </a:solidFill>
                <a:latin typeface="Tahoma" panose="020B0604030504040204" pitchFamily="34" charset="0"/>
                <a:ea typeface="宋体" panose="02010600030101010101" pitchFamily="2" charset="-122"/>
              </a:defRPr>
            </a:lvl2pPr>
            <a:lvl3pPr marL="1141413" indent="-227013" defTabSz="949325">
              <a:defRPr>
                <a:solidFill>
                  <a:schemeClr val="tx1"/>
                </a:solidFill>
                <a:latin typeface="Tahoma" panose="020B0604030504040204" pitchFamily="34" charset="0"/>
                <a:ea typeface="宋体" panose="02010600030101010101" pitchFamily="2" charset="-122"/>
              </a:defRPr>
            </a:lvl3pPr>
            <a:lvl4pPr marL="1598613" indent="-227013" defTabSz="949325">
              <a:defRPr>
                <a:solidFill>
                  <a:schemeClr val="tx1"/>
                </a:solidFill>
                <a:latin typeface="Tahoma" panose="020B0604030504040204" pitchFamily="34" charset="0"/>
                <a:ea typeface="宋体" panose="02010600030101010101" pitchFamily="2" charset="-122"/>
              </a:defRPr>
            </a:lvl4pPr>
            <a:lvl5pPr marL="2055813" indent="-227013" defTabSz="949325">
              <a:defRPr>
                <a:solidFill>
                  <a:schemeClr val="tx1"/>
                </a:solidFill>
                <a:latin typeface="Tahoma" panose="020B0604030504040204" pitchFamily="34" charset="0"/>
                <a:ea typeface="宋体" panose="02010600030101010101" pitchFamily="2" charset="-122"/>
              </a:defRPr>
            </a:lvl5pPr>
            <a:lvl6pPr marL="25130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EB63A6A0-6498-492C-9466-1090DCC27A3B}" type="slidenum">
              <a:rPr lang="zh-CN" altLang="en-US" smtClean="0"/>
              <a:pPr/>
              <a:t>11</a:t>
            </a:fld>
            <a:endParaRPr lang="en-US" altLang="zh-CN"/>
          </a:p>
        </p:txBody>
      </p:sp>
      <p:sp>
        <p:nvSpPr>
          <p:cNvPr id="55299" name="Rectangle 2">
            <a:extLst>
              <a:ext uri="{FF2B5EF4-FFF2-40B4-BE49-F238E27FC236}">
                <a16:creationId xmlns:a16="http://schemas.microsoft.com/office/drawing/2014/main" id="{76681FD5-1333-430C-A83B-2FDC0D4E0429}"/>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6581C682-0393-47CF-972C-B80FC8D2865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solidFill>
                  <a:srgbClr val="333333"/>
                </a:solidFill>
                <a:latin typeface="Arial" panose="020B0604020202020204" pitchFamily="34" charset="0"/>
              </a:rPr>
              <a:t>如何选择候选式呢？</a:t>
            </a:r>
            <a:endParaRPr lang="en-US" altLang="zh-CN" dirty="0">
              <a:solidFill>
                <a:srgbClr val="333333"/>
              </a:solidFill>
              <a:latin typeface="Arial" panose="020B0604020202020204" pitchFamily="34" charset="0"/>
            </a:endParaRPr>
          </a:p>
          <a:p>
            <a:pPr eaLnBrk="1" hangingPunct="1"/>
            <a:r>
              <a:rPr lang="zh-CN" altLang="en-US" dirty="0">
                <a:solidFill>
                  <a:srgbClr val="333333"/>
                </a:solidFill>
                <a:latin typeface="Arial" panose="020B0604020202020204" pitchFamily="34" charset="0"/>
              </a:rPr>
              <a:t>参考输入符号选择，最少参考一个符号就可以做确定分析了。</a:t>
            </a:r>
            <a:endParaRPr lang="en-US" altLang="zh-CN" dirty="0">
              <a:solidFill>
                <a:srgbClr val="333333"/>
              </a:solidFill>
              <a:latin typeface="Arial" panose="020B0604020202020204" pitchFamily="34" charset="0"/>
            </a:endParaRPr>
          </a:p>
          <a:p>
            <a:pPr eaLnBrk="1" hangingPunct="1"/>
            <a:endParaRPr lang="en-US" altLang="zh-CN" dirty="0">
              <a:solidFill>
                <a:srgbClr val="333333"/>
              </a:solidFill>
              <a:latin typeface="Arial" panose="020B0604020202020204" pitchFamily="34" charset="0"/>
            </a:endParaRPr>
          </a:p>
          <a:p>
            <a:pPr eaLnBrk="1" hangingPunct="1"/>
            <a:r>
              <a:rPr lang="zh-CN" altLang="en-US" dirty="0">
                <a:solidFill>
                  <a:srgbClr val="333333"/>
                </a:solidFill>
                <a:latin typeface="Arial" panose="020B0604020202020204" pitchFamily="34" charset="0"/>
              </a:rPr>
              <a:t>龙</a:t>
            </a:r>
            <a:r>
              <a:rPr lang="en-US" altLang="zh-CN" dirty="0">
                <a:solidFill>
                  <a:srgbClr val="333333"/>
                </a:solidFill>
                <a:latin typeface="Arial" panose="020B0604020202020204" pitchFamily="34" charset="0"/>
              </a:rPr>
              <a:t>2p67</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p206</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2A5E6A99-B728-484C-83D4-7ADC869B42F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Tahoma" panose="020B0604030504040204" pitchFamily="34" charset="0"/>
                <a:ea typeface="宋体" panose="02010600030101010101" pitchFamily="2" charset="-122"/>
              </a:defRPr>
            </a:lvl1pPr>
            <a:lvl2pPr marL="741363" indent="-284163" defTabSz="949325">
              <a:defRPr>
                <a:solidFill>
                  <a:schemeClr val="tx1"/>
                </a:solidFill>
                <a:latin typeface="Tahoma" panose="020B0604030504040204" pitchFamily="34" charset="0"/>
                <a:ea typeface="宋体" panose="02010600030101010101" pitchFamily="2" charset="-122"/>
              </a:defRPr>
            </a:lvl2pPr>
            <a:lvl3pPr marL="1141413" indent="-227013" defTabSz="949325">
              <a:defRPr>
                <a:solidFill>
                  <a:schemeClr val="tx1"/>
                </a:solidFill>
                <a:latin typeface="Tahoma" panose="020B0604030504040204" pitchFamily="34" charset="0"/>
                <a:ea typeface="宋体" panose="02010600030101010101" pitchFamily="2" charset="-122"/>
              </a:defRPr>
            </a:lvl3pPr>
            <a:lvl4pPr marL="1598613" indent="-227013" defTabSz="949325">
              <a:defRPr>
                <a:solidFill>
                  <a:schemeClr val="tx1"/>
                </a:solidFill>
                <a:latin typeface="Tahoma" panose="020B0604030504040204" pitchFamily="34" charset="0"/>
                <a:ea typeface="宋体" panose="02010600030101010101" pitchFamily="2" charset="-122"/>
              </a:defRPr>
            </a:lvl4pPr>
            <a:lvl5pPr marL="2055813" indent="-227013" defTabSz="949325">
              <a:defRPr>
                <a:solidFill>
                  <a:schemeClr val="tx1"/>
                </a:solidFill>
                <a:latin typeface="Tahoma" panose="020B0604030504040204" pitchFamily="34" charset="0"/>
                <a:ea typeface="宋体" panose="02010600030101010101" pitchFamily="2" charset="-122"/>
              </a:defRPr>
            </a:lvl5pPr>
            <a:lvl6pPr marL="25130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E97E2FA6-F9DF-4EB4-9B26-19219CB3F73B}" type="slidenum">
              <a:rPr lang="zh-CN" altLang="en-US" smtClean="0"/>
              <a:pPr/>
              <a:t>12</a:t>
            </a:fld>
            <a:endParaRPr lang="en-US" altLang="zh-CN"/>
          </a:p>
        </p:txBody>
      </p:sp>
      <p:sp>
        <p:nvSpPr>
          <p:cNvPr id="57347" name="Rectangle 2">
            <a:extLst>
              <a:ext uri="{FF2B5EF4-FFF2-40B4-BE49-F238E27FC236}">
                <a16:creationId xmlns:a16="http://schemas.microsoft.com/office/drawing/2014/main" id="{B4F281AF-E0EE-4E8B-BB48-74C8F0AC1261}"/>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12FE0531-5976-41EC-8E82-ECC3A9DA878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solidFill>
                  <a:srgbClr val="333333"/>
                </a:solidFill>
                <a:latin typeface="Arial" panose="020B0604020202020204" pitchFamily="34" charset="0"/>
              </a:rPr>
              <a:t>参考输入符号选择，最少参考一个符号就可以做确定分析了。</a:t>
            </a:r>
            <a:endParaRPr lang="en-US" altLang="zh-CN" dirty="0">
              <a:latin typeface="Arial" panose="020B0604020202020204" pitchFamily="34" charset="0"/>
            </a:endParaRPr>
          </a:p>
          <a:p>
            <a:pPr eaLnBrk="1" hangingPunct="1"/>
            <a:r>
              <a:rPr lang="zh-CN" altLang="en-US" dirty="0">
                <a:latin typeface="Arial" panose="020B0604020202020204" pitchFamily="34" charset="0"/>
              </a:rPr>
              <a:t>这个文法是不是看起来很奇怪，为什么会这样设计算法运算的文法呢？后面就会揭密。</a:t>
            </a:r>
            <a:endParaRPr lang="en-US" altLang="zh-CN" dirty="0">
              <a:latin typeface="Arial" panose="020B0604020202020204" pitchFamily="34" charset="0"/>
            </a:endParaRPr>
          </a:p>
          <a:p>
            <a:pPr eaLnBrk="1" hangingPunct="1"/>
            <a:r>
              <a:rPr lang="en-US" altLang="zh-CN" dirty="0" err="1">
                <a:latin typeface="Arial" panose="020B0604020202020204" pitchFamily="34" charset="0"/>
              </a:rPr>
              <a:t>Sll</a:t>
            </a:r>
            <a:r>
              <a:rPr lang="zh-CN" altLang="en-US" dirty="0">
                <a:latin typeface="Arial" panose="020B0604020202020204" pitchFamily="34" charset="0"/>
              </a:rPr>
              <a:t>：此处不需要提后继符号的概念，后面还会讲，只简单讲根据首终结符进行候选式选择的启发式规则，如果没有匹配，就直接选择 空产生式，就可以了。</a:t>
            </a:r>
            <a:endParaRPr lang="en-US" altLang="zh-CN" dirty="0">
              <a:latin typeface="Arial" panose="020B0604020202020204" pitchFamily="34" charset="0"/>
            </a:endParaRPr>
          </a:p>
          <a:p>
            <a:pPr eaLnBrk="1" hangingPunct="1"/>
            <a:r>
              <a:rPr lang="zh-CN" altLang="en-US" dirty="0">
                <a:latin typeface="Arial" panose="020B0604020202020204" pitchFamily="34" charset="0"/>
              </a:rPr>
              <a:t>当前输入指针指向第一个单词</a:t>
            </a:r>
            <a:r>
              <a:rPr lang="en-US" altLang="zh-CN" dirty="0">
                <a:latin typeface="Arial" panose="020B0604020202020204" pitchFamily="34" charset="0"/>
              </a:rPr>
              <a:t>id</a:t>
            </a:r>
          </a:p>
          <a:p>
            <a:pPr eaLnBrk="1" hangingPunct="1"/>
            <a:r>
              <a:rPr lang="zh-CN" altLang="en-US" dirty="0">
                <a:latin typeface="Arial" panose="020B0604020202020204" pitchFamily="34" charset="0"/>
              </a:rPr>
              <a:t>首先从文法开始符号</a:t>
            </a:r>
            <a:r>
              <a:rPr lang="en-US" altLang="zh-CN" dirty="0">
                <a:latin typeface="Arial" panose="020B0604020202020204" pitchFamily="34" charset="0"/>
              </a:rPr>
              <a:t>E</a:t>
            </a:r>
            <a:r>
              <a:rPr lang="zh-CN" altLang="en-US" dirty="0">
                <a:latin typeface="Arial" panose="020B0604020202020204" pitchFamily="34" charset="0"/>
              </a:rPr>
              <a:t>根据第</a:t>
            </a:r>
            <a:r>
              <a:rPr lang="en-US" altLang="zh-CN" dirty="0">
                <a:latin typeface="Arial" panose="020B0604020202020204" pitchFamily="34" charset="0"/>
              </a:rPr>
              <a:t>1</a:t>
            </a:r>
            <a:r>
              <a:rPr lang="zh-CN" altLang="en-US" dirty="0">
                <a:latin typeface="Arial" panose="020B0604020202020204" pitchFamily="34" charset="0"/>
              </a:rPr>
              <a:t>条产生式推导出句型</a:t>
            </a:r>
            <a:r>
              <a:rPr lang="en-US" altLang="zh-CN" i="1" dirty="0">
                <a:latin typeface="Times New Roman" panose="02020603050405020304" pitchFamily="18" charset="0"/>
                <a:ea typeface="楷体_GB2312"/>
                <a:cs typeface="Times New Roman" panose="02020603050405020304" pitchFamily="18" charset="0"/>
              </a:rPr>
              <a:t>T E’</a:t>
            </a:r>
            <a:r>
              <a:rPr lang="en-US" altLang="zh-CN" dirty="0">
                <a:latin typeface="Times New Roman" panose="02020603050405020304" pitchFamily="18" charset="0"/>
                <a:ea typeface="楷体_GB2312"/>
                <a:cs typeface="Times New Roman" panose="02020603050405020304" pitchFamily="18" charset="0"/>
              </a:rPr>
              <a:t> </a:t>
            </a:r>
            <a:r>
              <a:rPr lang="zh-CN" altLang="en-US" dirty="0">
                <a:latin typeface="Arial" panose="020B0604020202020204" pitchFamily="34" charset="0"/>
              </a:rPr>
              <a:t>，它的最左非终结符是</a:t>
            </a:r>
            <a:r>
              <a:rPr lang="en-US" altLang="zh-CN" dirty="0">
                <a:latin typeface="Arial" panose="020B0604020202020204" pitchFamily="34" charset="0"/>
              </a:rPr>
              <a:t>T</a:t>
            </a:r>
          </a:p>
          <a:p>
            <a:pPr eaLnBrk="1" hangingPunct="1"/>
            <a:endParaRPr lang="en-US" altLang="zh-CN" dirty="0">
              <a:latin typeface="Arial" panose="020B0604020202020204" pitchFamily="34" charset="0"/>
            </a:endParaRPr>
          </a:p>
          <a:p>
            <a:pPr eaLnBrk="1" hangingPunct="1"/>
            <a:r>
              <a:rPr lang="zh-CN" altLang="en-US" dirty="0">
                <a:latin typeface="Arial" panose="020B0604020202020204" pitchFamily="34" charset="0"/>
              </a:rPr>
              <a:t>接下来，根据第</a:t>
            </a:r>
            <a:r>
              <a:rPr lang="en-US" altLang="zh-CN" dirty="0">
                <a:latin typeface="Arial" panose="020B0604020202020204" pitchFamily="34" charset="0"/>
              </a:rPr>
              <a:t>3</a:t>
            </a:r>
            <a:r>
              <a:rPr lang="zh-CN" altLang="en-US" dirty="0">
                <a:latin typeface="Arial" panose="020B0604020202020204" pitchFamily="34" charset="0"/>
              </a:rPr>
              <a:t>条产生式，将</a:t>
            </a:r>
            <a:r>
              <a:rPr lang="en-US" altLang="zh-CN" dirty="0">
                <a:latin typeface="Arial" panose="020B0604020202020204" pitchFamily="34" charset="0"/>
              </a:rPr>
              <a:t>T</a:t>
            </a:r>
            <a:r>
              <a:rPr lang="zh-CN" altLang="en-US" dirty="0">
                <a:latin typeface="Arial" panose="020B0604020202020204" pitchFamily="34" charset="0"/>
              </a:rPr>
              <a:t>替换成</a:t>
            </a:r>
            <a:r>
              <a:rPr lang="en-US" altLang="zh-CN" i="1" dirty="0">
                <a:latin typeface="Times New Roman" panose="02020603050405020304" pitchFamily="18" charset="0"/>
                <a:ea typeface="楷体_GB2312"/>
                <a:cs typeface="楷体_GB2312"/>
              </a:rPr>
              <a:t>F T’</a:t>
            </a:r>
            <a:endParaRPr lang="en-US" altLang="zh-CN" dirty="0">
              <a:latin typeface="Arial" panose="020B0604020202020204" pitchFamily="34" charset="0"/>
            </a:endParaRPr>
          </a:p>
          <a:p>
            <a:pPr eaLnBrk="1" hangingPunct="1"/>
            <a:r>
              <a:rPr lang="zh-CN" altLang="en-US" dirty="0">
                <a:latin typeface="Arial" panose="020B0604020202020204" pitchFamily="34" charset="0"/>
              </a:rPr>
              <a:t>此时，树的边缘</a:t>
            </a:r>
            <a:r>
              <a:rPr lang="en-US" altLang="zh-CN" i="1" dirty="0">
                <a:latin typeface="Times New Roman" panose="02020603050405020304" pitchFamily="18" charset="0"/>
                <a:ea typeface="楷体_GB2312"/>
                <a:cs typeface="楷体_GB2312"/>
              </a:rPr>
              <a:t>F T’ E’</a:t>
            </a:r>
            <a:r>
              <a:rPr lang="en-US" altLang="zh-CN" dirty="0">
                <a:latin typeface="Times New Roman" panose="02020603050405020304" pitchFamily="18" charset="0"/>
                <a:ea typeface="楷体_GB2312"/>
                <a:cs typeface="楷体_GB2312"/>
              </a:rPr>
              <a:t> </a:t>
            </a:r>
            <a:r>
              <a:rPr lang="en-US" altLang="zh-CN" i="1" dirty="0">
                <a:latin typeface="Times New Roman" panose="02020603050405020304" pitchFamily="18" charset="0"/>
                <a:ea typeface="楷体_GB2312"/>
                <a:cs typeface="楷体_GB2312"/>
              </a:rPr>
              <a:t>’</a:t>
            </a:r>
            <a:r>
              <a:rPr lang="zh-CN" altLang="en-US" dirty="0">
                <a:latin typeface="Arial" panose="020B0604020202020204" pitchFamily="34" charset="0"/>
              </a:rPr>
              <a:t>就是当前的句型，它的最左非终结符是</a:t>
            </a:r>
            <a:r>
              <a:rPr lang="en-US" altLang="zh-CN" dirty="0">
                <a:latin typeface="Arial" panose="020B0604020202020204" pitchFamily="34" charset="0"/>
              </a:rPr>
              <a:t>F</a:t>
            </a:r>
          </a:p>
          <a:p>
            <a:pPr eaLnBrk="1" hangingPunct="1"/>
            <a:endParaRPr lang="en-US" altLang="zh-CN" dirty="0">
              <a:latin typeface="Arial" panose="020B0604020202020204" pitchFamily="34" charset="0"/>
            </a:endParaRPr>
          </a:p>
          <a:p>
            <a:pPr eaLnBrk="1" hangingPunct="1"/>
            <a:r>
              <a:rPr lang="en-US" altLang="zh-CN" dirty="0">
                <a:latin typeface="Arial" panose="020B0604020202020204" pitchFamily="34" charset="0"/>
              </a:rPr>
              <a:t>F</a:t>
            </a:r>
            <a:r>
              <a:rPr lang="zh-CN" altLang="en-US" dirty="0">
                <a:latin typeface="Arial" panose="020B0604020202020204" pitchFamily="34" charset="0"/>
              </a:rPr>
              <a:t>对应的第</a:t>
            </a:r>
            <a:r>
              <a:rPr lang="en-US" altLang="zh-CN" dirty="0">
                <a:latin typeface="Arial" panose="020B0604020202020204" pitchFamily="34" charset="0"/>
              </a:rPr>
              <a:t>5</a:t>
            </a:r>
            <a:r>
              <a:rPr lang="zh-CN" altLang="en-US" dirty="0">
                <a:latin typeface="Arial" panose="020B0604020202020204" pitchFamily="34" charset="0"/>
              </a:rPr>
              <a:t>条产生式有两个候选式，第一个候选式的开始符号是</a:t>
            </a:r>
            <a:r>
              <a:rPr lang="en-US" altLang="zh-CN" dirty="0">
                <a:latin typeface="Arial" panose="020B0604020202020204" pitchFamily="34" charset="0"/>
              </a:rPr>
              <a:t>(</a:t>
            </a:r>
            <a:r>
              <a:rPr lang="zh-CN" altLang="en-US" dirty="0">
                <a:latin typeface="Arial" panose="020B0604020202020204" pitchFamily="34" charset="0"/>
              </a:rPr>
              <a:t>，第二个候选式的开始符号是</a:t>
            </a:r>
            <a:r>
              <a:rPr lang="en-US" altLang="zh-CN" dirty="0">
                <a:latin typeface="Arial" panose="020B0604020202020204" pitchFamily="34" charset="0"/>
              </a:rPr>
              <a:t>id</a:t>
            </a:r>
            <a:r>
              <a:rPr lang="zh-CN" altLang="en-US" dirty="0">
                <a:latin typeface="Arial" panose="020B0604020202020204" pitchFamily="34" charset="0"/>
              </a:rPr>
              <a:t>，</a:t>
            </a:r>
            <a:endParaRPr lang="en-US" altLang="zh-CN" dirty="0">
              <a:latin typeface="Arial" panose="020B0604020202020204" pitchFamily="34" charset="0"/>
            </a:endParaRPr>
          </a:p>
          <a:p>
            <a:pPr eaLnBrk="1" hangingPunct="1"/>
            <a:r>
              <a:rPr lang="zh-CN" altLang="en-US" dirty="0">
                <a:latin typeface="Arial" panose="020B0604020202020204" pitchFamily="34" charset="0"/>
              </a:rPr>
              <a:t>根据当前的输入符号</a:t>
            </a:r>
            <a:r>
              <a:rPr lang="en-US" altLang="zh-CN" dirty="0">
                <a:latin typeface="Arial" panose="020B0604020202020204" pitchFamily="34" charset="0"/>
              </a:rPr>
              <a:t>id</a:t>
            </a:r>
            <a:r>
              <a:rPr lang="zh-CN" altLang="en-US" dirty="0">
                <a:latin typeface="Arial" panose="020B0604020202020204" pitchFamily="34" charset="0"/>
              </a:rPr>
              <a:t>，显然我们应该选择第二个候选式，将</a:t>
            </a:r>
            <a:r>
              <a:rPr lang="en-US" altLang="zh-CN" dirty="0">
                <a:latin typeface="Arial" panose="020B0604020202020204" pitchFamily="34" charset="0"/>
              </a:rPr>
              <a:t>F</a:t>
            </a:r>
            <a:r>
              <a:rPr lang="zh-CN" altLang="en-US" dirty="0">
                <a:latin typeface="Arial" panose="020B0604020202020204" pitchFamily="34" charset="0"/>
              </a:rPr>
              <a:t>替换成</a:t>
            </a:r>
            <a:r>
              <a:rPr lang="en-US" altLang="zh-CN" dirty="0">
                <a:latin typeface="Arial" panose="020B0604020202020204" pitchFamily="34" charset="0"/>
              </a:rPr>
              <a:t>id</a:t>
            </a:r>
          </a:p>
          <a:p>
            <a:pPr eaLnBrk="1" hangingPunct="1"/>
            <a:r>
              <a:rPr lang="zh-CN" altLang="en-US" dirty="0">
                <a:latin typeface="Arial" panose="020B0604020202020204" pitchFamily="34" charset="0"/>
              </a:rPr>
              <a:t>当前的输入符号匹配成功，输入指针指向下一个单词</a:t>
            </a:r>
            <a:r>
              <a:rPr lang="en-US" altLang="zh-CN" dirty="0">
                <a:latin typeface="Arial" panose="020B0604020202020204" pitchFamily="34" charset="0"/>
              </a:rPr>
              <a:t>+</a:t>
            </a:r>
            <a:r>
              <a:rPr lang="zh-CN" altLang="en-US" dirty="0">
                <a:latin typeface="Arial" panose="020B0604020202020204" pitchFamily="34" charset="0"/>
              </a:rPr>
              <a:t>，</a:t>
            </a:r>
            <a:endParaRPr lang="en-US" altLang="zh-CN" dirty="0">
              <a:latin typeface="Arial" panose="020B0604020202020204" pitchFamily="34" charset="0"/>
            </a:endParaRPr>
          </a:p>
          <a:p>
            <a:pPr eaLnBrk="1" hangingPunct="1"/>
            <a:r>
              <a:rPr lang="zh-CN" altLang="en-US" dirty="0">
                <a:latin typeface="Arial" panose="020B0604020202020204" pitchFamily="34" charset="0"/>
              </a:rPr>
              <a:t>此时，树的边缘</a:t>
            </a:r>
            <a:r>
              <a:rPr lang="en-US" altLang="zh-CN" i="1" dirty="0">
                <a:latin typeface="Times New Roman" panose="02020603050405020304" pitchFamily="18" charset="0"/>
                <a:cs typeface="Times New Roman" panose="02020603050405020304" pitchFamily="18" charset="0"/>
              </a:rPr>
              <a:t>id</a:t>
            </a:r>
            <a:r>
              <a:rPr lang="en-US" altLang="zh-CN" i="1" dirty="0">
                <a:latin typeface="Times New Roman" panose="02020603050405020304" pitchFamily="18" charset="0"/>
                <a:ea typeface="楷体_GB2312"/>
                <a:cs typeface="楷体_GB2312"/>
              </a:rPr>
              <a:t> T’ E’</a:t>
            </a:r>
            <a:r>
              <a:rPr lang="en-US" altLang="zh-CN" dirty="0">
                <a:latin typeface="Times New Roman" panose="02020603050405020304" pitchFamily="18" charset="0"/>
                <a:ea typeface="楷体_GB2312"/>
                <a:cs typeface="楷体_GB2312"/>
              </a:rPr>
              <a:t> </a:t>
            </a:r>
            <a:r>
              <a:rPr lang="en-US" altLang="zh-CN" i="1" dirty="0">
                <a:latin typeface="Times New Roman" panose="02020603050405020304" pitchFamily="18" charset="0"/>
                <a:ea typeface="楷体_GB2312"/>
                <a:cs typeface="楷体_GB2312"/>
              </a:rPr>
              <a:t>’</a:t>
            </a:r>
            <a:r>
              <a:rPr lang="zh-CN" altLang="en-US" dirty="0">
                <a:latin typeface="Arial" panose="020B0604020202020204" pitchFamily="34" charset="0"/>
              </a:rPr>
              <a:t>就是当前的句型，它的最左非终结符是</a:t>
            </a:r>
            <a:r>
              <a:rPr lang="en-US" altLang="zh-CN" i="1" dirty="0">
                <a:latin typeface="Times New Roman" panose="02020603050405020304" pitchFamily="18" charset="0"/>
                <a:ea typeface="楷体_GB2312"/>
                <a:cs typeface="楷体_GB2312"/>
              </a:rPr>
              <a:t>T’</a:t>
            </a:r>
            <a:endParaRPr lang="en-US" altLang="zh-CN" dirty="0">
              <a:latin typeface="Arial" panose="020B0604020202020204" pitchFamily="34" charset="0"/>
            </a:endParaRPr>
          </a:p>
          <a:p>
            <a:pPr eaLnBrk="1" hangingPunct="1"/>
            <a:endParaRPr lang="en-US" altLang="zh-CN" dirty="0">
              <a:latin typeface="Arial" panose="020B0604020202020204" pitchFamily="34" charset="0"/>
            </a:endParaRPr>
          </a:p>
          <a:p>
            <a:pPr eaLnBrk="1" hangingPunct="1"/>
            <a:r>
              <a:rPr lang="en-US" altLang="zh-CN" i="1" dirty="0">
                <a:latin typeface="Times New Roman" panose="02020603050405020304" pitchFamily="18" charset="0"/>
                <a:ea typeface="楷体_GB2312"/>
                <a:cs typeface="楷体_GB2312"/>
              </a:rPr>
              <a:t>T’</a:t>
            </a:r>
            <a:r>
              <a:rPr lang="en-US" altLang="zh-CN" dirty="0">
                <a:latin typeface="Arial" panose="020B0604020202020204" pitchFamily="34" charset="0"/>
              </a:rPr>
              <a:t> </a:t>
            </a:r>
            <a:r>
              <a:rPr lang="zh-CN" altLang="en-US" dirty="0">
                <a:latin typeface="Arial" panose="020B0604020202020204" pitchFamily="34" charset="0"/>
              </a:rPr>
              <a:t>对应的第</a:t>
            </a:r>
            <a:r>
              <a:rPr lang="en-US" altLang="zh-CN" dirty="0">
                <a:latin typeface="Arial" panose="020B0604020202020204" pitchFamily="34" charset="0"/>
              </a:rPr>
              <a:t>4</a:t>
            </a:r>
            <a:r>
              <a:rPr lang="zh-CN" altLang="en-US" dirty="0">
                <a:latin typeface="Arial" panose="020B0604020202020204" pitchFamily="34" charset="0"/>
              </a:rPr>
              <a:t>条产生式有两个候选式，第一个候选式的开始符号是*</a:t>
            </a:r>
            <a:endParaRPr lang="en-US" altLang="zh-CN" dirty="0">
              <a:latin typeface="Arial" panose="020B0604020202020204" pitchFamily="34" charset="0"/>
            </a:endParaRPr>
          </a:p>
          <a:p>
            <a:pPr eaLnBrk="1" hangingPunct="1"/>
            <a:r>
              <a:rPr lang="zh-CN" altLang="en-US" dirty="0">
                <a:latin typeface="Arial" panose="020B0604020202020204" pitchFamily="34" charset="0"/>
              </a:rPr>
              <a:t>根据当前的输入符号</a:t>
            </a:r>
            <a:r>
              <a:rPr lang="en-US" altLang="zh-CN" dirty="0">
                <a:latin typeface="Arial" panose="020B0604020202020204" pitchFamily="34" charset="0"/>
              </a:rPr>
              <a:t>+</a:t>
            </a:r>
            <a:r>
              <a:rPr lang="zh-CN" altLang="en-US" dirty="0">
                <a:latin typeface="Arial" panose="020B0604020202020204" pitchFamily="34" charset="0"/>
              </a:rPr>
              <a:t>，显然我们不能选择第一个候选式，只能选择第二个</a:t>
            </a:r>
            <a:endParaRPr lang="en-US" altLang="zh-CN" dirty="0">
              <a:latin typeface="Arial" panose="020B0604020202020204" pitchFamily="34" charset="0"/>
            </a:endParaRPr>
          </a:p>
          <a:p>
            <a:pPr eaLnBrk="1" hangingPunct="1"/>
            <a:r>
              <a:rPr lang="zh-CN" altLang="en-US" dirty="0">
                <a:latin typeface="Arial" panose="020B0604020202020204" pitchFamily="34" charset="0"/>
              </a:rPr>
              <a:t>此时，树的边缘</a:t>
            </a:r>
            <a:r>
              <a:rPr lang="en-US" altLang="zh-CN" i="1" dirty="0">
                <a:latin typeface="Times New Roman" panose="02020603050405020304" pitchFamily="18" charset="0"/>
                <a:cs typeface="Times New Roman" panose="02020603050405020304" pitchFamily="18" charset="0"/>
              </a:rPr>
              <a:t>id</a:t>
            </a:r>
            <a:r>
              <a:rPr lang="en-US" altLang="zh-CN" i="1" dirty="0">
                <a:latin typeface="Times New Roman" panose="02020603050405020304" pitchFamily="18" charset="0"/>
                <a:ea typeface="楷体_GB2312"/>
                <a:cs typeface="楷体_GB2312"/>
              </a:rPr>
              <a:t> E’</a:t>
            </a:r>
            <a:r>
              <a:rPr lang="en-US" altLang="zh-CN" dirty="0">
                <a:latin typeface="Times New Roman" panose="02020603050405020304" pitchFamily="18" charset="0"/>
                <a:ea typeface="楷体_GB2312"/>
                <a:cs typeface="楷体_GB2312"/>
              </a:rPr>
              <a:t> </a:t>
            </a:r>
            <a:r>
              <a:rPr lang="en-US" altLang="zh-CN" i="1" dirty="0">
                <a:latin typeface="Times New Roman" panose="02020603050405020304" pitchFamily="18" charset="0"/>
                <a:ea typeface="楷体_GB2312"/>
                <a:cs typeface="楷体_GB2312"/>
              </a:rPr>
              <a:t>’</a:t>
            </a:r>
            <a:r>
              <a:rPr lang="zh-CN" altLang="en-US" dirty="0">
                <a:latin typeface="Arial" panose="020B0604020202020204" pitchFamily="34" charset="0"/>
              </a:rPr>
              <a:t>就是当前的句型，它的最左非终结符是</a:t>
            </a:r>
            <a:r>
              <a:rPr lang="en-US" altLang="zh-CN" i="1" dirty="0">
                <a:latin typeface="Times New Roman" panose="02020603050405020304" pitchFamily="18" charset="0"/>
                <a:ea typeface="楷体_GB2312"/>
                <a:cs typeface="楷体_GB2312"/>
              </a:rPr>
              <a:t>E’</a:t>
            </a:r>
            <a:endParaRPr lang="en-US" altLang="zh-CN" dirty="0">
              <a:latin typeface="Arial" panose="020B0604020202020204" pitchFamily="34" charset="0"/>
            </a:endParaRPr>
          </a:p>
          <a:p>
            <a:pPr eaLnBrk="1" hangingPunct="1"/>
            <a:endParaRPr lang="en-US" altLang="zh-CN" dirty="0">
              <a:latin typeface="Arial" panose="020B0604020202020204" pitchFamily="34" charset="0"/>
            </a:endParaRPr>
          </a:p>
          <a:p>
            <a:pPr eaLnBrk="1" hangingPunct="1"/>
            <a:r>
              <a:rPr lang="en-US" altLang="zh-CN" dirty="0">
                <a:latin typeface="Arial" panose="020B0604020202020204" pitchFamily="34" charset="0"/>
              </a:rPr>
              <a:t>……</a:t>
            </a:r>
          </a:p>
          <a:p>
            <a:pPr eaLnBrk="1" hangingPunct="1"/>
            <a:endParaRPr lang="en-US" altLang="zh-CN" dirty="0">
              <a:latin typeface="Arial" panose="020B0604020202020204" pitchFamily="34" charset="0"/>
            </a:endParaRPr>
          </a:p>
          <a:p>
            <a:pPr eaLnBrk="1" hangingPunct="1"/>
            <a:r>
              <a:rPr lang="zh-CN" altLang="en-US" dirty="0">
                <a:latin typeface="Arial" panose="020B0604020202020204" pitchFamily="34" charset="0"/>
              </a:rPr>
              <a:t>投影</a:t>
            </a:r>
          </a:p>
          <a:p>
            <a:pPr eaLnBrk="1" hangingPunct="1"/>
            <a:r>
              <a:rPr lang="zh-CN" altLang="en-US" dirty="0">
                <a:latin typeface="Arial" panose="020B0604020202020204" pitchFamily="34" charset="0"/>
              </a:rPr>
              <a:t>从文法的开始符号开始，根据第一个产生式将其替换成</a:t>
            </a:r>
            <a:r>
              <a:rPr lang="en-US" altLang="zh-CN" dirty="0">
                <a:latin typeface="楷体_GB2312"/>
                <a:ea typeface="楷体_GB2312"/>
                <a:cs typeface="楷体_GB2312"/>
              </a:rPr>
              <a:t>TE</a:t>
            </a:r>
            <a:r>
              <a:rPr lang="en-US" altLang="zh-CN" dirty="0">
                <a:latin typeface="Arial" panose="020B0604020202020204" pitchFamily="34" charset="0"/>
                <a:ea typeface="楷体_GB2312"/>
                <a:cs typeface="楷体_GB2312"/>
              </a:rPr>
              <a:t>’</a:t>
            </a:r>
            <a:r>
              <a:rPr lang="zh-CN" altLang="en-US" dirty="0">
                <a:latin typeface="楷体_GB2312"/>
                <a:ea typeface="楷体_GB2312"/>
                <a:cs typeface="楷体_GB2312"/>
              </a:rPr>
              <a:t>，得到符号串</a:t>
            </a:r>
            <a:r>
              <a:rPr lang="en-US" altLang="zh-CN" dirty="0">
                <a:latin typeface="楷体_GB2312"/>
                <a:ea typeface="楷体_GB2312"/>
                <a:cs typeface="楷体_GB2312"/>
              </a:rPr>
              <a:t>TE</a:t>
            </a:r>
            <a:r>
              <a:rPr lang="en-US" altLang="zh-CN" dirty="0">
                <a:latin typeface="Arial" panose="020B0604020202020204" pitchFamily="34" charset="0"/>
                <a:ea typeface="楷体_GB2312"/>
                <a:cs typeface="楷体_GB2312"/>
              </a:rPr>
              <a:t>’</a:t>
            </a:r>
            <a:endParaRPr lang="en-US" altLang="zh-CN" dirty="0">
              <a:latin typeface="楷体_GB2312"/>
              <a:ea typeface="楷体_GB2312"/>
              <a:cs typeface="楷体_GB2312"/>
            </a:endParaRPr>
          </a:p>
          <a:p>
            <a:pPr eaLnBrk="1" hangingPunct="1"/>
            <a:r>
              <a:rPr lang="zh-CN" altLang="en-US" dirty="0">
                <a:latin typeface="楷体_GB2312"/>
                <a:ea typeface="楷体_GB2312"/>
                <a:cs typeface="楷体_GB2312"/>
              </a:rPr>
              <a:t>首先选择</a:t>
            </a:r>
            <a:r>
              <a:rPr lang="zh-CN" altLang="en-US" b="1" dirty="0">
                <a:latin typeface="楷体_GB2312"/>
                <a:ea typeface="楷体_GB2312"/>
                <a:cs typeface="楷体_GB2312"/>
              </a:rPr>
              <a:t>左侧第一个非终结符</a:t>
            </a:r>
            <a:r>
              <a:rPr lang="en-US" altLang="zh-CN" dirty="0">
                <a:latin typeface="楷体_GB2312"/>
                <a:ea typeface="楷体_GB2312"/>
                <a:cs typeface="楷体_GB2312"/>
              </a:rPr>
              <a:t>T</a:t>
            </a:r>
            <a:r>
              <a:rPr lang="zh-CN" altLang="en-US" dirty="0">
                <a:latin typeface="楷体_GB2312"/>
                <a:ea typeface="楷体_GB2312"/>
                <a:cs typeface="楷体_GB2312"/>
              </a:rPr>
              <a:t>进行推导，得到符号串</a:t>
            </a:r>
            <a:r>
              <a:rPr lang="en-US" altLang="zh-CN" dirty="0">
                <a:latin typeface="Arial" panose="020B0604020202020204" pitchFamily="34" charset="0"/>
                <a:ea typeface="楷体_GB2312"/>
                <a:cs typeface="楷体_GB2312"/>
              </a:rPr>
              <a:t>……</a:t>
            </a:r>
            <a:endParaRPr lang="en-US" altLang="zh-CN" dirty="0">
              <a:latin typeface="楷体_GB2312"/>
              <a:ea typeface="楷体_GB2312"/>
              <a:cs typeface="楷体_GB2312"/>
            </a:endParaRPr>
          </a:p>
          <a:p>
            <a:pPr eaLnBrk="1" hangingPunct="1"/>
            <a:r>
              <a:rPr lang="zh-CN" altLang="en-US" b="1" dirty="0">
                <a:latin typeface="楷体_GB2312"/>
                <a:ea typeface="楷体_GB2312"/>
                <a:cs typeface="楷体_GB2312"/>
              </a:rPr>
              <a:t>继续对左侧第一个非终结符</a:t>
            </a:r>
            <a:r>
              <a:rPr lang="en-US" altLang="zh-CN" b="1" dirty="0">
                <a:latin typeface="楷体_GB2312"/>
                <a:ea typeface="楷体_GB2312"/>
                <a:cs typeface="楷体_GB2312"/>
              </a:rPr>
              <a:t>F</a:t>
            </a:r>
            <a:r>
              <a:rPr lang="zh-CN" altLang="en-US" b="1" dirty="0">
                <a:latin typeface="楷体_GB2312"/>
                <a:ea typeface="楷体_GB2312"/>
                <a:cs typeface="楷体_GB2312"/>
              </a:rPr>
              <a:t>进行推导</a:t>
            </a:r>
            <a:r>
              <a:rPr lang="zh-CN" altLang="en-US" dirty="0">
                <a:latin typeface="楷体_GB2312"/>
                <a:ea typeface="楷体_GB2312"/>
                <a:cs typeface="楷体_GB2312"/>
              </a:rPr>
              <a:t>，</a:t>
            </a:r>
          </a:p>
          <a:p>
            <a:pPr eaLnBrk="1" hangingPunct="1"/>
            <a:r>
              <a:rPr lang="zh-CN" altLang="en-US" dirty="0">
                <a:latin typeface="楷体_GB2312"/>
                <a:ea typeface="楷体_GB2312"/>
                <a:cs typeface="楷体_GB2312"/>
              </a:rPr>
              <a:t>推出的</a:t>
            </a:r>
            <a:r>
              <a:rPr lang="zh-CN" altLang="en-US" b="1" dirty="0">
                <a:latin typeface="楷体_GB2312"/>
                <a:ea typeface="楷体_GB2312"/>
                <a:cs typeface="楷体_GB2312"/>
              </a:rPr>
              <a:t>终结符</a:t>
            </a:r>
            <a:r>
              <a:rPr lang="en-US" altLang="zh-CN" b="1" dirty="0">
                <a:latin typeface="楷体_GB2312"/>
                <a:ea typeface="楷体_GB2312"/>
                <a:cs typeface="楷体_GB2312"/>
              </a:rPr>
              <a:t>id</a:t>
            </a:r>
            <a:r>
              <a:rPr lang="zh-CN" altLang="en-US" b="1" dirty="0">
                <a:latin typeface="楷体_GB2312"/>
                <a:ea typeface="楷体_GB2312"/>
                <a:cs typeface="楷体_GB2312"/>
              </a:rPr>
              <a:t>与输入串中的</a:t>
            </a:r>
            <a:r>
              <a:rPr lang="zh-CN" altLang="en-US" dirty="0">
                <a:latin typeface="楷体_GB2312"/>
                <a:ea typeface="楷体_GB2312"/>
                <a:cs typeface="楷体_GB2312"/>
              </a:rPr>
              <a:t>第一个</a:t>
            </a:r>
            <a:r>
              <a:rPr lang="zh-CN" altLang="en-US" b="1" dirty="0">
                <a:latin typeface="楷体_GB2312"/>
                <a:ea typeface="楷体_GB2312"/>
                <a:cs typeface="楷体_GB2312"/>
              </a:rPr>
              <a:t>单词匹配</a:t>
            </a:r>
            <a:endParaRPr lang="zh-CN" altLang="en-US" b="1" dirty="0">
              <a:latin typeface="Arial" panose="020B0604020202020204" pitchFamily="34" charset="0"/>
            </a:endParaRPr>
          </a:p>
          <a:p>
            <a:pPr eaLnBrk="1" hangingPunct="1"/>
            <a:endParaRPr lang="zh-CN" altLang="en-US" dirty="0">
              <a:latin typeface="Arial" panose="020B0604020202020204" pitchFamily="34" charset="0"/>
            </a:endParaRPr>
          </a:p>
          <a:p>
            <a:pPr eaLnBrk="1" hangingPunct="1"/>
            <a:r>
              <a:rPr lang="zh-CN" altLang="en-US" dirty="0">
                <a:latin typeface="Arial" panose="020B0604020202020204" pitchFamily="34" charset="0"/>
              </a:rPr>
              <a:t>推导第一个</a:t>
            </a:r>
            <a:r>
              <a:rPr lang="en-US" altLang="zh-CN" dirty="0">
                <a:latin typeface="Arial" panose="020B0604020202020204" pitchFamily="34" charset="0"/>
              </a:rPr>
              <a:t>F</a:t>
            </a:r>
            <a:r>
              <a:rPr lang="zh-CN" altLang="en-US" dirty="0">
                <a:latin typeface="Arial" panose="020B0604020202020204" pitchFamily="34" charset="0"/>
              </a:rPr>
              <a:t>时为什么选择第</a:t>
            </a:r>
            <a:r>
              <a:rPr lang="en-US" altLang="zh-CN" dirty="0">
                <a:latin typeface="Arial" panose="020B0604020202020204" pitchFamily="34" charset="0"/>
              </a:rPr>
              <a:t>2</a:t>
            </a:r>
            <a:r>
              <a:rPr lang="zh-CN" altLang="en-US" dirty="0">
                <a:latin typeface="Arial" panose="020B0604020202020204" pitchFamily="34" charset="0"/>
              </a:rPr>
              <a:t>个候选式</a:t>
            </a:r>
          </a:p>
          <a:p>
            <a:pPr eaLnBrk="1" hangingPunct="1"/>
            <a:r>
              <a:rPr lang="zh-CN" altLang="en-US" b="1" dirty="0">
                <a:latin typeface="Arial" panose="020B0604020202020204" pitchFamily="34" charset="0"/>
              </a:rPr>
              <a:t>该文法的含义</a:t>
            </a:r>
          </a:p>
          <a:p>
            <a:pPr eaLnBrk="1" hangingPunct="1"/>
            <a:r>
              <a:rPr lang="zh-CN" altLang="en-US" dirty="0">
                <a:latin typeface="Arial" panose="020B0604020202020204" pitchFamily="34" charset="0"/>
              </a:rPr>
              <a:t>输入串中的每个单词恰好</a:t>
            </a:r>
            <a:r>
              <a:rPr lang="zh-CN" altLang="en-US" b="1" dirty="0">
                <a:latin typeface="Arial" panose="020B0604020202020204" pitchFamily="34" charset="0"/>
              </a:rPr>
              <a:t>自左向右</a:t>
            </a:r>
            <a:r>
              <a:rPr lang="zh-CN" altLang="en-US" dirty="0">
                <a:latin typeface="Arial" panose="020B0604020202020204" pitchFamily="34" charset="0"/>
              </a:rPr>
              <a:t>地</a:t>
            </a:r>
            <a:r>
              <a:rPr lang="zh-CN" altLang="en-US" b="1" dirty="0">
                <a:latin typeface="Arial" panose="020B0604020202020204" pitchFamily="34" charset="0"/>
              </a:rPr>
              <a:t>位于</a:t>
            </a:r>
            <a:r>
              <a:rPr lang="zh-CN" altLang="en-US" dirty="0">
                <a:latin typeface="Arial" panose="020B0604020202020204" pitchFamily="34" charset="0"/>
              </a:rPr>
              <a:t>树的各个</a:t>
            </a:r>
            <a:r>
              <a:rPr lang="zh-CN" altLang="en-US" b="1" dirty="0">
                <a:latin typeface="Arial" panose="020B0604020202020204" pitchFamily="34" charset="0"/>
              </a:rPr>
              <a:t>叶结点上，分析成功</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ln/>
        </p:spPr>
      </p:sp>
      <p:sp>
        <p:nvSpPr>
          <p:cNvPr id="143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u="none" dirty="0">
                <a:solidFill>
                  <a:srgbClr val="0070C0"/>
                </a:solidFill>
                <a:highlight>
                  <a:srgbClr val="FFFF00"/>
                </a:highlight>
                <a:latin typeface="Arial" panose="020B0604020202020204" pitchFamily="34" charset="0"/>
              </a:rPr>
              <a:t>SLL</a:t>
            </a:r>
            <a:r>
              <a:rPr lang="zh-CN" altLang="en-US" u="none" dirty="0">
                <a:solidFill>
                  <a:srgbClr val="0070C0"/>
                </a:solidFill>
                <a:highlight>
                  <a:srgbClr val="FFFF00"/>
                </a:highlight>
                <a:latin typeface="Arial" panose="020B0604020202020204" pitchFamily="34" charset="0"/>
              </a:rPr>
              <a:t>：最简单的二义性文法的例子：</a:t>
            </a:r>
            <a:r>
              <a:rPr lang="en-US" altLang="zh-CN" u="none" dirty="0">
                <a:solidFill>
                  <a:srgbClr val="0070C0"/>
                </a:solidFill>
                <a:highlight>
                  <a:srgbClr val="FFFF00"/>
                </a:highlight>
                <a:latin typeface="Arial" panose="020B0604020202020204" pitchFamily="34" charset="0"/>
              </a:rPr>
              <a:t>E-&gt;E+E|E*E| num ,  </a:t>
            </a:r>
            <a:r>
              <a:rPr lang="zh-CN" altLang="en-US" u="none" dirty="0">
                <a:solidFill>
                  <a:srgbClr val="0070C0"/>
                </a:solidFill>
                <a:highlight>
                  <a:srgbClr val="FFFF00"/>
                </a:highlight>
                <a:latin typeface="Arial" panose="020B0604020202020204" pitchFamily="34" charset="0"/>
              </a:rPr>
              <a:t>如：</a:t>
            </a:r>
            <a:r>
              <a:rPr lang="en-US" altLang="zh-CN" u="none" dirty="0">
                <a:solidFill>
                  <a:srgbClr val="0070C0"/>
                </a:solidFill>
                <a:highlight>
                  <a:srgbClr val="FFFF00"/>
                </a:highlight>
                <a:latin typeface="Arial" panose="020B0604020202020204" pitchFamily="34" charset="0"/>
              </a:rPr>
              <a:t>3+4*5</a:t>
            </a:r>
          </a:p>
          <a:p>
            <a:r>
              <a:rPr lang="zh-CN" altLang="en-US" u="sng" dirty="0">
                <a:solidFill>
                  <a:srgbClr val="0070C0"/>
                </a:solidFill>
                <a:highlight>
                  <a:srgbClr val="FFFF00"/>
                </a:highlight>
                <a:latin typeface="Arial" panose="020B0604020202020204" pitchFamily="34" charset="0"/>
              </a:rPr>
              <a:t>事实上，并不是所有的文法都适合自顶向下的分析，</a:t>
            </a:r>
            <a:endParaRPr lang="en-US" altLang="zh-CN" u="sng" dirty="0">
              <a:solidFill>
                <a:srgbClr val="0070C0"/>
              </a:solidFill>
              <a:highlight>
                <a:srgbClr val="FFFF00"/>
              </a:highlight>
              <a:latin typeface="Arial" panose="020B0604020202020204" pitchFamily="34" charset="0"/>
            </a:endParaRPr>
          </a:p>
          <a:p>
            <a:r>
              <a:rPr lang="zh-CN" altLang="en-US" u="sng" dirty="0">
                <a:solidFill>
                  <a:srgbClr val="0070C0"/>
                </a:solidFill>
                <a:highlight>
                  <a:srgbClr val="FFFF00"/>
                </a:highlight>
                <a:latin typeface="Arial" panose="020B0604020202020204" pitchFamily="34" charset="0"/>
              </a:rPr>
              <a:t>本节首先将通过一些例子来说明某些文法在自顶向下的分析中会遇到什么问题，</a:t>
            </a:r>
            <a:endParaRPr lang="en-US" altLang="zh-CN" u="sng" dirty="0">
              <a:solidFill>
                <a:srgbClr val="0070C0"/>
              </a:solidFill>
              <a:highlight>
                <a:srgbClr val="FFFF00"/>
              </a:highlight>
              <a:latin typeface="Arial" panose="020B0604020202020204" pitchFamily="34" charset="0"/>
            </a:endParaRPr>
          </a:p>
          <a:p>
            <a:r>
              <a:rPr lang="zh-CN" altLang="en-US" u="sng" dirty="0">
                <a:solidFill>
                  <a:srgbClr val="0070C0"/>
                </a:solidFill>
                <a:highlight>
                  <a:srgbClr val="FFFF00"/>
                </a:highlight>
                <a:latin typeface="Arial" panose="020B0604020202020204" pitchFamily="34" charset="0"/>
              </a:rPr>
              <a:t>然后讲解如何改造这些文法，使之适合于自顶向下分析</a:t>
            </a:r>
            <a:endParaRPr lang="en-US" altLang="zh-CN" u="sng" dirty="0">
              <a:solidFill>
                <a:srgbClr val="0070C0"/>
              </a:solidFill>
              <a:highlight>
                <a:srgbClr val="FFFF00"/>
              </a:highlight>
              <a:latin typeface="Arial" panose="020B0604020202020204" pitchFamily="34" charset="0"/>
            </a:endParaRPr>
          </a:p>
          <a:p>
            <a:endParaRPr lang="en-US" altLang="zh-CN" dirty="0"/>
          </a:p>
          <a:p>
            <a:r>
              <a:rPr lang="zh-CN" altLang="en-US" dirty="0"/>
              <a:t>并不是所有的文法都能进行自顶向下分析 ，</a:t>
            </a:r>
            <a:endParaRPr lang="en-US" altLang="zh-CN" dirty="0"/>
          </a:p>
          <a:p>
            <a:r>
              <a:rPr lang="zh-CN" altLang="en-US" dirty="0"/>
              <a:t>在进行确定的自顶向下分析之前，需要对有问题的文法进行改造。</a:t>
            </a:r>
            <a:endParaRPr lang="en-US" altLang="zh-CN" dirty="0"/>
          </a:p>
          <a:p>
            <a:r>
              <a:rPr lang="zh-CN" altLang="en-US" dirty="0"/>
              <a:t>然后再判断是不是</a:t>
            </a:r>
            <a:r>
              <a:rPr lang="en-US" altLang="zh-CN" dirty="0"/>
              <a:t>LL(1)</a:t>
            </a:r>
            <a:r>
              <a:rPr lang="zh-CN" altLang="en-US" dirty="0"/>
              <a:t>文法。</a:t>
            </a:r>
          </a:p>
        </p:txBody>
      </p:sp>
      <p:sp>
        <p:nvSpPr>
          <p:cNvPr id="143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fld id="{5A71A9F7-053A-4B19-ABB2-E6EE0C0D7F06}" type="slidenum">
              <a:rPr lang="en-US" altLang="zh-CN" sz="1200" smtClean="0">
                <a:latin typeface="Times New Roman" panose="02020603050405020304" pitchFamily="18" charset="0"/>
              </a:rPr>
              <a:pPr/>
              <a:t>13</a:t>
            </a:fld>
            <a:endParaRPr lang="en-US" altLang="zh-CN" sz="1200">
              <a:latin typeface="Times New Roman" panose="02020603050405020304" pitchFamily="18" charset="0"/>
            </a:endParaRPr>
          </a:p>
        </p:txBody>
      </p:sp>
    </p:spTree>
    <p:extLst>
      <p:ext uri="{BB962C8B-B14F-4D97-AF65-F5344CB8AC3E}">
        <p14:creationId xmlns:p14="http://schemas.microsoft.com/office/powerpoint/2010/main" val="4050649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a:extLst>
              <a:ext uri="{FF2B5EF4-FFF2-40B4-BE49-F238E27FC236}">
                <a16:creationId xmlns:a16="http://schemas.microsoft.com/office/drawing/2014/main" id="{8E37AD25-14F3-4DFC-BF1B-9B7A89E3C3F2}"/>
              </a:ext>
            </a:extLst>
          </p:cNvPr>
          <p:cNvSpPr>
            <a:spLocks noGrp="1" noRot="1" noChangeAspect="1" noTextEdit="1"/>
          </p:cNvSpPr>
          <p:nvPr>
            <p:ph type="sldImg"/>
          </p:nvPr>
        </p:nvSpPr>
        <p:spPr>
          <a:ln/>
        </p:spPr>
      </p:sp>
      <p:sp>
        <p:nvSpPr>
          <p:cNvPr id="61443" name="备注占位符 2">
            <a:extLst>
              <a:ext uri="{FF2B5EF4-FFF2-40B4-BE49-F238E27FC236}">
                <a16:creationId xmlns:a16="http://schemas.microsoft.com/office/drawing/2014/main" id="{912D5B56-254E-4AD2-A801-09DC564EEC76}"/>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Arial" panose="020B0604020202020204" pitchFamily="34" charset="0"/>
            </a:endParaRPr>
          </a:p>
          <a:p>
            <a:r>
              <a:rPr lang="zh-CN" altLang="en-US" dirty="0">
                <a:latin typeface="Arial" panose="020B0604020202020204" pitchFamily="34" charset="0"/>
              </a:rPr>
              <a:t>本节将考虑一些用于改写文法的转换方法，以便产生适合于自顶向下分析的方法（龙</a:t>
            </a:r>
            <a:r>
              <a:rPr lang="en-US" altLang="zh-CN" dirty="0">
                <a:latin typeface="Arial" panose="020B0604020202020204" pitchFamily="34" charset="0"/>
              </a:rPr>
              <a:t>1p113</a:t>
            </a:r>
            <a:r>
              <a:rPr lang="zh-CN" altLang="en-US" dirty="0">
                <a:latin typeface="Arial" panose="020B0604020202020204" pitchFamily="34" charset="0"/>
              </a:rPr>
              <a:t>）</a:t>
            </a:r>
          </a:p>
          <a:p>
            <a:r>
              <a:rPr lang="zh-CN" altLang="en-US" dirty="0">
                <a:latin typeface="Arial" panose="020B0604020202020204" pitchFamily="34" charset="0"/>
              </a:rPr>
              <a:t>问题</a:t>
            </a:r>
            <a:r>
              <a:rPr lang="en-US" altLang="zh-CN" dirty="0">
                <a:latin typeface="Arial" panose="020B0604020202020204" pitchFamily="34" charset="0"/>
              </a:rPr>
              <a:t>1</a:t>
            </a:r>
            <a:r>
              <a:rPr lang="zh-CN" altLang="en-US" dirty="0">
                <a:latin typeface="Arial" panose="020B0604020202020204" pitchFamily="34" charset="0"/>
              </a:rPr>
              <a:t>：</a:t>
            </a:r>
            <a:endParaRPr lang="en-US" altLang="zh-CN" dirty="0">
              <a:latin typeface="Arial" panose="020B0604020202020204" pitchFamily="34" charset="0"/>
            </a:endParaRPr>
          </a:p>
          <a:p>
            <a:r>
              <a:rPr lang="zh-CN" altLang="en-US" dirty="0">
                <a:latin typeface="Arial" panose="020B0604020202020204" pitchFamily="34" charset="0"/>
              </a:rPr>
              <a:t>我们先来看一个例子</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如果一个非终结符的多个候选式存在共同前缀，则分析器无法确定应该选择哪个候选式进行推导，只能逐个试探，导致</a:t>
            </a:r>
            <a:r>
              <a:rPr lang="en-US" altLang="zh-CN" dirty="0">
                <a:latin typeface="Arial" panose="020B0604020202020204" pitchFamily="34" charset="0"/>
              </a:rPr>
              <a:t>……</a:t>
            </a:r>
          </a:p>
          <a:p>
            <a:r>
              <a:rPr lang="zh-CN" altLang="en-US" dirty="0">
                <a:latin typeface="Arial" panose="020B0604020202020204" pitchFamily="34" charset="0"/>
              </a:rPr>
              <a:t>比如说存在多个候选式都是以当前输入符号</a:t>
            </a:r>
            <a:r>
              <a:rPr lang="en-US" altLang="zh-CN" dirty="0">
                <a:latin typeface="Arial" panose="020B0604020202020204" pitchFamily="34" charset="0"/>
              </a:rPr>
              <a:t>a</a:t>
            </a:r>
            <a:r>
              <a:rPr lang="zh-CN" altLang="en-US" dirty="0">
                <a:latin typeface="Arial" panose="020B0604020202020204" pitchFamily="34" charset="0"/>
              </a:rPr>
              <a:t>开头的（或者是候选式以非终结符打头），此时不能确定应该选哪个</a:t>
            </a:r>
            <a:endParaRPr lang="en-US" altLang="zh-CN" dirty="0">
              <a:latin typeface="Arial" panose="020B0604020202020204" pitchFamily="34" charset="0"/>
            </a:endParaRPr>
          </a:p>
          <a:p>
            <a:r>
              <a:rPr lang="zh-CN" altLang="en-US" dirty="0">
                <a:latin typeface="Arial" panose="020B0604020202020204" pitchFamily="34" charset="0"/>
              </a:rPr>
              <a:t>这就需要</a:t>
            </a:r>
            <a:r>
              <a:rPr lang="zh-CN" altLang="en-US" dirty="0">
                <a:latin typeface="楷体" panose="02010609060101010101" pitchFamily="49" charset="-122"/>
                <a:ea typeface="楷体" panose="02010609060101010101" pitchFamily="49" charset="-122"/>
                <a:cs typeface="Times New Roman" panose="02020603050405020304" pitchFamily="18" charset="0"/>
              </a:rPr>
              <a:t>按照某个顺序逐个尝试这些产生式。</a:t>
            </a:r>
            <a:endParaRPr lang="en-US" altLang="zh-CN" dirty="0">
              <a:latin typeface="楷体" panose="02010609060101010101" pitchFamily="49" charset="-122"/>
              <a:ea typeface="楷体" panose="02010609060101010101" pitchFamily="49" charset="-122"/>
              <a:cs typeface="Times New Roman" panose="02020603050405020304" pitchFamily="18" charset="0"/>
            </a:endParaRPr>
          </a:p>
          <a:p>
            <a:r>
              <a:rPr lang="zh-CN" altLang="en-US" dirty="0">
                <a:latin typeface="Arial" panose="020B0604020202020204" pitchFamily="34" charset="0"/>
              </a:rPr>
              <a:t>当尝试不成功时，就需要退回到上一步推导，看</a:t>
            </a:r>
            <a:r>
              <a:rPr lang="en-US" altLang="zh-CN" dirty="0">
                <a:latin typeface="Arial" panose="020B0604020202020204" pitchFamily="34" charset="0"/>
              </a:rPr>
              <a:t>A</a:t>
            </a:r>
            <a:r>
              <a:rPr lang="zh-CN" altLang="en-US" dirty="0">
                <a:latin typeface="Arial" panose="020B0604020202020204" pitchFamily="34" charset="0"/>
              </a:rPr>
              <a:t>是否还有其他的候选式，</a:t>
            </a:r>
            <a:endParaRPr lang="en-US" altLang="zh-CN" dirty="0">
              <a:latin typeface="Arial" panose="020B0604020202020204" pitchFamily="34" charset="0"/>
            </a:endParaRPr>
          </a:p>
          <a:p>
            <a:r>
              <a:rPr lang="zh-CN" altLang="en-US" dirty="0">
                <a:latin typeface="Arial" panose="020B0604020202020204" pitchFamily="34" charset="0"/>
              </a:rPr>
              <a:t>这个重新尝试的过程称为</a:t>
            </a:r>
            <a:r>
              <a:rPr lang="zh-CN" altLang="en-US" dirty="0">
                <a:latin typeface="楷体" panose="02010609060101010101" pitchFamily="49" charset="-122"/>
                <a:ea typeface="楷体" panose="02010609060101010101" pitchFamily="49" charset="-122"/>
              </a:rPr>
              <a:t>回溯。回溯会影响效率。</a:t>
            </a:r>
            <a:endParaRPr lang="en-US" altLang="zh-CN" dirty="0">
              <a:latin typeface="楷体" panose="02010609060101010101" pitchFamily="49" charset="-122"/>
              <a:ea typeface="楷体" panose="02010609060101010101" pitchFamily="49" charset="-122"/>
            </a:endParaRPr>
          </a:p>
          <a:p>
            <a:endParaRPr lang="en-US" altLang="zh-CN" dirty="0">
              <a:latin typeface="Arial" panose="020B0604020202020204" pitchFamily="34" charset="0"/>
            </a:endParaRPr>
          </a:p>
          <a:p>
            <a:r>
              <a:rPr lang="zh-CN" altLang="en-US" dirty="0">
                <a:latin typeface="Arial" panose="020B0604020202020204" pitchFamily="34" charset="0"/>
              </a:rPr>
              <a:t>龙</a:t>
            </a:r>
            <a:r>
              <a:rPr lang="en-US" altLang="zh-CN" dirty="0">
                <a:latin typeface="Arial" panose="020B0604020202020204" pitchFamily="34" charset="0"/>
              </a:rPr>
              <a:t>2 p123</a:t>
            </a:r>
          </a:p>
          <a:p>
            <a:r>
              <a:rPr lang="zh-CN" altLang="en-US" dirty="0">
                <a:latin typeface="Arial" panose="020B0604020202020204" pitchFamily="34" charset="0"/>
              </a:rPr>
              <a:t>龙</a:t>
            </a:r>
            <a:r>
              <a:rPr lang="en-US" altLang="zh-CN" dirty="0">
                <a:latin typeface="Arial" panose="020B0604020202020204" pitchFamily="34" charset="0"/>
              </a:rPr>
              <a:t>2 p42</a:t>
            </a:r>
          </a:p>
          <a:p>
            <a:endParaRPr lang="en-US" altLang="zh-CN" dirty="0">
              <a:latin typeface="Arial" panose="020B0604020202020204" pitchFamily="34" charset="0"/>
            </a:endParaRPr>
          </a:p>
          <a:p>
            <a:r>
              <a:rPr lang="zh-CN" altLang="en-US" dirty="0">
                <a:latin typeface="Arial" panose="020B0604020202020204" pitchFamily="34" charset="0"/>
              </a:rPr>
              <a:t>回溯对分析失败的情况，效率影响最大。需要尝试所有可能的选择路径。</a:t>
            </a:r>
            <a:endParaRPr lang="en-US" altLang="zh-CN" dirty="0">
              <a:latin typeface="Arial" panose="020B0604020202020204" pitchFamily="34" charset="0"/>
            </a:endParaRPr>
          </a:p>
        </p:txBody>
      </p:sp>
      <p:sp>
        <p:nvSpPr>
          <p:cNvPr id="61444" name="灯片编号占位符 3">
            <a:extLst>
              <a:ext uri="{FF2B5EF4-FFF2-40B4-BE49-F238E27FC236}">
                <a16:creationId xmlns:a16="http://schemas.microsoft.com/office/drawing/2014/main" id="{DCDB3B00-2B92-4433-9042-A6B66280C592}"/>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Tahoma" panose="020B0604030504040204" pitchFamily="34" charset="0"/>
                <a:ea typeface="宋体" panose="02010600030101010101" pitchFamily="2" charset="-122"/>
              </a:defRPr>
            </a:lvl1pPr>
            <a:lvl2pPr marL="741363" indent="-284163" defTabSz="950913">
              <a:defRPr>
                <a:solidFill>
                  <a:schemeClr val="tx1"/>
                </a:solidFill>
                <a:latin typeface="Tahoma" panose="020B0604030504040204" pitchFamily="34" charset="0"/>
                <a:ea typeface="宋体" panose="02010600030101010101" pitchFamily="2" charset="-122"/>
              </a:defRPr>
            </a:lvl2pPr>
            <a:lvl3pPr marL="1141413" indent="-227013" defTabSz="950913">
              <a:defRPr>
                <a:solidFill>
                  <a:schemeClr val="tx1"/>
                </a:solidFill>
                <a:latin typeface="Tahoma" panose="020B0604030504040204" pitchFamily="34" charset="0"/>
                <a:ea typeface="宋体" panose="02010600030101010101" pitchFamily="2" charset="-122"/>
              </a:defRPr>
            </a:lvl3pPr>
            <a:lvl4pPr marL="1598613" indent="-227013" defTabSz="950913">
              <a:defRPr>
                <a:solidFill>
                  <a:schemeClr val="tx1"/>
                </a:solidFill>
                <a:latin typeface="Tahoma" panose="020B0604030504040204" pitchFamily="34" charset="0"/>
                <a:ea typeface="宋体" panose="02010600030101010101" pitchFamily="2" charset="-122"/>
              </a:defRPr>
            </a:lvl4pPr>
            <a:lvl5pPr marL="2055813" indent="-227013" defTabSz="950913">
              <a:defRPr>
                <a:solidFill>
                  <a:schemeClr val="tx1"/>
                </a:solidFill>
                <a:latin typeface="Tahoma" panose="020B0604030504040204" pitchFamily="34" charset="0"/>
                <a:ea typeface="宋体" panose="02010600030101010101" pitchFamily="2" charset="-122"/>
              </a:defRPr>
            </a:lvl5pPr>
            <a:lvl6pPr marL="25130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7FC9B240-326C-44A0-953D-3C73641B5DBF}" type="slidenum">
              <a:rPr lang="zh-CN" altLang="en-US" smtClean="0">
                <a:solidFill>
                  <a:srgbClr val="000000"/>
                </a:solidFill>
              </a:rPr>
              <a:pPr/>
              <a:t>14</a:t>
            </a:fld>
            <a:endParaRPr lang="en-US" altLang="zh-CN">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a:extLst>
              <a:ext uri="{FF2B5EF4-FFF2-40B4-BE49-F238E27FC236}">
                <a16:creationId xmlns:a16="http://schemas.microsoft.com/office/drawing/2014/main" id="{C5DEF515-0610-43EA-81A3-8E7D4B1549E1}"/>
              </a:ext>
            </a:extLst>
          </p:cNvPr>
          <p:cNvSpPr>
            <a:spLocks noGrp="1" noRot="1" noChangeAspect="1" noTextEdit="1"/>
          </p:cNvSpPr>
          <p:nvPr>
            <p:ph type="sldImg"/>
          </p:nvPr>
        </p:nvSpPr>
        <p:spPr>
          <a:ln/>
        </p:spPr>
      </p:sp>
      <p:sp>
        <p:nvSpPr>
          <p:cNvPr id="63491" name="备注占位符 2">
            <a:extLst>
              <a:ext uri="{FF2B5EF4-FFF2-40B4-BE49-F238E27FC236}">
                <a16:creationId xmlns:a16="http://schemas.microsoft.com/office/drawing/2014/main" id="{4D301AE5-34B3-425B-B132-036DA2835FF5}"/>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SLL</a:t>
            </a:r>
            <a:r>
              <a:rPr lang="zh-CN" altLang="en-US" dirty="0">
                <a:latin typeface="Arial" panose="020B0604020202020204" pitchFamily="34" charset="0"/>
              </a:rPr>
              <a:t>：参考 清华教材 </a:t>
            </a:r>
            <a:r>
              <a:rPr lang="en-US" altLang="zh-CN" dirty="0">
                <a:latin typeface="Arial" panose="020B0604020202020204" pitchFamily="34" charset="0"/>
              </a:rPr>
              <a:t>P81</a:t>
            </a:r>
            <a:r>
              <a:rPr lang="zh-CN" altLang="en-US" dirty="0">
                <a:latin typeface="Arial" panose="020B0604020202020204" pitchFamily="34" charset="0"/>
              </a:rPr>
              <a:t>页进行修改。与右递归对比。</a:t>
            </a:r>
            <a:endParaRPr lang="en-US" altLang="zh-CN" dirty="0">
              <a:latin typeface="Arial" panose="020B0604020202020204" pitchFamily="34" charset="0"/>
            </a:endParaRPr>
          </a:p>
          <a:p>
            <a:r>
              <a:rPr lang="zh-CN" altLang="en-US" dirty="0">
                <a:latin typeface="Arial" panose="020B0604020202020204" pitchFamily="34" charset="0"/>
              </a:rPr>
              <a:t>问题</a:t>
            </a:r>
            <a:r>
              <a:rPr lang="en-US" altLang="zh-CN" dirty="0">
                <a:latin typeface="Arial" panose="020B0604020202020204" pitchFamily="34" charset="0"/>
              </a:rPr>
              <a:t>2</a:t>
            </a:r>
            <a:r>
              <a:rPr lang="zh-CN" altLang="en-US" dirty="0">
                <a:latin typeface="Arial" panose="020B0604020202020204" pitchFamily="34" charset="0"/>
              </a:rPr>
              <a:t>：</a:t>
            </a:r>
            <a:endParaRPr lang="en-US" altLang="zh-CN" dirty="0">
              <a:latin typeface="Arial" panose="020B0604020202020204" pitchFamily="34" charset="0"/>
            </a:endParaRPr>
          </a:p>
          <a:p>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对于文法开始符号</a:t>
            </a:r>
            <a:r>
              <a:rPr lang="en-US" altLang="zh-CN" dirty="0">
                <a:latin typeface="楷体" panose="02010609060101010101" pitchFamily="49" charset="-122"/>
                <a:ea typeface="楷体" panose="02010609060101010101" pitchFamily="49" charset="-122"/>
              </a:rPr>
              <a:t>E</a:t>
            </a:r>
            <a:r>
              <a:rPr lang="zh-CN" altLang="en-US" dirty="0">
                <a:latin typeface="楷体" panose="02010609060101010101" pitchFamily="49" charset="-122"/>
                <a:ea typeface="楷体" panose="02010609060101010101" pitchFamily="49" charset="-122"/>
              </a:rPr>
              <a:t>，假如说首先选择了第一个候选式进行试探，推导出句型</a:t>
            </a:r>
            <a:r>
              <a:rPr lang="en-US" altLang="zh-CN" dirty="0">
                <a:latin typeface="楷体" panose="02010609060101010101" pitchFamily="49" charset="-122"/>
                <a:ea typeface="楷体" panose="02010609060101010101" pitchFamily="49" charset="-122"/>
              </a:rPr>
              <a:t>E+T</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此时句型的最左非终结符还是</a:t>
            </a:r>
            <a:r>
              <a:rPr lang="en-US" altLang="zh-CN" dirty="0">
                <a:latin typeface="楷体" panose="02010609060101010101" pitchFamily="49" charset="-122"/>
                <a:ea typeface="楷体" panose="02010609060101010101" pitchFamily="49" charset="-122"/>
              </a:rPr>
              <a:t>E</a:t>
            </a:r>
            <a:r>
              <a:rPr lang="zh-CN" altLang="en-US" dirty="0">
                <a:latin typeface="楷体" panose="02010609060101010101" pitchFamily="49" charset="-122"/>
                <a:ea typeface="楷体" panose="02010609060101010101" pitchFamily="49" charset="-122"/>
              </a:rPr>
              <a:t>，而在这一过程中，输入符号也没有被匹配，因此也就没有改变</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在这种完全相同的条件下，意味着还将</a:t>
            </a:r>
            <a:r>
              <a:rPr lang="zh-CN" altLang="en-US" b="1" i="1" dirty="0">
                <a:latin typeface="Arial" panose="020B0604020202020204" pitchFamily="34" charset="0"/>
              </a:rPr>
              <a:t>做同样的选择</a:t>
            </a:r>
            <a:r>
              <a:rPr lang="zh-CN" altLang="en-US" dirty="0">
                <a:latin typeface="Arial" panose="020B0604020202020204" pitchFamily="34" charset="0"/>
              </a:rPr>
              <a:t>，即还</a:t>
            </a:r>
            <a:r>
              <a:rPr lang="zh-CN" altLang="en-US" dirty="0">
                <a:latin typeface="楷体" panose="02010609060101010101" pitchFamily="49" charset="-122"/>
                <a:ea typeface="楷体" panose="02010609060101010101" pitchFamily="49" charset="-122"/>
              </a:rPr>
              <a:t>选择第一个候选式，如此重复下去，将进入无限循环。</a:t>
            </a:r>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出现上述问题的根源是由于产生式右部的第一个符号与产生式左部符号相同，都是</a:t>
            </a:r>
            <a:r>
              <a:rPr lang="en-US" altLang="zh-CN" dirty="0">
                <a:latin typeface="楷体" panose="02010609060101010101" pitchFamily="49" charset="-122"/>
                <a:ea typeface="楷体" panose="02010609060101010101" pitchFamily="49" charset="-122"/>
              </a:rPr>
              <a:t>E</a:t>
            </a:r>
          </a:p>
          <a:p>
            <a:r>
              <a:rPr lang="zh-CN" altLang="en-US" dirty="0">
                <a:latin typeface="楷体" panose="02010609060101010101" pitchFamily="49" charset="-122"/>
                <a:ea typeface="楷体" panose="02010609060101010101" pitchFamily="49" charset="-122"/>
              </a:rPr>
              <a:t>因此导致推导出的句型的最左非终结符没有改变，就会反复执行相同的操作，陷入无限循环</a:t>
            </a:r>
            <a:endParaRPr lang="en-US" altLang="zh-CN" dirty="0">
              <a:latin typeface="楷体" panose="02010609060101010101" pitchFamily="49" charset="-122"/>
              <a:ea typeface="楷体" panose="02010609060101010101" pitchFamily="49" charset="-122"/>
            </a:endParaRPr>
          </a:p>
          <a:p>
            <a:endParaRPr lang="en-US" altLang="zh-CN" dirty="0">
              <a:latin typeface="Arial" panose="020B0604020202020204" pitchFamily="34" charset="0"/>
            </a:endParaRPr>
          </a:p>
          <a:p>
            <a:r>
              <a:rPr lang="zh-CN" altLang="en-US" dirty="0">
                <a:latin typeface="Arial" panose="020B0604020202020204" pitchFamily="34" charset="0"/>
              </a:rPr>
              <a:t>龙</a:t>
            </a:r>
            <a:r>
              <a:rPr lang="en-US" altLang="zh-CN" dirty="0">
                <a:latin typeface="Arial" panose="020B0604020202020204" pitchFamily="34" charset="0"/>
              </a:rPr>
              <a:t>2 p123</a:t>
            </a:r>
          </a:p>
          <a:p>
            <a:r>
              <a:rPr lang="zh-CN" altLang="en-US" dirty="0">
                <a:latin typeface="Arial" panose="020B0604020202020204" pitchFamily="34" charset="0"/>
              </a:rPr>
              <a:t>龙</a:t>
            </a:r>
            <a:r>
              <a:rPr lang="en-US" altLang="zh-CN" dirty="0">
                <a:latin typeface="Arial" panose="020B0604020202020204" pitchFamily="34" charset="0"/>
              </a:rPr>
              <a:t>2 p42</a:t>
            </a:r>
          </a:p>
        </p:txBody>
      </p:sp>
      <p:sp>
        <p:nvSpPr>
          <p:cNvPr id="63492" name="灯片编号占位符 3">
            <a:extLst>
              <a:ext uri="{FF2B5EF4-FFF2-40B4-BE49-F238E27FC236}">
                <a16:creationId xmlns:a16="http://schemas.microsoft.com/office/drawing/2014/main" id="{CCC33E8F-1F63-48ED-B870-54AB6307EAA8}"/>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Tahoma" panose="020B0604030504040204" pitchFamily="34" charset="0"/>
                <a:ea typeface="宋体" panose="02010600030101010101" pitchFamily="2" charset="-122"/>
              </a:defRPr>
            </a:lvl1pPr>
            <a:lvl2pPr marL="741363" indent="-284163" defTabSz="950913">
              <a:defRPr>
                <a:solidFill>
                  <a:schemeClr val="tx1"/>
                </a:solidFill>
                <a:latin typeface="Tahoma" panose="020B0604030504040204" pitchFamily="34" charset="0"/>
                <a:ea typeface="宋体" panose="02010600030101010101" pitchFamily="2" charset="-122"/>
              </a:defRPr>
            </a:lvl2pPr>
            <a:lvl3pPr marL="1141413" indent="-227013" defTabSz="950913">
              <a:defRPr>
                <a:solidFill>
                  <a:schemeClr val="tx1"/>
                </a:solidFill>
                <a:latin typeface="Tahoma" panose="020B0604030504040204" pitchFamily="34" charset="0"/>
                <a:ea typeface="宋体" panose="02010600030101010101" pitchFamily="2" charset="-122"/>
              </a:defRPr>
            </a:lvl3pPr>
            <a:lvl4pPr marL="1598613" indent="-227013" defTabSz="950913">
              <a:defRPr>
                <a:solidFill>
                  <a:schemeClr val="tx1"/>
                </a:solidFill>
                <a:latin typeface="Tahoma" panose="020B0604030504040204" pitchFamily="34" charset="0"/>
                <a:ea typeface="宋体" panose="02010600030101010101" pitchFamily="2" charset="-122"/>
              </a:defRPr>
            </a:lvl4pPr>
            <a:lvl5pPr marL="2055813" indent="-227013" defTabSz="950913">
              <a:defRPr>
                <a:solidFill>
                  <a:schemeClr val="tx1"/>
                </a:solidFill>
                <a:latin typeface="Tahoma" panose="020B0604030504040204" pitchFamily="34" charset="0"/>
                <a:ea typeface="宋体" panose="02010600030101010101" pitchFamily="2" charset="-122"/>
              </a:defRPr>
            </a:lvl5pPr>
            <a:lvl6pPr marL="25130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DD11E1D0-D7B6-40C6-83AC-842C9803C9F6}" type="slidenum">
              <a:rPr lang="zh-CN" altLang="en-US" smtClean="0">
                <a:solidFill>
                  <a:srgbClr val="000000"/>
                </a:solidFill>
              </a:rPr>
              <a:pPr/>
              <a:t>15</a:t>
            </a:fld>
            <a:endParaRPr lang="en-US" altLang="zh-CN">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a:extLst>
              <a:ext uri="{FF2B5EF4-FFF2-40B4-BE49-F238E27FC236}">
                <a16:creationId xmlns:a16="http://schemas.microsoft.com/office/drawing/2014/main" id="{C5DEF515-0610-43EA-81A3-8E7D4B1549E1}"/>
              </a:ext>
            </a:extLst>
          </p:cNvPr>
          <p:cNvSpPr>
            <a:spLocks noGrp="1" noRot="1" noChangeAspect="1" noTextEdit="1"/>
          </p:cNvSpPr>
          <p:nvPr>
            <p:ph type="sldImg"/>
          </p:nvPr>
        </p:nvSpPr>
        <p:spPr>
          <a:ln/>
        </p:spPr>
      </p:sp>
      <p:sp>
        <p:nvSpPr>
          <p:cNvPr id="63491" name="备注占位符 2">
            <a:extLst>
              <a:ext uri="{FF2B5EF4-FFF2-40B4-BE49-F238E27FC236}">
                <a16:creationId xmlns:a16="http://schemas.microsoft.com/office/drawing/2014/main" id="{4D301AE5-34B3-425B-B132-036DA2835FF5}"/>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若文法是直接或间接左递归的，统称是左递归文法。</a:t>
            </a:r>
            <a:endParaRPr lang="en-US" altLang="zh-CN" dirty="0">
              <a:latin typeface="Arial" panose="020B0604020202020204" pitchFamily="34" charset="0"/>
            </a:endParaRPr>
          </a:p>
        </p:txBody>
      </p:sp>
      <p:sp>
        <p:nvSpPr>
          <p:cNvPr id="63492" name="灯片编号占位符 3">
            <a:extLst>
              <a:ext uri="{FF2B5EF4-FFF2-40B4-BE49-F238E27FC236}">
                <a16:creationId xmlns:a16="http://schemas.microsoft.com/office/drawing/2014/main" id="{CCC33E8F-1F63-48ED-B870-54AB6307EAA8}"/>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Tahoma" panose="020B0604030504040204" pitchFamily="34" charset="0"/>
                <a:ea typeface="宋体" panose="02010600030101010101" pitchFamily="2" charset="-122"/>
              </a:defRPr>
            </a:lvl1pPr>
            <a:lvl2pPr marL="741363" indent="-284163" defTabSz="950913">
              <a:defRPr>
                <a:solidFill>
                  <a:schemeClr val="tx1"/>
                </a:solidFill>
                <a:latin typeface="Tahoma" panose="020B0604030504040204" pitchFamily="34" charset="0"/>
                <a:ea typeface="宋体" panose="02010600030101010101" pitchFamily="2" charset="-122"/>
              </a:defRPr>
            </a:lvl2pPr>
            <a:lvl3pPr marL="1141413" indent="-227013" defTabSz="950913">
              <a:defRPr>
                <a:solidFill>
                  <a:schemeClr val="tx1"/>
                </a:solidFill>
                <a:latin typeface="Tahoma" panose="020B0604030504040204" pitchFamily="34" charset="0"/>
                <a:ea typeface="宋体" panose="02010600030101010101" pitchFamily="2" charset="-122"/>
              </a:defRPr>
            </a:lvl3pPr>
            <a:lvl4pPr marL="1598613" indent="-227013" defTabSz="950913">
              <a:defRPr>
                <a:solidFill>
                  <a:schemeClr val="tx1"/>
                </a:solidFill>
                <a:latin typeface="Tahoma" panose="020B0604030504040204" pitchFamily="34" charset="0"/>
                <a:ea typeface="宋体" panose="02010600030101010101" pitchFamily="2" charset="-122"/>
              </a:defRPr>
            </a:lvl4pPr>
            <a:lvl5pPr marL="2055813" indent="-227013" defTabSz="950913">
              <a:defRPr>
                <a:solidFill>
                  <a:schemeClr val="tx1"/>
                </a:solidFill>
                <a:latin typeface="Tahoma" panose="020B0604030504040204" pitchFamily="34" charset="0"/>
                <a:ea typeface="宋体" panose="02010600030101010101" pitchFamily="2" charset="-122"/>
              </a:defRPr>
            </a:lvl5pPr>
            <a:lvl6pPr marL="25130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DD11E1D0-D7B6-40C6-83AC-842C9803C9F6}" type="slidenum">
              <a:rPr lang="zh-CN" altLang="en-US" smtClean="0">
                <a:solidFill>
                  <a:srgbClr val="000000"/>
                </a:solidFill>
              </a:rPr>
              <a:pPr/>
              <a:t>16</a:t>
            </a:fld>
            <a:endParaRPr lang="en-US" altLang="zh-CN">
              <a:solidFill>
                <a:srgbClr val="000000"/>
              </a:solidFill>
            </a:endParaRPr>
          </a:p>
        </p:txBody>
      </p:sp>
    </p:spTree>
    <p:extLst>
      <p:ext uri="{BB962C8B-B14F-4D97-AF65-F5344CB8AC3E}">
        <p14:creationId xmlns:p14="http://schemas.microsoft.com/office/powerpoint/2010/main" val="19478716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a:ln/>
        </p:spPr>
      </p:sp>
      <p:sp>
        <p:nvSpPr>
          <p:cNvPr id="204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latin typeface="华文楷体" panose="02010600040101010101" pitchFamily="2" charset="-122"/>
                <a:ea typeface="华文楷体" panose="02010600040101010101" pitchFamily="2" charset="-122"/>
              </a:rPr>
              <a:t>从文法可见：幂运算与圆括号哪个优先级更高？</a:t>
            </a:r>
            <a:endParaRPr lang="en-US" altLang="zh-CN" dirty="0"/>
          </a:p>
          <a:p>
            <a:r>
              <a:rPr lang="zh-CN" altLang="en-US" dirty="0"/>
              <a:t>左递归就是左结合，右递归就是右结合</a:t>
            </a:r>
            <a:endParaRPr lang="en-US" altLang="zh-CN" dirty="0"/>
          </a:p>
          <a:p>
            <a:r>
              <a:rPr lang="zh-CN" altLang="en-US" dirty="0"/>
              <a:t>先算出</a:t>
            </a:r>
            <a:r>
              <a:rPr lang="en-US" altLang="zh-CN" dirty="0"/>
              <a:t>F</a:t>
            </a:r>
            <a:r>
              <a:rPr lang="zh-CN" altLang="en-US" dirty="0"/>
              <a:t>的值才能继续计算</a:t>
            </a:r>
            <a:r>
              <a:rPr lang="en-US" altLang="zh-CN" dirty="0"/>
              <a:t>T</a:t>
            </a:r>
            <a:r>
              <a:rPr lang="zh-CN" altLang="en-US" dirty="0"/>
              <a:t>的值</a:t>
            </a:r>
            <a:r>
              <a:rPr lang="en-US" altLang="zh-CN" dirty="0"/>
              <a:t> </a:t>
            </a:r>
            <a:r>
              <a:rPr lang="zh-CN" altLang="en-US" dirty="0"/>
              <a:t>，幂运算高于乘法</a:t>
            </a:r>
            <a:endParaRPr lang="en-US" altLang="zh-CN" dirty="0"/>
          </a:p>
          <a:p>
            <a:endParaRPr lang="zh-CN" altLang="en-US" dirty="0"/>
          </a:p>
        </p:txBody>
      </p:sp>
      <p:sp>
        <p:nvSpPr>
          <p:cNvPr id="204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fld id="{698DFE5B-C80B-40C7-823F-513329E3DF63}" type="slidenum">
              <a:rPr lang="en-US" altLang="zh-CN" sz="1200" smtClean="0">
                <a:latin typeface="Times New Roman" panose="02020603050405020304" pitchFamily="18" charset="0"/>
              </a:rPr>
              <a:pPr/>
              <a:t>17</a:t>
            </a:fld>
            <a:endParaRPr lang="en-US" altLang="zh-CN" sz="120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2400" dirty="0">
                <a:latin typeface="Times New Roman" panose="02020603050405020304" pitchFamily="18" charset="0"/>
              </a:rPr>
              <a:t>上述</a:t>
            </a:r>
            <a:r>
              <a:rPr lang="en-US" altLang="zh-CN" sz="2400" dirty="0">
                <a:latin typeface="Times New Roman" panose="02020603050405020304" pitchFamily="18" charset="0"/>
              </a:rPr>
              <a:t>if</a:t>
            </a:r>
            <a:r>
              <a:rPr lang="zh-CN" altLang="en-US" sz="2400" dirty="0">
                <a:latin typeface="Times New Roman" panose="02020603050405020304" pitchFamily="18" charset="0"/>
              </a:rPr>
              <a:t>语句的文法没有对这两个不同的概念加以区分，只是简单地将它们都定义为</a:t>
            </a:r>
            <a:r>
              <a:rPr lang="en-US" altLang="zh-CN" sz="2400" dirty="0">
                <a:latin typeface="Times New Roman" panose="02020603050405020304" pitchFamily="18" charset="0"/>
              </a:rPr>
              <a:t>&lt;</a:t>
            </a:r>
            <a:r>
              <a:rPr lang="en-US" altLang="zh-CN" sz="2400" dirty="0" err="1">
                <a:latin typeface="Times New Roman" panose="02020603050405020304" pitchFamily="18" charset="0"/>
              </a:rPr>
              <a:t>stmt</a:t>
            </a:r>
            <a:r>
              <a:rPr lang="en-US" altLang="zh-CN" sz="2400" dirty="0">
                <a:latin typeface="Times New Roman" panose="02020603050405020304" pitchFamily="18" charset="0"/>
              </a:rPr>
              <a:t>&gt;</a:t>
            </a:r>
            <a:r>
              <a:rPr lang="zh-CN" altLang="en-US" sz="2400" dirty="0">
                <a:latin typeface="Times New Roman" panose="02020603050405020304" pitchFamily="18" charset="0"/>
              </a:rPr>
              <a:t>，从而导致该文法是二义性的。 </a:t>
            </a:r>
            <a:endParaRPr lang="en-US" altLang="zh-CN" sz="2400" dirty="0">
              <a:solidFill>
                <a:srgbClr val="0000FF"/>
              </a:solidFill>
              <a:latin typeface="Times New Roman" panose="02020603050405020304" pitchFamily="18" charset="0"/>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2400" dirty="0">
                <a:solidFill>
                  <a:srgbClr val="0000FF"/>
                </a:solidFill>
                <a:latin typeface="Times New Roman" panose="02020603050405020304" pitchFamily="18" charset="0"/>
              </a:rPr>
              <a:t>解决办法</a:t>
            </a:r>
            <a:r>
              <a:rPr lang="en-US" altLang="zh-CN" sz="2400" dirty="0">
                <a:solidFill>
                  <a:srgbClr val="0000FF"/>
                </a:solidFill>
                <a:latin typeface="Times New Roman" panose="02020603050405020304" pitchFamily="18" charset="0"/>
              </a:rPr>
              <a:t>2</a:t>
            </a:r>
            <a:r>
              <a:rPr lang="zh-CN" altLang="en-US" sz="2400" dirty="0">
                <a:solidFill>
                  <a:srgbClr val="0000FF"/>
                </a:solidFill>
                <a:latin typeface="Times New Roman" panose="02020603050405020304" pitchFamily="18" charset="0"/>
              </a:rPr>
              <a:t>：保留二义性，在语法分析时，使用“就近原则”将</a:t>
            </a:r>
            <a:r>
              <a:rPr lang="en-US" altLang="zh-CN" sz="2400" dirty="0">
                <a:solidFill>
                  <a:srgbClr val="0000FF"/>
                </a:solidFill>
                <a:latin typeface="Times New Roman" panose="02020603050405020304" pitchFamily="18" charset="0"/>
              </a:rPr>
              <a:t>else</a:t>
            </a:r>
            <a:r>
              <a:rPr lang="zh-CN" altLang="en-US" sz="2400" dirty="0">
                <a:solidFill>
                  <a:srgbClr val="0000FF"/>
                </a:solidFill>
                <a:latin typeface="Times New Roman" panose="02020603050405020304" pitchFamily="18" charset="0"/>
              </a:rPr>
              <a:t>与最近的</a:t>
            </a:r>
            <a:r>
              <a:rPr lang="en-US" altLang="zh-CN" sz="2400" dirty="0">
                <a:solidFill>
                  <a:srgbClr val="0000FF"/>
                </a:solidFill>
                <a:latin typeface="Times New Roman" panose="02020603050405020304" pitchFamily="18" charset="0"/>
              </a:rPr>
              <a:t>then</a:t>
            </a:r>
            <a:r>
              <a:rPr lang="zh-CN" altLang="en-US" sz="2400" dirty="0">
                <a:solidFill>
                  <a:srgbClr val="0000FF"/>
                </a:solidFill>
                <a:latin typeface="Times New Roman" panose="02020603050405020304" pitchFamily="18" charset="0"/>
              </a:rPr>
              <a:t>匹配。</a:t>
            </a:r>
            <a:endParaRPr lang="en-US" altLang="zh-CN" sz="2400" dirty="0">
              <a:solidFill>
                <a:srgbClr val="0000FF"/>
              </a:solidFill>
              <a:latin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pPr>
              <a:defRPr/>
            </a:pPr>
            <a:fld id="{C56DB9E6-024D-4E83-BE1E-4E4E2E8FA44D}" type="slidenum">
              <a:rPr lang="en-US" altLang="zh-CN" smtClean="0"/>
              <a:pPr>
                <a:defRPr/>
              </a:pPr>
              <a:t>18</a:t>
            </a:fld>
            <a:endParaRPr lang="en-US" altLang="zh-CN"/>
          </a:p>
        </p:txBody>
      </p:sp>
    </p:spTree>
    <p:extLst>
      <p:ext uri="{BB962C8B-B14F-4D97-AF65-F5344CB8AC3E}">
        <p14:creationId xmlns:p14="http://schemas.microsoft.com/office/powerpoint/2010/main" val="2967877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2400" dirty="0">
                <a:solidFill>
                  <a:srgbClr val="0000FF"/>
                </a:solidFill>
                <a:latin typeface="Times New Roman" panose="02020603050405020304" pitchFamily="18" charset="0"/>
              </a:rPr>
              <a:t>解决办法</a:t>
            </a:r>
            <a:r>
              <a:rPr lang="en-US" altLang="zh-CN" sz="2400" dirty="0">
                <a:solidFill>
                  <a:srgbClr val="0000FF"/>
                </a:solidFill>
                <a:latin typeface="Times New Roman" panose="02020603050405020304" pitchFamily="18" charset="0"/>
              </a:rPr>
              <a:t>2</a:t>
            </a:r>
            <a:r>
              <a:rPr lang="zh-CN" altLang="en-US" sz="2400" dirty="0">
                <a:solidFill>
                  <a:srgbClr val="0000FF"/>
                </a:solidFill>
                <a:latin typeface="Times New Roman" panose="02020603050405020304" pitchFamily="18" charset="0"/>
              </a:rPr>
              <a:t>：保留二义性，在语法分析时，使用“就近原则”将</a:t>
            </a:r>
            <a:r>
              <a:rPr lang="en-US" altLang="zh-CN" sz="2400" dirty="0">
                <a:solidFill>
                  <a:srgbClr val="0000FF"/>
                </a:solidFill>
                <a:latin typeface="Times New Roman" panose="02020603050405020304" pitchFamily="18" charset="0"/>
              </a:rPr>
              <a:t>else</a:t>
            </a:r>
            <a:r>
              <a:rPr lang="zh-CN" altLang="en-US" sz="2400" dirty="0">
                <a:solidFill>
                  <a:srgbClr val="0000FF"/>
                </a:solidFill>
                <a:latin typeface="Times New Roman" panose="02020603050405020304" pitchFamily="18" charset="0"/>
              </a:rPr>
              <a:t>与最近的</a:t>
            </a:r>
            <a:r>
              <a:rPr lang="en-US" altLang="zh-CN" sz="2400" dirty="0">
                <a:solidFill>
                  <a:srgbClr val="0000FF"/>
                </a:solidFill>
                <a:latin typeface="Times New Roman" panose="02020603050405020304" pitchFamily="18" charset="0"/>
              </a:rPr>
              <a:t>then</a:t>
            </a:r>
            <a:r>
              <a:rPr lang="zh-CN" altLang="en-US" sz="2400" dirty="0">
                <a:solidFill>
                  <a:srgbClr val="0000FF"/>
                </a:solidFill>
                <a:latin typeface="Times New Roman" panose="02020603050405020304" pitchFamily="18" charset="0"/>
              </a:rPr>
              <a:t>匹配。</a:t>
            </a:r>
            <a:endParaRPr lang="en-US" altLang="zh-CN" sz="2400" dirty="0">
              <a:solidFill>
                <a:srgbClr val="0000FF"/>
              </a:solidFill>
              <a:latin typeface="Times New Roman" panose="02020603050405020304" pitchFamily="18" charset="0"/>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2400" i="0" dirty="0">
                <a:solidFill>
                  <a:srgbClr val="0000FF"/>
                </a:solidFill>
                <a:latin typeface="Times New Roman" panose="02020603050405020304" pitchFamily="18" charset="0"/>
              </a:rPr>
              <a:t>将在语法分析中对使用这种方法处理</a:t>
            </a:r>
            <a:r>
              <a:rPr lang="en-US" altLang="zh-CN" sz="2400" i="0" dirty="0">
                <a:solidFill>
                  <a:srgbClr val="0000FF"/>
                </a:solidFill>
                <a:latin typeface="Times New Roman" panose="02020603050405020304" pitchFamily="18" charset="0"/>
              </a:rPr>
              <a:t>if</a:t>
            </a:r>
            <a:r>
              <a:rPr lang="zh-CN" altLang="en-US" sz="2400" i="0" dirty="0">
                <a:solidFill>
                  <a:srgbClr val="0000FF"/>
                </a:solidFill>
                <a:latin typeface="Times New Roman" panose="02020603050405020304" pitchFamily="18" charset="0"/>
              </a:rPr>
              <a:t>语句。具体实现，后面讲解。</a:t>
            </a:r>
            <a:endParaRPr lang="en-US" altLang="zh-CN" sz="2400" i="0" dirty="0">
              <a:solidFill>
                <a:srgbClr val="0000FF"/>
              </a:solidFill>
              <a:latin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pPr>
              <a:defRPr/>
            </a:pPr>
            <a:fld id="{C56DB9E6-024D-4E83-BE1E-4E4E2E8FA44D}" type="slidenum">
              <a:rPr lang="en-US" altLang="zh-CN" smtClean="0"/>
              <a:pPr>
                <a:defRPr/>
              </a:pPr>
              <a:t>19</a:t>
            </a:fld>
            <a:endParaRPr lang="en-US" altLang="zh-CN"/>
          </a:p>
        </p:txBody>
      </p:sp>
    </p:spTree>
    <p:extLst>
      <p:ext uri="{BB962C8B-B14F-4D97-AF65-F5344CB8AC3E}">
        <p14:creationId xmlns:p14="http://schemas.microsoft.com/office/powerpoint/2010/main" val="2477337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BC7EF716-22C7-4E3B-928E-4FF8EE2AA2F5}"/>
              </a:ext>
            </a:extLst>
          </p:cNvPr>
          <p:cNvSpPr>
            <a:spLocks noGrp="1" noRot="1" noChangeAspect="1" noTextEdit="1"/>
          </p:cNvSpPr>
          <p:nvPr>
            <p:ph type="sldImg"/>
          </p:nvPr>
        </p:nvSpPr>
        <p:spPr>
          <a:ln/>
        </p:spPr>
      </p:sp>
      <p:sp>
        <p:nvSpPr>
          <p:cNvPr id="39939" name="备注占位符 2">
            <a:extLst>
              <a:ext uri="{FF2B5EF4-FFF2-40B4-BE49-F238E27FC236}">
                <a16:creationId xmlns:a16="http://schemas.microsoft.com/office/drawing/2014/main" id="{0F0C1510-8ECD-4983-9011-308A79EE763C}"/>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Times New Roman" panose="02020603050405020304" pitchFamily="18" charset="0"/>
                <a:cs typeface="Times New Roman" panose="02020603050405020304" pitchFamily="18" charset="0"/>
              </a:rPr>
              <a:t>Role</a:t>
            </a:r>
            <a:r>
              <a:rPr lang="zh-CN" altLang="en-US" dirty="0">
                <a:latin typeface="Times New Roman" panose="02020603050405020304" pitchFamily="18" charset="0"/>
                <a:cs typeface="Times New Roman" panose="02020603050405020304" pitchFamily="18" charset="0"/>
              </a:rPr>
              <a:t>：任务、作用</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任务：分析句子结构，句子结构通常以分析树的形式表示。</a:t>
            </a:r>
            <a:endParaRPr lang="en-US" altLang="zh-CN" dirty="0">
              <a:latin typeface="Times New Roman" panose="02020603050405020304" pitchFamily="18" charset="0"/>
              <a:cs typeface="Times New Roman" panose="02020603050405020304" pitchFamily="18" charset="0"/>
            </a:endParaRPr>
          </a:p>
          <a:p>
            <a:pPr eaLnBrk="1" hangingPunct="1"/>
            <a:r>
              <a:rPr lang="zh-CN" altLang="en-US" dirty="0">
                <a:latin typeface="Arial" panose="020B0604020202020204" pitchFamily="34" charset="0"/>
              </a:rPr>
              <a:t>龙</a:t>
            </a:r>
            <a:r>
              <a:rPr lang="en-US" altLang="zh-CN" dirty="0">
                <a:latin typeface="Arial" panose="020B0604020202020204" pitchFamily="34" charset="0"/>
              </a:rPr>
              <a:t>2p110</a:t>
            </a:r>
            <a:r>
              <a:rPr lang="zh-CN" altLang="en-US" dirty="0">
                <a:latin typeface="Arial" panose="020B0604020202020204" pitchFamily="34" charset="0"/>
              </a:rPr>
              <a:t>、</a:t>
            </a:r>
            <a:r>
              <a:rPr lang="en-US" altLang="zh-CN" dirty="0">
                <a:latin typeface="Arial" panose="020B0604020202020204" pitchFamily="34" charset="0"/>
              </a:rPr>
              <a:t>118</a:t>
            </a:r>
          </a:p>
          <a:p>
            <a:pPr eaLnBrk="1" hangingPunct="1"/>
            <a:r>
              <a:rPr lang="zh-CN" altLang="en-US" dirty="0">
                <a:latin typeface="Times New Roman" panose="02020603050405020304" pitchFamily="18" charset="0"/>
                <a:ea typeface="楷体" panose="02010609060101010101" pitchFamily="49" charset="-122"/>
                <a:cs typeface="Times New Roman" panose="02020603050405020304" pitchFamily="18" charset="0"/>
              </a:rPr>
              <a:t>为了便于计算机正确理解和处理，通常要求程序设计语言的文法必须满足所生成的句子都是无二义性的。因此，给定一个良构的输入句子，其句法分析树必须是唯一确定的，否则，这个句子就是有歧义的。</a:t>
            </a:r>
          </a:p>
          <a:p>
            <a:pPr eaLnBrk="1" hangingPunct="1"/>
            <a:endParaRPr lang="en-US" altLang="zh-CN" dirty="0">
              <a:latin typeface="Arial" panose="020B0604020202020204" pitchFamily="34" charset="0"/>
            </a:endParaRPr>
          </a:p>
          <a:p>
            <a:endParaRPr lang="zh-CN" altLang="en-US" dirty="0">
              <a:latin typeface="Arial" panose="020B0604020202020204" pitchFamily="34" charset="0"/>
            </a:endParaRPr>
          </a:p>
        </p:txBody>
      </p:sp>
      <p:sp>
        <p:nvSpPr>
          <p:cNvPr id="39940" name="灯片编号占位符 3">
            <a:extLst>
              <a:ext uri="{FF2B5EF4-FFF2-40B4-BE49-F238E27FC236}">
                <a16:creationId xmlns:a16="http://schemas.microsoft.com/office/drawing/2014/main" id="{2E765DDD-9E3C-477F-BD99-F3115F0CA0F8}"/>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Tahoma" panose="020B0604030504040204" pitchFamily="34" charset="0"/>
                <a:ea typeface="宋体" panose="02010600030101010101" pitchFamily="2" charset="-122"/>
              </a:defRPr>
            </a:lvl1pPr>
            <a:lvl2pPr marL="741363" indent="-284163" defTabSz="949325">
              <a:defRPr>
                <a:solidFill>
                  <a:schemeClr val="tx1"/>
                </a:solidFill>
                <a:latin typeface="Tahoma" panose="020B0604030504040204" pitchFamily="34" charset="0"/>
                <a:ea typeface="宋体" panose="02010600030101010101" pitchFamily="2" charset="-122"/>
              </a:defRPr>
            </a:lvl2pPr>
            <a:lvl3pPr marL="1141413" indent="-227013" defTabSz="949325">
              <a:defRPr>
                <a:solidFill>
                  <a:schemeClr val="tx1"/>
                </a:solidFill>
                <a:latin typeface="Tahoma" panose="020B0604030504040204" pitchFamily="34" charset="0"/>
                <a:ea typeface="宋体" panose="02010600030101010101" pitchFamily="2" charset="-122"/>
              </a:defRPr>
            </a:lvl3pPr>
            <a:lvl4pPr marL="1598613" indent="-227013" defTabSz="949325">
              <a:defRPr>
                <a:solidFill>
                  <a:schemeClr val="tx1"/>
                </a:solidFill>
                <a:latin typeface="Tahoma" panose="020B0604030504040204" pitchFamily="34" charset="0"/>
                <a:ea typeface="宋体" panose="02010600030101010101" pitchFamily="2" charset="-122"/>
              </a:defRPr>
            </a:lvl4pPr>
            <a:lvl5pPr marL="2055813" indent="-227013" defTabSz="949325">
              <a:defRPr>
                <a:solidFill>
                  <a:schemeClr val="tx1"/>
                </a:solidFill>
                <a:latin typeface="Tahoma" panose="020B0604030504040204" pitchFamily="34" charset="0"/>
                <a:ea typeface="宋体" panose="02010600030101010101" pitchFamily="2" charset="-122"/>
              </a:defRPr>
            </a:lvl5pPr>
            <a:lvl6pPr marL="25130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E1C55B98-EE30-48B2-9C6B-48F899C0E654}" type="slidenum">
              <a:rPr lang="zh-CN" altLang="en-US" smtClean="0"/>
              <a:pPr/>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a:extLst>
              <a:ext uri="{FF2B5EF4-FFF2-40B4-BE49-F238E27FC236}">
                <a16:creationId xmlns:a16="http://schemas.microsoft.com/office/drawing/2014/main" id="{B37AD477-C61A-4925-A731-667953484630}"/>
              </a:ext>
            </a:extLst>
          </p:cNvPr>
          <p:cNvSpPr>
            <a:spLocks noGrp="1" noRot="1" noChangeAspect="1" noTextEdit="1"/>
          </p:cNvSpPr>
          <p:nvPr>
            <p:ph type="sldImg"/>
          </p:nvPr>
        </p:nvSpPr>
        <p:spPr>
          <a:ln/>
        </p:spPr>
      </p:sp>
      <p:sp>
        <p:nvSpPr>
          <p:cNvPr id="65539" name="备注占位符 2">
            <a:extLst>
              <a:ext uri="{FF2B5EF4-FFF2-40B4-BE49-F238E27FC236}">
                <a16:creationId xmlns:a16="http://schemas.microsoft.com/office/drawing/2014/main" id="{538E5DFE-1DF3-4644-83A0-301D81ED50B4}"/>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针对以上的问题，我们需要对文法进行改造，使其适合于自顶向下分析的方法</a:t>
            </a:r>
            <a:endParaRPr lang="en-US" altLang="zh-CN" dirty="0">
              <a:latin typeface="Arial" panose="020B0604020202020204" pitchFamily="34" charset="0"/>
            </a:endParaRPr>
          </a:p>
          <a:p>
            <a:r>
              <a:rPr lang="zh-CN" altLang="en-US" dirty="0">
                <a:latin typeface="Arial" panose="020B0604020202020204" pitchFamily="34" charset="0"/>
              </a:rPr>
              <a:t>首先来看如何消除</a:t>
            </a:r>
            <a:r>
              <a:rPr lang="en-US" altLang="zh-CN" dirty="0">
                <a:latin typeface="Arial" panose="020B0604020202020204" pitchFamily="34" charset="0"/>
              </a:rPr>
              <a:t>……</a:t>
            </a:r>
          </a:p>
          <a:p>
            <a:r>
              <a:rPr lang="zh-CN" altLang="en-US" dirty="0">
                <a:latin typeface="Arial" panose="020B0604020202020204" pitchFamily="34" charset="0"/>
              </a:rPr>
              <a:t>对于一个形如</a:t>
            </a:r>
            <a:r>
              <a:rPr kumimoji="1" lang="en-US" altLang="zh-CN" b="1" i="1" dirty="0">
                <a:latin typeface="Arial" panose="020B0604020202020204" pitchFamily="34" charset="0"/>
                <a:ea typeface="楷体_GB2312"/>
                <a:cs typeface="Times New Roman" panose="02020603050405020304" pitchFamily="18" charset="0"/>
              </a:rPr>
              <a:t>A</a:t>
            </a:r>
            <a:r>
              <a:rPr kumimoji="1" lang="en-US" altLang="zh-CN" b="1" dirty="0">
                <a:latin typeface="Arial" panose="020B0604020202020204" pitchFamily="34" charset="0"/>
                <a:ea typeface="楷体_GB2312"/>
                <a:cs typeface="Times New Roman" panose="02020603050405020304" pitchFamily="18" charset="0"/>
              </a:rPr>
              <a:t>  → </a:t>
            </a:r>
            <a:r>
              <a:rPr kumimoji="1" lang="en-US" altLang="zh-CN" b="1" i="1" dirty="0">
                <a:latin typeface="Arial" panose="020B0604020202020204" pitchFamily="34" charset="0"/>
                <a:ea typeface="楷体_GB2312"/>
                <a:cs typeface="Times New Roman" panose="02020603050405020304" pitchFamily="18" charset="0"/>
              </a:rPr>
              <a:t>Aα</a:t>
            </a:r>
            <a:r>
              <a:rPr kumimoji="1" lang="en-US" altLang="zh-CN" b="1" dirty="0">
                <a:latin typeface="Arial" panose="020B0604020202020204" pitchFamily="34" charset="0"/>
                <a:ea typeface="楷体_GB2312"/>
                <a:cs typeface="Times New Roman" panose="02020603050405020304" pitchFamily="18" charset="0"/>
              </a:rPr>
              <a:t> | </a:t>
            </a:r>
            <a:r>
              <a:rPr kumimoji="1" lang="en-US" altLang="zh-CN" b="1" i="1" dirty="0">
                <a:latin typeface="Arial" panose="020B0604020202020204" pitchFamily="34" charset="0"/>
                <a:ea typeface="楷体_GB2312"/>
                <a:cs typeface="Times New Roman" panose="02020603050405020304" pitchFamily="18" charset="0"/>
              </a:rPr>
              <a:t>β</a:t>
            </a:r>
            <a:r>
              <a:rPr lang="zh-CN" altLang="en-US" dirty="0">
                <a:latin typeface="Arial" panose="020B0604020202020204" pitchFamily="34" charset="0"/>
              </a:rPr>
              <a:t>的直接左递归产生式</a:t>
            </a:r>
            <a:endParaRPr lang="en-US" altLang="zh-CN" dirty="0">
              <a:latin typeface="Arial" panose="020B0604020202020204" pitchFamily="34" charset="0"/>
            </a:endParaRPr>
          </a:p>
          <a:p>
            <a:r>
              <a:rPr lang="en-US" altLang="zh-CN" dirty="0" err="1">
                <a:latin typeface="Arial" panose="020B0604020202020204" pitchFamily="34" charset="0"/>
              </a:rPr>
              <a:t>Sll</a:t>
            </a:r>
            <a:r>
              <a:rPr lang="zh-CN" altLang="en-US" dirty="0">
                <a:latin typeface="Arial" panose="020B0604020202020204" pitchFamily="34" charset="0"/>
              </a:rPr>
              <a:t>：一定有一个</a:t>
            </a:r>
            <a:r>
              <a:rPr kumimoji="1" lang="en-US" altLang="zh-CN" b="1" i="1" dirty="0">
                <a:latin typeface="Arial" panose="020B0604020202020204" pitchFamily="34" charset="0"/>
                <a:ea typeface="楷体_GB2312"/>
                <a:cs typeface="Times New Roman" panose="02020603050405020304" pitchFamily="18" charset="0"/>
              </a:rPr>
              <a:t>A</a:t>
            </a:r>
            <a:r>
              <a:rPr kumimoji="1" lang="en-US" altLang="zh-CN" b="1" dirty="0">
                <a:latin typeface="Arial" panose="020B0604020202020204" pitchFamily="34" charset="0"/>
                <a:ea typeface="楷体_GB2312"/>
                <a:cs typeface="Times New Roman" panose="02020603050405020304" pitchFamily="18" charset="0"/>
              </a:rPr>
              <a:t>  → </a:t>
            </a:r>
            <a:r>
              <a:rPr kumimoji="1" lang="en-US" altLang="zh-CN" b="1" i="1" dirty="0">
                <a:latin typeface="Arial" panose="020B0604020202020204" pitchFamily="34" charset="0"/>
                <a:ea typeface="楷体_GB2312"/>
                <a:cs typeface="Times New Roman" panose="02020603050405020304" pitchFamily="18" charset="0"/>
              </a:rPr>
              <a:t>β</a:t>
            </a:r>
            <a:r>
              <a:rPr kumimoji="1" lang="en-US" altLang="zh-CN" b="0" i="0" dirty="0">
                <a:latin typeface="Arial" panose="020B0604020202020204" pitchFamily="34" charset="0"/>
                <a:ea typeface="楷体_GB2312"/>
                <a:cs typeface="Times New Roman" panose="02020603050405020304" pitchFamily="18" charset="0"/>
              </a:rPr>
              <a:t> </a:t>
            </a:r>
            <a:r>
              <a:rPr kumimoji="1" lang="zh-CN" altLang="en-US" b="0" i="0" dirty="0">
                <a:latin typeface="Arial" panose="020B0604020202020204" pitchFamily="34" charset="0"/>
                <a:ea typeface="楷体_GB2312"/>
                <a:cs typeface="Times New Roman" panose="02020603050405020304" pitchFamily="18" charset="0"/>
              </a:rPr>
              <a:t>的产生式递归出口。</a:t>
            </a:r>
            <a:endParaRPr lang="en-US" altLang="zh-CN" b="0" i="0" dirty="0">
              <a:latin typeface="Arial" panose="020B0604020202020204" pitchFamily="34" charset="0"/>
            </a:endParaRPr>
          </a:p>
          <a:p>
            <a:r>
              <a:rPr lang="zh-CN" altLang="en-US" dirty="0">
                <a:latin typeface="Arial" panose="020B0604020202020204" pitchFamily="34" charset="0"/>
              </a:rPr>
              <a:t>我们先来看看，这个产生式都能生成什么样的串</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通过分析，我们可以看出，这个产生式生成的是</a:t>
            </a:r>
            <a:r>
              <a:rPr kumimoji="1" lang="en-US" altLang="zh-CN" b="1" i="1" dirty="0">
                <a:latin typeface="Arial" panose="020B0604020202020204" pitchFamily="34" charset="0"/>
                <a:ea typeface="楷体_GB2312"/>
                <a:cs typeface="楷体_GB2312"/>
              </a:rPr>
              <a:t>β</a:t>
            </a:r>
            <a:r>
              <a:rPr lang="zh-CN" altLang="en-US" dirty="0">
                <a:latin typeface="Arial" panose="020B0604020202020204" pitchFamily="34" charset="0"/>
              </a:rPr>
              <a:t>后面连接若干个</a:t>
            </a:r>
            <a:r>
              <a:rPr kumimoji="1" lang="en-US" altLang="zh-CN" b="1" i="1" dirty="0">
                <a:latin typeface="Arial" panose="020B0604020202020204" pitchFamily="34" charset="0"/>
                <a:ea typeface="楷体_GB2312"/>
                <a:cs typeface="楷体_GB2312"/>
              </a:rPr>
              <a:t>α</a:t>
            </a:r>
            <a:r>
              <a:rPr kumimoji="1" lang="en-US" altLang="zh-CN" b="1" dirty="0">
                <a:latin typeface="Arial" panose="020B0604020202020204" pitchFamily="34" charset="0"/>
                <a:ea typeface="楷体_GB2312"/>
                <a:cs typeface="楷体_GB2312"/>
              </a:rPr>
              <a:t> </a:t>
            </a:r>
            <a:r>
              <a:rPr lang="zh-CN" altLang="en-US" dirty="0">
                <a:latin typeface="Arial" panose="020B0604020202020204" pitchFamily="34" charset="0"/>
              </a:rPr>
              <a:t>，这里的若干可以为</a:t>
            </a:r>
            <a:r>
              <a:rPr lang="en-US" altLang="zh-CN" dirty="0">
                <a:latin typeface="Arial" panose="020B0604020202020204" pitchFamily="34" charset="0"/>
              </a:rPr>
              <a:t>0</a:t>
            </a:r>
            <a:r>
              <a:rPr lang="zh-CN" altLang="en-US" dirty="0">
                <a:latin typeface="Arial" panose="020B0604020202020204" pitchFamily="34" charset="0"/>
              </a:rPr>
              <a:t>个</a:t>
            </a:r>
            <a:endParaRPr lang="en-US" altLang="zh-CN" dirty="0">
              <a:latin typeface="Arial" panose="020B0604020202020204" pitchFamily="34" charset="0"/>
            </a:endParaRPr>
          </a:p>
          <a:p>
            <a:r>
              <a:rPr lang="zh-CN" altLang="en-US" dirty="0">
                <a:latin typeface="Arial" panose="020B0604020202020204" pitchFamily="34" charset="0"/>
              </a:rPr>
              <a:t>于是我们可以想办法构造具有等价功能的不含左递归的产生式</a:t>
            </a:r>
            <a:endParaRPr lang="en-US" altLang="zh-CN" dirty="0">
              <a:latin typeface="Arial" panose="020B0604020202020204" pitchFamily="34" charset="0"/>
            </a:endParaRPr>
          </a:p>
          <a:p>
            <a:r>
              <a:rPr lang="en-US" altLang="zh-CN" dirty="0" err="1">
                <a:latin typeface="Arial" panose="020B0604020202020204" pitchFamily="34" charset="0"/>
              </a:rPr>
              <a:t>Sll</a:t>
            </a:r>
            <a:r>
              <a:rPr lang="en-US" altLang="zh-CN" dirty="0">
                <a:latin typeface="Arial" panose="020B0604020202020204" pitchFamily="34" charset="0"/>
              </a:rPr>
              <a:t>: </a:t>
            </a:r>
            <a:r>
              <a:rPr lang="zh-CN" altLang="en-US" dirty="0">
                <a:latin typeface="Arial" panose="020B0604020202020204" pitchFamily="34" charset="0"/>
              </a:rPr>
              <a:t>板书：</a:t>
            </a:r>
            <a:r>
              <a:rPr kumimoji="1" lang="en-US" altLang="zh-CN" b="1" i="1" dirty="0">
                <a:latin typeface="Arial" panose="020B0604020202020204" pitchFamily="34" charset="0"/>
                <a:ea typeface="楷体_GB2312"/>
                <a:cs typeface="楷体_GB2312"/>
              </a:rPr>
              <a:t>A</a:t>
            </a:r>
            <a:r>
              <a:rPr kumimoji="1" lang="en-US" altLang="zh-CN" b="1" dirty="0">
                <a:latin typeface="Arial" panose="020B0604020202020204" pitchFamily="34" charset="0"/>
                <a:ea typeface="楷体_GB2312"/>
                <a:cs typeface="楷体_GB2312"/>
              </a:rPr>
              <a:t>  → </a:t>
            </a:r>
            <a:r>
              <a:rPr kumimoji="1" lang="en-US" altLang="zh-CN" b="1" i="1" dirty="0">
                <a:latin typeface="Arial" panose="020B0604020202020204" pitchFamily="34" charset="0"/>
                <a:ea typeface="楷体_GB2312"/>
                <a:cs typeface="楷体_GB2312"/>
              </a:rPr>
              <a:t>β A</a:t>
            </a:r>
            <a:r>
              <a:rPr kumimoji="1" lang="en-US" altLang="zh-CN" b="1" dirty="0">
                <a:latin typeface="Arial" panose="020B0604020202020204" pitchFamily="34" charset="0"/>
                <a:ea typeface="楷体_GB2312"/>
                <a:cs typeface="楷体_GB2312"/>
              </a:rPr>
              <a:t>′       </a:t>
            </a:r>
            <a:r>
              <a:rPr kumimoji="1" lang="en-US" altLang="zh-CN" b="1" i="1" dirty="0">
                <a:latin typeface="Arial" panose="020B0604020202020204" pitchFamily="34" charset="0"/>
                <a:ea typeface="楷体_GB2312"/>
                <a:cs typeface="楷体_GB2312"/>
              </a:rPr>
              <a:t>A</a:t>
            </a:r>
            <a:r>
              <a:rPr kumimoji="1" lang="en-US" altLang="zh-CN" b="1" dirty="0">
                <a:latin typeface="Arial" panose="020B0604020202020204" pitchFamily="34" charset="0"/>
                <a:ea typeface="楷体_GB2312"/>
                <a:cs typeface="楷体_GB2312"/>
              </a:rPr>
              <a:t>′→ </a:t>
            </a:r>
            <a:r>
              <a:rPr kumimoji="1" lang="en-US" altLang="zh-CN" b="1" i="1" dirty="0">
                <a:latin typeface="Arial" panose="020B0604020202020204" pitchFamily="34" charset="0"/>
                <a:ea typeface="楷体_GB2312"/>
                <a:cs typeface="楷体_GB2312"/>
              </a:rPr>
              <a:t>αA</a:t>
            </a:r>
            <a:r>
              <a:rPr kumimoji="1" lang="en-US" altLang="zh-CN" b="1" dirty="0">
                <a:latin typeface="Arial" panose="020B0604020202020204" pitchFamily="34" charset="0"/>
                <a:ea typeface="楷体_GB2312"/>
                <a:cs typeface="楷体_GB2312"/>
              </a:rPr>
              <a:t>′|</a:t>
            </a:r>
            <a:r>
              <a:rPr kumimoji="1" lang="zh-CN" altLang="en-US" b="1" dirty="0">
                <a:latin typeface="Arial" panose="020B0604020202020204" pitchFamily="34" charset="0"/>
                <a:ea typeface="楷体_GB2312"/>
                <a:cs typeface="楷体_GB2312"/>
              </a:rPr>
              <a:t>空</a:t>
            </a:r>
            <a:endParaRPr lang="en-US" altLang="zh-CN" dirty="0">
              <a:latin typeface="Arial" panose="020B0604020202020204" pitchFamily="34" charset="0"/>
            </a:endParaRPr>
          </a:p>
          <a:p>
            <a:r>
              <a:rPr lang="zh-CN" altLang="en-US" dirty="0">
                <a:latin typeface="Arial" panose="020B0604020202020204" pitchFamily="34" charset="0"/>
              </a:rPr>
              <a:t>引入一个新的非终结符</a:t>
            </a:r>
            <a:r>
              <a:rPr lang="en-US" altLang="zh-CN" dirty="0">
                <a:latin typeface="Arial" panose="020B0604020202020204" pitchFamily="34" charset="0"/>
              </a:rPr>
              <a:t>A</a:t>
            </a:r>
            <a:r>
              <a:rPr lang="zh-CN" altLang="en-US" dirty="0">
                <a:latin typeface="Arial" panose="020B0604020202020204" pitchFamily="34" charset="0"/>
              </a:rPr>
              <a:t>‘，将</a:t>
            </a:r>
            <a:r>
              <a:rPr kumimoji="1" lang="en-US" altLang="zh-CN" b="1" i="1" dirty="0">
                <a:latin typeface="Arial" panose="020B0604020202020204" pitchFamily="34" charset="0"/>
                <a:ea typeface="楷体_GB2312"/>
                <a:cs typeface="楷体_GB2312"/>
              </a:rPr>
              <a:t>A</a:t>
            </a:r>
            <a:r>
              <a:rPr kumimoji="1" lang="en-US" altLang="zh-CN" b="1" dirty="0">
                <a:latin typeface="Arial" panose="020B0604020202020204" pitchFamily="34" charset="0"/>
                <a:ea typeface="楷体_GB2312"/>
                <a:cs typeface="楷体_GB2312"/>
              </a:rPr>
              <a:t>  → </a:t>
            </a:r>
            <a:r>
              <a:rPr kumimoji="1" lang="en-US" altLang="zh-CN" b="1" i="1" dirty="0">
                <a:latin typeface="Arial" panose="020B0604020202020204" pitchFamily="34" charset="0"/>
                <a:ea typeface="楷体_GB2312"/>
                <a:cs typeface="楷体_GB2312"/>
              </a:rPr>
              <a:t>β A</a:t>
            </a:r>
            <a:r>
              <a:rPr kumimoji="1" lang="en-US" altLang="zh-CN" b="1" dirty="0">
                <a:latin typeface="Arial" panose="020B0604020202020204" pitchFamily="34" charset="0"/>
                <a:ea typeface="楷体_GB2312"/>
                <a:cs typeface="楷体_GB2312"/>
              </a:rPr>
              <a:t>′ </a:t>
            </a:r>
            <a:r>
              <a:rPr lang="en-US" altLang="zh-CN" dirty="0">
                <a:latin typeface="Arial" panose="020B0604020202020204" pitchFamily="34" charset="0"/>
              </a:rPr>
              <a:t>……</a:t>
            </a:r>
            <a:r>
              <a:rPr lang="zh-CN" altLang="en-US" dirty="0">
                <a:latin typeface="Arial" panose="020B0604020202020204" pitchFamily="34" charset="0"/>
              </a:rPr>
              <a:t>，说明从</a:t>
            </a:r>
            <a:r>
              <a:rPr lang="en-US" altLang="zh-CN" dirty="0">
                <a:latin typeface="Arial" panose="020B0604020202020204" pitchFamily="34" charset="0"/>
              </a:rPr>
              <a:t>A</a:t>
            </a:r>
            <a:r>
              <a:rPr lang="zh-CN" altLang="en-US" dirty="0">
                <a:latin typeface="Arial" panose="020B0604020202020204" pitchFamily="34" charset="0"/>
              </a:rPr>
              <a:t>推导出的串都是以</a:t>
            </a:r>
            <a:r>
              <a:rPr kumimoji="1" lang="en-US" altLang="zh-CN" b="1" i="1" dirty="0">
                <a:latin typeface="Arial" panose="020B0604020202020204" pitchFamily="34" charset="0"/>
                <a:ea typeface="楷体_GB2312"/>
                <a:cs typeface="楷体_GB2312"/>
              </a:rPr>
              <a:t>β</a:t>
            </a:r>
            <a:r>
              <a:rPr lang="zh-CN" altLang="en-US" dirty="0">
                <a:latin typeface="Arial" panose="020B0604020202020204" pitchFamily="34" charset="0"/>
              </a:rPr>
              <a:t>开头的</a:t>
            </a:r>
            <a:endParaRPr lang="en-US" altLang="zh-CN" dirty="0">
              <a:latin typeface="Arial" panose="020B0604020202020204" pitchFamily="34" charset="0"/>
            </a:endParaRPr>
          </a:p>
          <a:p>
            <a:r>
              <a:rPr lang="zh-CN" altLang="en-US" dirty="0">
                <a:latin typeface="Arial" panose="020B0604020202020204" pitchFamily="34" charset="0"/>
              </a:rPr>
              <a:t>接下来，</a:t>
            </a:r>
            <a:r>
              <a:rPr lang="en-US" altLang="zh-CN" dirty="0">
                <a:latin typeface="Arial" panose="020B0604020202020204" pitchFamily="34" charset="0"/>
              </a:rPr>
              <a:t>A</a:t>
            </a:r>
            <a:r>
              <a:rPr lang="zh-CN" altLang="en-US" dirty="0">
                <a:latin typeface="Arial" panose="020B0604020202020204" pitchFamily="34" charset="0"/>
              </a:rPr>
              <a:t>‘必须能够产生若干个</a:t>
            </a:r>
            <a:r>
              <a:rPr kumimoji="1" lang="en-US" altLang="zh-CN" b="1" i="1" dirty="0">
                <a:latin typeface="Arial" panose="020B0604020202020204" pitchFamily="34" charset="0"/>
                <a:ea typeface="楷体_GB2312"/>
                <a:cs typeface="楷体_GB2312"/>
              </a:rPr>
              <a:t>α</a:t>
            </a:r>
            <a:r>
              <a:rPr lang="zh-CN" altLang="en-US" dirty="0">
                <a:latin typeface="Arial" panose="020B0604020202020204" pitchFamily="34" charset="0"/>
              </a:rPr>
              <a:t>，这很容易，我们可以写成</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下面来看一个例子，这是一个简化版本的算术表达式文法</a:t>
            </a:r>
            <a:endParaRPr lang="en-US" altLang="zh-CN" dirty="0">
              <a:latin typeface="Arial" panose="020B0604020202020204" pitchFamily="34" charset="0"/>
            </a:endParaRPr>
          </a:p>
          <a:p>
            <a:r>
              <a:rPr lang="zh-CN" altLang="en-US" dirty="0">
                <a:latin typeface="Arial" panose="020B0604020202020204" pitchFamily="34" charset="0"/>
              </a:rPr>
              <a:t>这里</a:t>
            </a:r>
            <a:r>
              <a:rPr lang="en-US" altLang="zh-CN" dirty="0">
                <a:latin typeface="Arial" panose="020B0604020202020204" pitchFamily="34" charset="0"/>
              </a:rPr>
              <a:t>E</a:t>
            </a:r>
            <a:r>
              <a:rPr lang="zh-CN" altLang="en-US" dirty="0">
                <a:latin typeface="Arial" panose="020B0604020202020204" pitchFamily="34" charset="0"/>
              </a:rPr>
              <a:t>就相当于算法中的</a:t>
            </a:r>
            <a:r>
              <a:rPr lang="en-US" altLang="zh-CN" dirty="0">
                <a:latin typeface="Arial" panose="020B0604020202020204" pitchFamily="34" charset="0"/>
              </a:rPr>
              <a:t>A</a:t>
            </a:r>
            <a:r>
              <a:rPr lang="zh-CN" altLang="en-US" dirty="0">
                <a:latin typeface="Arial" panose="020B0604020202020204" pitchFamily="34" charset="0"/>
              </a:rPr>
              <a:t>，</a:t>
            </a:r>
            <a:r>
              <a:rPr lang="en-US" altLang="zh-CN" dirty="0">
                <a:latin typeface="Arial" panose="020B0604020202020204" pitchFamily="34" charset="0"/>
              </a:rPr>
              <a:t>+T</a:t>
            </a:r>
            <a:r>
              <a:rPr lang="zh-CN" altLang="en-US" dirty="0">
                <a:latin typeface="Arial" panose="020B0604020202020204" pitchFamily="34" charset="0"/>
              </a:rPr>
              <a:t>相当于算法中的</a:t>
            </a:r>
            <a:r>
              <a:rPr kumimoji="1" lang="en-US" altLang="zh-CN" b="1" i="1" dirty="0">
                <a:latin typeface="Arial" panose="020B0604020202020204" pitchFamily="34" charset="0"/>
                <a:ea typeface="楷体_GB2312"/>
                <a:cs typeface="楷体_GB2312"/>
              </a:rPr>
              <a:t>α</a:t>
            </a:r>
            <a:r>
              <a:rPr lang="zh-CN" altLang="en-US" dirty="0">
                <a:latin typeface="Arial" panose="020B0604020202020204" pitchFamily="34" charset="0"/>
              </a:rPr>
              <a:t>，</a:t>
            </a:r>
            <a:r>
              <a:rPr lang="en-US" altLang="zh-CN" dirty="0">
                <a:latin typeface="Arial" panose="020B0604020202020204" pitchFamily="34" charset="0"/>
              </a:rPr>
              <a:t>T</a:t>
            </a:r>
            <a:r>
              <a:rPr lang="zh-CN" altLang="en-US" dirty="0">
                <a:latin typeface="Arial" panose="020B0604020202020204" pitchFamily="34" charset="0"/>
              </a:rPr>
              <a:t>相当于算法中的</a:t>
            </a:r>
            <a:r>
              <a:rPr kumimoji="1" lang="en-US" altLang="zh-CN" b="1" i="1" dirty="0">
                <a:latin typeface="Arial" panose="020B0604020202020204" pitchFamily="34" charset="0"/>
                <a:ea typeface="楷体_GB2312"/>
                <a:cs typeface="楷体_GB2312"/>
              </a:rPr>
              <a:t>β</a:t>
            </a:r>
          </a:p>
          <a:p>
            <a:r>
              <a:rPr lang="zh-CN" altLang="en-US" dirty="0">
                <a:latin typeface="Arial" panose="020B0604020202020204" pitchFamily="34" charset="0"/>
              </a:rPr>
              <a:t>代入到上面的式子中，</a:t>
            </a:r>
            <a:r>
              <a:rPr lang="en-US" altLang="zh-CN" dirty="0">
                <a:latin typeface="Arial" panose="020B0604020202020204" pitchFamily="34" charset="0"/>
              </a:rPr>
              <a:t>A</a:t>
            </a:r>
            <a:r>
              <a:rPr lang="zh-CN" altLang="en-US" dirty="0">
                <a:latin typeface="Arial" panose="020B0604020202020204" pitchFamily="34" charset="0"/>
              </a:rPr>
              <a:t>替换成</a:t>
            </a:r>
            <a:r>
              <a:rPr lang="en-US" altLang="zh-CN" dirty="0">
                <a:latin typeface="Arial" panose="020B0604020202020204" pitchFamily="34" charset="0"/>
              </a:rPr>
              <a:t>E</a:t>
            </a:r>
            <a:r>
              <a:rPr lang="zh-CN" altLang="en-US" dirty="0">
                <a:latin typeface="Arial" panose="020B0604020202020204" pitchFamily="34" charset="0"/>
              </a:rPr>
              <a:t>，</a:t>
            </a:r>
            <a:r>
              <a:rPr kumimoji="1" lang="en-US" altLang="zh-CN" b="1" i="1" dirty="0">
                <a:latin typeface="Arial" panose="020B0604020202020204" pitchFamily="34" charset="0"/>
                <a:ea typeface="楷体_GB2312"/>
                <a:cs typeface="楷体_GB2312"/>
              </a:rPr>
              <a:t>β</a:t>
            </a:r>
            <a:r>
              <a:rPr lang="zh-CN" altLang="en-US" dirty="0">
                <a:latin typeface="Arial" panose="020B0604020202020204" pitchFamily="34" charset="0"/>
              </a:rPr>
              <a:t>替换成</a:t>
            </a:r>
            <a:r>
              <a:rPr lang="en-US" altLang="zh-CN" dirty="0">
                <a:latin typeface="Arial" panose="020B0604020202020204" pitchFamily="34" charset="0"/>
              </a:rPr>
              <a:t>T</a:t>
            </a:r>
            <a:r>
              <a:rPr lang="zh-CN" altLang="en-US" dirty="0">
                <a:latin typeface="Arial" panose="020B0604020202020204" pitchFamily="34" charset="0"/>
              </a:rPr>
              <a:t>，</a:t>
            </a:r>
            <a:r>
              <a:rPr lang="en-US" altLang="zh-CN" dirty="0">
                <a:latin typeface="Arial" panose="020B0604020202020204" pitchFamily="34" charset="0"/>
              </a:rPr>
              <a:t>A’</a:t>
            </a:r>
            <a:r>
              <a:rPr lang="zh-CN" altLang="en-US" dirty="0">
                <a:latin typeface="Arial" panose="020B0604020202020204" pitchFamily="34" charset="0"/>
              </a:rPr>
              <a:t>替换成</a:t>
            </a:r>
            <a:r>
              <a:rPr lang="en-US" altLang="zh-CN" dirty="0">
                <a:latin typeface="Arial" panose="020B0604020202020204" pitchFamily="34" charset="0"/>
              </a:rPr>
              <a:t>E’</a:t>
            </a:r>
            <a:r>
              <a:rPr lang="zh-CN" altLang="en-US" dirty="0">
                <a:latin typeface="Arial" panose="020B0604020202020204" pitchFamily="34" charset="0"/>
              </a:rPr>
              <a:t>，</a:t>
            </a:r>
            <a:r>
              <a:rPr kumimoji="1" lang="en-US" altLang="zh-CN" b="1" i="1" dirty="0">
                <a:latin typeface="Arial" panose="020B0604020202020204" pitchFamily="34" charset="0"/>
                <a:ea typeface="楷体_GB2312"/>
                <a:cs typeface="楷体_GB2312"/>
              </a:rPr>
              <a:t>α</a:t>
            </a:r>
            <a:r>
              <a:rPr lang="zh-CN" altLang="en-US" dirty="0">
                <a:latin typeface="Arial" panose="020B0604020202020204" pitchFamily="34" charset="0"/>
              </a:rPr>
              <a:t>替换成</a:t>
            </a:r>
            <a:r>
              <a:rPr lang="en-US" altLang="zh-CN" dirty="0">
                <a:latin typeface="Arial" panose="020B0604020202020204" pitchFamily="34" charset="0"/>
              </a:rPr>
              <a:t>+T</a:t>
            </a:r>
            <a:r>
              <a:rPr lang="zh-CN" altLang="en-US" dirty="0">
                <a:latin typeface="Arial" panose="020B0604020202020204" pitchFamily="34" charset="0"/>
              </a:rPr>
              <a:t>，</a:t>
            </a:r>
            <a:r>
              <a:rPr lang="en-US" altLang="zh-CN" dirty="0">
                <a:latin typeface="Arial" panose="020B0604020202020204" pitchFamily="34" charset="0"/>
              </a:rPr>
              <a:t>A’</a:t>
            </a:r>
            <a:r>
              <a:rPr lang="zh-CN" altLang="en-US" dirty="0">
                <a:latin typeface="Arial" panose="020B0604020202020204" pitchFamily="34" charset="0"/>
              </a:rPr>
              <a:t>替换成</a:t>
            </a:r>
            <a:r>
              <a:rPr lang="en-US" altLang="zh-CN" dirty="0">
                <a:latin typeface="Arial" panose="020B0604020202020204" pitchFamily="34" charset="0"/>
              </a:rPr>
              <a:t>E’</a:t>
            </a:r>
          </a:p>
          <a:p>
            <a:endParaRPr lang="zh-CN" altLang="en-US" dirty="0">
              <a:latin typeface="Arial" panose="020B0604020202020204" pitchFamily="34" charset="0"/>
            </a:endParaRPr>
          </a:p>
        </p:txBody>
      </p:sp>
      <p:sp>
        <p:nvSpPr>
          <p:cNvPr id="65540" name="灯片编号占位符 3">
            <a:extLst>
              <a:ext uri="{FF2B5EF4-FFF2-40B4-BE49-F238E27FC236}">
                <a16:creationId xmlns:a16="http://schemas.microsoft.com/office/drawing/2014/main" id="{75D39607-DAEB-4613-8A34-BBCA9B104CE6}"/>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Tahoma" panose="020B0604030504040204" pitchFamily="34" charset="0"/>
                <a:ea typeface="宋体" panose="02010600030101010101" pitchFamily="2" charset="-122"/>
              </a:defRPr>
            </a:lvl1pPr>
            <a:lvl2pPr marL="741363" indent="-284163" defTabSz="950913">
              <a:defRPr>
                <a:solidFill>
                  <a:schemeClr val="tx1"/>
                </a:solidFill>
                <a:latin typeface="Tahoma" panose="020B0604030504040204" pitchFamily="34" charset="0"/>
                <a:ea typeface="宋体" panose="02010600030101010101" pitchFamily="2" charset="-122"/>
              </a:defRPr>
            </a:lvl2pPr>
            <a:lvl3pPr marL="1141413" indent="-227013" defTabSz="950913">
              <a:defRPr>
                <a:solidFill>
                  <a:schemeClr val="tx1"/>
                </a:solidFill>
                <a:latin typeface="Tahoma" panose="020B0604030504040204" pitchFamily="34" charset="0"/>
                <a:ea typeface="宋体" panose="02010600030101010101" pitchFamily="2" charset="-122"/>
              </a:defRPr>
            </a:lvl3pPr>
            <a:lvl4pPr marL="1598613" indent="-227013" defTabSz="950913">
              <a:defRPr>
                <a:solidFill>
                  <a:schemeClr val="tx1"/>
                </a:solidFill>
                <a:latin typeface="Tahoma" panose="020B0604030504040204" pitchFamily="34" charset="0"/>
                <a:ea typeface="宋体" panose="02010600030101010101" pitchFamily="2" charset="-122"/>
              </a:defRPr>
            </a:lvl4pPr>
            <a:lvl5pPr marL="2055813" indent="-227013" defTabSz="950913">
              <a:defRPr>
                <a:solidFill>
                  <a:schemeClr val="tx1"/>
                </a:solidFill>
                <a:latin typeface="Tahoma" panose="020B0604030504040204" pitchFamily="34" charset="0"/>
                <a:ea typeface="宋体" panose="02010600030101010101" pitchFamily="2" charset="-122"/>
              </a:defRPr>
            </a:lvl5pPr>
            <a:lvl6pPr marL="25130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078D5CDC-E666-48CA-AFE9-14C342157CE8}" type="slidenum">
              <a:rPr lang="zh-CN" altLang="en-US" smtClean="0"/>
              <a:pPr/>
              <a:t>20</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a:extLst>
              <a:ext uri="{FF2B5EF4-FFF2-40B4-BE49-F238E27FC236}">
                <a16:creationId xmlns:a16="http://schemas.microsoft.com/office/drawing/2014/main" id="{B37AD477-C61A-4925-A731-667953484630}"/>
              </a:ext>
            </a:extLst>
          </p:cNvPr>
          <p:cNvSpPr>
            <a:spLocks noGrp="1" noRot="1" noChangeAspect="1" noTextEdit="1"/>
          </p:cNvSpPr>
          <p:nvPr>
            <p:ph type="sldImg"/>
          </p:nvPr>
        </p:nvSpPr>
        <p:spPr>
          <a:ln/>
        </p:spPr>
      </p:sp>
      <p:sp>
        <p:nvSpPr>
          <p:cNvPr id="65539" name="备注占位符 2">
            <a:extLst>
              <a:ext uri="{FF2B5EF4-FFF2-40B4-BE49-F238E27FC236}">
                <a16:creationId xmlns:a16="http://schemas.microsoft.com/office/drawing/2014/main" id="{538E5DFE-1DF3-4644-83A0-301D81ED50B4}"/>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此处揭密那个奇怪的算术运算文法的由来。</a:t>
            </a:r>
            <a:endParaRPr lang="en-US" altLang="zh-CN" dirty="0">
              <a:latin typeface="Arial" panose="020B0604020202020204" pitchFamily="34" charset="0"/>
            </a:endParaRPr>
          </a:p>
          <a:p>
            <a:r>
              <a:rPr lang="zh-CN" altLang="en-US" dirty="0">
                <a:latin typeface="Arial" panose="020B0604020202020204" pitchFamily="34" charset="0"/>
              </a:rPr>
              <a:t>针对以上的问题，我们需要对文法进行改造，使其适合于自顶向下分析的方法</a:t>
            </a:r>
            <a:endParaRPr lang="en-US" altLang="zh-CN" dirty="0">
              <a:latin typeface="Arial" panose="020B0604020202020204" pitchFamily="34" charset="0"/>
            </a:endParaRPr>
          </a:p>
          <a:p>
            <a:r>
              <a:rPr lang="zh-CN" altLang="en-US" dirty="0">
                <a:latin typeface="Arial" panose="020B0604020202020204" pitchFamily="34" charset="0"/>
              </a:rPr>
              <a:t>首先来看如何消除</a:t>
            </a:r>
            <a:r>
              <a:rPr lang="en-US" altLang="zh-CN" dirty="0">
                <a:latin typeface="Arial" panose="020B0604020202020204" pitchFamily="34" charset="0"/>
              </a:rPr>
              <a:t>……</a:t>
            </a:r>
          </a:p>
          <a:p>
            <a:r>
              <a:rPr lang="zh-CN" altLang="en-US" dirty="0">
                <a:latin typeface="Arial" panose="020B0604020202020204" pitchFamily="34" charset="0"/>
              </a:rPr>
              <a:t>对于一个形如</a:t>
            </a:r>
            <a:r>
              <a:rPr kumimoji="1" lang="en-US" altLang="zh-CN" b="1" i="1" dirty="0">
                <a:latin typeface="Arial" panose="020B0604020202020204" pitchFamily="34" charset="0"/>
                <a:ea typeface="楷体_GB2312"/>
                <a:cs typeface="Times New Roman" panose="02020603050405020304" pitchFamily="18" charset="0"/>
              </a:rPr>
              <a:t>A</a:t>
            </a:r>
            <a:r>
              <a:rPr kumimoji="1" lang="en-US" altLang="zh-CN" b="1" dirty="0">
                <a:latin typeface="Arial" panose="020B0604020202020204" pitchFamily="34" charset="0"/>
                <a:ea typeface="楷体_GB2312"/>
                <a:cs typeface="Times New Roman" panose="02020603050405020304" pitchFamily="18" charset="0"/>
              </a:rPr>
              <a:t>  → </a:t>
            </a:r>
            <a:r>
              <a:rPr kumimoji="1" lang="en-US" altLang="zh-CN" b="1" i="1" dirty="0">
                <a:latin typeface="Arial" panose="020B0604020202020204" pitchFamily="34" charset="0"/>
                <a:ea typeface="楷体_GB2312"/>
                <a:cs typeface="Times New Roman" panose="02020603050405020304" pitchFamily="18" charset="0"/>
              </a:rPr>
              <a:t>Aα</a:t>
            </a:r>
            <a:r>
              <a:rPr kumimoji="1" lang="en-US" altLang="zh-CN" b="1" dirty="0">
                <a:latin typeface="Arial" panose="020B0604020202020204" pitchFamily="34" charset="0"/>
                <a:ea typeface="楷体_GB2312"/>
                <a:cs typeface="Times New Roman" panose="02020603050405020304" pitchFamily="18" charset="0"/>
              </a:rPr>
              <a:t> | </a:t>
            </a:r>
            <a:r>
              <a:rPr kumimoji="1" lang="en-US" altLang="zh-CN" b="1" i="1" dirty="0">
                <a:latin typeface="Arial" panose="020B0604020202020204" pitchFamily="34" charset="0"/>
                <a:ea typeface="楷体_GB2312"/>
                <a:cs typeface="Times New Roman" panose="02020603050405020304" pitchFamily="18" charset="0"/>
              </a:rPr>
              <a:t>β</a:t>
            </a:r>
            <a:r>
              <a:rPr lang="zh-CN" altLang="en-US" dirty="0">
                <a:latin typeface="Arial" panose="020B0604020202020204" pitchFamily="34" charset="0"/>
              </a:rPr>
              <a:t>的直接左递归产生式</a:t>
            </a:r>
            <a:endParaRPr lang="en-US" altLang="zh-CN" dirty="0">
              <a:latin typeface="Arial" panose="020B0604020202020204" pitchFamily="34" charset="0"/>
            </a:endParaRPr>
          </a:p>
          <a:p>
            <a:r>
              <a:rPr lang="zh-CN" altLang="en-US" dirty="0">
                <a:latin typeface="Arial" panose="020B0604020202020204" pitchFamily="34" charset="0"/>
              </a:rPr>
              <a:t>我们先来看看，这个产生式都能生成什么样的串</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通过分析，我们可以看出，这个产生式生成的是</a:t>
            </a:r>
            <a:r>
              <a:rPr kumimoji="1" lang="en-US" altLang="zh-CN" b="1" i="1" dirty="0">
                <a:latin typeface="Arial" panose="020B0604020202020204" pitchFamily="34" charset="0"/>
                <a:ea typeface="楷体_GB2312"/>
                <a:cs typeface="楷体_GB2312"/>
              </a:rPr>
              <a:t>β</a:t>
            </a:r>
            <a:r>
              <a:rPr lang="zh-CN" altLang="en-US" dirty="0">
                <a:latin typeface="Arial" panose="020B0604020202020204" pitchFamily="34" charset="0"/>
              </a:rPr>
              <a:t>后面连接若干个</a:t>
            </a:r>
            <a:r>
              <a:rPr kumimoji="1" lang="en-US" altLang="zh-CN" b="1" i="1" dirty="0">
                <a:latin typeface="Arial" panose="020B0604020202020204" pitchFamily="34" charset="0"/>
                <a:ea typeface="楷体_GB2312"/>
                <a:cs typeface="楷体_GB2312"/>
              </a:rPr>
              <a:t>α</a:t>
            </a:r>
            <a:r>
              <a:rPr kumimoji="1" lang="en-US" altLang="zh-CN" b="1" dirty="0">
                <a:latin typeface="Arial" panose="020B0604020202020204" pitchFamily="34" charset="0"/>
                <a:ea typeface="楷体_GB2312"/>
                <a:cs typeface="楷体_GB2312"/>
              </a:rPr>
              <a:t> </a:t>
            </a:r>
            <a:r>
              <a:rPr lang="zh-CN" altLang="en-US" dirty="0">
                <a:latin typeface="Arial" panose="020B0604020202020204" pitchFamily="34" charset="0"/>
              </a:rPr>
              <a:t>，这里的若干可以为</a:t>
            </a:r>
            <a:r>
              <a:rPr lang="en-US" altLang="zh-CN" dirty="0">
                <a:latin typeface="Arial" panose="020B0604020202020204" pitchFamily="34" charset="0"/>
              </a:rPr>
              <a:t>0</a:t>
            </a:r>
            <a:r>
              <a:rPr lang="zh-CN" altLang="en-US" dirty="0">
                <a:latin typeface="Arial" panose="020B0604020202020204" pitchFamily="34" charset="0"/>
              </a:rPr>
              <a:t>个</a:t>
            </a:r>
            <a:endParaRPr lang="en-US" altLang="zh-CN" dirty="0">
              <a:latin typeface="Arial" panose="020B0604020202020204" pitchFamily="34" charset="0"/>
            </a:endParaRPr>
          </a:p>
          <a:p>
            <a:r>
              <a:rPr lang="zh-CN" altLang="en-US" dirty="0">
                <a:latin typeface="Arial" panose="020B0604020202020204" pitchFamily="34" charset="0"/>
              </a:rPr>
              <a:t>于是我们可以想办法构造具有等价功能的不含左递归的产生式</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引入一个新的非终结符</a:t>
            </a:r>
            <a:r>
              <a:rPr lang="en-US" altLang="zh-CN" dirty="0">
                <a:latin typeface="Arial" panose="020B0604020202020204" pitchFamily="34" charset="0"/>
              </a:rPr>
              <a:t>A</a:t>
            </a:r>
            <a:r>
              <a:rPr lang="zh-CN" altLang="en-US" dirty="0">
                <a:latin typeface="Arial" panose="020B0604020202020204" pitchFamily="34" charset="0"/>
              </a:rPr>
              <a:t>‘，将</a:t>
            </a:r>
            <a:r>
              <a:rPr kumimoji="1" lang="en-US" altLang="zh-CN" b="1" i="1" dirty="0">
                <a:latin typeface="Arial" panose="020B0604020202020204" pitchFamily="34" charset="0"/>
                <a:ea typeface="楷体_GB2312"/>
                <a:cs typeface="楷体_GB2312"/>
              </a:rPr>
              <a:t>A</a:t>
            </a:r>
            <a:r>
              <a:rPr kumimoji="1" lang="en-US" altLang="zh-CN" b="1" dirty="0">
                <a:latin typeface="Arial" panose="020B0604020202020204" pitchFamily="34" charset="0"/>
                <a:ea typeface="楷体_GB2312"/>
                <a:cs typeface="楷体_GB2312"/>
              </a:rPr>
              <a:t>  → </a:t>
            </a:r>
            <a:r>
              <a:rPr kumimoji="1" lang="en-US" altLang="zh-CN" b="1" i="1" dirty="0">
                <a:latin typeface="Arial" panose="020B0604020202020204" pitchFamily="34" charset="0"/>
                <a:ea typeface="楷体_GB2312"/>
                <a:cs typeface="楷体_GB2312"/>
              </a:rPr>
              <a:t>β A</a:t>
            </a:r>
            <a:r>
              <a:rPr kumimoji="1" lang="en-US" altLang="zh-CN" b="1" dirty="0">
                <a:latin typeface="Arial" panose="020B0604020202020204" pitchFamily="34" charset="0"/>
                <a:ea typeface="楷体_GB2312"/>
                <a:cs typeface="楷体_GB2312"/>
              </a:rPr>
              <a:t>′ </a:t>
            </a:r>
            <a:r>
              <a:rPr lang="en-US" altLang="zh-CN" dirty="0">
                <a:latin typeface="Arial" panose="020B0604020202020204" pitchFamily="34" charset="0"/>
              </a:rPr>
              <a:t>……</a:t>
            </a:r>
            <a:r>
              <a:rPr lang="zh-CN" altLang="en-US" dirty="0">
                <a:latin typeface="Arial" panose="020B0604020202020204" pitchFamily="34" charset="0"/>
              </a:rPr>
              <a:t>，说明从</a:t>
            </a:r>
            <a:r>
              <a:rPr lang="en-US" altLang="zh-CN" dirty="0">
                <a:latin typeface="Arial" panose="020B0604020202020204" pitchFamily="34" charset="0"/>
              </a:rPr>
              <a:t>A</a:t>
            </a:r>
            <a:r>
              <a:rPr lang="zh-CN" altLang="en-US" dirty="0">
                <a:latin typeface="Arial" panose="020B0604020202020204" pitchFamily="34" charset="0"/>
              </a:rPr>
              <a:t>推导出的串都是以</a:t>
            </a:r>
            <a:r>
              <a:rPr kumimoji="1" lang="en-US" altLang="zh-CN" b="1" i="1" dirty="0">
                <a:latin typeface="Arial" panose="020B0604020202020204" pitchFamily="34" charset="0"/>
                <a:ea typeface="楷体_GB2312"/>
                <a:cs typeface="楷体_GB2312"/>
              </a:rPr>
              <a:t>β</a:t>
            </a:r>
            <a:r>
              <a:rPr lang="zh-CN" altLang="en-US" dirty="0">
                <a:latin typeface="Arial" panose="020B0604020202020204" pitchFamily="34" charset="0"/>
              </a:rPr>
              <a:t>开头的</a:t>
            </a:r>
            <a:endParaRPr lang="en-US" altLang="zh-CN" dirty="0">
              <a:latin typeface="Arial" panose="020B0604020202020204" pitchFamily="34" charset="0"/>
            </a:endParaRPr>
          </a:p>
          <a:p>
            <a:r>
              <a:rPr lang="zh-CN" altLang="en-US" dirty="0">
                <a:latin typeface="Arial" panose="020B0604020202020204" pitchFamily="34" charset="0"/>
              </a:rPr>
              <a:t>接下来，</a:t>
            </a:r>
            <a:r>
              <a:rPr lang="en-US" altLang="zh-CN" dirty="0">
                <a:latin typeface="Arial" panose="020B0604020202020204" pitchFamily="34" charset="0"/>
              </a:rPr>
              <a:t>A</a:t>
            </a:r>
            <a:r>
              <a:rPr lang="zh-CN" altLang="en-US" dirty="0">
                <a:latin typeface="Arial" panose="020B0604020202020204" pitchFamily="34" charset="0"/>
              </a:rPr>
              <a:t>‘必须能够产生若干个</a:t>
            </a:r>
            <a:r>
              <a:rPr kumimoji="1" lang="en-US" altLang="zh-CN" b="1" i="1" dirty="0">
                <a:latin typeface="Arial" panose="020B0604020202020204" pitchFamily="34" charset="0"/>
                <a:ea typeface="楷体_GB2312"/>
                <a:cs typeface="楷体_GB2312"/>
              </a:rPr>
              <a:t>α</a:t>
            </a:r>
            <a:r>
              <a:rPr lang="zh-CN" altLang="en-US" dirty="0">
                <a:latin typeface="Arial" panose="020B0604020202020204" pitchFamily="34" charset="0"/>
              </a:rPr>
              <a:t>，这很容易，我们可以写成</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下面来看一个例子，这是一个简化版本的算术表达式文法</a:t>
            </a:r>
            <a:endParaRPr lang="en-US" altLang="zh-CN" dirty="0">
              <a:latin typeface="Arial" panose="020B0604020202020204" pitchFamily="34" charset="0"/>
            </a:endParaRPr>
          </a:p>
          <a:p>
            <a:r>
              <a:rPr lang="zh-CN" altLang="en-US" dirty="0">
                <a:latin typeface="Arial" panose="020B0604020202020204" pitchFamily="34" charset="0"/>
              </a:rPr>
              <a:t>这里</a:t>
            </a:r>
            <a:r>
              <a:rPr lang="en-US" altLang="zh-CN" dirty="0">
                <a:latin typeface="Arial" panose="020B0604020202020204" pitchFamily="34" charset="0"/>
              </a:rPr>
              <a:t>E</a:t>
            </a:r>
            <a:r>
              <a:rPr lang="zh-CN" altLang="en-US" dirty="0">
                <a:latin typeface="Arial" panose="020B0604020202020204" pitchFamily="34" charset="0"/>
              </a:rPr>
              <a:t>就相当于算法中的</a:t>
            </a:r>
            <a:r>
              <a:rPr lang="en-US" altLang="zh-CN" dirty="0">
                <a:latin typeface="Arial" panose="020B0604020202020204" pitchFamily="34" charset="0"/>
              </a:rPr>
              <a:t>A</a:t>
            </a:r>
            <a:r>
              <a:rPr lang="zh-CN" altLang="en-US" dirty="0">
                <a:latin typeface="Arial" panose="020B0604020202020204" pitchFamily="34" charset="0"/>
              </a:rPr>
              <a:t>，</a:t>
            </a:r>
            <a:r>
              <a:rPr lang="en-US" altLang="zh-CN" dirty="0">
                <a:latin typeface="Arial" panose="020B0604020202020204" pitchFamily="34" charset="0"/>
              </a:rPr>
              <a:t>+T</a:t>
            </a:r>
            <a:r>
              <a:rPr lang="zh-CN" altLang="en-US" dirty="0">
                <a:latin typeface="Arial" panose="020B0604020202020204" pitchFamily="34" charset="0"/>
              </a:rPr>
              <a:t>相当于算法中的</a:t>
            </a:r>
            <a:r>
              <a:rPr kumimoji="1" lang="en-US" altLang="zh-CN" b="1" i="1" dirty="0">
                <a:latin typeface="Arial" panose="020B0604020202020204" pitchFamily="34" charset="0"/>
                <a:ea typeface="楷体_GB2312"/>
                <a:cs typeface="楷体_GB2312"/>
              </a:rPr>
              <a:t>α</a:t>
            </a:r>
            <a:r>
              <a:rPr lang="zh-CN" altLang="en-US" dirty="0">
                <a:latin typeface="Arial" panose="020B0604020202020204" pitchFamily="34" charset="0"/>
              </a:rPr>
              <a:t>，</a:t>
            </a:r>
            <a:r>
              <a:rPr lang="en-US" altLang="zh-CN" dirty="0">
                <a:latin typeface="Arial" panose="020B0604020202020204" pitchFamily="34" charset="0"/>
              </a:rPr>
              <a:t>T</a:t>
            </a:r>
            <a:r>
              <a:rPr lang="zh-CN" altLang="en-US" dirty="0">
                <a:latin typeface="Arial" panose="020B0604020202020204" pitchFamily="34" charset="0"/>
              </a:rPr>
              <a:t>相当于算法中的</a:t>
            </a:r>
            <a:r>
              <a:rPr kumimoji="1" lang="en-US" altLang="zh-CN" b="1" i="1" dirty="0">
                <a:latin typeface="Arial" panose="020B0604020202020204" pitchFamily="34" charset="0"/>
                <a:ea typeface="楷体_GB2312"/>
                <a:cs typeface="楷体_GB2312"/>
              </a:rPr>
              <a:t>β</a:t>
            </a:r>
          </a:p>
          <a:p>
            <a:r>
              <a:rPr lang="zh-CN" altLang="en-US" dirty="0">
                <a:latin typeface="Arial" panose="020B0604020202020204" pitchFamily="34" charset="0"/>
              </a:rPr>
              <a:t>代入到上面的式子中，</a:t>
            </a:r>
            <a:r>
              <a:rPr lang="en-US" altLang="zh-CN" dirty="0">
                <a:latin typeface="Arial" panose="020B0604020202020204" pitchFamily="34" charset="0"/>
              </a:rPr>
              <a:t>A</a:t>
            </a:r>
            <a:r>
              <a:rPr lang="zh-CN" altLang="en-US" dirty="0">
                <a:latin typeface="Arial" panose="020B0604020202020204" pitchFamily="34" charset="0"/>
              </a:rPr>
              <a:t>替换成</a:t>
            </a:r>
            <a:r>
              <a:rPr lang="en-US" altLang="zh-CN" dirty="0">
                <a:latin typeface="Arial" panose="020B0604020202020204" pitchFamily="34" charset="0"/>
              </a:rPr>
              <a:t>E</a:t>
            </a:r>
            <a:r>
              <a:rPr lang="zh-CN" altLang="en-US" dirty="0">
                <a:latin typeface="Arial" panose="020B0604020202020204" pitchFamily="34" charset="0"/>
              </a:rPr>
              <a:t>，</a:t>
            </a:r>
            <a:r>
              <a:rPr kumimoji="1" lang="en-US" altLang="zh-CN" b="1" i="1" dirty="0">
                <a:latin typeface="Arial" panose="020B0604020202020204" pitchFamily="34" charset="0"/>
                <a:ea typeface="楷体_GB2312"/>
                <a:cs typeface="楷体_GB2312"/>
              </a:rPr>
              <a:t>β</a:t>
            </a:r>
            <a:r>
              <a:rPr lang="zh-CN" altLang="en-US" dirty="0">
                <a:latin typeface="Arial" panose="020B0604020202020204" pitchFamily="34" charset="0"/>
              </a:rPr>
              <a:t>替换成</a:t>
            </a:r>
            <a:r>
              <a:rPr lang="en-US" altLang="zh-CN" dirty="0">
                <a:latin typeface="Arial" panose="020B0604020202020204" pitchFamily="34" charset="0"/>
              </a:rPr>
              <a:t>T</a:t>
            </a:r>
            <a:r>
              <a:rPr lang="zh-CN" altLang="en-US" dirty="0">
                <a:latin typeface="Arial" panose="020B0604020202020204" pitchFamily="34" charset="0"/>
              </a:rPr>
              <a:t>，</a:t>
            </a:r>
            <a:r>
              <a:rPr lang="en-US" altLang="zh-CN" dirty="0">
                <a:latin typeface="Arial" panose="020B0604020202020204" pitchFamily="34" charset="0"/>
              </a:rPr>
              <a:t>A’</a:t>
            </a:r>
            <a:r>
              <a:rPr lang="zh-CN" altLang="en-US" dirty="0">
                <a:latin typeface="Arial" panose="020B0604020202020204" pitchFamily="34" charset="0"/>
              </a:rPr>
              <a:t>替换成</a:t>
            </a:r>
            <a:r>
              <a:rPr lang="en-US" altLang="zh-CN" dirty="0">
                <a:latin typeface="Arial" panose="020B0604020202020204" pitchFamily="34" charset="0"/>
              </a:rPr>
              <a:t>E’</a:t>
            </a:r>
            <a:r>
              <a:rPr lang="zh-CN" altLang="en-US" dirty="0">
                <a:latin typeface="Arial" panose="020B0604020202020204" pitchFamily="34" charset="0"/>
              </a:rPr>
              <a:t>，</a:t>
            </a:r>
            <a:r>
              <a:rPr kumimoji="1" lang="en-US" altLang="zh-CN" b="1" i="1" dirty="0">
                <a:latin typeface="Arial" panose="020B0604020202020204" pitchFamily="34" charset="0"/>
                <a:ea typeface="楷体_GB2312"/>
                <a:cs typeface="楷体_GB2312"/>
              </a:rPr>
              <a:t>α</a:t>
            </a:r>
            <a:r>
              <a:rPr lang="zh-CN" altLang="en-US" dirty="0">
                <a:latin typeface="Arial" panose="020B0604020202020204" pitchFamily="34" charset="0"/>
              </a:rPr>
              <a:t>替换成</a:t>
            </a:r>
            <a:r>
              <a:rPr lang="en-US" altLang="zh-CN" dirty="0">
                <a:latin typeface="Arial" panose="020B0604020202020204" pitchFamily="34" charset="0"/>
              </a:rPr>
              <a:t>+T</a:t>
            </a:r>
            <a:r>
              <a:rPr lang="zh-CN" altLang="en-US" dirty="0">
                <a:latin typeface="Arial" panose="020B0604020202020204" pitchFamily="34" charset="0"/>
              </a:rPr>
              <a:t>，</a:t>
            </a:r>
            <a:r>
              <a:rPr lang="en-US" altLang="zh-CN" dirty="0">
                <a:latin typeface="Arial" panose="020B0604020202020204" pitchFamily="34" charset="0"/>
              </a:rPr>
              <a:t>A’</a:t>
            </a:r>
            <a:r>
              <a:rPr lang="zh-CN" altLang="en-US" dirty="0">
                <a:latin typeface="Arial" panose="020B0604020202020204" pitchFamily="34" charset="0"/>
              </a:rPr>
              <a:t>替换成</a:t>
            </a:r>
            <a:r>
              <a:rPr lang="en-US" altLang="zh-CN" dirty="0">
                <a:latin typeface="Arial" panose="020B0604020202020204" pitchFamily="34" charset="0"/>
              </a:rPr>
              <a:t>E’</a:t>
            </a:r>
          </a:p>
          <a:p>
            <a:endParaRPr lang="zh-CN" altLang="en-US" dirty="0">
              <a:latin typeface="Arial" panose="020B0604020202020204" pitchFamily="34" charset="0"/>
            </a:endParaRPr>
          </a:p>
        </p:txBody>
      </p:sp>
      <p:sp>
        <p:nvSpPr>
          <p:cNvPr id="65540" name="灯片编号占位符 3">
            <a:extLst>
              <a:ext uri="{FF2B5EF4-FFF2-40B4-BE49-F238E27FC236}">
                <a16:creationId xmlns:a16="http://schemas.microsoft.com/office/drawing/2014/main" id="{75D39607-DAEB-4613-8A34-BBCA9B104CE6}"/>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Tahoma" panose="020B0604030504040204" pitchFamily="34" charset="0"/>
                <a:ea typeface="宋体" panose="02010600030101010101" pitchFamily="2" charset="-122"/>
              </a:defRPr>
            </a:lvl1pPr>
            <a:lvl2pPr marL="741363" indent="-284163" defTabSz="950913">
              <a:defRPr>
                <a:solidFill>
                  <a:schemeClr val="tx1"/>
                </a:solidFill>
                <a:latin typeface="Tahoma" panose="020B0604030504040204" pitchFamily="34" charset="0"/>
                <a:ea typeface="宋体" panose="02010600030101010101" pitchFamily="2" charset="-122"/>
              </a:defRPr>
            </a:lvl2pPr>
            <a:lvl3pPr marL="1141413" indent="-227013" defTabSz="950913">
              <a:defRPr>
                <a:solidFill>
                  <a:schemeClr val="tx1"/>
                </a:solidFill>
                <a:latin typeface="Tahoma" panose="020B0604030504040204" pitchFamily="34" charset="0"/>
                <a:ea typeface="宋体" panose="02010600030101010101" pitchFamily="2" charset="-122"/>
              </a:defRPr>
            </a:lvl3pPr>
            <a:lvl4pPr marL="1598613" indent="-227013" defTabSz="950913">
              <a:defRPr>
                <a:solidFill>
                  <a:schemeClr val="tx1"/>
                </a:solidFill>
                <a:latin typeface="Tahoma" panose="020B0604030504040204" pitchFamily="34" charset="0"/>
                <a:ea typeface="宋体" panose="02010600030101010101" pitchFamily="2" charset="-122"/>
              </a:defRPr>
            </a:lvl4pPr>
            <a:lvl5pPr marL="2055813" indent="-227013" defTabSz="950913">
              <a:defRPr>
                <a:solidFill>
                  <a:schemeClr val="tx1"/>
                </a:solidFill>
                <a:latin typeface="Tahoma" panose="020B0604030504040204" pitchFamily="34" charset="0"/>
                <a:ea typeface="宋体" panose="02010600030101010101" pitchFamily="2" charset="-122"/>
              </a:defRPr>
            </a:lvl5pPr>
            <a:lvl6pPr marL="25130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078D5CDC-E666-48CA-AFE9-14C342157CE8}" type="slidenum">
              <a:rPr lang="zh-CN" altLang="en-US" smtClean="0"/>
              <a:pPr/>
              <a:t>21</a:t>
            </a:fld>
            <a:endParaRPr lang="en-US" altLang="zh-CN"/>
          </a:p>
        </p:txBody>
      </p:sp>
    </p:spTree>
    <p:extLst>
      <p:ext uri="{BB962C8B-B14F-4D97-AF65-F5344CB8AC3E}">
        <p14:creationId xmlns:p14="http://schemas.microsoft.com/office/powerpoint/2010/main" val="6037947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6A7A22A0-2CBA-4400-962A-79C6DBF1F83A}"/>
              </a:ext>
            </a:extLst>
          </p:cNvPr>
          <p:cNvSpPr>
            <a:spLocks noGrp="1" noRot="1" noChangeAspect="1" noTextEdit="1"/>
          </p:cNvSpPr>
          <p:nvPr>
            <p:ph type="sldImg"/>
          </p:nvPr>
        </p:nvSpPr>
        <p:spPr>
          <a:ln/>
        </p:spPr>
      </p:sp>
      <p:sp>
        <p:nvSpPr>
          <p:cNvPr id="67587" name="备注占位符 2">
            <a:extLst>
              <a:ext uri="{FF2B5EF4-FFF2-40B4-BE49-F238E27FC236}">
                <a16:creationId xmlns:a16="http://schemas.microsoft.com/office/drawing/2014/main" id="{E52A8238-1739-4D90-81C0-61C050BB59B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我们可以很容易的将这个方法扩展到一般形式</a:t>
            </a:r>
          </a:p>
          <a:p>
            <a:endParaRPr lang="zh-CN" altLang="en-US" dirty="0">
              <a:latin typeface="Arial" panose="020B0604020202020204" pitchFamily="34" charset="0"/>
            </a:endParaRPr>
          </a:p>
        </p:txBody>
      </p:sp>
      <p:sp>
        <p:nvSpPr>
          <p:cNvPr id="67588" name="灯片编号占位符 3">
            <a:extLst>
              <a:ext uri="{FF2B5EF4-FFF2-40B4-BE49-F238E27FC236}">
                <a16:creationId xmlns:a16="http://schemas.microsoft.com/office/drawing/2014/main" id="{F685C7AA-AA4C-46C4-AD48-161DAD9D9DF8}"/>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Tahoma" panose="020B0604030504040204" pitchFamily="34" charset="0"/>
                <a:ea typeface="宋体" panose="02010600030101010101" pitchFamily="2" charset="-122"/>
              </a:defRPr>
            </a:lvl1pPr>
            <a:lvl2pPr marL="741363" indent="-284163" defTabSz="950913">
              <a:defRPr>
                <a:solidFill>
                  <a:schemeClr val="tx1"/>
                </a:solidFill>
                <a:latin typeface="Tahoma" panose="020B0604030504040204" pitchFamily="34" charset="0"/>
                <a:ea typeface="宋体" panose="02010600030101010101" pitchFamily="2" charset="-122"/>
              </a:defRPr>
            </a:lvl2pPr>
            <a:lvl3pPr marL="1141413" indent="-227013" defTabSz="950913">
              <a:defRPr>
                <a:solidFill>
                  <a:schemeClr val="tx1"/>
                </a:solidFill>
                <a:latin typeface="Tahoma" panose="020B0604030504040204" pitchFamily="34" charset="0"/>
                <a:ea typeface="宋体" panose="02010600030101010101" pitchFamily="2" charset="-122"/>
              </a:defRPr>
            </a:lvl3pPr>
            <a:lvl4pPr marL="1598613" indent="-227013" defTabSz="950913">
              <a:defRPr>
                <a:solidFill>
                  <a:schemeClr val="tx1"/>
                </a:solidFill>
                <a:latin typeface="Tahoma" panose="020B0604030504040204" pitchFamily="34" charset="0"/>
                <a:ea typeface="宋体" panose="02010600030101010101" pitchFamily="2" charset="-122"/>
              </a:defRPr>
            </a:lvl4pPr>
            <a:lvl5pPr marL="2055813" indent="-227013" defTabSz="950913">
              <a:defRPr>
                <a:solidFill>
                  <a:schemeClr val="tx1"/>
                </a:solidFill>
                <a:latin typeface="Tahoma" panose="020B0604030504040204" pitchFamily="34" charset="0"/>
                <a:ea typeface="宋体" panose="02010600030101010101" pitchFamily="2" charset="-122"/>
              </a:defRPr>
            </a:lvl5pPr>
            <a:lvl6pPr marL="25130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B686A485-958D-4CC3-AA51-2A020EA09436}" type="slidenum">
              <a:rPr lang="zh-CN" altLang="en-US" smtClean="0"/>
              <a:pPr/>
              <a:t>22</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a:extLst>
              <a:ext uri="{FF2B5EF4-FFF2-40B4-BE49-F238E27FC236}">
                <a16:creationId xmlns:a16="http://schemas.microsoft.com/office/drawing/2014/main" id="{8E427AB1-C185-45D7-AE07-BCFDDA13D265}"/>
              </a:ext>
            </a:extLst>
          </p:cNvPr>
          <p:cNvSpPr>
            <a:spLocks noGrp="1" noRot="1" noChangeAspect="1" noTextEdit="1"/>
          </p:cNvSpPr>
          <p:nvPr>
            <p:ph type="sldImg"/>
          </p:nvPr>
        </p:nvSpPr>
        <p:spPr>
          <a:ln/>
        </p:spPr>
      </p:sp>
      <p:sp>
        <p:nvSpPr>
          <p:cNvPr id="69635" name="备注占位符 2">
            <a:extLst>
              <a:ext uri="{FF2B5EF4-FFF2-40B4-BE49-F238E27FC236}">
                <a16:creationId xmlns:a16="http://schemas.microsoft.com/office/drawing/2014/main" id="{1F53F699-8C9A-4D8C-860D-3158153381AB}"/>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从表面上看，</a:t>
            </a:r>
            <a:r>
              <a:rPr lang="en-US" altLang="zh-CN" dirty="0">
                <a:latin typeface="Arial" panose="020B0604020202020204" pitchFamily="34" charset="0"/>
              </a:rPr>
              <a:t>S</a:t>
            </a:r>
            <a:r>
              <a:rPr lang="zh-CN" altLang="en-US" dirty="0">
                <a:latin typeface="Arial" panose="020B0604020202020204" pitchFamily="34" charset="0"/>
              </a:rPr>
              <a:t>不存在直接左递归，但这不代表</a:t>
            </a:r>
            <a:r>
              <a:rPr lang="en-US" altLang="zh-CN" dirty="0">
                <a:latin typeface="Arial" panose="020B0604020202020204" pitchFamily="34" charset="0"/>
              </a:rPr>
              <a:t>S</a:t>
            </a:r>
            <a:r>
              <a:rPr lang="zh-CN" altLang="en-US" dirty="0">
                <a:latin typeface="Arial" panose="020B0604020202020204" pitchFamily="34" charset="0"/>
              </a:rPr>
              <a:t>就不存在左递归。事实上，它存在间接左递归</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用这条产生式</a:t>
            </a:r>
            <a:endParaRPr lang="en-US" altLang="zh-CN" dirty="0">
              <a:latin typeface="Arial" panose="020B0604020202020204" pitchFamily="34" charset="0"/>
            </a:endParaRPr>
          </a:p>
          <a:p>
            <a:r>
              <a:rPr lang="en-US" altLang="zh-CN" sz="2500" b="1" i="1" dirty="0">
                <a:latin typeface="Arial" panose="020B0604020202020204" pitchFamily="34" charset="0"/>
                <a:cs typeface="Times New Roman" panose="02020603050405020304" pitchFamily="18" charset="0"/>
              </a:rPr>
              <a:t>A </a:t>
            </a:r>
            <a:r>
              <a:rPr lang="en-US" altLang="zh-CN" sz="2500" b="1" dirty="0">
                <a:latin typeface="Arial" panose="020B0604020202020204" pitchFamily="34" charset="0"/>
                <a:cs typeface="Times New Roman" panose="02020603050405020304" pitchFamily="18" charset="0"/>
              </a:rPr>
              <a:t>→ </a:t>
            </a:r>
            <a:r>
              <a:rPr lang="en-US" altLang="zh-CN" sz="2500" b="1" i="1" dirty="0">
                <a:latin typeface="Arial" panose="020B0604020202020204" pitchFamily="34" charset="0"/>
                <a:cs typeface="Times New Roman" panose="02020603050405020304" pitchFamily="18" charset="0"/>
              </a:rPr>
              <a:t>A c </a:t>
            </a:r>
            <a:r>
              <a:rPr lang="en-US" altLang="zh-CN" sz="2500" b="1" dirty="0">
                <a:latin typeface="Arial" panose="020B0604020202020204" pitchFamily="34" charset="0"/>
                <a:cs typeface="Times New Roman" panose="02020603050405020304" pitchFamily="18" charset="0"/>
              </a:rPr>
              <a:t>| </a:t>
            </a:r>
            <a:r>
              <a:rPr lang="en-US" altLang="zh-CN" sz="2500" b="1" i="1" dirty="0">
                <a:latin typeface="Arial" panose="020B0604020202020204" pitchFamily="34" charset="0"/>
                <a:cs typeface="Times New Roman" panose="02020603050405020304" pitchFamily="18" charset="0"/>
              </a:rPr>
              <a:t>A </a:t>
            </a:r>
            <a:r>
              <a:rPr lang="en-US" altLang="zh-CN" sz="2500" b="1" i="1" dirty="0" err="1">
                <a:latin typeface="Arial" panose="020B0604020202020204" pitchFamily="34" charset="0"/>
                <a:cs typeface="Times New Roman" panose="02020603050405020304" pitchFamily="18" charset="0"/>
              </a:rPr>
              <a:t>a</a:t>
            </a:r>
            <a:r>
              <a:rPr lang="en-US" altLang="zh-CN" sz="2500" b="1" i="1" dirty="0">
                <a:latin typeface="Arial" panose="020B0604020202020204" pitchFamily="34" charset="0"/>
                <a:cs typeface="Times New Roman" panose="02020603050405020304" pitchFamily="18" charset="0"/>
              </a:rPr>
              <a:t> d</a:t>
            </a:r>
            <a:r>
              <a:rPr lang="en-US" altLang="zh-CN" sz="2500" b="1" dirty="0">
                <a:latin typeface="Arial" panose="020B0604020202020204" pitchFamily="34" charset="0"/>
                <a:cs typeface="Times New Roman" panose="02020603050405020304" pitchFamily="18" charset="0"/>
              </a:rPr>
              <a:t> | </a:t>
            </a:r>
            <a:r>
              <a:rPr lang="en-US" altLang="zh-CN" sz="2500" b="1" i="1" dirty="0">
                <a:latin typeface="Arial" panose="020B0604020202020204" pitchFamily="34" charset="0"/>
                <a:cs typeface="Times New Roman" panose="02020603050405020304" pitchFamily="18" charset="0"/>
              </a:rPr>
              <a:t>b d</a:t>
            </a:r>
            <a:r>
              <a:rPr lang="en-US" altLang="zh-CN" sz="2500" b="1" dirty="0">
                <a:latin typeface="Arial" panose="020B0604020202020204" pitchFamily="34" charset="0"/>
                <a:cs typeface="Times New Roman" panose="02020603050405020304" pitchFamily="18" charset="0"/>
              </a:rPr>
              <a:t> | </a:t>
            </a:r>
            <a:r>
              <a:rPr lang="en-US" altLang="zh-CN" sz="2500" b="1" i="1" dirty="0">
                <a:latin typeface="Arial" panose="020B0604020202020204" pitchFamily="34" charset="0"/>
                <a:cs typeface="Times New Roman" panose="02020603050405020304" pitchFamily="18" charset="0"/>
              </a:rPr>
              <a:t>ε </a:t>
            </a:r>
            <a:endParaRPr lang="en-US" altLang="zh-CN" sz="2500" b="1" dirty="0">
              <a:latin typeface="Arial" panose="020B0604020202020204" pitchFamily="34" charset="0"/>
              <a:cs typeface="Times New Roman" panose="02020603050405020304" pitchFamily="18" charset="0"/>
            </a:endParaRPr>
          </a:p>
          <a:p>
            <a:r>
              <a:rPr lang="zh-CN" altLang="en-US" dirty="0">
                <a:latin typeface="Arial" panose="020B0604020202020204" pitchFamily="34" charset="0"/>
              </a:rPr>
              <a:t>替换原来的</a:t>
            </a:r>
            <a:r>
              <a:rPr lang="en-US" altLang="zh-CN" dirty="0">
                <a:latin typeface="Arial" panose="020B0604020202020204" pitchFamily="34" charset="0"/>
              </a:rPr>
              <a:t>A</a:t>
            </a:r>
            <a:r>
              <a:rPr lang="zh-CN" altLang="en-US" dirty="0">
                <a:latin typeface="Arial" panose="020B0604020202020204" pitchFamily="34" charset="0"/>
              </a:rPr>
              <a:t>产生式</a:t>
            </a:r>
            <a:endParaRPr lang="en-US" altLang="zh-CN" dirty="0">
              <a:latin typeface="Arial" panose="020B0604020202020204" pitchFamily="34" charset="0"/>
            </a:endParaRPr>
          </a:p>
          <a:p>
            <a:r>
              <a:rPr lang="en-US" altLang="zh-CN" b="1" i="1" dirty="0">
                <a:latin typeface="Arial" panose="020B0604020202020204" pitchFamily="34" charset="0"/>
                <a:cs typeface="Times New Roman" panose="02020603050405020304" pitchFamily="18" charset="0"/>
              </a:rPr>
              <a:t>A </a:t>
            </a:r>
            <a:r>
              <a:rPr lang="en-US" altLang="zh-CN" b="1" dirty="0">
                <a:latin typeface="Arial" panose="020B0604020202020204" pitchFamily="34" charset="0"/>
                <a:cs typeface="Times New Roman" panose="02020603050405020304" pitchFamily="18" charset="0"/>
              </a:rPr>
              <a:t>→ </a:t>
            </a:r>
            <a:r>
              <a:rPr lang="en-US" altLang="zh-CN" b="1" i="1" dirty="0">
                <a:latin typeface="Arial" panose="020B0604020202020204" pitchFamily="34" charset="0"/>
                <a:cs typeface="Times New Roman" panose="02020603050405020304" pitchFamily="18" charset="0"/>
              </a:rPr>
              <a:t>A c </a:t>
            </a:r>
            <a:r>
              <a:rPr lang="en-US" altLang="zh-CN" b="1" dirty="0">
                <a:latin typeface="Arial" panose="020B0604020202020204" pitchFamily="34" charset="0"/>
                <a:cs typeface="Times New Roman" panose="02020603050405020304" pitchFamily="18" charset="0"/>
              </a:rPr>
              <a:t>| </a:t>
            </a:r>
            <a:r>
              <a:rPr lang="en-US" altLang="zh-CN" b="1" i="1" dirty="0">
                <a:latin typeface="Arial" panose="020B0604020202020204" pitchFamily="34" charset="0"/>
                <a:cs typeface="Times New Roman" panose="02020603050405020304" pitchFamily="18" charset="0"/>
              </a:rPr>
              <a:t>S d</a:t>
            </a:r>
            <a:r>
              <a:rPr lang="en-US" altLang="zh-CN" b="1" dirty="0">
                <a:latin typeface="Arial" panose="020B0604020202020204" pitchFamily="34" charset="0"/>
                <a:cs typeface="Times New Roman" panose="02020603050405020304" pitchFamily="18" charset="0"/>
              </a:rPr>
              <a:t> | </a:t>
            </a:r>
            <a:r>
              <a:rPr lang="en-US" altLang="zh-CN" b="1" i="1" dirty="0">
                <a:latin typeface="Arial" panose="020B0604020202020204" pitchFamily="34" charset="0"/>
                <a:cs typeface="Times New Roman" panose="02020603050405020304" pitchFamily="18" charset="0"/>
              </a:rPr>
              <a:t>ε</a:t>
            </a:r>
          </a:p>
          <a:p>
            <a:r>
              <a:rPr lang="zh-CN" altLang="en-US" dirty="0">
                <a:latin typeface="Arial" panose="020B0604020202020204" pitchFamily="34" charset="0"/>
              </a:rPr>
              <a:t>使得</a:t>
            </a:r>
            <a:r>
              <a:rPr lang="en-US" altLang="zh-CN" dirty="0">
                <a:latin typeface="Arial" panose="020B0604020202020204" pitchFamily="34" charset="0"/>
              </a:rPr>
              <a:t>A</a:t>
            </a:r>
            <a:r>
              <a:rPr lang="zh-CN" altLang="en-US" dirty="0">
                <a:latin typeface="Arial" panose="020B0604020202020204" pitchFamily="34" charset="0"/>
              </a:rPr>
              <a:t>产生式右部开头不再出现</a:t>
            </a:r>
            <a:r>
              <a:rPr lang="en-US" altLang="zh-CN" dirty="0">
                <a:latin typeface="Arial" panose="020B0604020202020204" pitchFamily="34" charset="0"/>
              </a:rPr>
              <a:t>S</a:t>
            </a:r>
            <a:r>
              <a:rPr lang="zh-CN" altLang="en-US" dirty="0">
                <a:latin typeface="Arial" panose="020B0604020202020204" pitchFamily="34" charset="0"/>
              </a:rPr>
              <a:t>，也就是说，</a:t>
            </a:r>
            <a:r>
              <a:rPr lang="en-US" altLang="zh-CN" dirty="0">
                <a:latin typeface="Arial" panose="020B0604020202020204" pitchFamily="34" charset="0"/>
              </a:rPr>
              <a:t>A</a:t>
            </a:r>
            <a:r>
              <a:rPr lang="zh-CN" altLang="en-US" dirty="0">
                <a:latin typeface="Arial" panose="020B0604020202020204" pitchFamily="34" charset="0"/>
              </a:rPr>
              <a:t>不会再推导出</a:t>
            </a:r>
            <a:r>
              <a:rPr lang="en-US" altLang="zh-CN" dirty="0">
                <a:latin typeface="Arial" panose="020B0604020202020204" pitchFamily="34" charset="0"/>
              </a:rPr>
              <a:t>S</a:t>
            </a:r>
            <a:r>
              <a:rPr lang="zh-CN" altLang="en-US" dirty="0">
                <a:latin typeface="Arial" panose="020B0604020202020204" pitchFamily="34" charset="0"/>
              </a:rPr>
              <a:t>开头的串了</a:t>
            </a:r>
            <a:endParaRPr lang="en-US" altLang="zh-CN" dirty="0">
              <a:latin typeface="Arial" panose="020B0604020202020204" pitchFamily="34" charset="0"/>
            </a:endParaRPr>
          </a:p>
          <a:p>
            <a:r>
              <a:rPr lang="zh-CN" altLang="en-US" dirty="0">
                <a:latin typeface="Arial" panose="020B0604020202020204" pitchFamily="34" charset="0"/>
              </a:rPr>
              <a:t>这样，</a:t>
            </a:r>
            <a:r>
              <a:rPr lang="en-US" altLang="zh-CN" dirty="0">
                <a:latin typeface="Arial" panose="020B0604020202020204" pitchFamily="34" charset="0"/>
              </a:rPr>
              <a:t>S</a:t>
            </a:r>
            <a:r>
              <a:rPr lang="zh-CN" altLang="en-US" dirty="0">
                <a:latin typeface="Arial" panose="020B0604020202020204" pitchFamily="34" charset="0"/>
              </a:rPr>
              <a:t>不会再存在间接左递归问题了</a:t>
            </a:r>
            <a:endParaRPr lang="en-US" altLang="zh-CN" dirty="0">
              <a:latin typeface="Arial" panose="020B0604020202020204" pitchFamily="34" charset="0"/>
            </a:endParaRPr>
          </a:p>
          <a:p>
            <a:endParaRPr lang="en-US" altLang="zh-CN" dirty="0">
              <a:latin typeface="Arial" panose="020B0604020202020204" pitchFamily="34" charset="0"/>
            </a:endParaRPr>
          </a:p>
          <a:p>
            <a:r>
              <a:rPr lang="en-US" altLang="zh-CN" dirty="0" err="1">
                <a:latin typeface="Arial" panose="020B0604020202020204" pitchFamily="34" charset="0"/>
              </a:rPr>
              <a:t>Sll</a:t>
            </a:r>
            <a:r>
              <a:rPr lang="en-US" altLang="zh-CN" dirty="0">
                <a:latin typeface="Arial" panose="020B0604020202020204" pitchFamily="34" charset="0"/>
              </a:rPr>
              <a:t>: </a:t>
            </a:r>
            <a:r>
              <a:rPr lang="zh-CN" altLang="en-US" dirty="0">
                <a:latin typeface="Arial" panose="020B0604020202020204" pitchFamily="34" charset="0"/>
              </a:rPr>
              <a:t>先将第一条产生式的直接左递归消除，</a:t>
            </a:r>
            <a:r>
              <a:rPr lang="en-US" altLang="zh-CN" dirty="0">
                <a:latin typeface="Arial" panose="020B0604020202020204" pitchFamily="34" charset="0"/>
              </a:rPr>
              <a:t>S</a:t>
            </a:r>
            <a:r>
              <a:rPr lang="zh-CN" altLang="en-US" dirty="0">
                <a:latin typeface="Arial" panose="020B0604020202020204" pitchFamily="34" charset="0"/>
              </a:rPr>
              <a:t>产生式没有直接左递归，不需消除，然后代入</a:t>
            </a:r>
            <a:r>
              <a:rPr lang="en-US" altLang="zh-CN" dirty="0">
                <a:latin typeface="Arial" panose="020B0604020202020204" pitchFamily="34" charset="0"/>
              </a:rPr>
              <a:t>A</a:t>
            </a:r>
            <a:r>
              <a:rPr lang="zh-CN" altLang="en-US" dirty="0">
                <a:latin typeface="Arial" panose="020B0604020202020204" pitchFamily="34" charset="0"/>
              </a:rPr>
              <a:t>中</a:t>
            </a:r>
            <a:endParaRPr lang="en-US" altLang="zh-CN" dirty="0">
              <a:latin typeface="Arial" panose="020B0604020202020204" pitchFamily="34" charset="0"/>
            </a:endParaRPr>
          </a:p>
          <a:p>
            <a:r>
              <a:rPr lang="zh-CN" altLang="en-US" dirty="0">
                <a:latin typeface="Arial" panose="020B0604020202020204" pitchFamily="34" charset="0"/>
              </a:rPr>
              <a:t>再将</a:t>
            </a:r>
            <a:r>
              <a:rPr lang="en-US" altLang="zh-CN" dirty="0">
                <a:latin typeface="Arial" panose="020B0604020202020204" pitchFamily="34" charset="0"/>
              </a:rPr>
              <a:t>A</a:t>
            </a:r>
            <a:r>
              <a:rPr lang="zh-CN" altLang="en-US" dirty="0">
                <a:latin typeface="Arial" panose="020B0604020202020204" pitchFamily="34" charset="0"/>
              </a:rPr>
              <a:t>的直接左递归消除，即可。 反过来也可以。</a:t>
            </a:r>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zh-CN" altLang="en-US" dirty="0">
              <a:latin typeface="Arial" panose="020B0604020202020204" pitchFamily="34" charset="0"/>
            </a:endParaRPr>
          </a:p>
        </p:txBody>
      </p:sp>
      <p:sp>
        <p:nvSpPr>
          <p:cNvPr id="69636" name="灯片编号占位符 3">
            <a:extLst>
              <a:ext uri="{FF2B5EF4-FFF2-40B4-BE49-F238E27FC236}">
                <a16:creationId xmlns:a16="http://schemas.microsoft.com/office/drawing/2014/main" id="{4B647820-068A-4E8E-A720-C3E6CB00C17E}"/>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Tahoma" panose="020B0604030504040204" pitchFamily="34" charset="0"/>
                <a:ea typeface="宋体" panose="02010600030101010101" pitchFamily="2" charset="-122"/>
              </a:defRPr>
            </a:lvl1pPr>
            <a:lvl2pPr marL="741363" indent="-284163" defTabSz="950913">
              <a:defRPr>
                <a:solidFill>
                  <a:schemeClr val="tx1"/>
                </a:solidFill>
                <a:latin typeface="Tahoma" panose="020B0604030504040204" pitchFamily="34" charset="0"/>
                <a:ea typeface="宋体" panose="02010600030101010101" pitchFamily="2" charset="-122"/>
              </a:defRPr>
            </a:lvl2pPr>
            <a:lvl3pPr marL="1141413" indent="-227013" defTabSz="950913">
              <a:defRPr>
                <a:solidFill>
                  <a:schemeClr val="tx1"/>
                </a:solidFill>
                <a:latin typeface="Tahoma" panose="020B0604030504040204" pitchFamily="34" charset="0"/>
                <a:ea typeface="宋体" panose="02010600030101010101" pitchFamily="2" charset="-122"/>
              </a:defRPr>
            </a:lvl3pPr>
            <a:lvl4pPr marL="1598613" indent="-227013" defTabSz="950913">
              <a:defRPr>
                <a:solidFill>
                  <a:schemeClr val="tx1"/>
                </a:solidFill>
                <a:latin typeface="Tahoma" panose="020B0604030504040204" pitchFamily="34" charset="0"/>
                <a:ea typeface="宋体" panose="02010600030101010101" pitchFamily="2" charset="-122"/>
              </a:defRPr>
            </a:lvl4pPr>
            <a:lvl5pPr marL="2055813" indent="-227013" defTabSz="950913">
              <a:defRPr>
                <a:solidFill>
                  <a:schemeClr val="tx1"/>
                </a:solidFill>
                <a:latin typeface="Tahoma" panose="020B0604030504040204" pitchFamily="34" charset="0"/>
                <a:ea typeface="宋体" panose="02010600030101010101" pitchFamily="2" charset="-122"/>
              </a:defRPr>
            </a:lvl5pPr>
            <a:lvl6pPr marL="25130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3F8B4EF7-C9D1-4A17-879B-E33D51F97E2E}" type="slidenum">
              <a:rPr lang="zh-CN" altLang="en-US" smtClean="0"/>
              <a:pPr/>
              <a:t>23</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err="1">
                <a:solidFill>
                  <a:schemeClr val="hlink"/>
                </a:solidFill>
                <a:latin typeface="Arial" panose="020B0604020202020204" pitchFamily="34" charset="0"/>
              </a:rPr>
              <a:t>Sll</a:t>
            </a:r>
            <a:r>
              <a:rPr lang="en-US" altLang="zh-CN" dirty="0">
                <a:solidFill>
                  <a:schemeClr val="hlink"/>
                </a:solidFill>
                <a:latin typeface="Arial" panose="020B0604020202020204" pitchFamily="34" charset="0"/>
              </a:rPr>
              <a:t>: </a:t>
            </a:r>
            <a:r>
              <a:rPr lang="zh-CN" altLang="en-US" dirty="0">
                <a:solidFill>
                  <a:schemeClr val="hlink"/>
                </a:solidFill>
                <a:latin typeface="Arial" panose="020B0604020202020204" pitchFamily="34" charset="0"/>
              </a:rPr>
              <a:t>板书给出一个例子：</a:t>
            </a:r>
            <a:r>
              <a:rPr lang="en-US" altLang="zh-CN" dirty="0">
                <a:solidFill>
                  <a:schemeClr val="hlink"/>
                </a:solidFill>
                <a:latin typeface="Arial" panose="020B0604020202020204" pitchFamily="34" charset="0"/>
              </a:rPr>
              <a:t>A-&gt;</a:t>
            </a:r>
            <a:r>
              <a:rPr lang="en-US" altLang="zh-CN" dirty="0" err="1">
                <a:solidFill>
                  <a:schemeClr val="hlink"/>
                </a:solidFill>
                <a:latin typeface="Arial" panose="020B0604020202020204" pitchFamily="34" charset="0"/>
              </a:rPr>
              <a:t>Ba|a</a:t>
            </a:r>
            <a:r>
              <a:rPr lang="en-US" altLang="zh-CN" dirty="0">
                <a:solidFill>
                  <a:schemeClr val="hlink"/>
                </a:solidFill>
                <a:latin typeface="Arial" panose="020B0604020202020204" pitchFamily="34" charset="0"/>
              </a:rPr>
              <a:t>  B-&gt;</a:t>
            </a:r>
            <a:r>
              <a:rPr lang="en-US" altLang="zh-CN" dirty="0" err="1">
                <a:solidFill>
                  <a:schemeClr val="hlink"/>
                </a:solidFill>
                <a:latin typeface="Arial" panose="020B0604020202020204" pitchFamily="34" charset="0"/>
              </a:rPr>
              <a:t>Ab|Cb|b</a:t>
            </a:r>
            <a:r>
              <a:rPr lang="en-US" altLang="zh-CN" dirty="0">
                <a:solidFill>
                  <a:schemeClr val="hlink"/>
                </a:solidFill>
                <a:latin typeface="Arial" panose="020B0604020202020204" pitchFamily="34" charset="0"/>
              </a:rPr>
              <a:t>   C-&gt;</a:t>
            </a:r>
            <a:r>
              <a:rPr lang="en-US" altLang="zh-CN" dirty="0" err="1">
                <a:solidFill>
                  <a:schemeClr val="hlink"/>
                </a:solidFill>
                <a:latin typeface="Arial" panose="020B0604020202020204" pitchFamily="34" charset="0"/>
              </a:rPr>
              <a:t>Ac|c</a:t>
            </a:r>
            <a:endParaRPr lang="en-US" altLang="zh-CN" dirty="0">
              <a:solidFill>
                <a:schemeClr val="hlink"/>
              </a:solidFill>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solidFill>
                  <a:schemeClr val="hlink"/>
                </a:solidFill>
                <a:latin typeface="Arial" panose="020B0604020202020204" pitchFamily="34" charset="0"/>
              </a:rPr>
              <a:t>ABC</a:t>
            </a:r>
            <a:r>
              <a:rPr lang="zh-CN" altLang="en-US" dirty="0">
                <a:solidFill>
                  <a:schemeClr val="hlink"/>
                </a:solidFill>
                <a:latin typeface="Arial" panose="020B0604020202020204" pitchFamily="34" charset="0"/>
              </a:rPr>
              <a:t>顺序适合做例子，</a:t>
            </a:r>
            <a:r>
              <a:rPr lang="en-US" altLang="zh-CN" dirty="0">
                <a:solidFill>
                  <a:schemeClr val="hlink"/>
                </a:solidFill>
                <a:latin typeface="Arial" panose="020B0604020202020204" pitchFamily="34" charset="0"/>
              </a:rPr>
              <a:t>ACB</a:t>
            </a:r>
            <a:r>
              <a:rPr lang="zh-CN" altLang="en-US" dirty="0">
                <a:solidFill>
                  <a:schemeClr val="hlink"/>
                </a:solidFill>
                <a:latin typeface="Arial" panose="020B0604020202020204" pitchFamily="34" charset="0"/>
              </a:rPr>
              <a:t>顺序更简单。</a:t>
            </a:r>
            <a:endParaRPr lang="en-US" altLang="zh-CN" dirty="0">
              <a:solidFill>
                <a:schemeClr val="hlink"/>
              </a:solidFill>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pPr>
              <a:defRPr/>
            </a:pPr>
            <a:fld id="{27A40216-6006-43D5-9101-E5761534D214}" type="slidenum">
              <a:rPr lang="zh-CN" altLang="en-US" smtClean="0"/>
              <a:pPr>
                <a:defRPr/>
              </a:pPr>
              <a:t>24</a:t>
            </a:fld>
            <a:endParaRPr lang="en-US" altLang="zh-CN"/>
          </a:p>
        </p:txBody>
      </p:sp>
    </p:spTree>
    <p:extLst>
      <p:ext uri="{BB962C8B-B14F-4D97-AF65-F5344CB8AC3E}">
        <p14:creationId xmlns:p14="http://schemas.microsoft.com/office/powerpoint/2010/main" val="3493095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a:extLst>
              <a:ext uri="{FF2B5EF4-FFF2-40B4-BE49-F238E27FC236}">
                <a16:creationId xmlns:a16="http://schemas.microsoft.com/office/drawing/2014/main" id="{0460ACA7-F1C9-4CD1-8F6F-E2F76F2AEA29}"/>
              </a:ext>
            </a:extLst>
          </p:cNvPr>
          <p:cNvSpPr>
            <a:spLocks noGrp="1" noRot="1" noChangeAspect="1" noTextEdit="1"/>
          </p:cNvSpPr>
          <p:nvPr>
            <p:ph type="sldImg"/>
          </p:nvPr>
        </p:nvSpPr>
        <p:spPr>
          <a:ln/>
        </p:spPr>
      </p:sp>
      <p:sp>
        <p:nvSpPr>
          <p:cNvPr id="71683" name="备注占位符 2">
            <a:extLst>
              <a:ext uri="{FF2B5EF4-FFF2-40B4-BE49-F238E27FC236}">
                <a16:creationId xmlns:a16="http://schemas.microsoft.com/office/drawing/2014/main" id="{C4D4AA23-277B-42D2-8B6E-B2ADF6DB65F0}"/>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altLang="zh-CN" dirty="0" err="1">
                <a:solidFill>
                  <a:schemeClr val="hlink"/>
                </a:solidFill>
                <a:latin typeface="Arial" panose="020B0604020202020204" pitchFamily="34" charset="0"/>
              </a:rPr>
              <a:t>Sll</a:t>
            </a:r>
            <a:r>
              <a:rPr lang="en-US" altLang="zh-CN" dirty="0">
                <a:solidFill>
                  <a:schemeClr val="hlink"/>
                </a:solidFill>
                <a:latin typeface="Arial" panose="020B0604020202020204" pitchFamily="34" charset="0"/>
              </a:rPr>
              <a:t>: </a:t>
            </a:r>
            <a:r>
              <a:rPr lang="zh-CN" altLang="en-US" dirty="0">
                <a:solidFill>
                  <a:schemeClr val="hlink"/>
                </a:solidFill>
                <a:latin typeface="Arial" panose="020B0604020202020204" pitchFamily="34" charset="0"/>
              </a:rPr>
              <a:t>板书给出一个例子：</a:t>
            </a:r>
            <a:r>
              <a:rPr lang="en-US" altLang="zh-CN" dirty="0">
                <a:solidFill>
                  <a:schemeClr val="hlink"/>
                </a:solidFill>
                <a:latin typeface="Arial" panose="020B0604020202020204" pitchFamily="34" charset="0"/>
              </a:rPr>
              <a:t>A-&gt;</a:t>
            </a:r>
            <a:r>
              <a:rPr lang="en-US" altLang="zh-CN" dirty="0" err="1">
                <a:solidFill>
                  <a:schemeClr val="hlink"/>
                </a:solidFill>
                <a:latin typeface="Arial" panose="020B0604020202020204" pitchFamily="34" charset="0"/>
              </a:rPr>
              <a:t>Ba|a</a:t>
            </a:r>
            <a:r>
              <a:rPr lang="en-US" altLang="zh-CN" dirty="0">
                <a:solidFill>
                  <a:schemeClr val="hlink"/>
                </a:solidFill>
                <a:latin typeface="Arial" panose="020B0604020202020204" pitchFamily="34" charset="0"/>
              </a:rPr>
              <a:t>  B-&gt;</a:t>
            </a:r>
            <a:r>
              <a:rPr lang="en-US" altLang="zh-CN" dirty="0" err="1">
                <a:solidFill>
                  <a:schemeClr val="hlink"/>
                </a:solidFill>
                <a:latin typeface="Arial" panose="020B0604020202020204" pitchFamily="34" charset="0"/>
              </a:rPr>
              <a:t>Ab|Cb|b</a:t>
            </a:r>
            <a:r>
              <a:rPr lang="en-US" altLang="zh-CN" dirty="0">
                <a:solidFill>
                  <a:schemeClr val="hlink"/>
                </a:solidFill>
                <a:latin typeface="Arial" panose="020B0604020202020204" pitchFamily="34" charset="0"/>
              </a:rPr>
              <a:t>   C-&gt;</a:t>
            </a:r>
            <a:r>
              <a:rPr lang="en-US" altLang="zh-CN" dirty="0" err="1">
                <a:solidFill>
                  <a:schemeClr val="hlink"/>
                </a:solidFill>
                <a:latin typeface="Arial" panose="020B0604020202020204" pitchFamily="34" charset="0"/>
              </a:rPr>
              <a:t>Ac|c</a:t>
            </a:r>
            <a:endParaRPr lang="en-US" altLang="zh-CN" dirty="0">
              <a:solidFill>
                <a:schemeClr val="hlink"/>
              </a:solidFill>
              <a:latin typeface="Arial" panose="020B0604020202020204" pitchFamily="34" charset="0"/>
            </a:endParaRPr>
          </a:p>
          <a:p>
            <a:pPr marL="0" lvl="1"/>
            <a:r>
              <a:rPr lang="en-US" altLang="zh-CN" dirty="0">
                <a:solidFill>
                  <a:schemeClr val="hlink"/>
                </a:solidFill>
                <a:latin typeface="Arial" panose="020B0604020202020204" pitchFamily="34" charset="0"/>
              </a:rPr>
              <a:t>ABC</a:t>
            </a:r>
            <a:r>
              <a:rPr lang="zh-CN" altLang="en-US" dirty="0">
                <a:solidFill>
                  <a:schemeClr val="hlink"/>
                </a:solidFill>
                <a:latin typeface="Arial" panose="020B0604020202020204" pitchFamily="34" charset="0"/>
              </a:rPr>
              <a:t>顺序正常，</a:t>
            </a:r>
            <a:r>
              <a:rPr lang="en-US" altLang="zh-CN" dirty="0">
                <a:solidFill>
                  <a:schemeClr val="hlink"/>
                </a:solidFill>
                <a:latin typeface="Arial" panose="020B0604020202020204" pitchFamily="34" charset="0"/>
              </a:rPr>
              <a:t>ACB</a:t>
            </a:r>
            <a:r>
              <a:rPr lang="zh-CN" altLang="en-US" dirty="0">
                <a:solidFill>
                  <a:schemeClr val="hlink"/>
                </a:solidFill>
                <a:latin typeface="Arial" panose="020B0604020202020204" pitchFamily="34" charset="0"/>
              </a:rPr>
              <a:t>顺序更简单。</a:t>
            </a:r>
            <a:endParaRPr lang="en-US" altLang="zh-CN" dirty="0">
              <a:solidFill>
                <a:schemeClr val="hlink"/>
              </a:solidFill>
              <a:latin typeface="Arial" panose="020B0604020202020204" pitchFamily="34" charset="0"/>
            </a:endParaRPr>
          </a:p>
          <a:p>
            <a:pPr marL="0" lvl="1"/>
            <a:r>
              <a:rPr lang="zh-CN" altLang="en-US" dirty="0">
                <a:solidFill>
                  <a:schemeClr val="hlink"/>
                </a:solidFill>
                <a:latin typeface="Arial" panose="020B0604020202020204" pitchFamily="34" charset="0"/>
              </a:rPr>
              <a:t>非终结符排序不同时，最终的文法是不同的，但等价。</a:t>
            </a:r>
            <a:endParaRPr lang="en-US" altLang="zh-CN" dirty="0">
              <a:solidFill>
                <a:schemeClr val="hlink"/>
              </a:solidFill>
              <a:latin typeface="Arial" panose="020B0604020202020204" pitchFamily="34" charset="0"/>
            </a:endParaRPr>
          </a:p>
          <a:p>
            <a:pPr marL="0" lvl="1"/>
            <a:r>
              <a:rPr lang="zh-CN" altLang="en-US" dirty="0">
                <a:solidFill>
                  <a:schemeClr val="hlink"/>
                </a:solidFill>
                <a:latin typeface="Arial" panose="020B0604020202020204" pitchFamily="34" charset="0"/>
              </a:rPr>
              <a:t>根据上面的例子，可以总结出消除左递归的算法</a:t>
            </a:r>
            <a:endParaRPr lang="en-US" altLang="zh-CN" dirty="0">
              <a:solidFill>
                <a:schemeClr val="hlink"/>
              </a:solidFill>
              <a:latin typeface="Arial" panose="020B0604020202020204" pitchFamily="34" charset="0"/>
            </a:endParaRPr>
          </a:p>
          <a:p>
            <a:pPr marL="0" lvl="1"/>
            <a:r>
              <a:rPr lang="zh-CN" altLang="en-US" dirty="0">
                <a:solidFill>
                  <a:schemeClr val="hlink"/>
                </a:solidFill>
                <a:latin typeface="Arial" panose="020B0604020202020204" pitchFamily="34" charset="0"/>
              </a:rPr>
              <a:t>其基本思想是：为非终结符编号，再采用代入法将间接左递归变为直接左递归，</a:t>
            </a:r>
            <a:endParaRPr lang="en-US" altLang="zh-CN" dirty="0">
              <a:solidFill>
                <a:schemeClr val="hlink"/>
              </a:solidFill>
              <a:latin typeface="Arial" panose="020B0604020202020204" pitchFamily="34" charset="0"/>
            </a:endParaRPr>
          </a:p>
          <a:p>
            <a:pPr marL="0" lvl="1"/>
            <a:r>
              <a:rPr lang="zh-CN" altLang="en-US" dirty="0">
                <a:solidFill>
                  <a:schemeClr val="hlink"/>
                </a:solidFill>
                <a:latin typeface="Arial" panose="020B0604020202020204" pitchFamily="34" charset="0"/>
              </a:rPr>
              <a:t>然后消除直接左递归即可。</a:t>
            </a:r>
            <a:endParaRPr lang="en-US" altLang="zh-CN" dirty="0">
              <a:solidFill>
                <a:schemeClr val="hlink"/>
              </a:solidFill>
              <a:latin typeface="Arial" panose="020B0604020202020204" pitchFamily="34" charset="0"/>
            </a:endParaRPr>
          </a:p>
          <a:p>
            <a:pPr marL="0" lvl="1"/>
            <a:r>
              <a:rPr lang="en-US" altLang="zh-CN" dirty="0" err="1">
                <a:solidFill>
                  <a:schemeClr val="hlink"/>
                </a:solidFill>
                <a:latin typeface="Arial" panose="020B0604020202020204" pitchFamily="34" charset="0"/>
              </a:rPr>
              <a:t>Sll</a:t>
            </a:r>
            <a:r>
              <a:rPr lang="en-US" altLang="zh-CN" dirty="0">
                <a:solidFill>
                  <a:schemeClr val="hlink"/>
                </a:solidFill>
                <a:latin typeface="Arial" panose="020B0604020202020204" pitchFamily="34" charset="0"/>
              </a:rPr>
              <a:t>: </a:t>
            </a:r>
            <a:r>
              <a:rPr lang="zh-CN" altLang="en-US" dirty="0">
                <a:solidFill>
                  <a:schemeClr val="hlink"/>
                </a:solidFill>
                <a:latin typeface="Arial" panose="020B0604020202020204" pitchFamily="34" charset="0"/>
              </a:rPr>
              <a:t>板书，例如有 </a:t>
            </a:r>
            <a:r>
              <a:rPr lang="en-US" altLang="zh-CN" dirty="0">
                <a:solidFill>
                  <a:schemeClr val="hlink"/>
                </a:solidFill>
                <a:latin typeface="Arial" panose="020B0604020202020204" pitchFamily="34" charset="0"/>
              </a:rPr>
              <a:t>A1 A2 A3 </a:t>
            </a:r>
            <a:r>
              <a:rPr lang="zh-CN" altLang="en-US" dirty="0">
                <a:solidFill>
                  <a:schemeClr val="hlink"/>
                </a:solidFill>
                <a:latin typeface="Arial" panose="020B0604020202020204" pitchFamily="34" charset="0"/>
              </a:rPr>
              <a:t>三个终结符。</a:t>
            </a:r>
            <a:endParaRPr lang="en-US" altLang="zh-CN" dirty="0">
              <a:solidFill>
                <a:schemeClr val="hlink"/>
              </a:solidFill>
              <a:latin typeface="Arial" panose="020B0604020202020204" pitchFamily="34" charset="0"/>
            </a:endParaRPr>
          </a:p>
          <a:p>
            <a:pPr marL="0" lvl="1"/>
            <a:r>
              <a:rPr lang="zh-CN" altLang="en-US" dirty="0">
                <a:solidFill>
                  <a:schemeClr val="hlink"/>
                </a:solidFill>
                <a:latin typeface="Arial" panose="020B0604020202020204" pitchFamily="34" charset="0"/>
              </a:rPr>
              <a:t>循环推导和空产生式都可以从文法中系统的消除</a:t>
            </a:r>
            <a:endParaRPr lang="en-US" altLang="zh-CN" dirty="0">
              <a:solidFill>
                <a:schemeClr val="hlink"/>
              </a:solidFill>
              <a:latin typeface="Arial" panose="020B0604020202020204" pitchFamily="34" charset="0"/>
            </a:endParaRPr>
          </a:p>
          <a:p>
            <a:pPr marL="0" lvl="1"/>
            <a:r>
              <a:rPr lang="zh-CN" altLang="en-US" dirty="0">
                <a:solidFill>
                  <a:schemeClr val="hlink"/>
                </a:solidFill>
                <a:latin typeface="Arial" panose="020B0604020202020204" pitchFamily="34" charset="0"/>
              </a:rPr>
              <a:t>龙</a:t>
            </a:r>
            <a:r>
              <a:rPr lang="en-US" altLang="zh-CN" dirty="0">
                <a:solidFill>
                  <a:schemeClr val="hlink"/>
                </a:solidFill>
                <a:latin typeface="Arial" panose="020B0604020202020204" pitchFamily="34" charset="0"/>
              </a:rPr>
              <a:t>2p124</a:t>
            </a:r>
            <a:r>
              <a:rPr lang="zh-CN" altLang="en-US" dirty="0">
                <a:solidFill>
                  <a:schemeClr val="hlink"/>
                </a:solidFill>
                <a:latin typeface="Arial" panose="020B0604020202020204" pitchFamily="34" charset="0"/>
              </a:rPr>
              <a:t>图</a:t>
            </a:r>
            <a:r>
              <a:rPr lang="en-US" altLang="zh-CN" dirty="0">
                <a:solidFill>
                  <a:schemeClr val="hlink"/>
                </a:solidFill>
                <a:latin typeface="Arial" panose="020B0604020202020204" pitchFamily="34" charset="0"/>
              </a:rPr>
              <a:t>4-11</a:t>
            </a:r>
          </a:p>
          <a:p>
            <a:endParaRPr lang="en-US" altLang="zh-CN" dirty="0">
              <a:latin typeface="Arial" panose="020B0604020202020204" pitchFamily="34" charset="0"/>
            </a:endParaRPr>
          </a:p>
          <a:p>
            <a:r>
              <a:rPr lang="zh-CN" altLang="en-US" dirty="0">
                <a:latin typeface="Arial" panose="020B0604020202020204" pitchFamily="34" charset="0"/>
              </a:rPr>
              <a:t>依次处理每一个非终结符</a:t>
            </a:r>
            <a:r>
              <a:rPr lang="en-US" altLang="zh-CN" b="1" i="1" dirty="0">
                <a:latin typeface="Times New Roman" panose="02020603050405020304" pitchFamily="18" charset="0"/>
              </a:rPr>
              <a:t>A</a:t>
            </a:r>
            <a:r>
              <a:rPr lang="en-US" altLang="zh-CN" b="1" i="1" baseline="-25000" dirty="0">
                <a:latin typeface="Times New Roman" panose="02020603050405020304" pitchFamily="18" charset="0"/>
              </a:rPr>
              <a:t>i</a:t>
            </a:r>
            <a:r>
              <a:rPr lang="zh-CN" altLang="en-US" dirty="0">
                <a:latin typeface="Arial" panose="020B0604020202020204" pitchFamily="34" charset="0"/>
              </a:rPr>
              <a:t>，</a:t>
            </a:r>
          </a:p>
          <a:p>
            <a:r>
              <a:rPr lang="zh-CN" altLang="en-US" dirty="0">
                <a:latin typeface="Arial" panose="020B0604020202020204" pitchFamily="34" charset="0"/>
              </a:rPr>
              <a:t>对于非终结符</a:t>
            </a:r>
            <a:r>
              <a:rPr lang="en-US" altLang="zh-CN" b="1" i="1" dirty="0">
                <a:latin typeface="Times New Roman" panose="02020603050405020304" pitchFamily="18" charset="0"/>
              </a:rPr>
              <a:t>A</a:t>
            </a:r>
            <a:r>
              <a:rPr lang="en-US" altLang="zh-CN" b="1" i="1" baseline="-25000" dirty="0">
                <a:latin typeface="Times New Roman" panose="02020603050405020304" pitchFamily="18" charset="0"/>
              </a:rPr>
              <a:t>i</a:t>
            </a:r>
            <a:r>
              <a:rPr lang="zh-CN" altLang="en-US" dirty="0">
                <a:latin typeface="Arial" panose="020B0604020202020204" pitchFamily="34" charset="0"/>
              </a:rPr>
              <a:t>，如果它的某一个候选式的第一个符号是一个排在它前面的非终结符</a:t>
            </a:r>
            <a:r>
              <a:rPr lang="en-US" altLang="zh-CN" b="1" i="1" dirty="0" err="1">
                <a:latin typeface="Times New Roman" panose="02020603050405020304" pitchFamily="18" charset="0"/>
              </a:rPr>
              <a:t>A</a:t>
            </a:r>
            <a:r>
              <a:rPr lang="en-US" altLang="zh-CN" b="1" i="1" baseline="-25000" dirty="0" err="1">
                <a:latin typeface="Times New Roman" panose="02020603050405020304" pitchFamily="18" charset="0"/>
              </a:rPr>
              <a:t>j</a:t>
            </a:r>
            <a:r>
              <a:rPr lang="zh-CN" altLang="en-US" dirty="0">
                <a:latin typeface="Arial" panose="020B0604020202020204" pitchFamily="34" charset="0"/>
              </a:rPr>
              <a:t>，</a:t>
            </a:r>
            <a:endParaRPr lang="en-US" altLang="zh-CN" dirty="0">
              <a:latin typeface="Arial" panose="020B0604020202020204" pitchFamily="34" charset="0"/>
            </a:endParaRPr>
          </a:p>
          <a:p>
            <a:r>
              <a:rPr lang="zh-CN" altLang="en-US" dirty="0">
                <a:latin typeface="Arial" panose="020B0604020202020204" pitchFamily="34" charset="0"/>
              </a:rPr>
              <a:t>那么，就用这个非终结符</a:t>
            </a:r>
            <a:r>
              <a:rPr lang="en-US" altLang="zh-CN" b="1" i="1" dirty="0" err="1">
                <a:latin typeface="Times New Roman" panose="02020603050405020304" pitchFamily="18" charset="0"/>
              </a:rPr>
              <a:t>A</a:t>
            </a:r>
            <a:r>
              <a:rPr lang="en-US" altLang="zh-CN" b="1" i="1" baseline="-25000" dirty="0" err="1">
                <a:latin typeface="Times New Roman" panose="02020603050405020304" pitchFamily="18" charset="0"/>
              </a:rPr>
              <a:t>j</a:t>
            </a:r>
            <a:r>
              <a:rPr lang="zh-CN" altLang="en-US" dirty="0">
                <a:latin typeface="Arial" panose="020B0604020202020204" pitchFamily="34" charset="0"/>
              </a:rPr>
              <a:t>的各个候选式来替换</a:t>
            </a:r>
            <a:r>
              <a:rPr lang="en-US" altLang="zh-CN" b="1" i="1" dirty="0" err="1">
                <a:latin typeface="Times New Roman" panose="02020603050405020304" pitchFamily="18" charset="0"/>
              </a:rPr>
              <a:t>A</a:t>
            </a:r>
            <a:r>
              <a:rPr lang="en-US" altLang="zh-CN" b="1" i="1" baseline="-25000" dirty="0" err="1">
                <a:latin typeface="Times New Roman" panose="02020603050405020304" pitchFamily="18" charset="0"/>
              </a:rPr>
              <a:t>j</a:t>
            </a:r>
            <a:r>
              <a:rPr lang="zh-CN" altLang="en-US" dirty="0">
                <a:latin typeface="Arial" panose="020B0604020202020204" pitchFamily="34" charset="0"/>
              </a:rPr>
              <a:t>。得到一个新的</a:t>
            </a:r>
            <a:r>
              <a:rPr lang="en-US" altLang="zh-CN" b="1" i="1" dirty="0">
                <a:latin typeface="Times New Roman" panose="02020603050405020304" pitchFamily="18" charset="0"/>
              </a:rPr>
              <a:t>A</a:t>
            </a:r>
            <a:r>
              <a:rPr lang="en-US" altLang="zh-CN" b="1" i="1" baseline="-25000" dirty="0">
                <a:latin typeface="Times New Roman" panose="02020603050405020304" pitchFamily="18" charset="0"/>
              </a:rPr>
              <a:t>i</a:t>
            </a:r>
            <a:r>
              <a:rPr lang="zh-CN" altLang="en-US" dirty="0">
                <a:latin typeface="Arial" panose="020B0604020202020204" pitchFamily="34" charset="0"/>
              </a:rPr>
              <a:t>产生式</a:t>
            </a:r>
            <a:endParaRPr lang="en-US" altLang="zh-CN" dirty="0">
              <a:latin typeface="Arial" panose="020B0604020202020204" pitchFamily="34" charset="0"/>
            </a:endParaRPr>
          </a:p>
          <a:p>
            <a:r>
              <a:rPr lang="zh-CN" altLang="en-US" b="1" dirty="0">
                <a:latin typeface="Times New Roman" panose="02020603050405020304" pitchFamily="18" charset="0"/>
                <a:ea typeface="楷体" panose="02010609060101010101" pitchFamily="49" charset="-122"/>
              </a:rPr>
              <a:t>接下来，消除这个新的</a:t>
            </a:r>
            <a:r>
              <a:rPr lang="en-US" altLang="zh-CN" b="1" i="1" dirty="0">
                <a:latin typeface="Times New Roman" panose="02020603050405020304" pitchFamily="18" charset="0"/>
                <a:ea typeface="楷体" panose="02010609060101010101" pitchFamily="49" charset="-122"/>
              </a:rPr>
              <a:t>A</a:t>
            </a:r>
            <a:r>
              <a:rPr lang="en-US" altLang="zh-CN" b="1" i="1" baseline="-25000" dirty="0">
                <a:latin typeface="Times New Roman" panose="02020603050405020304" pitchFamily="18" charset="0"/>
              </a:rPr>
              <a:t>i</a:t>
            </a:r>
            <a:r>
              <a:rPr lang="en-US" altLang="zh-CN" b="1" dirty="0">
                <a:latin typeface="Times New Roman" panose="02020603050405020304" pitchFamily="18" charset="0"/>
                <a:ea typeface="楷体" panose="02010609060101010101" pitchFamily="49" charset="-122"/>
              </a:rPr>
              <a:t> </a:t>
            </a:r>
            <a:r>
              <a:rPr lang="zh-CN" altLang="en-US" b="1" dirty="0">
                <a:latin typeface="Times New Roman" panose="02020603050405020304" pitchFamily="18" charset="0"/>
                <a:ea typeface="楷体" panose="02010609060101010101" pitchFamily="49" charset="-122"/>
              </a:rPr>
              <a:t>产生式之间的立即左递归</a:t>
            </a:r>
            <a:endParaRPr lang="zh-CN" altLang="en-US" dirty="0">
              <a:latin typeface="Arial" panose="020B0604020202020204" pitchFamily="34" charset="0"/>
            </a:endParaRPr>
          </a:p>
        </p:txBody>
      </p:sp>
      <p:sp>
        <p:nvSpPr>
          <p:cNvPr id="71684" name="灯片编号占位符 3">
            <a:extLst>
              <a:ext uri="{FF2B5EF4-FFF2-40B4-BE49-F238E27FC236}">
                <a16:creationId xmlns:a16="http://schemas.microsoft.com/office/drawing/2014/main" id="{C5F21931-EFDA-40B0-8407-D4A259DF2779}"/>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Tahoma" panose="020B0604030504040204" pitchFamily="34" charset="0"/>
                <a:ea typeface="宋体" panose="02010600030101010101" pitchFamily="2" charset="-122"/>
              </a:defRPr>
            </a:lvl1pPr>
            <a:lvl2pPr marL="741363" indent="-284163" defTabSz="949325">
              <a:defRPr>
                <a:solidFill>
                  <a:schemeClr val="tx1"/>
                </a:solidFill>
                <a:latin typeface="Tahoma" panose="020B0604030504040204" pitchFamily="34" charset="0"/>
                <a:ea typeface="宋体" panose="02010600030101010101" pitchFamily="2" charset="-122"/>
              </a:defRPr>
            </a:lvl2pPr>
            <a:lvl3pPr marL="1141413" indent="-227013" defTabSz="949325">
              <a:defRPr>
                <a:solidFill>
                  <a:schemeClr val="tx1"/>
                </a:solidFill>
                <a:latin typeface="Tahoma" panose="020B0604030504040204" pitchFamily="34" charset="0"/>
                <a:ea typeface="宋体" panose="02010600030101010101" pitchFamily="2" charset="-122"/>
              </a:defRPr>
            </a:lvl3pPr>
            <a:lvl4pPr marL="1598613" indent="-227013" defTabSz="949325">
              <a:defRPr>
                <a:solidFill>
                  <a:schemeClr val="tx1"/>
                </a:solidFill>
                <a:latin typeface="Tahoma" panose="020B0604030504040204" pitchFamily="34" charset="0"/>
                <a:ea typeface="宋体" panose="02010600030101010101" pitchFamily="2" charset="-122"/>
              </a:defRPr>
            </a:lvl4pPr>
            <a:lvl5pPr marL="2055813" indent="-227013" defTabSz="949325">
              <a:defRPr>
                <a:solidFill>
                  <a:schemeClr val="tx1"/>
                </a:solidFill>
                <a:latin typeface="Tahoma" panose="020B0604030504040204" pitchFamily="34" charset="0"/>
                <a:ea typeface="宋体" panose="02010600030101010101" pitchFamily="2" charset="-122"/>
              </a:defRPr>
            </a:lvl5pPr>
            <a:lvl6pPr marL="25130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9EBBD134-5BCE-4D9D-820D-52BA1E17FA7F}" type="slidenum">
              <a:rPr lang="zh-CN" altLang="en-US" smtClean="0"/>
              <a:pPr/>
              <a:t>25</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solidFill>
                  <a:schemeClr val="hlink"/>
                </a:solidFill>
                <a:latin typeface="Arial" panose="020B0604020202020204" pitchFamily="34" charset="0"/>
              </a:rPr>
              <a:t>简单一些的例子：</a:t>
            </a:r>
            <a:r>
              <a:rPr lang="en-US" altLang="zh-CN" dirty="0">
                <a:solidFill>
                  <a:schemeClr val="hlink"/>
                </a:solidFill>
                <a:latin typeface="Arial" panose="020B0604020202020204" pitchFamily="34" charset="0"/>
              </a:rPr>
              <a:t>S-&gt;</a:t>
            </a:r>
            <a:r>
              <a:rPr lang="en-US" altLang="zh-CN" dirty="0" err="1">
                <a:solidFill>
                  <a:schemeClr val="hlink"/>
                </a:solidFill>
                <a:latin typeface="Arial" panose="020B0604020202020204" pitchFamily="34" charset="0"/>
              </a:rPr>
              <a:t>Qc|c</a:t>
            </a:r>
            <a:r>
              <a:rPr lang="zh-CN" altLang="en-US" dirty="0">
                <a:solidFill>
                  <a:schemeClr val="hlink"/>
                </a:solidFill>
                <a:latin typeface="Arial" panose="020B0604020202020204" pitchFamily="34" charset="0"/>
              </a:rPr>
              <a:t>  </a:t>
            </a:r>
            <a:r>
              <a:rPr lang="en-US" altLang="zh-CN" dirty="0">
                <a:solidFill>
                  <a:schemeClr val="hlink"/>
                </a:solidFill>
                <a:latin typeface="Arial" panose="020B0604020202020204" pitchFamily="34" charset="0"/>
              </a:rPr>
              <a:t>Q-&gt;</a:t>
            </a:r>
            <a:r>
              <a:rPr lang="en-US" altLang="zh-CN" dirty="0" err="1">
                <a:solidFill>
                  <a:schemeClr val="hlink"/>
                </a:solidFill>
                <a:latin typeface="Arial" panose="020B0604020202020204" pitchFamily="34" charset="0"/>
              </a:rPr>
              <a:t>Rb|b</a:t>
            </a:r>
            <a:r>
              <a:rPr lang="en-US" altLang="zh-CN" dirty="0">
                <a:solidFill>
                  <a:schemeClr val="hlink"/>
                </a:solidFill>
                <a:latin typeface="Arial" panose="020B0604020202020204" pitchFamily="34" charset="0"/>
              </a:rPr>
              <a:t>  R-&gt;</a:t>
            </a:r>
            <a:r>
              <a:rPr lang="en-US" altLang="zh-CN" dirty="0" err="1">
                <a:solidFill>
                  <a:schemeClr val="hlink"/>
                </a:solidFill>
                <a:latin typeface="Arial" panose="020B0604020202020204" pitchFamily="34" charset="0"/>
              </a:rPr>
              <a:t>Sa|a</a:t>
            </a:r>
            <a:r>
              <a:rPr lang="en-US" altLang="zh-CN" dirty="0">
                <a:solidFill>
                  <a:schemeClr val="hlink"/>
                </a:solidFill>
                <a:latin typeface="Arial" panose="020B0604020202020204" pitchFamily="34" charset="0"/>
              </a:rPr>
              <a:t>  </a:t>
            </a:r>
            <a:r>
              <a:rPr lang="zh-CN" altLang="en-US" dirty="0">
                <a:solidFill>
                  <a:schemeClr val="hlink"/>
                </a:solidFill>
                <a:latin typeface="Arial" panose="020B0604020202020204" pitchFamily="34" charset="0"/>
              </a:rPr>
              <a:t>清华</a:t>
            </a:r>
            <a:r>
              <a:rPr lang="en-US" altLang="zh-CN" dirty="0">
                <a:solidFill>
                  <a:schemeClr val="hlink"/>
                </a:solidFill>
                <a:latin typeface="Arial" panose="020B0604020202020204" pitchFamily="34" charset="0"/>
              </a:rPr>
              <a:t>P83</a:t>
            </a:r>
          </a:p>
          <a:p>
            <a:endParaRPr lang="zh-CN" altLang="en-US" dirty="0"/>
          </a:p>
        </p:txBody>
      </p:sp>
      <p:sp>
        <p:nvSpPr>
          <p:cNvPr id="4" name="灯片编号占位符 3"/>
          <p:cNvSpPr>
            <a:spLocks noGrp="1"/>
          </p:cNvSpPr>
          <p:nvPr>
            <p:ph type="sldNum" sz="quarter" idx="5"/>
          </p:nvPr>
        </p:nvSpPr>
        <p:spPr/>
        <p:txBody>
          <a:bodyPr/>
          <a:lstStyle/>
          <a:p>
            <a:pPr>
              <a:defRPr/>
            </a:pPr>
            <a:fld id="{27A40216-6006-43D5-9101-E5761534D214}" type="slidenum">
              <a:rPr lang="zh-CN" altLang="en-US" smtClean="0"/>
              <a:pPr>
                <a:defRPr/>
              </a:pPr>
              <a:t>26</a:t>
            </a:fld>
            <a:endParaRPr lang="en-US" altLang="zh-CN"/>
          </a:p>
        </p:txBody>
      </p:sp>
    </p:spTree>
    <p:extLst>
      <p:ext uri="{BB962C8B-B14F-4D97-AF65-F5344CB8AC3E}">
        <p14:creationId xmlns:p14="http://schemas.microsoft.com/office/powerpoint/2010/main" val="38579422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a:extLst>
              <a:ext uri="{FF2B5EF4-FFF2-40B4-BE49-F238E27FC236}">
                <a16:creationId xmlns:a16="http://schemas.microsoft.com/office/drawing/2014/main" id="{0431995E-D108-44D8-8DA5-5A3B380107EC}"/>
              </a:ext>
            </a:extLst>
          </p:cNvPr>
          <p:cNvSpPr>
            <a:spLocks noGrp="1" noRot="1" noChangeAspect="1" noTextEdit="1"/>
          </p:cNvSpPr>
          <p:nvPr>
            <p:ph type="sldImg"/>
          </p:nvPr>
        </p:nvSpPr>
        <p:spPr>
          <a:ln/>
        </p:spPr>
      </p:sp>
      <p:sp>
        <p:nvSpPr>
          <p:cNvPr id="73731" name="备注占位符 2">
            <a:extLst>
              <a:ext uri="{FF2B5EF4-FFF2-40B4-BE49-F238E27FC236}">
                <a16:creationId xmlns:a16="http://schemas.microsoft.com/office/drawing/2014/main" id="{D5325C84-34DF-4CFD-9C92-10B6815AF58E}"/>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solidFill>
                  <a:srgbClr val="000000"/>
                </a:solidFill>
                <a:latin typeface="Arial" panose="020B0604020202020204" pitchFamily="34" charset="0"/>
              </a:rPr>
              <a:t>同一非终结符的多个候选式存在共同前缀，将导致回溯现象</a:t>
            </a:r>
            <a:endParaRPr lang="en-US" altLang="zh-CN" b="1">
              <a:solidFill>
                <a:srgbClr val="000000"/>
              </a:solidFill>
              <a:latin typeface="Arial" panose="020B0604020202020204" pitchFamily="34" charset="0"/>
            </a:endParaRPr>
          </a:p>
          <a:p>
            <a:r>
              <a:rPr lang="zh-CN" altLang="en-US" b="1">
                <a:solidFill>
                  <a:srgbClr val="000000"/>
                </a:solidFill>
                <a:latin typeface="Arial" panose="020B0604020202020204" pitchFamily="34" charset="0"/>
              </a:rPr>
              <a:t>当不清楚应该在两个</a:t>
            </a:r>
            <a:r>
              <a:rPr lang="en-US" altLang="zh-CN" b="1">
                <a:solidFill>
                  <a:srgbClr val="000000"/>
                </a:solidFill>
                <a:latin typeface="Arial" panose="020B0604020202020204" pitchFamily="34" charset="0"/>
              </a:rPr>
              <a:t>A</a:t>
            </a:r>
            <a:r>
              <a:rPr lang="zh-CN" altLang="en-US" b="1">
                <a:solidFill>
                  <a:srgbClr val="000000"/>
                </a:solidFill>
                <a:latin typeface="Arial" panose="020B0604020202020204" pitchFamily="34" charset="0"/>
              </a:rPr>
              <a:t>产生式中如何选择时，可以将公共前缀提取出来，</a:t>
            </a:r>
            <a:endParaRPr lang="en-US" altLang="zh-CN" b="1">
              <a:solidFill>
                <a:srgbClr val="000000"/>
              </a:solidFill>
              <a:latin typeface="Arial" panose="020B0604020202020204" pitchFamily="34" charset="0"/>
            </a:endParaRPr>
          </a:p>
          <a:p>
            <a:r>
              <a:rPr lang="zh-CN" altLang="en-US" b="1">
                <a:solidFill>
                  <a:srgbClr val="000000"/>
                </a:solidFill>
                <a:latin typeface="Arial" panose="020B0604020202020204" pitchFamily="34" charset="0"/>
              </a:rPr>
              <a:t>写成</a:t>
            </a:r>
            <a:endParaRPr lang="en-US" altLang="zh-CN" b="1">
              <a:solidFill>
                <a:srgbClr val="000000"/>
              </a:solidFill>
              <a:latin typeface="Arial" panose="020B0604020202020204" pitchFamily="34" charset="0"/>
            </a:endParaRPr>
          </a:p>
          <a:p>
            <a:r>
              <a:rPr lang="zh-CN" altLang="en-US" b="1">
                <a:solidFill>
                  <a:srgbClr val="000000"/>
                </a:solidFill>
                <a:latin typeface="Arial" panose="020B0604020202020204" pitchFamily="34" charset="0"/>
              </a:rPr>
              <a:t>这种方法称为是</a:t>
            </a:r>
            <a:r>
              <a:rPr lang="zh-CN" altLang="en-US">
                <a:latin typeface="Arial" panose="020B0604020202020204" pitchFamily="34" charset="0"/>
                <a:cs typeface="Times New Roman" panose="02020603050405020304" pitchFamily="18" charset="0"/>
              </a:rPr>
              <a:t>提取左公因子</a:t>
            </a:r>
            <a:endParaRPr lang="en-US" altLang="zh-CN" b="1">
              <a:solidFill>
                <a:srgbClr val="000000"/>
              </a:solidFill>
              <a:latin typeface="Arial" panose="020B0604020202020204" pitchFamily="34" charset="0"/>
            </a:endParaRPr>
          </a:p>
          <a:p>
            <a:r>
              <a:rPr lang="zh-CN" altLang="en-US" b="1">
                <a:solidFill>
                  <a:srgbClr val="000000"/>
                </a:solidFill>
                <a:latin typeface="Arial" panose="020B0604020202020204" pitchFamily="34" charset="0"/>
              </a:rPr>
              <a:t>它实际上是</a:t>
            </a:r>
            <a:r>
              <a:rPr lang="zh-CN" altLang="en-US" b="1">
                <a:solidFill>
                  <a:schemeClr val="bg1"/>
                </a:solidFill>
                <a:latin typeface="楷体" panose="02010609060101010101" pitchFamily="49" charset="-122"/>
                <a:ea typeface="楷体" panose="02010609060101010101" pitchFamily="49" charset="-122"/>
                <a:cs typeface="Times New Roman" panose="02020603050405020304" pitchFamily="18" charset="0"/>
              </a:rPr>
              <a:t>通过改写产生式来推迟决定，等读入了足够多的输入，获得足够信息后再做出正确的选择</a:t>
            </a:r>
          </a:p>
          <a:p>
            <a:endParaRPr lang="en-US" altLang="zh-CN" b="1">
              <a:solidFill>
                <a:srgbClr val="000000"/>
              </a:solidFill>
              <a:latin typeface="Arial" panose="020B0604020202020204" pitchFamily="34" charset="0"/>
            </a:endParaRPr>
          </a:p>
          <a:p>
            <a:endParaRPr lang="zh-CN" altLang="en-US">
              <a:latin typeface="Arial" panose="020B0604020202020204" pitchFamily="34" charset="0"/>
            </a:endParaRPr>
          </a:p>
        </p:txBody>
      </p:sp>
      <p:sp>
        <p:nvSpPr>
          <p:cNvPr id="73732" name="灯片编号占位符 3">
            <a:extLst>
              <a:ext uri="{FF2B5EF4-FFF2-40B4-BE49-F238E27FC236}">
                <a16:creationId xmlns:a16="http://schemas.microsoft.com/office/drawing/2014/main" id="{24756BA7-2A12-420E-954A-642FE30908D2}"/>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Tahoma" panose="020B0604030504040204" pitchFamily="34" charset="0"/>
                <a:ea typeface="宋体" panose="02010600030101010101" pitchFamily="2" charset="-122"/>
              </a:defRPr>
            </a:lvl1pPr>
            <a:lvl2pPr marL="741363" indent="-284163" defTabSz="949325">
              <a:defRPr>
                <a:solidFill>
                  <a:schemeClr val="tx1"/>
                </a:solidFill>
                <a:latin typeface="Tahoma" panose="020B0604030504040204" pitchFamily="34" charset="0"/>
                <a:ea typeface="宋体" panose="02010600030101010101" pitchFamily="2" charset="-122"/>
              </a:defRPr>
            </a:lvl2pPr>
            <a:lvl3pPr marL="1141413" indent="-227013" defTabSz="949325">
              <a:defRPr>
                <a:solidFill>
                  <a:schemeClr val="tx1"/>
                </a:solidFill>
                <a:latin typeface="Tahoma" panose="020B0604030504040204" pitchFamily="34" charset="0"/>
                <a:ea typeface="宋体" panose="02010600030101010101" pitchFamily="2" charset="-122"/>
              </a:defRPr>
            </a:lvl3pPr>
            <a:lvl4pPr marL="1598613" indent="-227013" defTabSz="949325">
              <a:defRPr>
                <a:solidFill>
                  <a:schemeClr val="tx1"/>
                </a:solidFill>
                <a:latin typeface="Tahoma" panose="020B0604030504040204" pitchFamily="34" charset="0"/>
                <a:ea typeface="宋体" panose="02010600030101010101" pitchFamily="2" charset="-122"/>
              </a:defRPr>
            </a:lvl4pPr>
            <a:lvl5pPr marL="2055813" indent="-227013" defTabSz="949325">
              <a:defRPr>
                <a:solidFill>
                  <a:schemeClr val="tx1"/>
                </a:solidFill>
                <a:latin typeface="Tahoma" panose="020B0604030504040204" pitchFamily="34" charset="0"/>
                <a:ea typeface="宋体" panose="02010600030101010101" pitchFamily="2" charset="-122"/>
              </a:defRPr>
            </a:lvl5pPr>
            <a:lvl6pPr marL="25130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FA2D3EEB-D535-4D2F-9B77-D21ECCEF96A6}" type="slidenum">
              <a:rPr lang="zh-CN" altLang="en-US" smtClean="0"/>
              <a:pPr/>
              <a:t>27</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7A40216-6006-43D5-9101-E5761534D214}" type="slidenum">
              <a:rPr lang="zh-CN" altLang="en-US" smtClean="0"/>
              <a:pPr>
                <a:defRPr/>
              </a:pPr>
              <a:t>29</a:t>
            </a:fld>
            <a:endParaRPr lang="en-US" altLang="zh-CN"/>
          </a:p>
        </p:txBody>
      </p:sp>
    </p:spTree>
    <p:extLst>
      <p:ext uri="{BB962C8B-B14F-4D97-AF65-F5344CB8AC3E}">
        <p14:creationId xmlns:p14="http://schemas.microsoft.com/office/powerpoint/2010/main" val="4471793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a:extLst>
              <a:ext uri="{FF2B5EF4-FFF2-40B4-BE49-F238E27FC236}">
                <a16:creationId xmlns:a16="http://schemas.microsoft.com/office/drawing/2014/main" id="{51AA9901-A42E-4FC0-B14D-5706D9316AF9}"/>
              </a:ext>
            </a:extLst>
          </p:cNvPr>
          <p:cNvSpPr>
            <a:spLocks noGrp="1" noRot="1" noChangeAspect="1" noTextEdit="1"/>
          </p:cNvSpPr>
          <p:nvPr>
            <p:ph type="sldImg"/>
          </p:nvPr>
        </p:nvSpPr>
        <p:spPr>
          <a:ln/>
        </p:spPr>
      </p:sp>
      <p:sp>
        <p:nvSpPr>
          <p:cNvPr id="76803" name="备注占位符 2">
            <a:extLst>
              <a:ext uri="{FF2B5EF4-FFF2-40B4-BE49-F238E27FC236}">
                <a16:creationId xmlns:a16="http://schemas.microsoft.com/office/drawing/2014/main" id="{77F026CF-B639-4F14-81D4-358F1403C99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Times New Roman" panose="02020603050405020304" pitchFamily="18" charset="0"/>
              </a:rPr>
              <a:t>经过以上改造，是否就可以进行</a:t>
            </a:r>
            <a:r>
              <a:rPr lang="zh-CN" altLang="en-US" b="1" dirty="0">
                <a:latin typeface="Times New Roman" panose="02020603050405020304" pitchFamily="18" charset="0"/>
              </a:rPr>
              <a:t>确定地</a:t>
            </a:r>
            <a:r>
              <a:rPr lang="zh-CN" altLang="en-US" dirty="0">
                <a:latin typeface="Times New Roman" panose="02020603050405020304" pitchFamily="18" charset="0"/>
              </a:rPr>
              <a:t>自顶向下分析了呢？</a:t>
            </a:r>
            <a:endParaRPr lang="en-US" altLang="zh-CN" dirty="0">
              <a:latin typeface="Times New Roman" panose="02020603050405020304" pitchFamily="18" charset="0"/>
            </a:endParaRPr>
          </a:p>
          <a:p>
            <a:endParaRPr lang="en-US" altLang="zh-CN" dirty="0">
              <a:latin typeface="Times New Roman" panose="02020603050405020304" pitchFamily="18" charset="0"/>
            </a:endParaRPr>
          </a:p>
          <a:p>
            <a:r>
              <a:rPr lang="zh-CN" altLang="en-US" dirty="0">
                <a:latin typeface="Times New Roman" panose="02020603050405020304" pitchFamily="18" charset="0"/>
              </a:rPr>
              <a:t>事实上，这只是进行自顶向下分析的必要条件，</a:t>
            </a:r>
            <a:endParaRPr lang="en-US" altLang="zh-CN" dirty="0">
              <a:latin typeface="Times New Roman" panose="02020603050405020304" pitchFamily="18" charset="0"/>
            </a:endParaRPr>
          </a:p>
          <a:p>
            <a:r>
              <a:rPr lang="zh-CN" altLang="en-US" dirty="0">
                <a:latin typeface="Times New Roman" panose="02020603050405020304" pitchFamily="18" charset="0"/>
              </a:rPr>
              <a:t>也就是说，不满足，就不能进行自顶向下分析</a:t>
            </a:r>
            <a:endParaRPr lang="en-US" altLang="zh-CN" dirty="0">
              <a:latin typeface="Times New Roman" panose="02020603050405020304" pitchFamily="18" charset="0"/>
            </a:endParaRPr>
          </a:p>
          <a:p>
            <a:r>
              <a:rPr lang="zh-CN" altLang="en-US" dirty="0">
                <a:latin typeface="Times New Roman" panose="02020603050405020304" pitchFamily="18" charset="0"/>
              </a:rPr>
              <a:t>但是，满足了，也未必就能进行</a:t>
            </a:r>
            <a:r>
              <a:rPr lang="zh-CN" altLang="en-US" b="1" dirty="0">
                <a:latin typeface="Times New Roman" panose="02020603050405020304" pitchFamily="18" charset="0"/>
              </a:rPr>
              <a:t>有效的</a:t>
            </a:r>
            <a:r>
              <a:rPr lang="zh-CN" altLang="en-US" dirty="0">
                <a:latin typeface="Times New Roman" panose="02020603050405020304" pitchFamily="18" charset="0"/>
              </a:rPr>
              <a:t>自顶向下分析</a:t>
            </a:r>
            <a:endParaRPr lang="en-US" altLang="zh-CN" dirty="0">
              <a:latin typeface="Times New Roman" panose="02020603050405020304" pitchFamily="18" charset="0"/>
            </a:endParaRPr>
          </a:p>
          <a:p>
            <a:endParaRPr lang="en-US" altLang="zh-CN" dirty="0">
              <a:latin typeface="Times New Roman" panose="02020603050405020304" pitchFamily="18" charset="0"/>
            </a:endParaRPr>
          </a:p>
          <a:p>
            <a:r>
              <a:rPr lang="zh-CN" altLang="en-US" dirty="0">
                <a:latin typeface="Times New Roman" panose="02020603050405020304" pitchFamily="18" charset="0"/>
              </a:rPr>
              <a:t>在递归下降分析中</a:t>
            </a:r>
            <a:endParaRPr lang="en-US" altLang="zh-CN" dirty="0">
              <a:latin typeface="Times New Roman" panose="02020603050405020304" pitchFamily="18" charset="0"/>
            </a:endParaRPr>
          </a:p>
          <a:p>
            <a:r>
              <a:rPr lang="zh-CN" altLang="en-US" dirty="0">
                <a:latin typeface="Arial" panose="020B0604020202020204" pitchFamily="34" charset="0"/>
              </a:rPr>
              <a:t>虽然是参照着输入来选择候选式，但还是可能会出现不确定的情况，</a:t>
            </a:r>
            <a:endParaRPr lang="en-US" altLang="zh-CN" dirty="0">
              <a:latin typeface="Arial" panose="020B0604020202020204" pitchFamily="34" charset="0"/>
            </a:endParaRPr>
          </a:p>
          <a:p>
            <a:r>
              <a:rPr lang="zh-CN" altLang="en-US" dirty="0">
                <a:latin typeface="Arial" panose="020B0604020202020204" pitchFamily="34" charset="0"/>
              </a:rPr>
              <a:t>比如说存在多个候选式都是以</a:t>
            </a:r>
            <a:r>
              <a:rPr lang="zh-CN" altLang="en-US" b="1" dirty="0">
                <a:latin typeface="Arial" panose="020B0604020202020204" pitchFamily="34" charset="0"/>
              </a:rPr>
              <a:t>非终结符</a:t>
            </a:r>
            <a:r>
              <a:rPr lang="zh-CN" altLang="en-US" dirty="0">
                <a:latin typeface="Arial" panose="020B0604020202020204" pitchFamily="34" charset="0"/>
              </a:rPr>
              <a:t>打头，此时不能确定应该选哪个</a:t>
            </a:r>
            <a:endParaRPr lang="en-US" altLang="zh-CN" dirty="0">
              <a:latin typeface="Arial" panose="020B0604020202020204" pitchFamily="34" charset="0"/>
            </a:endParaRPr>
          </a:p>
          <a:p>
            <a:r>
              <a:rPr lang="zh-CN" altLang="en-US" dirty="0">
                <a:latin typeface="Arial" panose="020B0604020202020204" pitchFamily="34" charset="0"/>
              </a:rPr>
              <a:t>这就需要</a:t>
            </a:r>
            <a:r>
              <a:rPr lang="zh-CN" altLang="en-US" dirty="0">
                <a:latin typeface="楷体" panose="02010609060101010101" pitchFamily="49" charset="-122"/>
                <a:ea typeface="楷体" panose="02010609060101010101" pitchFamily="49" charset="-122"/>
                <a:cs typeface="Times New Roman" panose="02020603050405020304" pitchFamily="18" charset="0"/>
              </a:rPr>
              <a:t>按照某个顺序逐个尝试这些产生式。</a:t>
            </a:r>
            <a:endParaRPr lang="en-US" altLang="zh-CN" dirty="0">
              <a:latin typeface="楷体" panose="02010609060101010101" pitchFamily="49" charset="-122"/>
              <a:ea typeface="楷体" panose="02010609060101010101" pitchFamily="49" charset="-122"/>
              <a:cs typeface="Times New Roman" panose="02020603050405020304" pitchFamily="18" charset="0"/>
            </a:endParaRPr>
          </a:p>
          <a:p>
            <a:r>
              <a:rPr lang="zh-CN" altLang="en-US" dirty="0">
                <a:latin typeface="Arial" panose="020B0604020202020204" pitchFamily="34" charset="0"/>
              </a:rPr>
              <a:t>当尝试不成功时，就需要退回到上一步推导，看</a:t>
            </a:r>
            <a:r>
              <a:rPr lang="en-US" altLang="zh-CN" dirty="0">
                <a:latin typeface="Arial" panose="020B0604020202020204" pitchFamily="34" charset="0"/>
              </a:rPr>
              <a:t>A</a:t>
            </a:r>
            <a:r>
              <a:rPr lang="zh-CN" altLang="en-US" dirty="0">
                <a:latin typeface="Arial" panose="020B0604020202020204" pitchFamily="34" charset="0"/>
              </a:rPr>
              <a:t>是否还有其他的候选式，</a:t>
            </a:r>
            <a:endParaRPr lang="en-US" altLang="zh-CN" dirty="0">
              <a:latin typeface="Arial" panose="020B0604020202020204" pitchFamily="34" charset="0"/>
            </a:endParaRPr>
          </a:p>
          <a:p>
            <a:r>
              <a:rPr lang="zh-CN" altLang="en-US" dirty="0">
                <a:latin typeface="Arial" panose="020B0604020202020204" pitchFamily="34" charset="0"/>
              </a:rPr>
              <a:t>这个重新尝试的过程称为</a:t>
            </a:r>
            <a:r>
              <a:rPr lang="zh-CN" altLang="en-US" dirty="0">
                <a:latin typeface="楷体" panose="02010609060101010101" pitchFamily="49" charset="-122"/>
                <a:ea typeface="楷体" panose="02010609060101010101" pitchFamily="49" charset="-122"/>
              </a:rPr>
              <a:t>回溯。回溯会影响效率。</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需要回溯的分析也称为</a:t>
            </a:r>
            <a:r>
              <a:rPr lang="zh-CN" altLang="en-US" b="1" dirty="0">
                <a:latin typeface="楷体" panose="02010609060101010101" pitchFamily="49" charset="-122"/>
                <a:ea typeface="楷体" panose="02010609060101010101" pitchFamily="49" charset="-122"/>
              </a:rPr>
              <a:t>不确定的分析</a:t>
            </a:r>
            <a:r>
              <a:rPr lang="zh-CN" altLang="en-US" dirty="0">
                <a:latin typeface="楷体" panose="02010609060101010101" pitchFamily="49" charset="-122"/>
                <a:ea typeface="楷体" panose="02010609060101010101" pitchFamily="49" charset="-122"/>
              </a:rPr>
              <a:t>（蒋</a:t>
            </a:r>
            <a:r>
              <a:rPr lang="en-US" altLang="zh-CN" dirty="0">
                <a:latin typeface="楷体" panose="02010609060101010101" pitchFamily="49" charset="-122"/>
                <a:ea typeface="楷体" panose="02010609060101010101" pitchFamily="49" charset="-122"/>
              </a:rPr>
              <a:t>p127</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回溯会影响效率。</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因此，我们通常只考虑不需要回溯的分析，称为预测分析</a:t>
            </a:r>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p:txBody>
      </p:sp>
      <p:sp>
        <p:nvSpPr>
          <p:cNvPr id="76804" name="灯片编号占位符 3">
            <a:extLst>
              <a:ext uri="{FF2B5EF4-FFF2-40B4-BE49-F238E27FC236}">
                <a16:creationId xmlns:a16="http://schemas.microsoft.com/office/drawing/2014/main" id="{47E0ABAA-FCB3-4B7B-AC45-36CE29D125BA}"/>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Tahoma" panose="020B0604030504040204" pitchFamily="34" charset="0"/>
                <a:ea typeface="宋体" panose="02010600030101010101" pitchFamily="2" charset="-122"/>
              </a:defRPr>
            </a:lvl1pPr>
            <a:lvl2pPr marL="741363" indent="-284163" defTabSz="949325">
              <a:defRPr>
                <a:solidFill>
                  <a:schemeClr val="tx1"/>
                </a:solidFill>
                <a:latin typeface="Tahoma" panose="020B0604030504040204" pitchFamily="34" charset="0"/>
                <a:ea typeface="宋体" panose="02010600030101010101" pitchFamily="2" charset="-122"/>
              </a:defRPr>
            </a:lvl2pPr>
            <a:lvl3pPr marL="1141413" indent="-227013" defTabSz="949325">
              <a:defRPr>
                <a:solidFill>
                  <a:schemeClr val="tx1"/>
                </a:solidFill>
                <a:latin typeface="Tahoma" panose="020B0604030504040204" pitchFamily="34" charset="0"/>
                <a:ea typeface="宋体" panose="02010600030101010101" pitchFamily="2" charset="-122"/>
              </a:defRPr>
            </a:lvl3pPr>
            <a:lvl4pPr marL="1598613" indent="-227013" defTabSz="949325">
              <a:defRPr>
                <a:solidFill>
                  <a:schemeClr val="tx1"/>
                </a:solidFill>
                <a:latin typeface="Tahoma" panose="020B0604030504040204" pitchFamily="34" charset="0"/>
                <a:ea typeface="宋体" panose="02010600030101010101" pitchFamily="2" charset="-122"/>
              </a:defRPr>
            </a:lvl4pPr>
            <a:lvl5pPr marL="2055813" indent="-227013" defTabSz="949325">
              <a:defRPr>
                <a:solidFill>
                  <a:schemeClr val="tx1"/>
                </a:solidFill>
                <a:latin typeface="Tahoma" panose="020B0604030504040204" pitchFamily="34" charset="0"/>
                <a:ea typeface="宋体" panose="02010600030101010101" pitchFamily="2" charset="-122"/>
              </a:defRPr>
            </a:lvl5pPr>
            <a:lvl6pPr marL="25130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48ABE72E-F5EF-4F6C-9F01-431A1E75D3F0}" type="slidenum">
              <a:rPr lang="zh-CN" altLang="en-US" smtClean="0"/>
              <a:pPr/>
              <a:t>30</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BC7EF716-22C7-4E3B-928E-4FF8EE2AA2F5}"/>
              </a:ext>
            </a:extLst>
          </p:cNvPr>
          <p:cNvSpPr>
            <a:spLocks noGrp="1" noRot="1" noChangeAspect="1" noTextEdit="1"/>
          </p:cNvSpPr>
          <p:nvPr>
            <p:ph type="sldImg"/>
          </p:nvPr>
        </p:nvSpPr>
        <p:spPr>
          <a:ln/>
        </p:spPr>
      </p:sp>
      <p:sp>
        <p:nvSpPr>
          <p:cNvPr id="39939" name="备注占位符 2">
            <a:extLst>
              <a:ext uri="{FF2B5EF4-FFF2-40B4-BE49-F238E27FC236}">
                <a16:creationId xmlns:a16="http://schemas.microsoft.com/office/drawing/2014/main" id="{0F0C1510-8ECD-4983-9011-308A79EE763C}"/>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Times New Roman" panose="02020603050405020304" pitchFamily="18" charset="0"/>
                <a:cs typeface="Times New Roman" panose="02020603050405020304" pitchFamily="18" charset="0"/>
              </a:rPr>
              <a:t>Role</a:t>
            </a:r>
            <a:r>
              <a:rPr lang="zh-CN" altLang="en-US" dirty="0">
                <a:latin typeface="Times New Roman" panose="02020603050405020304" pitchFamily="18" charset="0"/>
                <a:cs typeface="Times New Roman" panose="02020603050405020304" pitchFamily="18" charset="0"/>
              </a:rPr>
              <a:t>：任务、作用</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任务：分析句子结构，句子结构通常以分析树的形式表示。</a:t>
            </a:r>
            <a:endParaRPr lang="en-US" altLang="zh-CN" dirty="0">
              <a:latin typeface="Times New Roman" panose="02020603050405020304" pitchFamily="18" charset="0"/>
              <a:cs typeface="Times New Roman" panose="02020603050405020304" pitchFamily="18" charset="0"/>
            </a:endParaRPr>
          </a:p>
          <a:p>
            <a:pPr eaLnBrk="1" hangingPunct="1"/>
            <a:r>
              <a:rPr lang="zh-CN" altLang="en-US" dirty="0">
                <a:latin typeface="Arial" panose="020B0604020202020204" pitchFamily="34" charset="0"/>
              </a:rPr>
              <a:t>龙</a:t>
            </a:r>
            <a:r>
              <a:rPr lang="en-US" altLang="zh-CN" dirty="0">
                <a:latin typeface="Arial" panose="020B0604020202020204" pitchFamily="34" charset="0"/>
              </a:rPr>
              <a:t>2p110</a:t>
            </a:r>
            <a:r>
              <a:rPr lang="zh-CN" altLang="en-US" dirty="0">
                <a:latin typeface="Arial" panose="020B0604020202020204" pitchFamily="34" charset="0"/>
              </a:rPr>
              <a:t>、</a:t>
            </a:r>
            <a:r>
              <a:rPr lang="en-US" altLang="zh-CN" dirty="0">
                <a:latin typeface="Arial" panose="020B0604020202020204" pitchFamily="34" charset="0"/>
              </a:rPr>
              <a:t>118</a:t>
            </a:r>
          </a:p>
          <a:p>
            <a:pPr eaLnBrk="1" hangingPunct="1"/>
            <a:r>
              <a:rPr lang="zh-CN" altLang="en-US" dirty="0">
                <a:latin typeface="Times New Roman" panose="02020603050405020304" pitchFamily="18" charset="0"/>
                <a:ea typeface="楷体" panose="02010609060101010101" pitchFamily="49" charset="-122"/>
                <a:cs typeface="Times New Roman" panose="02020603050405020304" pitchFamily="18" charset="0"/>
              </a:rPr>
              <a:t>为了便于计算机正确理解和处理，通常要求程序设计语言的文法必须满足所生成的句子都是无二义性的。因此，给定一个良构的输入句子，其句法分析树必须是唯一确定的，否则，这个句子就是有歧义的。</a:t>
            </a:r>
          </a:p>
          <a:p>
            <a:pPr eaLnBrk="1" hangingPunct="1"/>
            <a:endParaRPr lang="en-US" altLang="zh-CN" dirty="0">
              <a:latin typeface="Arial" panose="020B0604020202020204" pitchFamily="34" charset="0"/>
            </a:endParaRPr>
          </a:p>
          <a:p>
            <a:endParaRPr lang="zh-CN" altLang="en-US" dirty="0">
              <a:latin typeface="Arial" panose="020B0604020202020204" pitchFamily="34" charset="0"/>
            </a:endParaRPr>
          </a:p>
        </p:txBody>
      </p:sp>
      <p:sp>
        <p:nvSpPr>
          <p:cNvPr id="39940" name="灯片编号占位符 3">
            <a:extLst>
              <a:ext uri="{FF2B5EF4-FFF2-40B4-BE49-F238E27FC236}">
                <a16:creationId xmlns:a16="http://schemas.microsoft.com/office/drawing/2014/main" id="{2E765DDD-9E3C-477F-BD99-F3115F0CA0F8}"/>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Tahoma" panose="020B0604030504040204" pitchFamily="34" charset="0"/>
                <a:ea typeface="宋体" panose="02010600030101010101" pitchFamily="2" charset="-122"/>
              </a:defRPr>
            </a:lvl1pPr>
            <a:lvl2pPr marL="741363" indent="-284163" defTabSz="949325">
              <a:defRPr>
                <a:solidFill>
                  <a:schemeClr val="tx1"/>
                </a:solidFill>
                <a:latin typeface="Tahoma" panose="020B0604030504040204" pitchFamily="34" charset="0"/>
                <a:ea typeface="宋体" panose="02010600030101010101" pitchFamily="2" charset="-122"/>
              </a:defRPr>
            </a:lvl2pPr>
            <a:lvl3pPr marL="1141413" indent="-227013" defTabSz="949325">
              <a:defRPr>
                <a:solidFill>
                  <a:schemeClr val="tx1"/>
                </a:solidFill>
                <a:latin typeface="Tahoma" panose="020B0604030504040204" pitchFamily="34" charset="0"/>
                <a:ea typeface="宋体" panose="02010600030101010101" pitchFamily="2" charset="-122"/>
              </a:defRPr>
            </a:lvl3pPr>
            <a:lvl4pPr marL="1598613" indent="-227013" defTabSz="949325">
              <a:defRPr>
                <a:solidFill>
                  <a:schemeClr val="tx1"/>
                </a:solidFill>
                <a:latin typeface="Tahoma" panose="020B0604030504040204" pitchFamily="34" charset="0"/>
                <a:ea typeface="宋体" panose="02010600030101010101" pitchFamily="2" charset="-122"/>
              </a:defRPr>
            </a:lvl4pPr>
            <a:lvl5pPr marL="2055813" indent="-227013" defTabSz="949325">
              <a:defRPr>
                <a:solidFill>
                  <a:schemeClr val="tx1"/>
                </a:solidFill>
                <a:latin typeface="Tahoma" panose="020B0604030504040204" pitchFamily="34" charset="0"/>
                <a:ea typeface="宋体" panose="02010600030101010101" pitchFamily="2" charset="-122"/>
              </a:defRPr>
            </a:lvl5pPr>
            <a:lvl6pPr marL="25130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E1C55B98-EE30-48B2-9C6B-48F899C0E654}" type="slidenum">
              <a:rPr lang="zh-CN" altLang="en-US" smtClean="0"/>
              <a:pPr/>
              <a:t>3</a:t>
            </a:fld>
            <a:endParaRPr lang="en-US" altLang="zh-CN"/>
          </a:p>
        </p:txBody>
      </p:sp>
    </p:spTree>
    <p:extLst>
      <p:ext uri="{BB962C8B-B14F-4D97-AF65-F5344CB8AC3E}">
        <p14:creationId xmlns:p14="http://schemas.microsoft.com/office/powerpoint/2010/main" val="32310047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a:extLst>
              <a:ext uri="{FF2B5EF4-FFF2-40B4-BE49-F238E27FC236}">
                <a16:creationId xmlns:a16="http://schemas.microsoft.com/office/drawing/2014/main" id="{EB0DC0E8-44E1-42F2-86B1-7583962D5E88}"/>
              </a:ext>
            </a:extLst>
          </p:cNvPr>
          <p:cNvSpPr>
            <a:spLocks noGrp="1" noRot="1" noChangeAspect="1" noTextEdit="1"/>
          </p:cNvSpPr>
          <p:nvPr>
            <p:ph type="sldImg"/>
          </p:nvPr>
        </p:nvSpPr>
        <p:spPr>
          <a:ln/>
        </p:spPr>
      </p:sp>
      <p:sp>
        <p:nvSpPr>
          <p:cNvPr id="78851" name="备注占位符 2">
            <a:extLst>
              <a:ext uri="{FF2B5EF4-FFF2-40B4-BE49-F238E27FC236}">
                <a16:creationId xmlns:a16="http://schemas.microsoft.com/office/drawing/2014/main" id="{7D049695-4F0C-4511-A3FA-4C6B58FBC20B}"/>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但只有满足一定条件的文法才能做预测分析，称为</a:t>
            </a:r>
            <a:r>
              <a:rPr lang="en-US" altLang="zh-CN" dirty="0">
                <a:latin typeface="Arial" panose="020B0604020202020204" pitchFamily="34" charset="0"/>
              </a:rPr>
              <a:t>LLK</a:t>
            </a:r>
            <a:r>
              <a:rPr lang="zh-CN" altLang="en-US" dirty="0">
                <a:latin typeface="Arial" panose="020B0604020202020204" pitchFamily="34" charset="0"/>
              </a:rPr>
              <a:t>文法类</a:t>
            </a:r>
          </a:p>
        </p:txBody>
      </p:sp>
      <p:sp>
        <p:nvSpPr>
          <p:cNvPr id="78852" name="灯片编号占位符 3">
            <a:extLst>
              <a:ext uri="{FF2B5EF4-FFF2-40B4-BE49-F238E27FC236}">
                <a16:creationId xmlns:a16="http://schemas.microsoft.com/office/drawing/2014/main" id="{8CE87D26-6372-47AA-9818-F116A94A70EE}"/>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Tahoma" panose="020B0604030504040204" pitchFamily="34" charset="0"/>
                <a:ea typeface="宋体" panose="02010600030101010101" pitchFamily="2" charset="-122"/>
              </a:defRPr>
            </a:lvl1pPr>
            <a:lvl2pPr marL="741363" indent="-284163" defTabSz="949325">
              <a:defRPr>
                <a:solidFill>
                  <a:schemeClr val="tx1"/>
                </a:solidFill>
                <a:latin typeface="Tahoma" panose="020B0604030504040204" pitchFamily="34" charset="0"/>
                <a:ea typeface="宋体" panose="02010600030101010101" pitchFamily="2" charset="-122"/>
              </a:defRPr>
            </a:lvl2pPr>
            <a:lvl3pPr marL="1141413" indent="-227013" defTabSz="949325">
              <a:defRPr>
                <a:solidFill>
                  <a:schemeClr val="tx1"/>
                </a:solidFill>
                <a:latin typeface="Tahoma" panose="020B0604030504040204" pitchFamily="34" charset="0"/>
                <a:ea typeface="宋体" panose="02010600030101010101" pitchFamily="2" charset="-122"/>
              </a:defRPr>
            </a:lvl3pPr>
            <a:lvl4pPr marL="1598613" indent="-227013" defTabSz="949325">
              <a:defRPr>
                <a:solidFill>
                  <a:schemeClr val="tx1"/>
                </a:solidFill>
                <a:latin typeface="Tahoma" panose="020B0604030504040204" pitchFamily="34" charset="0"/>
                <a:ea typeface="宋体" panose="02010600030101010101" pitchFamily="2" charset="-122"/>
              </a:defRPr>
            </a:lvl4pPr>
            <a:lvl5pPr marL="2055813" indent="-227013" defTabSz="949325">
              <a:defRPr>
                <a:solidFill>
                  <a:schemeClr val="tx1"/>
                </a:solidFill>
                <a:latin typeface="Tahoma" panose="020B0604030504040204" pitchFamily="34" charset="0"/>
                <a:ea typeface="宋体" panose="02010600030101010101" pitchFamily="2" charset="-122"/>
              </a:defRPr>
            </a:lvl5pPr>
            <a:lvl6pPr marL="25130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1D00230B-7EF5-43A5-9578-525B5AC89554}" type="slidenum">
              <a:rPr lang="zh-CN" altLang="en-US" smtClean="0"/>
              <a:pPr/>
              <a:t>31</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a:extLst>
              <a:ext uri="{FF2B5EF4-FFF2-40B4-BE49-F238E27FC236}">
                <a16:creationId xmlns:a16="http://schemas.microsoft.com/office/drawing/2014/main" id="{FB91C3C4-3A3B-4BA0-BB00-F4B2FBEE4FC3}"/>
              </a:ext>
            </a:extLst>
          </p:cNvPr>
          <p:cNvSpPr>
            <a:spLocks noGrp="1" noRot="1" noChangeAspect="1" noTextEdit="1"/>
          </p:cNvSpPr>
          <p:nvPr>
            <p:ph type="sldImg"/>
          </p:nvPr>
        </p:nvSpPr>
        <p:spPr>
          <a:ln/>
        </p:spPr>
      </p:sp>
      <p:sp>
        <p:nvSpPr>
          <p:cNvPr id="81923" name="备注占位符 2">
            <a:extLst>
              <a:ext uri="{FF2B5EF4-FFF2-40B4-BE49-F238E27FC236}">
                <a16:creationId xmlns:a16="http://schemas.microsoft.com/office/drawing/2014/main" id="{96B6327F-7EDC-4F37-B831-1735BE205325}"/>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a:solidFill>
                  <a:srgbClr val="FF0000"/>
                </a:solidFill>
                <a:latin typeface="Arial" panose="020B0604020202020204" pitchFamily="34" charset="0"/>
                <a:cs typeface="Times New Roman" panose="02020603050405020304" pitchFamily="18" charset="0"/>
              </a:rPr>
              <a:t>前面我们讲过，递归下降分析可能需要回溯，</a:t>
            </a:r>
            <a:r>
              <a:rPr lang="zh-CN" altLang="en-US" dirty="0">
                <a:latin typeface="楷体" panose="02010609060101010101" pitchFamily="49" charset="-122"/>
                <a:ea typeface="楷体" panose="02010609060101010101" pitchFamily="49" charset="-122"/>
              </a:rPr>
              <a:t>回溯会影响效率。</a:t>
            </a:r>
            <a:endParaRPr lang="en-US" altLang="zh-CN" dirty="0">
              <a:latin typeface="楷体" panose="02010609060101010101" pitchFamily="49" charset="-122"/>
              <a:ea typeface="楷体" panose="02010609060101010101" pitchFamily="49" charset="-122"/>
            </a:endParaRPr>
          </a:p>
          <a:p>
            <a:r>
              <a:rPr lang="zh-CN" altLang="en-US" b="1" dirty="0">
                <a:solidFill>
                  <a:srgbClr val="FF0000"/>
                </a:solidFill>
                <a:latin typeface="Arial" panose="020B0604020202020204" pitchFamily="34" charset="0"/>
                <a:cs typeface="Times New Roman" panose="02020603050405020304" pitchFamily="18" charset="0"/>
              </a:rPr>
              <a:t>如果在分析的每一步能够预测出正确的选择，就不需要回溯</a:t>
            </a:r>
            <a:endParaRPr lang="en-US" altLang="zh-CN" b="1" dirty="0">
              <a:solidFill>
                <a:srgbClr val="FF0000"/>
              </a:solidFill>
              <a:latin typeface="Arial" panose="020B0604020202020204" pitchFamily="34" charset="0"/>
              <a:cs typeface="Times New Roman" panose="02020603050405020304" pitchFamily="18" charset="0"/>
            </a:endParaRPr>
          </a:p>
          <a:p>
            <a:r>
              <a:rPr lang="zh-CN" altLang="en-US" b="1" dirty="0">
                <a:solidFill>
                  <a:srgbClr val="FF0000"/>
                </a:solidFill>
                <a:latin typeface="Arial" panose="020B0604020202020204" pitchFamily="34" charset="0"/>
                <a:cs typeface="Times New Roman" panose="02020603050405020304" pitchFamily="18" charset="0"/>
              </a:rPr>
              <a:t>这样的分析称为预测分析</a:t>
            </a:r>
            <a:endParaRPr lang="en-US" altLang="zh-CN" b="1" dirty="0">
              <a:solidFill>
                <a:srgbClr val="FF0000"/>
              </a:solidFill>
              <a:latin typeface="Arial" panose="020B0604020202020204" pitchFamily="34" charset="0"/>
              <a:cs typeface="Times New Roman" panose="02020603050405020304" pitchFamily="18" charset="0"/>
            </a:endParaRPr>
          </a:p>
          <a:p>
            <a:r>
              <a:rPr lang="zh-CN" altLang="en-US" b="1" dirty="0">
                <a:latin typeface="Arial" panose="020B0604020202020204" pitchFamily="34" charset="0"/>
                <a:cs typeface="Times New Roman" panose="02020603050405020304" pitchFamily="18" charset="0"/>
              </a:rPr>
              <a:t>那么，什么样的文法能使用预测分析技术呢？</a:t>
            </a:r>
            <a:endParaRPr lang="en-US" altLang="zh-CN" b="1" dirty="0">
              <a:latin typeface="Arial" panose="020B0604020202020204" pitchFamily="34" charset="0"/>
              <a:cs typeface="Times New Roman" panose="02020603050405020304" pitchFamily="18" charset="0"/>
            </a:endParaRPr>
          </a:p>
          <a:p>
            <a:r>
              <a:rPr lang="zh-CN" altLang="en-US" b="1" dirty="0">
                <a:latin typeface="Arial" panose="020B0604020202020204" pitchFamily="34" charset="0"/>
                <a:cs typeface="Times New Roman" panose="02020603050405020304" pitchFamily="18" charset="0"/>
              </a:rPr>
              <a:t>这就是我们这部分要介绍的内容</a:t>
            </a:r>
            <a:endParaRPr lang="en-US" altLang="zh-CN" b="1" dirty="0">
              <a:latin typeface="Arial" panose="020B0604020202020204" pitchFamily="34" charset="0"/>
              <a:cs typeface="Times New Roman" panose="02020603050405020304" pitchFamily="18" charset="0"/>
            </a:endParaRPr>
          </a:p>
          <a:p>
            <a:endParaRPr lang="zh-CN" altLang="en-US" dirty="0">
              <a:latin typeface="Arial" panose="020B0604020202020204" pitchFamily="34" charset="0"/>
            </a:endParaRPr>
          </a:p>
        </p:txBody>
      </p:sp>
      <p:sp>
        <p:nvSpPr>
          <p:cNvPr id="81924" name="灯片编号占位符 3">
            <a:extLst>
              <a:ext uri="{FF2B5EF4-FFF2-40B4-BE49-F238E27FC236}">
                <a16:creationId xmlns:a16="http://schemas.microsoft.com/office/drawing/2014/main" id="{B3E1A6B5-894D-4748-9C90-AF078877691B}"/>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Tahoma" panose="020B0604030504040204" pitchFamily="34" charset="0"/>
                <a:ea typeface="宋体" panose="02010600030101010101" pitchFamily="2" charset="-122"/>
              </a:defRPr>
            </a:lvl1pPr>
            <a:lvl2pPr marL="741363" indent="-284163" defTabSz="949325">
              <a:defRPr>
                <a:solidFill>
                  <a:schemeClr val="tx1"/>
                </a:solidFill>
                <a:latin typeface="Tahoma" panose="020B0604030504040204" pitchFamily="34" charset="0"/>
                <a:ea typeface="宋体" panose="02010600030101010101" pitchFamily="2" charset="-122"/>
              </a:defRPr>
            </a:lvl2pPr>
            <a:lvl3pPr marL="1141413" indent="-227013" defTabSz="949325">
              <a:defRPr>
                <a:solidFill>
                  <a:schemeClr val="tx1"/>
                </a:solidFill>
                <a:latin typeface="Tahoma" panose="020B0604030504040204" pitchFamily="34" charset="0"/>
                <a:ea typeface="宋体" panose="02010600030101010101" pitchFamily="2" charset="-122"/>
              </a:defRPr>
            </a:lvl3pPr>
            <a:lvl4pPr marL="1598613" indent="-227013" defTabSz="949325">
              <a:defRPr>
                <a:solidFill>
                  <a:schemeClr val="tx1"/>
                </a:solidFill>
                <a:latin typeface="Tahoma" panose="020B0604030504040204" pitchFamily="34" charset="0"/>
                <a:ea typeface="宋体" panose="02010600030101010101" pitchFamily="2" charset="-122"/>
              </a:defRPr>
            </a:lvl4pPr>
            <a:lvl5pPr marL="2055813" indent="-227013" defTabSz="949325">
              <a:defRPr>
                <a:solidFill>
                  <a:schemeClr val="tx1"/>
                </a:solidFill>
                <a:latin typeface="Tahoma" panose="020B0604030504040204" pitchFamily="34" charset="0"/>
                <a:ea typeface="宋体" panose="02010600030101010101" pitchFamily="2" charset="-122"/>
              </a:defRPr>
            </a:lvl5pPr>
            <a:lvl6pPr marL="25130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91D0D378-7454-49EF-8E5A-C6BA88CC0665}" type="slidenum">
              <a:rPr lang="zh-CN" altLang="en-US" smtClean="0">
                <a:solidFill>
                  <a:srgbClr val="000000"/>
                </a:solidFill>
              </a:rPr>
              <a:pPr/>
              <a:t>33</a:t>
            </a:fld>
            <a:endParaRPr lang="en-US" altLang="zh-CN">
              <a:solidFill>
                <a:srgbClr val="000000"/>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9EAA8867-D79F-4268-9A83-11171FFDAF3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Tahoma" panose="020B0604030504040204" pitchFamily="34" charset="0"/>
                <a:ea typeface="宋体" panose="02010600030101010101" pitchFamily="2" charset="-122"/>
              </a:defRPr>
            </a:lvl1pPr>
            <a:lvl2pPr marL="741363" indent="-284163" defTabSz="949325">
              <a:defRPr>
                <a:solidFill>
                  <a:schemeClr val="tx1"/>
                </a:solidFill>
                <a:latin typeface="Tahoma" panose="020B0604030504040204" pitchFamily="34" charset="0"/>
                <a:ea typeface="宋体" panose="02010600030101010101" pitchFamily="2" charset="-122"/>
              </a:defRPr>
            </a:lvl2pPr>
            <a:lvl3pPr marL="1141413" indent="-227013" defTabSz="949325">
              <a:defRPr>
                <a:solidFill>
                  <a:schemeClr val="tx1"/>
                </a:solidFill>
                <a:latin typeface="Tahoma" panose="020B0604030504040204" pitchFamily="34" charset="0"/>
                <a:ea typeface="宋体" panose="02010600030101010101" pitchFamily="2" charset="-122"/>
              </a:defRPr>
            </a:lvl3pPr>
            <a:lvl4pPr marL="1598613" indent="-227013" defTabSz="949325">
              <a:defRPr>
                <a:solidFill>
                  <a:schemeClr val="tx1"/>
                </a:solidFill>
                <a:latin typeface="Tahoma" panose="020B0604030504040204" pitchFamily="34" charset="0"/>
                <a:ea typeface="宋体" panose="02010600030101010101" pitchFamily="2" charset="-122"/>
              </a:defRPr>
            </a:lvl4pPr>
            <a:lvl5pPr marL="2055813" indent="-227013" defTabSz="949325">
              <a:defRPr>
                <a:solidFill>
                  <a:schemeClr val="tx1"/>
                </a:solidFill>
                <a:latin typeface="Tahoma" panose="020B0604030504040204" pitchFamily="34" charset="0"/>
                <a:ea typeface="宋体" panose="02010600030101010101" pitchFamily="2" charset="-122"/>
              </a:defRPr>
            </a:lvl5pPr>
            <a:lvl6pPr marL="25130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24815CAC-A729-4621-BAD2-50ECE619FCAD}" type="slidenum">
              <a:rPr lang="zh-CN" altLang="en-US" smtClean="0">
                <a:solidFill>
                  <a:srgbClr val="000000"/>
                </a:solidFill>
              </a:rPr>
              <a:pPr/>
              <a:t>34</a:t>
            </a:fld>
            <a:endParaRPr lang="en-US" altLang="zh-CN">
              <a:solidFill>
                <a:srgbClr val="000000"/>
              </a:solidFill>
            </a:endParaRPr>
          </a:p>
        </p:txBody>
      </p:sp>
      <p:sp>
        <p:nvSpPr>
          <p:cNvPr id="83971" name="Rectangle 2">
            <a:extLst>
              <a:ext uri="{FF2B5EF4-FFF2-40B4-BE49-F238E27FC236}">
                <a16:creationId xmlns:a16="http://schemas.microsoft.com/office/drawing/2014/main" id="{F6AC1E31-9C1E-4B6C-BA49-0A7740DA3717}"/>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83F43BE2-A961-4C99-9DFC-ECC1EA87A94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400" dirty="0">
                <a:latin typeface="Arial" panose="020B0604020202020204" pitchFamily="34" charset="0"/>
              </a:rPr>
              <a:t>这里，我们先从</a:t>
            </a:r>
            <a:r>
              <a:rPr lang="en-US" altLang="zh-CN" sz="2400" dirty="0">
                <a:latin typeface="楷体" panose="02010609060101010101" pitchFamily="49" charset="-122"/>
                <a:cs typeface="Times New Roman" panose="02020603050405020304" pitchFamily="18" charset="0"/>
              </a:rPr>
              <a:t>S_</a:t>
            </a:r>
            <a:r>
              <a:rPr lang="zh-CN" altLang="en-US" sz="2400" dirty="0">
                <a:latin typeface="楷体" panose="02010609060101010101" pitchFamily="49" charset="-122"/>
                <a:cs typeface="Times New Roman" panose="02020603050405020304" pitchFamily="18" charset="0"/>
              </a:rPr>
              <a:t>文法</a:t>
            </a:r>
            <a:r>
              <a:rPr lang="zh-CN" altLang="en-US" sz="2400" dirty="0">
                <a:latin typeface="Arial" panose="020B0604020202020204" pitchFamily="34" charset="0"/>
              </a:rPr>
              <a:t>讲起</a:t>
            </a:r>
            <a:endParaRPr lang="en-US" altLang="zh-CN" sz="2400" dirty="0">
              <a:latin typeface="Arial" panose="020B0604020202020204" pitchFamily="34" charset="0"/>
            </a:endParaRPr>
          </a:p>
          <a:p>
            <a:pPr eaLnBrk="1" hangingPunct="1"/>
            <a:r>
              <a:rPr lang="zh-CN" altLang="en-US" sz="2400" dirty="0">
                <a:latin typeface="Arial" panose="020B0604020202020204" pitchFamily="34" charset="0"/>
              </a:rPr>
              <a:t>例：</a:t>
            </a:r>
            <a:endParaRPr lang="en-US" altLang="zh-CN" sz="2400" dirty="0">
              <a:latin typeface="Arial" panose="020B0604020202020204" pitchFamily="34" charset="0"/>
            </a:endParaRPr>
          </a:p>
          <a:p>
            <a:pPr eaLnBrk="1" hangingPunct="1"/>
            <a:r>
              <a:rPr lang="en-US" altLang="zh-CN" sz="2300" dirty="0">
                <a:latin typeface="Arial" panose="020B0604020202020204" pitchFamily="34" charset="0"/>
              </a:rPr>
              <a:t>S-&gt;</a:t>
            </a:r>
            <a:r>
              <a:rPr lang="en-US" altLang="zh-CN" sz="2300" dirty="0" err="1">
                <a:latin typeface="Arial" panose="020B0604020202020204" pitchFamily="34" charset="0"/>
              </a:rPr>
              <a:t>aBC|bC</a:t>
            </a:r>
            <a:endParaRPr lang="en-US" altLang="zh-CN" sz="2300" dirty="0">
              <a:latin typeface="Arial" panose="020B0604020202020204" pitchFamily="34" charset="0"/>
            </a:endParaRPr>
          </a:p>
          <a:p>
            <a:pPr eaLnBrk="1" hangingPunct="1"/>
            <a:r>
              <a:rPr lang="en-US" altLang="zh-CN" sz="2300" dirty="0">
                <a:latin typeface="Arial" panose="020B0604020202020204" pitchFamily="34" charset="0"/>
              </a:rPr>
              <a:t>B-&gt;</a:t>
            </a:r>
            <a:r>
              <a:rPr lang="en-US" altLang="zh-CN" sz="2300" dirty="0" err="1">
                <a:latin typeface="Arial" panose="020B0604020202020204" pitchFamily="34" charset="0"/>
              </a:rPr>
              <a:t>cB|b</a:t>
            </a:r>
            <a:endParaRPr lang="en-US" altLang="zh-CN" sz="2300" dirty="0">
              <a:latin typeface="Arial" panose="020B0604020202020204" pitchFamily="34" charset="0"/>
            </a:endParaRPr>
          </a:p>
          <a:p>
            <a:pPr eaLnBrk="1" hangingPunct="1"/>
            <a:r>
              <a:rPr lang="en-US" altLang="zh-CN" sz="2300" dirty="0">
                <a:latin typeface="Arial" panose="020B0604020202020204" pitchFamily="34" charset="0"/>
              </a:rPr>
              <a:t>C-&gt;c</a:t>
            </a:r>
          </a:p>
          <a:p>
            <a:pPr eaLnBrk="1" hangingPunct="1"/>
            <a:r>
              <a:rPr lang="zh-CN" altLang="en-US" sz="2300" dirty="0">
                <a:latin typeface="Arial" panose="020B0604020202020204" pitchFamily="34" charset="0"/>
              </a:rPr>
              <a:t>要想让分析器能够</a:t>
            </a:r>
            <a:r>
              <a:rPr lang="zh-CN" altLang="en-US" sz="2300" b="1" dirty="0">
                <a:latin typeface="Arial" panose="020B0604020202020204" pitchFamily="34" charset="0"/>
              </a:rPr>
              <a:t>以这样的方式工作</a:t>
            </a:r>
            <a:r>
              <a:rPr lang="zh-CN" altLang="en-US" sz="2300" dirty="0">
                <a:latin typeface="Arial" panose="020B0604020202020204" pitchFamily="34" charset="0"/>
              </a:rPr>
              <a:t>，我们希望产生式最好满足以下条件（最理想的情况）</a:t>
            </a:r>
            <a:endParaRPr lang="en-US" altLang="zh-CN" sz="2300" dirty="0">
              <a:latin typeface="Arial" panose="020B0604020202020204" pitchFamily="34" charset="0"/>
            </a:endParaRPr>
          </a:p>
          <a:p>
            <a:pPr eaLnBrk="1" hangingPunct="1"/>
            <a:r>
              <a:rPr lang="zh-CN" altLang="en-US" sz="2300" dirty="0">
                <a:latin typeface="Arial" panose="020B0604020202020204" pitchFamily="34" charset="0"/>
              </a:rPr>
              <a:t>为了让分析器能根据</a:t>
            </a:r>
            <a:r>
              <a:rPr lang="zh-CN" altLang="en-US" sz="2300" b="1" dirty="0">
                <a:latin typeface="Arial" panose="020B0604020202020204" pitchFamily="34" charset="0"/>
              </a:rPr>
              <a:t>当前输入符号</a:t>
            </a:r>
            <a:r>
              <a:rPr lang="zh-CN" altLang="en-US" sz="2300" dirty="0">
                <a:latin typeface="Arial" panose="020B0604020202020204" pitchFamily="34" charset="0"/>
              </a:rPr>
              <a:t>正确地选择</a:t>
            </a:r>
            <a:r>
              <a:rPr lang="zh-CN" altLang="en-US" sz="2300" b="1" dirty="0">
                <a:latin typeface="Arial" panose="020B0604020202020204" pitchFamily="34" charset="0"/>
              </a:rPr>
              <a:t>当前非终结符</a:t>
            </a:r>
            <a:r>
              <a:rPr lang="zh-CN" altLang="en-US" sz="2300" dirty="0">
                <a:latin typeface="Arial" panose="020B0604020202020204" pitchFamily="34" charset="0"/>
              </a:rPr>
              <a:t>的某个候选式匹配，</a:t>
            </a:r>
            <a:r>
              <a:rPr lang="zh-CN" altLang="en-US" sz="2300" b="1" dirty="0">
                <a:latin typeface="Arial" panose="020B0604020202020204" pitchFamily="34" charset="0"/>
              </a:rPr>
              <a:t>可以</a:t>
            </a:r>
            <a:r>
              <a:rPr lang="zh-CN" altLang="en-US" sz="2300" dirty="0">
                <a:latin typeface="Arial" panose="020B0604020202020204" pitchFamily="34" charset="0"/>
              </a:rPr>
              <a:t>对文法提出以下要求（</a:t>
            </a:r>
            <a:r>
              <a:rPr lang="en-US" altLang="zh-CN" sz="2300" dirty="0">
                <a:latin typeface="Arial" panose="020B0604020202020204" pitchFamily="34" charset="0"/>
              </a:rPr>
              <a:t>S_</a:t>
            </a:r>
            <a:r>
              <a:rPr lang="zh-CN" altLang="en-US" sz="2300" dirty="0">
                <a:latin typeface="Arial" panose="020B0604020202020204" pitchFamily="34" charset="0"/>
              </a:rPr>
              <a:t>文法）</a:t>
            </a:r>
            <a:endParaRPr lang="en-US" altLang="zh-CN" sz="2300" dirty="0">
              <a:latin typeface="Arial" panose="020B0604020202020204" pitchFamily="34" charset="0"/>
            </a:endParaRPr>
          </a:p>
          <a:p>
            <a:pPr eaLnBrk="1" hangingPunct="1"/>
            <a:endParaRPr lang="en-US" altLang="zh-CN" sz="2300" dirty="0">
              <a:latin typeface="Arial" panose="020B0604020202020204" pitchFamily="34" charset="0"/>
              <a:cs typeface="Times New Roman" panose="02020603050405020304" pitchFamily="18" charset="0"/>
            </a:endParaRPr>
          </a:p>
          <a:p>
            <a:r>
              <a:rPr lang="zh-CN" altLang="en-US" sz="2300" dirty="0">
                <a:solidFill>
                  <a:srgbClr val="333333"/>
                </a:solidFill>
                <a:latin typeface="Arial" panose="020B0604020202020204" pitchFamily="34" charset="0"/>
              </a:rPr>
              <a:t>龙</a:t>
            </a:r>
            <a:r>
              <a:rPr lang="en-US" altLang="zh-CN" sz="2300" dirty="0">
                <a:solidFill>
                  <a:srgbClr val="333333"/>
                </a:solidFill>
                <a:latin typeface="Arial" panose="020B0604020202020204" pitchFamily="34" charset="0"/>
              </a:rPr>
              <a:t>2p67</a:t>
            </a:r>
            <a:r>
              <a:rPr lang="zh-CN" altLang="en-US" sz="2300" dirty="0">
                <a:solidFill>
                  <a:srgbClr val="333333"/>
                </a:solidFill>
                <a:latin typeface="Arial" panose="020B0604020202020204" pitchFamily="34" charset="0"/>
              </a:rPr>
              <a:t>，</a:t>
            </a:r>
            <a:r>
              <a:rPr lang="en-US" altLang="zh-CN" sz="2300" dirty="0">
                <a:solidFill>
                  <a:srgbClr val="333333"/>
                </a:solidFill>
                <a:latin typeface="Arial" panose="020B0604020202020204" pitchFamily="34" charset="0"/>
              </a:rPr>
              <a:t>p206</a:t>
            </a:r>
          </a:p>
          <a:p>
            <a:pPr eaLnBrk="1" hangingPunct="1"/>
            <a:endParaRPr lang="en-US" altLang="zh-CN" sz="2400" dirty="0">
              <a:latin typeface="Arial" panose="020B0604020202020204" pitchFamily="34" charset="0"/>
            </a:endParaRPr>
          </a:p>
          <a:p>
            <a:pPr eaLnBrk="1" hangingPunct="1"/>
            <a:r>
              <a:rPr lang="en-US" altLang="zh-CN" sz="2300" dirty="0" err="1">
                <a:latin typeface="Times New Roman" panose="02020603050405020304" pitchFamily="18" charset="0"/>
                <a:cs typeface="Times New Roman" panose="02020603050405020304" pitchFamily="18" charset="0"/>
              </a:rPr>
              <a:t>Sll</a:t>
            </a:r>
            <a:endParaRPr lang="en-US" altLang="zh-CN" sz="2300" dirty="0">
              <a:latin typeface="Times New Roman" panose="02020603050405020304" pitchFamily="18" charset="0"/>
              <a:cs typeface="Times New Roman" panose="02020603050405020304" pitchFamily="18" charset="0"/>
            </a:endParaRPr>
          </a:p>
          <a:p>
            <a:pPr eaLnBrk="1" hangingPunct="1"/>
            <a:r>
              <a:rPr lang="zh-CN" altLang="en-US" sz="2300" dirty="0">
                <a:latin typeface="Times New Roman" panose="02020603050405020304" pitchFamily="18" charset="0"/>
                <a:cs typeface="Times New Roman" panose="02020603050405020304" pitchFamily="18" charset="0"/>
              </a:rPr>
              <a:t>如果包含空产生式，需要</a:t>
            </a:r>
            <a:r>
              <a:rPr lang="en-US" altLang="zh-CN" sz="2300" dirty="0">
                <a:latin typeface="Times New Roman" panose="02020603050405020304" pitchFamily="18" charset="0"/>
                <a:cs typeface="Times New Roman" panose="02020603050405020304" pitchFamily="18" charset="0"/>
              </a:rPr>
              <a:t>A</a:t>
            </a:r>
            <a:r>
              <a:rPr lang="zh-CN" altLang="en-US" sz="2300" dirty="0">
                <a:latin typeface="Times New Roman" panose="02020603050405020304" pitchFamily="18" charset="0"/>
                <a:cs typeface="Times New Roman" panose="02020603050405020304" pitchFamily="18" charset="0"/>
              </a:rPr>
              <a:t>的后继终结符与各个候选式的首终结符集不相交，才能确定地选择 空产生式。</a:t>
            </a:r>
          </a:p>
          <a:p>
            <a:pPr eaLnBrk="1" hangingPunct="1"/>
            <a:endParaRPr lang="en-US" altLang="zh-CN" sz="2300" dirty="0">
              <a:latin typeface="Arial" panose="020B0604020202020204" pitchFamily="34" charset="0"/>
              <a:cs typeface="Times New Roman" panose="02020603050405020304" pitchFamily="18" charset="0"/>
            </a:endParaRPr>
          </a:p>
          <a:p>
            <a:pPr eaLnBrk="1" hangingPunct="1"/>
            <a:endParaRPr lang="zh-CN" altLang="en-US" sz="2300"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52A3F35F-2723-48D7-9FDB-CA52FEC1C97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Tahoma" panose="020B0604030504040204" pitchFamily="34" charset="0"/>
                <a:ea typeface="宋体" panose="02010600030101010101" pitchFamily="2" charset="-122"/>
              </a:defRPr>
            </a:lvl1pPr>
            <a:lvl2pPr marL="741363" indent="-284163" defTabSz="949325">
              <a:defRPr>
                <a:solidFill>
                  <a:schemeClr val="tx1"/>
                </a:solidFill>
                <a:latin typeface="Tahoma" panose="020B0604030504040204" pitchFamily="34" charset="0"/>
                <a:ea typeface="宋体" panose="02010600030101010101" pitchFamily="2" charset="-122"/>
              </a:defRPr>
            </a:lvl2pPr>
            <a:lvl3pPr marL="1141413" indent="-227013" defTabSz="949325">
              <a:defRPr>
                <a:solidFill>
                  <a:schemeClr val="tx1"/>
                </a:solidFill>
                <a:latin typeface="Tahoma" panose="020B0604030504040204" pitchFamily="34" charset="0"/>
                <a:ea typeface="宋体" panose="02010600030101010101" pitchFamily="2" charset="-122"/>
              </a:defRPr>
            </a:lvl3pPr>
            <a:lvl4pPr marL="1598613" indent="-227013" defTabSz="949325">
              <a:defRPr>
                <a:solidFill>
                  <a:schemeClr val="tx1"/>
                </a:solidFill>
                <a:latin typeface="Tahoma" panose="020B0604030504040204" pitchFamily="34" charset="0"/>
                <a:ea typeface="宋体" panose="02010600030101010101" pitchFamily="2" charset="-122"/>
              </a:defRPr>
            </a:lvl4pPr>
            <a:lvl5pPr marL="2055813" indent="-227013" defTabSz="949325">
              <a:defRPr>
                <a:solidFill>
                  <a:schemeClr val="tx1"/>
                </a:solidFill>
                <a:latin typeface="Tahoma" panose="020B0604030504040204" pitchFamily="34" charset="0"/>
                <a:ea typeface="宋体" panose="02010600030101010101" pitchFamily="2" charset="-122"/>
              </a:defRPr>
            </a:lvl5pPr>
            <a:lvl6pPr marL="25130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C60D0BFF-D948-41A8-ABD4-99302DE41FAF}" type="slidenum">
              <a:rPr lang="zh-CN" altLang="en-US" smtClean="0"/>
              <a:pPr/>
              <a:t>35</a:t>
            </a:fld>
            <a:endParaRPr lang="en-US" altLang="zh-CN"/>
          </a:p>
        </p:txBody>
      </p:sp>
      <p:sp>
        <p:nvSpPr>
          <p:cNvPr id="86019" name="Rectangle 2">
            <a:extLst>
              <a:ext uri="{FF2B5EF4-FFF2-40B4-BE49-F238E27FC236}">
                <a16:creationId xmlns:a16="http://schemas.microsoft.com/office/drawing/2014/main" id="{AC111AA2-8712-4A5B-A00B-719B65CBAF14}"/>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A3F9DABC-2B7E-41C8-A3D1-777AAFC7CF3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latin typeface="Arial" panose="020B0604020202020204" pitchFamily="34" charset="0"/>
              </a:rPr>
              <a:t>假如有这样一个文法  </a:t>
            </a:r>
            <a:endParaRPr lang="en-US" altLang="zh-CN" dirty="0">
              <a:latin typeface="Arial" panose="020B0604020202020204" pitchFamily="34" charset="0"/>
            </a:endParaRPr>
          </a:p>
          <a:p>
            <a:pPr eaLnBrk="1" hangingPunct="1"/>
            <a:r>
              <a:rPr lang="zh-CN" altLang="en-US" dirty="0">
                <a:latin typeface="Arial" panose="020B0604020202020204" pitchFamily="34" charset="0"/>
              </a:rPr>
              <a:t>当输入的符号串为</a:t>
            </a:r>
            <a:r>
              <a:rPr lang="en-US" altLang="zh-CN" dirty="0" err="1">
                <a:latin typeface="Arial" panose="020B0604020202020204" pitchFamily="34" charset="0"/>
              </a:rPr>
              <a:t>ada</a:t>
            </a:r>
            <a:r>
              <a:rPr lang="zh-CN" altLang="en-US" dirty="0">
                <a:latin typeface="Arial" panose="020B0604020202020204" pitchFamily="34" charset="0"/>
              </a:rPr>
              <a:t>时，输入指针首先指向第一个符号</a:t>
            </a:r>
            <a:r>
              <a:rPr lang="en-US" altLang="zh-CN" dirty="0">
                <a:latin typeface="Arial" panose="020B0604020202020204" pitchFamily="34" charset="0"/>
              </a:rPr>
              <a:t>a</a:t>
            </a:r>
          </a:p>
          <a:p>
            <a:pPr eaLnBrk="1" hangingPunct="1"/>
            <a:r>
              <a:rPr lang="zh-CN" altLang="en-US" dirty="0">
                <a:latin typeface="Arial" panose="020B0604020202020204" pitchFamily="34" charset="0"/>
              </a:rPr>
              <a:t>从文法开始符号</a:t>
            </a:r>
            <a:r>
              <a:rPr lang="en-US" altLang="zh-CN" dirty="0">
                <a:latin typeface="Arial" panose="020B0604020202020204" pitchFamily="34" charset="0"/>
              </a:rPr>
              <a:t>S</a:t>
            </a:r>
            <a:r>
              <a:rPr lang="zh-CN" altLang="en-US" dirty="0">
                <a:latin typeface="Arial" panose="020B0604020202020204" pitchFamily="34" charset="0"/>
              </a:rPr>
              <a:t>开始推导，根据第</a:t>
            </a:r>
            <a:r>
              <a:rPr lang="en-US" altLang="zh-CN" dirty="0">
                <a:latin typeface="Arial" panose="020B0604020202020204" pitchFamily="34" charset="0"/>
              </a:rPr>
              <a:t>1</a:t>
            </a:r>
            <a:r>
              <a:rPr lang="zh-CN" altLang="en-US" dirty="0">
                <a:latin typeface="Arial" panose="020B0604020202020204" pitchFamily="34" charset="0"/>
              </a:rPr>
              <a:t>条产生式，推导出句型</a:t>
            </a:r>
            <a:r>
              <a:rPr lang="en-US" altLang="zh-CN" i="1" dirty="0" err="1">
                <a:latin typeface="Times New Roman" panose="02020603050405020304" pitchFamily="18" charset="0"/>
              </a:rPr>
              <a:t>aBC</a:t>
            </a:r>
            <a:endParaRPr lang="en-US" altLang="zh-CN" i="1" dirty="0">
              <a:latin typeface="Times New Roman" panose="02020603050405020304" pitchFamily="18" charset="0"/>
            </a:endParaRPr>
          </a:p>
          <a:p>
            <a:pPr eaLnBrk="1" hangingPunct="1"/>
            <a:r>
              <a:rPr lang="zh-CN" altLang="en-US" dirty="0">
                <a:latin typeface="Arial" panose="020B0604020202020204" pitchFamily="34" charset="0"/>
              </a:rPr>
              <a:t>串首的终结符</a:t>
            </a:r>
            <a:r>
              <a:rPr lang="en-US" altLang="zh-CN" dirty="0">
                <a:latin typeface="Arial" panose="020B0604020202020204" pitchFamily="34" charset="0"/>
              </a:rPr>
              <a:t>a</a:t>
            </a:r>
            <a:r>
              <a:rPr lang="zh-CN" altLang="en-US" dirty="0">
                <a:latin typeface="Arial" panose="020B0604020202020204" pitchFamily="34" charset="0"/>
              </a:rPr>
              <a:t>与当前输入符号匹配，输入指针移向下一个符号</a:t>
            </a:r>
            <a:r>
              <a:rPr lang="en-US" altLang="zh-CN" dirty="0">
                <a:latin typeface="Arial" panose="020B0604020202020204" pitchFamily="34" charset="0"/>
              </a:rPr>
              <a:t>d</a:t>
            </a:r>
          </a:p>
          <a:p>
            <a:pPr eaLnBrk="1" hangingPunct="1"/>
            <a:r>
              <a:rPr lang="zh-CN" altLang="en-US" dirty="0">
                <a:latin typeface="Arial" panose="020B0604020202020204" pitchFamily="34" charset="0"/>
              </a:rPr>
              <a:t>当前最左非终结符</a:t>
            </a:r>
            <a:r>
              <a:rPr lang="en-US" altLang="zh-CN" dirty="0">
                <a:latin typeface="Arial" panose="020B0604020202020204" pitchFamily="34" charset="0"/>
              </a:rPr>
              <a:t>B</a:t>
            </a:r>
            <a:r>
              <a:rPr lang="zh-CN" altLang="en-US" dirty="0">
                <a:latin typeface="Arial" panose="020B0604020202020204" pitchFamily="34" charset="0"/>
              </a:rPr>
              <a:t>对应</a:t>
            </a:r>
            <a:r>
              <a:rPr lang="en-US" altLang="zh-CN" dirty="0">
                <a:latin typeface="Arial" panose="020B0604020202020204" pitchFamily="34" charset="0"/>
              </a:rPr>
              <a:t>234</a:t>
            </a:r>
            <a:r>
              <a:rPr lang="zh-CN" altLang="en-US" dirty="0">
                <a:latin typeface="Arial" panose="020B0604020202020204" pitchFamily="34" charset="0"/>
              </a:rPr>
              <a:t>三个产生式，根据当前的输入符号</a:t>
            </a:r>
            <a:r>
              <a:rPr lang="en-US" altLang="zh-CN" dirty="0">
                <a:latin typeface="Arial" panose="020B0604020202020204" pitchFamily="34" charset="0"/>
              </a:rPr>
              <a:t>d</a:t>
            </a:r>
            <a:r>
              <a:rPr lang="zh-CN" altLang="en-US" dirty="0">
                <a:latin typeface="Arial" panose="020B0604020202020204" pitchFamily="34" charset="0"/>
              </a:rPr>
              <a:t>我们选择第</a:t>
            </a:r>
            <a:r>
              <a:rPr lang="en-US" altLang="zh-CN" dirty="0">
                <a:latin typeface="Arial" panose="020B0604020202020204" pitchFamily="34" charset="0"/>
              </a:rPr>
              <a:t>3</a:t>
            </a:r>
            <a:r>
              <a:rPr lang="zh-CN" altLang="en-US" dirty="0">
                <a:latin typeface="Arial" panose="020B0604020202020204" pitchFamily="34" charset="0"/>
              </a:rPr>
              <a:t>条产生式进行推导</a:t>
            </a:r>
            <a:endParaRPr lang="en-US" altLang="zh-CN" dirty="0">
              <a:latin typeface="Arial" panose="020B0604020202020204" pitchFamily="34" charset="0"/>
            </a:endParaRPr>
          </a:p>
          <a:p>
            <a:pPr eaLnBrk="1" hangingPunct="1"/>
            <a:r>
              <a:rPr lang="en-US" altLang="zh-CN" dirty="0">
                <a:latin typeface="Arial" panose="020B0604020202020204" pitchFamily="34" charset="0"/>
              </a:rPr>
              <a:t>……</a:t>
            </a:r>
          </a:p>
          <a:p>
            <a:pPr eaLnBrk="1" hangingPunct="1"/>
            <a:endParaRPr lang="en-US" altLang="zh-CN" dirty="0">
              <a:latin typeface="Arial" panose="020B0604020202020204" pitchFamily="34" charset="0"/>
            </a:endParaRPr>
          </a:p>
          <a:p>
            <a:pPr eaLnBrk="1" hangingPunct="1"/>
            <a:r>
              <a:rPr lang="zh-CN" altLang="en-US" dirty="0">
                <a:latin typeface="Arial" panose="020B0604020202020204" pitchFamily="34" charset="0"/>
              </a:rPr>
              <a:t>接下来我们再看另一种情况，当输入的符号串为</a:t>
            </a:r>
            <a:r>
              <a:rPr lang="en-US" altLang="zh-CN" dirty="0" err="1">
                <a:latin typeface="Arial" panose="020B0604020202020204" pitchFamily="34" charset="0"/>
              </a:rPr>
              <a:t>ade</a:t>
            </a:r>
            <a:r>
              <a:rPr lang="zh-CN" altLang="en-US" dirty="0">
                <a:latin typeface="Arial" panose="020B0604020202020204" pitchFamily="34" charset="0"/>
              </a:rPr>
              <a:t>时，</a:t>
            </a:r>
            <a:r>
              <a:rPr lang="en-US" altLang="zh-CN" dirty="0">
                <a:latin typeface="Arial" panose="020B0604020202020204" pitchFamily="34" charset="0"/>
              </a:rPr>
              <a:t>……</a:t>
            </a:r>
          </a:p>
          <a:p>
            <a:pPr eaLnBrk="1" hangingPunct="1"/>
            <a:endParaRPr lang="en-US" altLang="zh-CN" dirty="0">
              <a:latin typeface="Arial" panose="020B0604020202020204" pitchFamily="34" charset="0"/>
            </a:endParaRPr>
          </a:p>
          <a:p>
            <a:pPr eaLnBrk="1" hangingPunct="1"/>
            <a:r>
              <a:rPr lang="zh-CN" altLang="en-US" dirty="0">
                <a:latin typeface="Arial" panose="020B0604020202020204" pitchFamily="34" charset="0"/>
              </a:rPr>
              <a:t>由此可见，空产生式也不是什么时候都可以用的，那么</a:t>
            </a:r>
            <a:endParaRPr lang="en-US" altLang="zh-CN" dirty="0">
              <a:latin typeface="Arial" panose="020B0604020202020204" pitchFamily="34" charset="0"/>
            </a:endParaRPr>
          </a:p>
          <a:p>
            <a:pPr eaLnBrk="1" hangingPunct="1"/>
            <a:endParaRPr lang="en-US" altLang="zh-CN" dirty="0">
              <a:latin typeface="Arial" panose="020B0604020202020204" pitchFamily="34" charset="0"/>
            </a:endParaRPr>
          </a:p>
          <a:p>
            <a:pPr eaLnBrk="1" hangingPunct="1"/>
            <a:r>
              <a:rPr lang="zh-CN" altLang="en-US" dirty="0">
                <a:latin typeface="Arial" panose="020B0604020202020204" pitchFamily="34" charset="0"/>
              </a:rPr>
              <a:t>问题的关键是确定</a:t>
            </a:r>
            <a:r>
              <a:rPr lang="en-US" altLang="zh-CN" dirty="0">
                <a:latin typeface="Arial" panose="020B0604020202020204" pitchFamily="34" charset="0"/>
              </a:rPr>
              <a:t>B</a:t>
            </a:r>
            <a:r>
              <a:rPr lang="zh-CN" altLang="en-US" dirty="0">
                <a:latin typeface="Arial" panose="020B0604020202020204" pitchFamily="34" charset="0"/>
              </a:rPr>
              <a:t>后面都可以紧跟哪些终结符，这是由文法本身决定的， 可以紧跟</a:t>
            </a:r>
            <a:r>
              <a:rPr lang="en-US" altLang="zh-CN" dirty="0">
                <a:latin typeface="Arial" panose="020B0604020202020204" pitchFamily="34" charset="0"/>
              </a:rPr>
              <a:t>B</a:t>
            </a:r>
            <a:r>
              <a:rPr lang="zh-CN" altLang="en-US" dirty="0">
                <a:latin typeface="Arial" panose="020B0604020202020204" pitchFamily="34" charset="0"/>
              </a:rPr>
              <a:t>后面出现的终结符构成一个集合，如果当前的输入符号属于这个集合，则可以使用空产生式，否则不可。</a:t>
            </a:r>
            <a:endParaRPr lang="en-US" altLang="zh-CN" dirty="0">
              <a:latin typeface="Arial" panose="020B0604020202020204" pitchFamily="34" charset="0"/>
            </a:endParaRPr>
          </a:p>
          <a:p>
            <a:pPr eaLnBrk="1" hangingPunct="1"/>
            <a:r>
              <a:rPr lang="zh-CN" altLang="en-US" dirty="0">
                <a:latin typeface="Arial" panose="020B0604020202020204" pitchFamily="34" charset="0"/>
              </a:rPr>
              <a:t>通过观察这个文法各产生式的右部，我们发现</a:t>
            </a:r>
            <a:r>
              <a:rPr lang="en-US" altLang="zh-CN" dirty="0">
                <a:latin typeface="Arial" panose="020B0604020202020204" pitchFamily="34" charset="0"/>
              </a:rPr>
              <a:t>B</a:t>
            </a:r>
            <a:r>
              <a:rPr lang="zh-CN" altLang="en-US" dirty="0">
                <a:latin typeface="Arial" panose="020B0604020202020204" pitchFamily="34" charset="0"/>
              </a:rPr>
              <a:t>后面只可以连接非终结符</a:t>
            </a:r>
            <a:r>
              <a:rPr lang="en-US" altLang="zh-CN" dirty="0">
                <a:latin typeface="Arial" panose="020B0604020202020204" pitchFamily="34" charset="0"/>
              </a:rPr>
              <a:t>C</a:t>
            </a:r>
            <a:r>
              <a:rPr lang="zh-CN" altLang="en-US" dirty="0">
                <a:latin typeface="Arial" panose="020B0604020202020204" pitchFamily="34" charset="0"/>
              </a:rPr>
              <a:t>，而</a:t>
            </a:r>
            <a:r>
              <a:rPr lang="en-US" altLang="zh-CN" dirty="0">
                <a:latin typeface="Arial" panose="020B0604020202020204" pitchFamily="34" charset="0"/>
              </a:rPr>
              <a:t>C</a:t>
            </a:r>
            <a:r>
              <a:rPr lang="zh-CN" altLang="en-US" dirty="0">
                <a:latin typeface="Arial" panose="020B0604020202020204" pitchFamily="34" charset="0"/>
              </a:rPr>
              <a:t>能推导出</a:t>
            </a:r>
            <a:r>
              <a:rPr lang="en-US" altLang="zh-CN" dirty="0">
                <a:latin typeface="Arial" panose="020B0604020202020204" pitchFamily="34" charset="0"/>
              </a:rPr>
              <a:t>c</a:t>
            </a:r>
            <a:r>
              <a:rPr lang="zh-CN" altLang="en-US" dirty="0">
                <a:latin typeface="Arial" panose="020B0604020202020204" pitchFamily="34" charset="0"/>
              </a:rPr>
              <a:t>或</a:t>
            </a:r>
            <a:r>
              <a:rPr lang="en-US" altLang="zh-CN" dirty="0">
                <a:latin typeface="Arial" panose="020B0604020202020204" pitchFamily="34" charset="0"/>
              </a:rPr>
              <a:t>a</a:t>
            </a:r>
            <a:r>
              <a:rPr lang="zh-CN" altLang="en-US" dirty="0">
                <a:latin typeface="Arial" panose="020B0604020202020204" pitchFamily="34" charset="0"/>
              </a:rPr>
              <a:t>，因此可以紧跟</a:t>
            </a:r>
            <a:r>
              <a:rPr lang="en-US" altLang="zh-CN" dirty="0">
                <a:latin typeface="Arial" panose="020B0604020202020204" pitchFamily="34" charset="0"/>
              </a:rPr>
              <a:t>B</a:t>
            </a:r>
            <a:r>
              <a:rPr lang="zh-CN" altLang="en-US" dirty="0">
                <a:latin typeface="Arial" panose="020B0604020202020204" pitchFamily="34" charset="0"/>
              </a:rPr>
              <a:t>后面出现的终结符只有</a:t>
            </a:r>
            <a:r>
              <a:rPr lang="en-US" altLang="zh-CN" dirty="0">
                <a:latin typeface="Arial" panose="020B0604020202020204" pitchFamily="34" charset="0"/>
              </a:rPr>
              <a:t>c</a:t>
            </a:r>
            <a:r>
              <a:rPr lang="zh-CN" altLang="en-US" dirty="0">
                <a:latin typeface="Arial" panose="020B0604020202020204" pitchFamily="34" charset="0"/>
              </a:rPr>
              <a:t>或</a:t>
            </a:r>
            <a:r>
              <a:rPr lang="en-US" altLang="zh-CN" dirty="0">
                <a:latin typeface="Arial" panose="020B0604020202020204" pitchFamily="34" charset="0"/>
              </a:rPr>
              <a:t>a</a:t>
            </a:r>
            <a:r>
              <a:rPr lang="zh-CN" altLang="en-US" dirty="0">
                <a:latin typeface="Arial" panose="020B0604020202020204" pitchFamily="34" charset="0"/>
              </a:rPr>
              <a:t>。</a:t>
            </a:r>
            <a:endParaRPr lang="en-US" altLang="zh-CN" dirty="0">
              <a:latin typeface="Arial" panose="020B0604020202020204" pitchFamily="34" charset="0"/>
            </a:endParaRPr>
          </a:p>
          <a:p>
            <a:pPr eaLnBrk="1" hangingPunct="1"/>
            <a:r>
              <a:rPr lang="zh-CN" altLang="en-US" dirty="0">
                <a:latin typeface="Arial" panose="020B0604020202020204" pitchFamily="34" charset="0"/>
              </a:rPr>
              <a:t>因此，在第一种情况时，当前输入符号是</a:t>
            </a:r>
            <a:r>
              <a:rPr lang="en-US" altLang="zh-CN" dirty="0">
                <a:latin typeface="Arial" panose="020B0604020202020204" pitchFamily="34" charset="0"/>
              </a:rPr>
              <a:t>a</a:t>
            </a:r>
            <a:r>
              <a:rPr lang="zh-CN" altLang="en-US" dirty="0">
                <a:latin typeface="Arial" panose="020B0604020202020204" pitchFamily="34" charset="0"/>
              </a:rPr>
              <a:t>，可以使用</a:t>
            </a:r>
            <a:r>
              <a:rPr lang="en-US" altLang="zh-CN" dirty="0">
                <a:latin typeface="Arial" panose="020B0604020202020204" pitchFamily="34" charset="0"/>
              </a:rPr>
              <a:t>B</a:t>
            </a:r>
            <a:r>
              <a:rPr lang="zh-CN" altLang="en-US" dirty="0">
                <a:latin typeface="Arial" panose="020B0604020202020204" pitchFamily="34" charset="0"/>
              </a:rPr>
              <a:t>对应的空产生式，因为</a:t>
            </a:r>
            <a:r>
              <a:rPr lang="en-US" altLang="zh-CN" dirty="0">
                <a:latin typeface="Arial" panose="020B0604020202020204" pitchFamily="34" charset="0"/>
              </a:rPr>
              <a:t>B</a:t>
            </a:r>
            <a:r>
              <a:rPr lang="zh-CN" altLang="en-US" dirty="0">
                <a:latin typeface="Arial" panose="020B0604020202020204" pitchFamily="34" charset="0"/>
              </a:rPr>
              <a:t>取空后，后面紧跟出现的</a:t>
            </a:r>
            <a:r>
              <a:rPr lang="en-US" altLang="zh-CN" dirty="0">
                <a:latin typeface="Arial" panose="020B0604020202020204" pitchFamily="34" charset="0"/>
              </a:rPr>
              <a:t>C</a:t>
            </a:r>
            <a:r>
              <a:rPr lang="zh-CN" altLang="en-US" dirty="0">
                <a:latin typeface="Arial" panose="020B0604020202020204" pitchFamily="34" charset="0"/>
              </a:rPr>
              <a:t>可以推导出</a:t>
            </a:r>
            <a:r>
              <a:rPr lang="en-US" altLang="zh-CN" dirty="0">
                <a:latin typeface="Arial" panose="020B0604020202020204" pitchFamily="34" charset="0"/>
              </a:rPr>
              <a:t>a</a:t>
            </a:r>
          </a:p>
          <a:p>
            <a:pPr eaLnBrk="1" hangingPunct="1"/>
            <a:r>
              <a:rPr lang="zh-CN" altLang="en-US" dirty="0">
                <a:latin typeface="Arial" panose="020B0604020202020204" pitchFamily="34" charset="0"/>
              </a:rPr>
              <a:t>但是，在第二种情况时，当前输入符号是</a:t>
            </a:r>
            <a:r>
              <a:rPr lang="en-US" altLang="zh-CN" dirty="0">
                <a:latin typeface="Arial" panose="020B0604020202020204" pitchFamily="34" charset="0"/>
              </a:rPr>
              <a:t>e</a:t>
            </a:r>
            <a:r>
              <a:rPr lang="zh-CN" altLang="en-US" dirty="0">
                <a:latin typeface="Arial" panose="020B0604020202020204" pitchFamily="34" charset="0"/>
              </a:rPr>
              <a:t>，</a:t>
            </a:r>
            <a:r>
              <a:rPr lang="en-US" altLang="zh-CN" dirty="0">
                <a:latin typeface="Arial" panose="020B0604020202020204" pitchFamily="34" charset="0"/>
              </a:rPr>
              <a:t>e</a:t>
            </a:r>
            <a:r>
              <a:rPr lang="zh-CN" altLang="en-US" dirty="0">
                <a:latin typeface="Arial" panose="020B0604020202020204" pitchFamily="34" charset="0"/>
              </a:rPr>
              <a:t>不会紧跟在</a:t>
            </a:r>
            <a:r>
              <a:rPr lang="en-US" altLang="zh-CN" dirty="0">
                <a:latin typeface="Arial" panose="020B0604020202020204" pitchFamily="34" charset="0"/>
              </a:rPr>
              <a:t>B</a:t>
            </a:r>
            <a:r>
              <a:rPr lang="zh-CN" altLang="en-US" dirty="0">
                <a:latin typeface="Arial" panose="020B0604020202020204" pitchFamily="34" charset="0"/>
              </a:rPr>
              <a:t>后出现，因此，将</a:t>
            </a:r>
            <a:r>
              <a:rPr lang="en-US" altLang="zh-CN" dirty="0">
                <a:latin typeface="Arial" panose="020B0604020202020204" pitchFamily="34" charset="0"/>
              </a:rPr>
              <a:t>B</a:t>
            </a:r>
            <a:r>
              <a:rPr lang="zh-CN" altLang="en-US" dirty="0">
                <a:latin typeface="Arial" panose="020B0604020202020204" pitchFamily="34" charset="0"/>
              </a:rPr>
              <a:t>替换成空也是徒劳的，</a:t>
            </a:r>
            <a:endParaRPr lang="en-US" altLang="zh-CN" dirty="0">
              <a:latin typeface="Arial" panose="020B0604020202020204" pitchFamily="34" charset="0"/>
            </a:endParaRPr>
          </a:p>
          <a:p>
            <a:pPr eaLnBrk="1" hangingPunct="1"/>
            <a:r>
              <a:rPr lang="zh-CN" altLang="en-US" dirty="0">
                <a:latin typeface="Arial" panose="020B0604020202020204" pitchFamily="34" charset="0"/>
              </a:rPr>
              <a:t>事实上，当前输入符号是</a:t>
            </a:r>
            <a:r>
              <a:rPr lang="en-US" altLang="zh-CN" dirty="0">
                <a:latin typeface="楷体_GB2312"/>
                <a:ea typeface="楷体_GB2312"/>
                <a:cs typeface="楷体_GB2312"/>
              </a:rPr>
              <a:t>c</a:t>
            </a:r>
            <a:r>
              <a:rPr lang="zh-CN" altLang="en-US" dirty="0">
                <a:latin typeface="楷体_GB2312"/>
                <a:ea typeface="楷体_GB2312"/>
                <a:cs typeface="楷体_GB2312"/>
              </a:rPr>
              <a:t>时也可以使用</a:t>
            </a:r>
            <a:r>
              <a:rPr lang="en-US" altLang="zh-CN" dirty="0">
                <a:latin typeface="楷体_GB2312"/>
                <a:ea typeface="楷体_GB2312"/>
                <a:cs typeface="楷体_GB2312"/>
              </a:rPr>
              <a:t>B</a:t>
            </a:r>
            <a:r>
              <a:rPr lang="zh-CN" altLang="en-US" dirty="0">
                <a:latin typeface="楷体_GB2312"/>
                <a:ea typeface="楷体_GB2312"/>
                <a:cs typeface="楷体_GB2312"/>
              </a:rPr>
              <a:t>的空产生式</a:t>
            </a:r>
            <a:endParaRPr lang="en-US" altLang="zh-CN" dirty="0">
              <a:latin typeface="Arial" panose="020B0604020202020204" pitchFamily="34" charset="0"/>
            </a:endParaRPr>
          </a:p>
          <a:p>
            <a:pPr eaLnBrk="1" hangingPunct="1"/>
            <a:endParaRPr lang="en-US" altLang="zh-CN" dirty="0">
              <a:latin typeface="Arial" panose="020B0604020202020204" pitchFamily="34" charset="0"/>
            </a:endParaRPr>
          </a:p>
          <a:p>
            <a:pPr eaLnBrk="1" hangingPunct="1"/>
            <a:r>
              <a:rPr lang="zh-CN" altLang="en-US" dirty="0">
                <a:latin typeface="Arial" panose="020B0604020202020204" pitchFamily="34" charset="0"/>
              </a:rPr>
              <a:t>一个文法确定下来以后，这个文法所能生成的语言中的句子的模样就确定了</a:t>
            </a:r>
          </a:p>
          <a:p>
            <a:pPr eaLnBrk="1" hangingPunct="1"/>
            <a:r>
              <a:rPr lang="zh-CN" altLang="en-US" dirty="0">
                <a:latin typeface="Arial" panose="020B0604020202020204" pitchFamily="34" charset="0"/>
              </a:rPr>
              <a:t>文法中的每个非终结符后面可以跟哪些终结符也是确定下来的（</a:t>
            </a:r>
            <a:r>
              <a:rPr lang="en-US" altLang="zh-CN" dirty="0">
                <a:latin typeface="Arial" panose="020B0604020202020204" pitchFamily="34" charset="0"/>
              </a:rPr>
              <a:t>cy</a:t>
            </a:r>
            <a:r>
              <a:rPr lang="zh-CN" altLang="en-US" dirty="0">
                <a:latin typeface="Arial" panose="020B0604020202020204" pitchFamily="34" charset="0"/>
              </a:rPr>
              <a:t>）</a:t>
            </a:r>
          </a:p>
          <a:p>
            <a:pPr eaLnBrk="1" hangingPunct="1"/>
            <a:endParaRPr lang="en-US" altLang="zh-CN" dirty="0">
              <a:latin typeface="Arial" panose="020B0604020202020204" pitchFamily="34" charset="0"/>
            </a:endParaRPr>
          </a:p>
          <a:p>
            <a:pPr eaLnBrk="1" hangingPunct="1"/>
            <a:endParaRPr lang="zh-CN" altLang="en-US" dirty="0">
              <a:latin typeface="Arial" panose="020B0604020202020204" pitchFamily="34" charset="0"/>
            </a:endParaRPr>
          </a:p>
          <a:p>
            <a:pPr eaLnBrk="1" hangingPunct="1"/>
            <a:endParaRPr lang="zh-CN" altLang="en-US" dirty="0">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a:extLst>
              <a:ext uri="{FF2B5EF4-FFF2-40B4-BE49-F238E27FC236}">
                <a16:creationId xmlns:a16="http://schemas.microsoft.com/office/drawing/2014/main" id="{9DE092E1-0267-4B3C-B449-91D634640292}"/>
              </a:ext>
            </a:extLst>
          </p:cNvPr>
          <p:cNvSpPr>
            <a:spLocks noGrp="1" noRot="1" noChangeAspect="1" noTextEdit="1"/>
          </p:cNvSpPr>
          <p:nvPr>
            <p:ph type="sldImg"/>
          </p:nvPr>
        </p:nvSpPr>
        <p:spPr>
          <a:ln/>
        </p:spPr>
      </p:sp>
      <p:sp>
        <p:nvSpPr>
          <p:cNvPr id="88067" name="备注占位符 2">
            <a:extLst>
              <a:ext uri="{FF2B5EF4-FFF2-40B4-BE49-F238E27FC236}">
                <a16:creationId xmlns:a16="http://schemas.microsoft.com/office/drawing/2014/main" id="{34BD2352-42A1-4BB6-B54D-FA2F95DC43BC}"/>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a:latin typeface="楷体_GB2312"/>
                <a:ea typeface="楷体_GB2312"/>
                <a:cs typeface="楷体_GB2312"/>
              </a:rPr>
              <a:t>为了形式化描述，引入非终结符的后随符号集的概念</a:t>
            </a:r>
            <a:endParaRPr lang="en-US" altLang="zh-CN" b="1" dirty="0">
              <a:latin typeface="楷体_GB2312"/>
              <a:ea typeface="楷体_GB2312"/>
              <a:cs typeface="楷体_GB2312"/>
            </a:endParaRPr>
          </a:p>
          <a:p>
            <a:endParaRPr lang="en-US" altLang="zh-CN" b="1" dirty="0">
              <a:latin typeface="楷体_GB2312"/>
              <a:ea typeface="楷体_GB2312"/>
              <a:cs typeface="楷体_GB2312"/>
            </a:endParaRPr>
          </a:p>
          <a:p>
            <a:r>
              <a:rPr lang="zh-CN" altLang="en-US" b="1" dirty="0">
                <a:latin typeface="楷体_GB2312"/>
                <a:ea typeface="楷体_GB2312"/>
                <a:cs typeface="楷体_GB2312"/>
              </a:rPr>
              <a:t>我们用一个特殊的符号</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来表示输入结束标记</a:t>
            </a:r>
            <a:endParaRPr lang="en-US" altLang="zh-CN" b="1" dirty="0">
              <a:latin typeface="楷体_GB2312"/>
              <a:ea typeface="楷体_GB2312"/>
              <a:cs typeface="楷体_GB2312"/>
            </a:endParaRPr>
          </a:p>
          <a:p>
            <a:r>
              <a:rPr lang="zh-CN" altLang="en-US" b="1" dirty="0">
                <a:latin typeface="楷体_GB2312"/>
                <a:ea typeface="楷体_GB2312"/>
                <a:cs typeface="楷体_GB2312"/>
              </a:rPr>
              <a:t>我们约定，句型的后面连接着一个结束符，用</a:t>
            </a:r>
            <a:r>
              <a:rPr lang="en-US" altLang="zh-CN" b="1" dirty="0">
                <a:latin typeface="楷体_GB2312"/>
                <a:ea typeface="楷体_GB2312"/>
                <a:cs typeface="楷体_GB2312"/>
              </a:rPr>
              <a:t>$</a:t>
            </a:r>
            <a:r>
              <a:rPr lang="zh-CN" altLang="en-US" b="1" dirty="0">
                <a:latin typeface="楷体_GB2312"/>
                <a:ea typeface="楷体_GB2312"/>
                <a:cs typeface="楷体_GB2312"/>
              </a:rPr>
              <a:t>符号表示，因此，如果</a:t>
            </a:r>
            <a:r>
              <a:rPr lang="en-US" altLang="zh-CN" b="1" dirty="0">
                <a:latin typeface="楷体_GB2312"/>
                <a:ea typeface="楷体_GB2312"/>
                <a:cs typeface="楷体_GB2312"/>
              </a:rPr>
              <a:t>……</a:t>
            </a:r>
          </a:p>
          <a:p>
            <a:endParaRPr lang="en-US" altLang="zh-CN" b="1" dirty="0">
              <a:latin typeface="楷体_GB2312"/>
              <a:ea typeface="楷体_GB2312"/>
              <a:cs typeface="楷体_GB2312"/>
            </a:endParaRPr>
          </a:p>
          <a:p>
            <a:pPr marL="0" lvl="1"/>
            <a:r>
              <a:rPr lang="zh-CN" altLang="en-US" sz="2000" b="1" dirty="0">
                <a:latin typeface="Arial" panose="020B0604020202020204" pitchFamily="34" charset="0"/>
                <a:cs typeface="Times New Roman" panose="02020603050405020304" pitchFamily="18" charset="0"/>
              </a:rPr>
              <a:t>在刚才的例子中，我们已经分析过</a:t>
            </a:r>
            <a:endParaRPr lang="en-US" altLang="zh-CN" sz="2000" b="1" dirty="0">
              <a:latin typeface="Arial" panose="020B0604020202020204" pitchFamily="34" charset="0"/>
              <a:cs typeface="Times New Roman" panose="02020603050405020304" pitchFamily="18" charset="0"/>
            </a:endParaRPr>
          </a:p>
          <a:p>
            <a:pPr marL="0" lvl="1"/>
            <a:r>
              <a:rPr lang="zh-CN" altLang="en-US" sz="2000" dirty="0">
                <a:latin typeface="Arial" panose="020B0604020202020204" pitchFamily="34" charset="0"/>
              </a:rPr>
              <a:t>可能在某个句型中紧跟在</a:t>
            </a:r>
            <a:r>
              <a:rPr lang="en-US" altLang="zh-CN" sz="2000" dirty="0">
                <a:latin typeface="Arial" panose="020B0604020202020204" pitchFamily="34" charset="0"/>
              </a:rPr>
              <a:t>B</a:t>
            </a:r>
            <a:r>
              <a:rPr lang="zh-CN" altLang="en-US" sz="2000" dirty="0">
                <a:latin typeface="Arial" panose="020B0604020202020204" pitchFamily="34" charset="0"/>
              </a:rPr>
              <a:t>后面的终结符包括</a:t>
            </a:r>
            <a:r>
              <a:rPr lang="en-US" altLang="zh-CN" sz="2000" dirty="0">
                <a:latin typeface="Arial" panose="020B0604020202020204" pitchFamily="34" charset="0"/>
              </a:rPr>
              <a:t>a</a:t>
            </a:r>
            <a:r>
              <a:rPr lang="zh-CN" altLang="en-US" sz="2000" dirty="0">
                <a:latin typeface="Arial" panose="020B0604020202020204" pitchFamily="34" charset="0"/>
              </a:rPr>
              <a:t>和</a:t>
            </a:r>
            <a:r>
              <a:rPr lang="en-US" altLang="zh-CN" sz="2000" dirty="0">
                <a:latin typeface="Arial" panose="020B0604020202020204" pitchFamily="34" charset="0"/>
              </a:rPr>
              <a:t>c</a:t>
            </a:r>
            <a:r>
              <a:rPr lang="zh-CN" altLang="en-US" sz="2000" dirty="0">
                <a:latin typeface="Arial" panose="020B0604020202020204" pitchFamily="34" charset="0"/>
              </a:rPr>
              <a:t>，因此，</a:t>
            </a:r>
            <a:r>
              <a:rPr lang="en-US" altLang="zh-CN" sz="2000" dirty="0">
                <a:latin typeface="Arial" panose="020B0604020202020204" pitchFamily="34" charset="0"/>
              </a:rPr>
              <a:t>B</a:t>
            </a:r>
            <a:r>
              <a:rPr lang="zh-CN" altLang="en-US" sz="2000" dirty="0">
                <a:latin typeface="Arial" panose="020B0604020202020204" pitchFamily="34" charset="0"/>
              </a:rPr>
              <a:t>的</a:t>
            </a:r>
            <a:r>
              <a:rPr lang="en-US" altLang="zh-CN" sz="2000" dirty="0">
                <a:latin typeface="Arial" panose="020B0604020202020204" pitchFamily="34" charset="0"/>
              </a:rPr>
              <a:t>follow</a:t>
            </a:r>
            <a:r>
              <a:rPr lang="zh-CN" altLang="en-US" sz="2000" dirty="0">
                <a:latin typeface="Arial" panose="020B0604020202020204" pitchFamily="34" charset="0"/>
              </a:rPr>
              <a:t>集中有两个元素</a:t>
            </a:r>
            <a:r>
              <a:rPr lang="en-US" altLang="zh-CN" sz="2000" dirty="0">
                <a:latin typeface="Arial" panose="020B0604020202020204" pitchFamily="34" charset="0"/>
              </a:rPr>
              <a:t>a</a:t>
            </a:r>
            <a:r>
              <a:rPr lang="zh-CN" altLang="en-US" sz="2000" dirty="0">
                <a:latin typeface="Arial" panose="020B0604020202020204" pitchFamily="34" charset="0"/>
              </a:rPr>
              <a:t>和</a:t>
            </a:r>
            <a:r>
              <a:rPr lang="en-US" altLang="zh-CN" sz="2000" dirty="0">
                <a:latin typeface="Arial" panose="020B0604020202020204" pitchFamily="34" charset="0"/>
              </a:rPr>
              <a:t>c</a:t>
            </a:r>
          </a:p>
          <a:p>
            <a:pPr marL="0" lvl="1"/>
            <a:r>
              <a:rPr lang="zh-CN" altLang="en-US" sz="2000" b="1" dirty="0">
                <a:latin typeface="Arial" panose="020B0604020202020204" pitchFamily="34" charset="0"/>
                <a:cs typeface="Times New Roman" panose="02020603050405020304" pitchFamily="18" charset="0"/>
              </a:rPr>
              <a:t>这样，最左非终结符为</a:t>
            </a:r>
            <a:r>
              <a:rPr lang="en-US" altLang="zh-CN" sz="2000" b="1" dirty="0">
                <a:latin typeface="Arial" panose="020B0604020202020204" pitchFamily="34" charset="0"/>
                <a:cs typeface="Times New Roman" panose="02020603050405020304" pitchFamily="18" charset="0"/>
              </a:rPr>
              <a:t>B</a:t>
            </a:r>
            <a:r>
              <a:rPr lang="zh-CN" altLang="en-US" sz="2000" b="1" dirty="0">
                <a:latin typeface="Arial" panose="020B0604020202020204" pitchFamily="34" charset="0"/>
                <a:cs typeface="Times New Roman" panose="02020603050405020304" pitchFamily="18" charset="0"/>
              </a:rPr>
              <a:t>时，</a:t>
            </a:r>
            <a:endParaRPr lang="en-US" altLang="zh-CN" sz="2000" b="1" dirty="0">
              <a:latin typeface="Arial" panose="020B0604020202020204" pitchFamily="34" charset="0"/>
              <a:cs typeface="Times New Roman" panose="02020603050405020304" pitchFamily="18" charset="0"/>
            </a:endParaRPr>
          </a:p>
          <a:p>
            <a:pPr marL="0" lvl="1"/>
            <a:r>
              <a:rPr lang="zh-CN" altLang="en-US" sz="2000" b="1" dirty="0">
                <a:latin typeface="Arial" panose="020B0604020202020204" pitchFamily="34" charset="0"/>
                <a:cs typeface="Times New Roman" panose="02020603050405020304" pitchFamily="18" charset="0"/>
              </a:rPr>
              <a:t>如果当前输入符号为</a:t>
            </a:r>
            <a:r>
              <a:rPr lang="en-US" altLang="zh-CN" sz="2000" b="1" dirty="0">
                <a:latin typeface="Arial" panose="020B0604020202020204" pitchFamily="34" charset="0"/>
                <a:cs typeface="Times New Roman" panose="02020603050405020304" pitchFamily="18" charset="0"/>
              </a:rPr>
              <a:t>b</a:t>
            </a:r>
            <a:r>
              <a:rPr lang="zh-CN" altLang="en-US" sz="2000" b="1" dirty="0">
                <a:latin typeface="Arial" panose="020B0604020202020204" pitchFamily="34" charset="0"/>
                <a:cs typeface="Times New Roman" panose="02020603050405020304" pitchFamily="18" charset="0"/>
              </a:rPr>
              <a:t>，就选择第</a:t>
            </a:r>
            <a:r>
              <a:rPr lang="en-US" altLang="zh-CN" sz="2000" b="1" dirty="0">
                <a:latin typeface="Arial" panose="020B0604020202020204" pitchFamily="34" charset="0"/>
                <a:cs typeface="Times New Roman" panose="02020603050405020304" pitchFamily="18" charset="0"/>
              </a:rPr>
              <a:t>2</a:t>
            </a:r>
            <a:r>
              <a:rPr lang="zh-CN" altLang="en-US" sz="2000" b="1" dirty="0">
                <a:latin typeface="Arial" panose="020B0604020202020204" pitchFamily="34" charset="0"/>
                <a:cs typeface="Times New Roman" panose="02020603050405020304" pitchFamily="18" charset="0"/>
              </a:rPr>
              <a:t>条产生式</a:t>
            </a:r>
            <a:endParaRPr lang="en-US" altLang="zh-CN" sz="2000" b="1" dirty="0">
              <a:latin typeface="Arial" panose="020B0604020202020204" pitchFamily="34" charset="0"/>
              <a:cs typeface="Times New Roman" panose="02020603050405020304" pitchFamily="18" charset="0"/>
            </a:endParaRPr>
          </a:p>
          <a:p>
            <a:pPr marL="0" lvl="1"/>
            <a:r>
              <a:rPr lang="zh-CN" altLang="en-US" sz="2000" b="1" dirty="0">
                <a:latin typeface="Arial" panose="020B0604020202020204" pitchFamily="34" charset="0"/>
                <a:cs typeface="Times New Roman" panose="02020603050405020304" pitchFamily="18" charset="0"/>
              </a:rPr>
              <a:t>如果当前输入符号为</a:t>
            </a:r>
            <a:r>
              <a:rPr lang="en-US" altLang="zh-CN" sz="2000" b="1" dirty="0">
                <a:latin typeface="Arial" panose="020B0604020202020204" pitchFamily="34" charset="0"/>
                <a:cs typeface="Times New Roman" panose="02020603050405020304" pitchFamily="18" charset="0"/>
              </a:rPr>
              <a:t>d</a:t>
            </a:r>
            <a:r>
              <a:rPr lang="zh-CN" altLang="en-US" sz="2000" b="1" dirty="0">
                <a:latin typeface="Arial" panose="020B0604020202020204" pitchFamily="34" charset="0"/>
                <a:cs typeface="Times New Roman" panose="02020603050405020304" pitchFamily="18" charset="0"/>
              </a:rPr>
              <a:t>，就选择第</a:t>
            </a:r>
            <a:r>
              <a:rPr lang="en-US" altLang="zh-CN" sz="2000" b="1" dirty="0">
                <a:latin typeface="Arial" panose="020B0604020202020204" pitchFamily="34" charset="0"/>
                <a:cs typeface="Times New Roman" panose="02020603050405020304" pitchFamily="18" charset="0"/>
              </a:rPr>
              <a:t>3</a:t>
            </a:r>
            <a:r>
              <a:rPr lang="zh-CN" altLang="en-US" sz="2000" b="1" dirty="0">
                <a:latin typeface="Arial" panose="020B0604020202020204" pitchFamily="34" charset="0"/>
                <a:cs typeface="Times New Roman" panose="02020603050405020304" pitchFamily="18" charset="0"/>
              </a:rPr>
              <a:t>条产生式</a:t>
            </a:r>
            <a:endParaRPr lang="en-US" altLang="zh-CN" sz="2000" b="1" dirty="0">
              <a:latin typeface="Arial" panose="020B0604020202020204" pitchFamily="34" charset="0"/>
              <a:cs typeface="Times New Roman" panose="02020603050405020304" pitchFamily="18" charset="0"/>
            </a:endParaRPr>
          </a:p>
          <a:p>
            <a:pPr marL="0" lvl="1"/>
            <a:r>
              <a:rPr lang="zh-CN" altLang="en-US" sz="2000" b="1" dirty="0">
                <a:latin typeface="Arial" panose="020B0604020202020204" pitchFamily="34" charset="0"/>
                <a:cs typeface="Times New Roman" panose="02020603050405020304" pitchFamily="18" charset="0"/>
              </a:rPr>
              <a:t>如果当前输入符号为</a:t>
            </a:r>
            <a:r>
              <a:rPr lang="en-US" altLang="zh-CN" sz="2000" b="1" dirty="0">
                <a:latin typeface="Arial" panose="020B0604020202020204" pitchFamily="34" charset="0"/>
                <a:cs typeface="Times New Roman" panose="02020603050405020304" pitchFamily="18" charset="0"/>
              </a:rPr>
              <a:t>a</a:t>
            </a:r>
            <a:r>
              <a:rPr lang="zh-CN" altLang="en-US" sz="2000" b="1" dirty="0">
                <a:latin typeface="Arial" panose="020B0604020202020204" pitchFamily="34" charset="0"/>
                <a:cs typeface="Times New Roman" panose="02020603050405020304" pitchFamily="18" charset="0"/>
              </a:rPr>
              <a:t>或</a:t>
            </a:r>
            <a:r>
              <a:rPr lang="en-US" altLang="zh-CN" sz="2000" b="1" dirty="0">
                <a:latin typeface="Arial" panose="020B0604020202020204" pitchFamily="34" charset="0"/>
                <a:cs typeface="Times New Roman" panose="02020603050405020304" pitchFamily="18" charset="0"/>
              </a:rPr>
              <a:t>c</a:t>
            </a:r>
            <a:r>
              <a:rPr lang="zh-CN" altLang="en-US" sz="2000" b="1" dirty="0">
                <a:latin typeface="Arial" panose="020B0604020202020204" pitchFamily="34" charset="0"/>
                <a:cs typeface="Times New Roman" panose="02020603050405020304" pitchFamily="18" charset="0"/>
              </a:rPr>
              <a:t>，就选择第</a:t>
            </a:r>
            <a:r>
              <a:rPr lang="en-US" altLang="zh-CN" sz="2000" b="1" dirty="0">
                <a:latin typeface="Arial" panose="020B0604020202020204" pitchFamily="34" charset="0"/>
                <a:cs typeface="Times New Roman" panose="02020603050405020304" pitchFamily="18" charset="0"/>
              </a:rPr>
              <a:t>4</a:t>
            </a:r>
            <a:r>
              <a:rPr lang="zh-CN" altLang="en-US" sz="2000" b="1" dirty="0">
                <a:latin typeface="Arial" panose="020B0604020202020204" pitchFamily="34" charset="0"/>
                <a:cs typeface="Times New Roman" panose="02020603050405020304" pitchFamily="18" charset="0"/>
              </a:rPr>
              <a:t>条产生式</a:t>
            </a:r>
            <a:endParaRPr lang="en-US" altLang="zh-CN" sz="2000" b="1" dirty="0">
              <a:latin typeface="Arial" panose="020B0604020202020204" pitchFamily="34" charset="0"/>
              <a:cs typeface="Times New Roman" panose="02020603050405020304" pitchFamily="18" charset="0"/>
            </a:endParaRPr>
          </a:p>
          <a:p>
            <a:r>
              <a:rPr lang="en-US" altLang="zh-CN" b="1" dirty="0">
                <a:latin typeface="楷体_GB2312"/>
                <a:ea typeface="楷体_GB2312"/>
                <a:cs typeface="楷体_GB2312"/>
              </a:rPr>
              <a:t>B</a:t>
            </a:r>
            <a:r>
              <a:rPr lang="zh-CN" altLang="en-US" b="1" dirty="0">
                <a:latin typeface="楷体_GB2312"/>
                <a:ea typeface="楷体_GB2312"/>
                <a:cs typeface="楷体_GB2312"/>
              </a:rPr>
              <a:t>的各个产生式对应的输入符号互不冲突</a:t>
            </a:r>
            <a:endParaRPr lang="en-US" altLang="zh-CN" b="1" dirty="0">
              <a:latin typeface="楷体_GB2312"/>
              <a:ea typeface="楷体_GB2312"/>
              <a:cs typeface="楷体_GB2312"/>
            </a:endParaRPr>
          </a:p>
          <a:p>
            <a:r>
              <a:rPr lang="zh-CN" altLang="en-US" b="1" dirty="0">
                <a:latin typeface="楷体_GB2312"/>
                <a:ea typeface="楷体_GB2312"/>
                <a:cs typeface="楷体_GB2312"/>
              </a:rPr>
              <a:t>因此可以对该文法进行确定的分析</a:t>
            </a:r>
          </a:p>
          <a:p>
            <a:endParaRPr lang="zh-CN" altLang="en-US" dirty="0">
              <a:latin typeface="Arial" panose="020B0604020202020204" pitchFamily="34" charset="0"/>
            </a:endParaRPr>
          </a:p>
          <a:p>
            <a:r>
              <a:rPr lang="zh-CN" altLang="en-US" dirty="0">
                <a:latin typeface="Arial" panose="020B0604020202020204" pitchFamily="34" charset="0"/>
              </a:rPr>
              <a:t>如果 交集不为空，则不能进行预测分析，如何形式化地表示条件呢？</a:t>
            </a:r>
          </a:p>
        </p:txBody>
      </p:sp>
      <p:sp>
        <p:nvSpPr>
          <p:cNvPr id="88068" name="灯片编号占位符 3">
            <a:extLst>
              <a:ext uri="{FF2B5EF4-FFF2-40B4-BE49-F238E27FC236}">
                <a16:creationId xmlns:a16="http://schemas.microsoft.com/office/drawing/2014/main" id="{11AA74B4-549A-4036-A602-74A13ED2F10B}"/>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Tahoma" panose="020B0604030504040204" pitchFamily="34" charset="0"/>
                <a:ea typeface="宋体" panose="02010600030101010101" pitchFamily="2" charset="-122"/>
              </a:defRPr>
            </a:lvl1pPr>
            <a:lvl2pPr marL="741363" indent="-284163" defTabSz="949325">
              <a:defRPr>
                <a:solidFill>
                  <a:schemeClr val="tx1"/>
                </a:solidFill>
                <a:latin typeface="Tahoma" panose="020B0604030504040204" pitchFamily="34" charset="0"/>
                <a:ea typeface="宋体" panose="02010600030101010101" pitchFamily="2" charset="-122"/>
              </a:defRPr>
            </a:lvl2pPr>
            <a:lvl3pPr marL="1141413" indent="-227013" defTabSz="949325">
              <a:defRPr>
                <a:solidFill>
                  <a:schemeClr val="tx1"/>
                </a:solidFill>
                <a:latin typeface="Tahoma" panose="020B0604030504040204" pitchFamily="34" charset="0"/>
                <a:ea typeface="宋体" panose="02010600030101010101" pitchFamily="2" charset="-122"/>
              </a:defRPr>
            </a:lvl3pPr>
            <a:lvl4pPr marL="1598613" indent="-227013" defTabSz="949325">
              <a:defRPr>
                <a:solidFill>
                  <a:schemeClr val="tx1"/>
                </a:solidFill>
                <a:latin typeface="Tahoma" panose="020B0604030504040204" pitchFamily="34" charset="0"/>
                <a:ea typeface="宋体" panose="02010600030101010101" pitchFamily="2" charset="-122"/>
              </a:defRPr>
            </a:lvl4pPr>
            <a:lvl5pPr marL="2055813" indent="-227013" defTabSz="949325">
              <a:defRPr>
                <a:solidFill>
                  <a:schemeClr val="tx1"/>
                </a:solidFill>
                <a:latin typeface="Tahoma" panose="020B0604030504040204" pitchFamily="34" charset="0"/>
                <a:ea typeface="宋体" panose="02010600030101010101" pitchFamily="2" charset="-122"/>
              </a:defRPr>
            </a:lvl5pPr>
            <a:lvl6pPr marL="25130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8B0B90F9-D69C-4143-BC37-9080E1029814}" type="slidenum">
              <a:rPr lang="zh-CN" altLang="en-US" smtClean="0"/>
              <a:pPr/>
              <a:t>36</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2A3DB7F0-8DC8-478E-A2BD-74ECB659D54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a:solidFill>
                  <a:schemeClr val="tx1"/>
                </a:solidFill>
                <a:latin typeface="Tahoma" panose="020B0604030504040204" pitchFamily="34" charset="0"/>
                <a:ea typeface="宋体" panose="02010600030101010101" pitchFamily="2" charset="-122"/>
              </a:defRPr>
            </a:lvl1pPr>
            <a:lvl2pPr marL="741363" indent="-284163" defTabSz="952500">
              <a:defRPr>
                <a:solidFill>
                  <a:schemeClr val="tx1"/>
                </a:solidFill>
                <a:latin typeface="Tahoma" panose="020B0604030504040204" pitchFamily="34" charset="0"/>
                <a:ea typeface="宋体" panose="02010600030101010101" pitchFamily="2" charset="-122"/>
              </a:defRPr>
            </a:lvl2pPr>
            <a:lvl3pPr marL="1141413" indent="-227013" defTabSz="952500">
              <a:defRPr>
                <a:solidFill>
                  <a:schemeClr val="tx1"/>
                </a:solidFill>
                <a:latin typeface="Tahoma" panose="020B0604030504040204" pitchFamily="34" charset="0"/>
                <a:ea typeface="宋体" panose="02010600030101010101" pitchFamily="2" charset="-122"/>
              </a:defRPr>
            </a:lvl3pPr>
            <a:lvl4pPr marL="1598613" indent="-227013" defTabSz="952500">
              <a:defRPr>
                <a:solidFill>
                  <a:schemeClr val="tx1"/>
                </a:solidFill>
                <a:latin typeface="Tahoma" panose="020B0604030504040204" pitchFamily="34" charset="0"/>
                <a:ea typeface="宋体" panose="02010600030101010101" pitchFamily="2" charset="-122"/>
              </a:defRPr>
            </a:lvl4pPr>
            <a:lvl5pPr marL="2055813" indent="-227013" defTabSz="952500">
              <a:defRPr>
                <a:solidFill>
                  <a:schemeClr val="tx1"/>
                </a:solidFill>
                <a:latin typeface="Tahoma" panose="020B0604030504040204" pitchFamily="34" charset="0"/>
                <a:ea typeface="宋体" panose="02010600030101010101" pitchFamily="2" charset="-122"/>
              </a:defRPr>
            </a:lvl5pPr>
            <a:lvl6pPr marL="2513013" indent="-227013" defTabSz="9525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525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525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525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EAEC9CCD-BAB4-4CD5-869F-73270D3CCD46}" type="slidenum">
              <a:rPr lang="zh-CN" altLang="en-US" smtClean="0"/>
              <a:pPr/>
              <a:t>37</a:t>
            </a:fld>
            <a:endParaRPr lang="en-US" altLang="zh-CN"/>
          </a:p>
        </p:txBody>
      </p:sp>
      <p:sp>
        <p:nvSpPr>
          <p:cNvPr id="90115" name="Rectangle 2">
            <a:extLst>
              <a:ext uri="{FF2B5EF4-FFF2-40B4-BE49-F238E27FC236}">
                <a16:creationId xmlns:a16="http://schemas.microsoft.com/office/drawing/2014/main" id="{EA108053-0878-4FD4-8E9F-A8C77273DB93}"/>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0513E017-5690-4E99-AC90-9F1C86A22EE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err="1">
                <a:latin typeface="楷体_GB2312"/>
                <a:ea typeface="楷体_GB2312"/>
                <a:cs typeface="楷体_GB2312"/>
              </a:rPr>
              <a:t>Sll</a:t>
            </a:r>
            <a:r>
              <a:rPr lang="zh-CN" altLang="en-US" dirty="0">
                <a:latin typeface="楷体_GB2312"/>
                <a:ea typeface="楷体_GB2312"/>
                <a:cs typeface="楷体_GB2312"/>
              </a:rPr>
              <a:t>：可选集的概念，龙书上没有。清华大学的教材上有定义。</a:t>
            </a:r>
            <a:endParaRPr lang="en-US" altLang="zh-CN" dirty="0">
              <a:latin typeface="楷体_GB2312"/>
              <a:ea typeface="楷体_GB2312"/>
              <a:cs typeface="楷体_GB2312"/>
            </a:endParaRPr>
          </a:p>
          <a:p>
            <a:pPr eaLnBrk="1" hangingPunct="1"/>
            <a:r>
              <a:rPr lang="zh-CN" altLang="en-US" dirty="0">
                <a:latin typeface="楷体_GB2312"/>
                <a:ea typeface="楷体_GB2312"/>
                <a:cs typeface="楷体_GB2312"/>
              </a:rPr>
              <a:t>为了叙述上的方便，定义一个概念：</a:t>
            </a:r>
            <a:r>
              <a:rPr lang="zh-CN" altLang="en-US" b="1" dirty="0">
                <a:latin typeface="楷体_GB2312"/>
                <a:ea typeface="楷体_GB2312"/>
                <a:cs typeface="楷体_GB2312"/>
              </a:rPr>
              <a:t>产生式的可选集</a:t>
            </a:r>
            <a:r>
              <a:rPr lang="en-US" altLang="zh-CN" b="1" dirty="0">
                <a:latin typeface="楷体_GB2312"/>
                <a:ea typeface="楷体_GB2312"/>
                <a:cs typeface="楷体_GB2312"/>
              </a:rPr>
              <a:t>SELECT</a:t>
            </a:r>
          </a:p>
          <a:p>
            <a:pPr eaLnBrk="1" hangingPunct="1"/>
            <a:r>
              <a:rPr lang="zh-CN" altLang="en-US" b="1" dirty="0">
                <a:latin typeface="楷体_GB2312"/>
                <a:ea typeface="楷体_GB2312"/>
                <a:cs typeface="楷体_GB2312"/>
              </a:rPr>
              <a:t>也就是说，遇到这些符号时，可以选择该产生式进行推导</a:t>
            </a:r>
            <a:endParaRPr lang="en-US" altLang="zh-CN" b="1" dirty="0">
              <a:latin typeface="楷体_GB2312"/>
              <a:ea typeface="楷体_GB2312"/>
              <a:cs typeface="楷体_GB2312"/>
            </a:endParaRPr>
          </a:p>
          <a:p>
            <a:pPr eaLnBrk="1" hangingPunct="1"/>
            <a:endParaRPr lang="zh-CN" altLang="en-US" dirty="0">
              <a:latin typeface="楷体_GB2312"/>
              <a:ea typeface="楷体_GB2312"/>
              <a:cs typeface="楷体_GB2312"/>
            </a:endParaRPr>
          </a:p>
          <a:p>
            <a:pPr eaLnBrk="1" hangingPunct="1"/>
            <a:r>
              <a:rPr lang="zh-CN" altLang="en-US" dirty="0">
                <a:latin typeface="楷体_GB2312"/>
                <a:ea typeface="楷体_GB2312"/>
                <a:cs typeface="楷体_GB2312"/>
              </a:rPr>
              <a:t>如果一个产生式的右部以终结符打头，则该产生式的可选集为该终结符；</a:t>
            </a:r>
          </a:p>
          <a:p>
            <a:pPr eaLnBrk="1" hangingPunct="1"/>
            <a:r>
              <a:rPr lang="zh-CN" altLang="en-US" dirty="0">
                <a:latin typeface="楷体_GB2312"/>
                <a:ea typeface="楷体_GB2312"/>
                <a:cs typeface="楷体_GB2312"/>
              </a:rPr>
              <a:t>如果一个产生式的右部为</a:t>
            </a:r>
            <a:r>
              <a:rPr lang="en-US" altLang="zh-CN" b="1" dirty="0">
                <a:latin typeface="楷体_GB2312"/>
                <a:ea typeface="楷体_GB2312"/>
                <a:cs typeface="楷体_GB2312"/>
              </a:rPr>
              <a:t>ε</a:t>
            </a:r>
            <a:r>
              <a:rPr lang="zh-CN" altLang="en-US" b="1" dirty="0">
                <a:latin typeface="楷体_GB2312"/>
                <a:ea typeface="楷体_GB2312"/>
                <a:cs typeface="楷体_GB2312"/>
              </a:rPr>
              <a:t>，</a:t>
            </a:r>
            <a:r>
              <a:rPr lang="zh-CN" altLang="en-US" dirty="0">
                <a:latin typeface="楷体_GB2312"/>
                <a:ea typeface="楷体_GB2312"/>
                <a:cs typeface="楷体_GB2312"/>
              </a:rPr>
              <a:t>则该产生式的可选集为该非终结符的</a:t>
            </a:r>
            <a:r>
              <a:rPr lang="en-US" altLang="zh-CN" dirty="0">
                <a:latin typeface="楷体_GB2312"/>
                <a:ea typeface="楷体_GB2312"/>
                <a:cs typeface="楷体_GB2312"/>
              </a:rPr>
              <a:t>FOLLOW</a:t>
            </a:r>
            <a:r>
              <a:rPr lang="zh-CN" altLang="en-US" dirty="0">
                <a:latin typeface="楷体_GB2312"/>
                <a:ea typeface="楷体_GB2312"/>
                <a:cs typeface="楷体_GB2312"/>
              </a:rPr>
              <a:t>集</a:t>
            </a:r>
          </a:p>
          <a:p>
            <a:pPr eaLnBrk="1" hangingPunct="1"/>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只要具有相同左部</a:t>
            </a:r>
            <a:r>
              <a:rPr lang="en-US" altLang="zh-CN" b="1" i="1"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的各个产生式的</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可选集互不相交</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，那么分析器就可以根据</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当前输入符号</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和这些产生式的</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可选集</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来正确地选择</a:t>
            </a:r>
            <a:r>
              <a:rPr lang="en-US" altLang="zh-CN" b="1" i="1"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的某个</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候选式</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替换</a:t>
            </a:r>
            <a:r>
              <a:rPr lang="en-US" altLang="zh-CN" b="1" i="1" dirty="0">
                <a:latin typeface="Times New Roman" panose="02020603050405020304" pitchFamily="18" charset="0"/>
                <a:ea typeface="楷体" panose="02010609060101010101" pitchFamily="49" charset="-122"/>
                <a:cs typeface="Times New Roman" panose="02020603050405020304" pitchFamily="18" charset="0"/>
              </a:rPr>
              <a:t>A</a:t>
            </a:r>
          </a:p>
          <a:p>
            <a:pPr eaLnBrk="1" hangingPunct="1"/>
            <a:endParaRPr lang="zh-CN" altLang="en-US" dirty="0">
              <a:latin typeface="楷体_GB2312"/>
              <a:ea typeface="楷体_GB2312"/>
              <a:cs typeface="楷体_GB2312"/>
            </a:endParaRPr>
          </a:p>
          <a:p>
            <a:pPr eaLnBrk="1" hangingPunct="1"/>
            <a:r>
              <a:rPr lang="zh-CN" altLang="en-US" b="1" dirty="0">
                <a:latin typeface="楷体_GB2312"/>
                <a:ea typeface="楷体_GB2312"/>
                <a:cs typeface="楷体_GB2312"/>
              </a:rPr>
              <a:t>由此我们给出</a:t>
            </a:r>
            <a:r>
              <a:rPr lang="en-US" altLang="zh-CN" b="1" dirty="0">
                <a:latin typeface="楷体_GB2312"/>
                <a:ea typeface="楷体_GB2312"/>
                <a:cs typeface="楷体_GB2312"/>
              </a:rPr>
              <a:t>q</a:t>
            </a:r>
            <a:r>
              <a:rPr lang="zh-CN" altLang="en-US" b="1" dirty="0">
                <a:latin typeface="楷体_GB2312"/>
                <a:ea typeface="楷体_GB2312"/>
                <a:cs typeface="楷体_GB2312"/>
              </a:rPr>
              <a:t>文法的定义。</a:t>
            </a:r>
            <a:endParaRPr lang="en-US" altLang="zh-CN" b="1" dirty="0">
              <a:latin typeface="楷体_GB2312"/>
              <a:ea typeface="楷体_GB2312"/>
              <a:cs typeface="楷体_GB2312"/>
            </a:endParaRPr>
          </a:p>
          <a:p>
            <a:pPr eaLnBrk="1" hangingPunct="1"/>
            <a:endParaRPr lang="en-US" altLang="zh-CN" b="1" dirty="0">
              <a:latin typeface="楷体_GB2312"/>
              <a:ea typeface="楷体_GB2312"/>
              <a:cs typeface="楷体_GB2312"/>
            </a:endParaRPr>
          </a:p>
          <a:p>
            <a:pPr eaLnBrk="1" hangingPunct="1"/>
            <a:r>
              <a:rPr lang="en-US" altLang="zh-CN" dirty="0">
                <a:latin typeface="Arial" panose="020B0604020202020204" pitchFamily="34" charset="0"/>
              </a:rPr>
              <a:t>q_</a:t>
            </a:r>
            <a:r>
              <a:rPr lang="zh-CN" altLang="en-US" dirty="0">
                <a:latin typeface="Arial" panose="020B0604020202020204" pitchFamily="34" charset="0"/>
              </a:rPr>
              <a:t>文法比</a:t>
            </a:r>
            <a:r>
              <a:rPr lang="en-US" altLang="zh-CN" dirty="0">
                <a:latin typeface="Arial" panose="020B0604020202020204" pitchFamily="34" charset="0"/>
              </a:rPr>
              <a:t>s_</a:t>
            </a:r>
            <a:r>
              <a:rPr lang="zh-CN" altLang="en-US" dirty="0">
                <a:latin typeface="Arial" panose="020B0604020202020204" pitchFamily="34" charset="0"/>
              </a:rPr>
              <a:t>文法表达能力更强，但对产生式右部的限制仍然较严（不允许右部以非终结符开始）。</a:t>
            </a:r>
          </a:p>
          <a:p>
            <a:pPr eaLnBrk="1" hangingPunct="1"/>
            <a:r>
              <a:rPr lang="zh-CN" altLang="en-US" b="1" dirty="0">
                <a:latin typeface="Arial" panose="020B0604020202020204" pitchFamily="34" charset="0"/>
              </a:rPr>
              <a:t>需要引入表达能力更强的文法，才能满足程序语法分析的需要</a:t>
            </a:r>
            <a:endParaRPr lang="en-US" altLang="zh-CN" b="1" dirty="0">
              <a:latin typeface="Arial" panose="020B0604020202020204" pitchFamily="34" charset="0"/>
            </a:endParaRPr>
          </a:p>
          <a:p>
            <a:pPr eaLnBrk="1" hangingPunct="1"/>
            <a:r>
              <a:rPr lang="zh-CN" altLang="en-US" dirty="0">
                <a:latin typeface="Arial" panose="020B0604020202020204" pitchFamily="34" charset="0"/>
              </a:rPr>
              <a:t>这就是我们接下来要讲的</a:t>
            </a:r>
            <a:r>
              <a:rPr lang="en-US" altLang="zh-CN" dirty="0">
                <a:latin typeface="Arial" panose="020B0604020202020204" pitchFamily="34" charset="0"/>
              </a:rPr>
              <a:t>LL(1)</a:t>
            </a:r>
            <a:r>
              <a:rPr lang="zh-CN" altLang="en-US" dirty="0">
                <a:latin typeface="Arial" panose="020B0604020202020204" pitchFamily="34" charset="0"/>
              </a:rPr>
              <a:t>文法</a:t>
            </a:r>
            <a:endParaRPr lang="en-US" altLang="zh-CN" dirty="0">
              <a:latin typeface="Arial" panose="020B0604020202020204" pitchFamily="34" charset="0"/>
            </a:endParaRPr>
          </a:p>
          <a:p>
            <a:pPr eaLnBrk="1" hangingPunct="1"/>
            <a:r>
              <a:rPr lang="en-US" altLang="zh-CN" dirty="0">
                <a:latin typeface="楷体_GB2312"/>
                <a:ea typeface="楷体_GB2312"/>
                <a:cs typeface="楷体_GB2312"/>
              </a:rPr>
              <a:t>LL(1)</a:t>
            </a:r>
            <a:r>
              <a:rPr lang="zh-CN" altLang="en-US" dirty="0">
                <a:latin typeface="楷体_GB2312"/>
                <a:ea typeface="楷体_GB2312"/>
                <a:cs typeface="楷体_GB2312"/>
              </a:rPr>
              <a:t>文法允许产生式右部以</a:t>
            </a:r>
            <a:r>
              <a:rPr lang="zh-CN" altLang="en-US" b="1" dirty="0">
                <a:latin typeface="楷体_GB2312"/>
                <a:ea typeface="楷体_GB2312"/>
                <a:cs typeface="楷体_GB2312"/>
              </a:rPr>
              <a:t>非终结符</a:t>
            </a:r>
            <a:r>
              <a:rPr lang="zh-CN" altLang="en-US" dirty="0">
                <a:latin typeface="楷体_GB2312"/>
                <a:ea typeface="楷体_GB2312"/>
                <a:cs typeface="楷体_GB2312"/>
              </a:rPr>
              <a:t>打头，这就</a:t>
            </a:r>
            <a:r>
              <a:rPr lang="zh-CN" altLang="en-US" b="1" dirty="0">
                <a:latin typeface="楷体_GB2312"/>
                <a:ea typeface="楷体_GB2312"/>
                <a:cs typeface="楷体_GB2312"/>
              </a:rPr>
              <a:t>增加</a:t>
            </a:r>
            <a:r>
              <a:rPr lang="zh-CN" altLang="en-US" dirty="0">
                <a:latin typeface="楷体_GB2312"/>
                <a:ea typeface="楷体_GB2312"/>
                <a:cs typeface="楷体_GB2312"/>
              </a:rPr>
              <a:t>了</a:t>
            </a:r>
            <a:r>
              <a:rPr lang="zh-CN" altLang="en-US" b="1" dirty="0">
                <a:latin typeface="楷体_GB2312"/>
                <a:ea typeface="楷体_GB2312"/>
                <a:cs typeface="楷体_GB2312"/>
              </a:rPr>
              <a:t>计算</a:t>
            </a:r>
            <a:r>
              <a:rPr lang="zh-CN" altLang="en-US" dirty="0">
                <a:latin typeface="楷体_GB2312"/>
                <a:ea typeface="楷体_GB2312"/>
                <a:cs typeface="楷体_GB2312"/>
              </a:rPr>
              <a:t>可选集的</a:t>
            </a:r>
            <a:r>
              <a:rPr lang="zh-CN" altLang="en-US" b="1" dirty="0">
                <a:latin typeface="楷体_GB2312"/>
                <a:ea typeface="楷体_GB2312"/>
                <a:cs typeface="楷体_GB2312"/>
              </a:rPr>
              <a:t>复杂性</a:t>
            </a:r>
            <a:r>
              <a:rPr lang="zh-CN" altLang="en-US" dirty="0">
                <a:latin typeface="楷体_GB2312"/>
                <a:ea typeface="楷体_GB2312"/>
                <a:cs typeface="楷体_GB2312"/>
              </a:rPr>
              <a:t>。</a:t>
            </a:r>
          </a:p>
          <a:p>
            <a:pPr eaLnBrk="1" hangingPunct="1"/>
            <a:r>
              <a:rPr lang="zh-CN" altLang="en-US" dirty="0">
                <a:latin typeface="楷体_GB2312"/>
                <a:ea typeface="楷体_GB2312"/>
                <a:cs typeface="楷体_GB2312"/>
              </a:rPr>
              <a:t>为此，需要引入</a:t>
            </a:r>
            <a:r>
              <a:rPr lang="zh-CN" altLang="en-US" b="1" dirty="0">
                <a:latin typeface="楷体_GB2312"/>
                <a:ea typeface="楷体_GB2312"/>
                <a:cs typeface="楷体_GB2312"/>
              </a:rPr>
              <a:t>串首符号集</a:t>
            </a:r>
            <a:r>
              <a:rPr lang="zh-CN" altLang="en-US" dirty="0">
                <a:latin typeface="楷体_GB2312"/>
                <a:ea typeface="楷体_GB2312"/>
                <a:cs typeface="楷体_GB2312"/>
              </a:rPr>
              <a:t>的概念</a:t>
            </a:r>
            <a:endParaRPr lang="en-US" altLang="zh-CN" dirty="0">
              <a:latin typeface="楷体_GB2312"/>
              <a:ea typeface="楷体_GB2312"/>
              <a:cs typeface="楷体_GB2312"/>
            </a:endParaRPr>
          </a:p>
          <a:p>
            <a:pPr eaLnBrk="1" hangingPunct="1"/>
            <a:endParaRPr lang="zh-CN" altLang="en-US" dirty="0">
              <a:latin typeface="Arial" panose="020B0604020202020204" pitchFamily="34" charset="0"/>
            </a:endParaRPr>
          </a:p>
          <a:p>
            <a:pPr eaLnBrk="1" hangingPunct="1"/>
            <a:endParaRPr lang="zh-CN" altLang="en-US" dirty="0">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a:extLst>
              <a:ext uri="{FF2B5EF4-FFF2-40B4-BE49-F238E27FC236}">
                <a16:creationId xmlns:a16="http://schemas.microsoft.com/office/drawing/2014/main" id="{55E31FE2-BB5A-4FDB-870C-F45E227F5EC9}"/>
              </a:ext>
            </a:extLst>
          </p:cNvPr>
          <p:cNvSpPr>
            <a:spLocks noGrp="1" noRot="1" noChangeAspect="1" noTextEdit="1"/>
          </p:cNvSpPr>
          <p:nvPr>
            <p:ph type="sldImg"/>
          </p:nvPr>
        </p:nvSpPr>
        <p:spPr>
          <a:ln/>
        </p:spPr>
      </p:sp>
      <p:sp>
        <p:nvSpPr>
          <p:cNvPr id="67587" name="备注占位符 2">
            <a:extLst>
              <a:ext uri="{FF2B5EF4-FFF2-40B4-BE49-F238E27FC236}">
                <a16:creationId xmlns:a16="http://schemas.microsoft.com/office/drawing/2014/main" id="{01DD63C0-F9C7-404E-999D-D954647DBC9C}"/>
              </a:ext>
            </a:extLst>
          </p:cNvPr>
          <p:cNvSpPr>
            <a:spLocks noGrp="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dirty="0">
                <a:latin typeface="Arial" panose="020B0604020202020204" pitchFamily="34" charset="0"/>
              </a:rPr>
              <a:t>为了求 </a:t>
            </a:r>
            <a:r>
              <a:rPr lang="en-US" altLang="zh-CN" dirty="0">
                <a:latin typeface="Arial" panose="020B0604020202020204" pitchFamily="34" charset="0"/>
              </a:rPr>
              <a:t>A-&gt;B</a:t>
            </a:r>
            <a:r>
              <a:rPr lang="en-US" altLang="zh-CN" sz="1200" b="0" i="1" dirty="0">
                <a:solidFill>
                  <a:schemeClr val="tx1"/>
                </a:solidFill>
                <a:ea typeface="楷体_GB2312"/>
                <a:cs typeface="楷体_GB2312"/>
              </a:rPr>
              <a:t>β </a:t>
            </a:r>
            <a:r>
              <a:rPr lang="zh-CN" altLang="en-US" sz="1200" b="0" i="0" dirty="0">
                <a:solidFill>
                  <a:schemeClr val="tx1"/>
                </a:solidFill>
                <a:ea typeface="楷体_GB2312"/>
                <a:cs typeface="楷体_GB2312"/>
              </a:rPr>
              <a:t>这样的产生式</a:t>
            </a:r>
            <a:r>
              <a:rPr lang="en-US" altLang="zh-CN" sz="1200" b="0" i="0" dirty="0">
                <a:solidFill>
                  <a:schemeClr val="tx1"/>
                </a:solidFill>
                <a:ea typeface="楷体_GB2312"/>
                <a:cs typeface="楷体_GB2312"/>
              </a:rPr>
              <a:t>A</a:t>
            </a:r>
            <a:r>
              <a:rPr lang="zh-CN" altLang="en-US" sz="1200" b="0" i="0" dirty="0">
                <a:solidFill>
                  <a:schemeClr val="tx1"/>
                </a:solidFill>
                <a:ea typeface="楷体_GB2312"/>
                <a:cs typeface="楷体_GB2312"/>
              </a:rPr>
              <a:t>生成的首终结符集合，提出串首终结符的概念。</a:t>
            </a:r>
            <a:endParaRPr lang="en-US" altLang="zh-CN" b="0" i="0" dirty="0">
              <a:latin typeface="Arial" panose="020B0604020202020204" pitchFamily="34" charset="0"/>
            </a:endParaRPr>
          </a:p>
          <a:p>
            <a:pPr>
              <a:defRPr/>
            </a:pPr>
            <a:r>
              <a:rPr lang="zh-CN" altLang="en-US" dirty="0">
                <a:latin typeface="Arial" panose="020B0604020202020204" pitchFamily="34" charset="0"/>
              </a:rPr>
              <a:t>此处给出定义，然后后面讲如何计算，</a:t>
            </a:r>
            <a:endParaRPr lang="en-US" altLang="zh-CN" dirty="0">
              <a:latin typeface="Arial" panose="020B0604020202020204" pitchFamily="34" charset="0"/>
            </a:endParaRPr>
          </a:p>
          <a:p>
            <a:pPr>
              <a:defRPr/>
            </a:pPr>
            <a:r>
              <a:rPr lang="zh-CN" altLang="en-US" dirty="0">
                <a:latin typeface="Arial" panose="020B0604020202020204" pitchFamily="34" charset="0"/>
              </a:rPr>
              <a:t>从</a:t>
            </a:r>
            <a:r>
              <a:rPr lang="el-GR" altLang="zh-CN" dirty="0">
                <a:latin typeface="Arial" panose="020B0604020202020204" pitchFamily="34" charset="0"/>
              </a:rPr>
              <a:t>α</a:t>
            </a:r>
            <a:r>
              <a:rPr lang="zh-CN" altLang="en-US" dirty="0">
                <a:latin typeface="Arial" panose="020B0604020202020204" pitchFamily="34" charset="0"/>
              </a:rPr>
              <a:t>推导出的</a:t>
            </a:r>
            <a:r>
              <a:rPr lang="zh-CN" altLang="en-US" dirty="0">
                <a:solidFill>
                  <a:srgbClr val="666666"/>
                </a:solidFill>
                <a:latin typeface="Arial" panose="020B0604020202020204" pitchFamily="34" charset="0"/>
              </a:rPr>
              <a:t>串首终结符</a:t>
            </a:r>
            <a:endParaRPr lang="en-US" altLang="zh-CN" b="1" dirty="0">
              <a:latin typeface="Arial" panose="020B0604020202020204" pitchFamily="34" charset="0"/>
            </a:endParaRPr>
          </a:p>
          <a:p>
            <a:pPr>
              <a:defRPr/>
            </a:pPr>
            <a:r>
              <a:rPr lang="zh-CN" altLang="en-US" b="1" dirty="0">
                <a:latin typeface="Arial" panose="020B0604020202020204" pitchFamily="34" charset="0"/>
              </a:rPr>
              <a:t>讲解比较困难的部分</a:t>
            </a:r>
            <a:endParaRPr lang="en-US" altLang="zh-CN" b="1" dirty="0">
              <a:latin typeface="Arial" panose="020B0604020202020204" pitchFamily="34" charset="0"/>
            </a:endParaRPr>
          </a:p>
          <a:p>
            <a:pPr>
              <a:defRPr/>
            </a:pPr>
            <a:r>
              <a:rPr lang="zh-CN" altLang="en-US" dirty="0">
                <a:latin typeface="Arial" panose="020B0604020202020204" pitchFamily="34" charset="0"/>
              </a:rPr>
              <a:t>龙</a:t>
            </a:r>
            <a:r>
              <a:rPr lang="en-US" altLang="zh-CN" dirty="0">
                <a:latin typeface="Arial" panose="020B0604020202020204" pitchFamily="34" charset="0"/>
              </a:rPr>
              <a:t>2p129</a:t>
            </a:r>
          </a:p>
          <a:p>
            <a:pPr>
              <a:defRPr/>
            </a:pPr>
            <a:r>
              <a:rPr lang="en-US" altLang="zh-CN" i="1" dirty="0">
                <a:solidFill>
                  <a:srgbClr val="0000FF"/>
                </a:solidFill>
                <a:latin typeface="Arial" panose="020B0604020202020204" pitchFamily="34" charset="0"/>
                <a:ea typeface="楷体_GB2312"/>
                <a:cs typeface="Times New Roman" panose="02020603050405020304" pitchFamily="18" charset="0"/>
              </a:rPr>
              <a:t>α </a:t>
            </a:r>
            <a:r>
              <a:rPr lang="en-US" altLang="zh-CN" dirty="0">
                <a:solidFill>
                  <a:srgbClr val="0000FF"/>
                </a:solidFill>
                <a:latin typeface="Arial" panose="020B0604020202020204" pitchFamily="34" charset="0"/>
                <a:ea typeface="楷体_GB2312"/>
                <a:cs typeface="Times New Roman" panose="02020603050405020304" pitchFamily="18" charset="0"/>
                <a:sym typeface="Symbol" panose="05050102010706020507" pitchFamily="18" charset="2"/>
              </a:rPr>
              <a:t></a:t>
            </a:r>
            <a:r>
              <a:rPr lang="en-US" altLang="zh-CN" dirty="0">
                <a:solidFill>
                  <a:srgbClr val="0000FF"/>
                </a:solidFill>
                <a:latin typeface="Arial" panose="020B0604020202020204" pitchFamily="34" charset="0"/>
                <a:ea typeface="楷体_GB2312"/>
                <a:cs typeface="Times New Roman" panose="02020603050405020304" pitchFamily="18" charset="0"/>
              </a:rPr>
              <a:t>* </a:t>
            </a:r>
            <a:r>
              <a:rPr lang="en-US" altLang="zh-CN" i="1" dirty="0">
                <a:solidFill>
                  <a:srgbClr val="0000FF"/>
                </a:solidFill>
                <a:latin typeface="Arial" panose="020B0604020202020204" pitchFamily="34" charset="0"/>
                <a:ea typeface="楷体_GB2312"/>
                <a:cs typeface="Times New Roman" panose="02020603050405020304" pitchFamily="18" charset="0"/>
              </a:rPr>
              <a:t>ε</a:t>
            </a:r>
            <a:r>
              <a:rPr lang="zh-CN" altLang="en-US" dirty="0">
                <a:solidFill>
                  <a:srgbClr val="0000FF"/>
                </a:solidFill>
                <a:latin typeface="Arial" panose="020B0604020202020204" pitchFamily="34" charset="0"/>
                <a:ea typeface="楷体_GB2312"/>
                <a:cs typeface="Times New Roman" panose="02020603050405020304" pitchFamily="18" charset="0"/>
              </a:rPr>
              <a:t>等价于说</a:t>
            </a:r>
            <a:endParaRPr lang="en-US" altLang="zh-CN" dirty="0">
              <a:solidFill>
                <a:srgbClr val="0000FF"/>
              </a:solidFill>
              <a:latin typeface="Arial" panose="020B0604020202020204" pitchFamily="34" charset="0"/>
              <a:ea typeface="楷体_GB2312"/>
              <a:cs typeface="Times New Roman" panose="02020603050405020304" pitchFamily="18" charset="0"/>
            </a:endParaRPr>
          </a:p>
          <a:p>
            <a:pPr>
              <a:defRPr/>
            </a:pPr>
            <a:r>
              <a:rPr lang="zh-CN" altLang="en-US" dirty="0">
                <a:latin typeface="Arial" panose="020B0604020202020204" pitchFamily="34" charset="0"/>
                <a:ea typeface="楷体_GB2312"/>
                <a:cs typeface="Times New Roman" panose="02020603050405020304" pitchFamily="18" charset="0"/>
              </a:rPr>
              <a:t>假设</a:t>
            </a:r>
            <a:r>
              <a:rPr lang="en-US" altLang="zh-CN" i="1" dirty="0">
                <a:solidFill>
                  <a:srgbClr val="0000FF"/>
                </a:solidFill>
                <a:latin typeface="Arial" panose="020B0604020202020204" pitchFamily="34" charset="0"/>
                <a:ea typeface="楷体_GB2312"/>
                <a:cs typeface="Times New Roman" panose="02020603050405020304" pitchFamily="18" charset="0"/>
              </a:rPr>
              <a:t>α</a:t>
            </a:r>
            <a:r>
              <a:rPr lang="en-US" altLang="zh-CN" dirty="0">
                <a:solidFill>
                  <a:srgbClr val="0000FF"/>
                </a:solidFill>
                <a:latin typeface="Arial" panose="020B0604020202020204" pitchFamily="34" charset="0"/>
                <a:ea typeface="楷体_GB2312"/>
                <a:cs typeface="Times New Roman" panose="02020603050405020304" pitchFamily="18" charset="0"/>
              </a:rPr>
              <a:t>=</a:t>
            </a:r>
            <a:r>
              <a:rPr lang="en-US" altLang="zh-CN" i="1" dirty="0">
                <a:latin typeface="Arial" panose="020B0604020202020204" pitchFamily="34" charset="0"/>
                <a:ea typeface="楷体_GB2312"/>
                <a:cs typeface="Times New Roman" panose="02020603050405020304" pitchFamily="18" charset="0"/>
              </a:rPr>
              <a:t>Y</a:t>
            </a:r>
            <a:r>
              <a:rPr lang="en-US" altLang="zh-CN" i="1" baseline="-25000" dirty="0">
                <a:latin typeface="Arial" panose="020B0604020202020204" pitchFamily="34" charset="0"/>
                <a:ea typeface="楷体_GB2312"/>
                <a:cs typeface="Times New Roman" panose="02020603050405020304" pitchFamily="18" charset="0"/>
              </a:rPr>
              <a:t>1</a:t>
            </a:r>
            <a:r>
              <a:rPr lang="en-US" altLang="zh-CN" dirty="0">
                <a:latin typeface="Arial" panose="020B0604020202020204" pitchFamily="34" charset="0"/>
                <a:ea typeface="楷体_GB2312"/>
                <a:cs typeface="Times New Roman" panose="02020603050405020304" pitchFamily="18" charset="0"/>
              </a:rPr>
              <a:t>…</a:t>
            </a:r>
            <a:r>
              <a:rPr lang="en-US" altLang="zh-CN" i="1" dirty="0" err="1">
                <a:latin typeface="Arial" panose="020B0604020202020204" pitchFamily="34" charset="0"/>
                <a:ea typeface="楷体_GB2312"/>
                <a:cs typeface="Times New Roman" panose="02020603050405020304" pitchFamily="18" charset="0"/>
              </a:rPr>
              <a:t>Y</a:t>
            </a:r>
            <a:r>
              <a:rPr lang="en-US" altLang="zh-CN" i="1" baseline="-25000" dirty="0" err="1">
                <a:latin typeface="Arial" panose="020B0604020202020204" pitchFamily="34" charset="0"/>
                <a:ea typeface="楷体_GB2312"/>
                <a:cs typeface="Times New Roman" panose="02020603050405020304" pitchFamily="18" charset="0"/>
              </a:rPr>
              <a:t>k</a:t>
            </a:r>
            <a:r>
              <a:rPr lang="zh-CN" altLang="en-US" dirty="0">
                <a:latin typeface="Arial" panose="020B0604020202020204" pitchFamily="34" charset="0"/>
                <a:ea typeface="楷体_GB2312"/>
                <a:cs typeface="Times New Roman" panose="02020603050405020304" pitchFamily="18" charset="0"/>
              </a:rPr>
              <a:t>，那么对于</a:t>
            </a:r>
            <a:r>
              <a:rPr lang="zh-CN" altLang="en-US" dirty="0">
                <a:latin typeface="Arial" panose="020B0604020202020204" pitchFamily="34" charset="0"/>
                <a:ea typeface="楷体_GB2312"/>
                <a:cs typeface="Times New Roman" panose="02020603050405020304" pitchFamily="18" charset="0"/>
                <a:sym typeface="Symbol" panose="05050102010706020507" pitchFamily="18" charset="2"/>
              </a:rPr>
              <a:t></a:t>
            </a:r>
            <a:r>
              <a:rPr lang="en-US" altLang="zh-CN" dirty="0" err="1">
                <a:latin typeface="Arial" panose="020B0604020202020204" pitchFamily="34" charset="0"/>
                <a:ea typeface="楷体_GB2312"/>
                <a:cs typeface="Times New Roman" panose="02020603050405020304" pitchFamily="18" charset="0"/>
                <a:sym typeface="Symbol" panose="05050102010706020507" pitchFamily="18" charset="2"/>
              </a:rPr>
              <a:t>i</a:t>
            </a:r>
            <a:r>
              <a:rPr lang="zh-CN" altLang="en-US" dirty="0">
                <a:latin typeface="Arial" panose="020B0604020202020204" pitchFamily="34" charset="0"/>
                <a:ea typeface="楷体_GB2312"/>
                <a:cs typeface="Times New Roman" panose="02020603050405020304" pitchFamily="18" charset="0"/>
                <a:sym typeface="Symbol" panose="05050102010706020507" pitchFamily="18" charset="2"/>
              </a:rPr>
              <a:t>，</a:t>
            </a:r>
            <a:r>
              <a:rPr lang="en-US" altLang="zh-CN" i="1" dirty="0" err="1">
                <a:latin typeface="Arial" panose="020B0604020202020204" pitchFamily="34" charset="0"/>
                <a:ea typeface="楷体_GB2312"/>
                <a:cs typeface="Times New Roman" panose="02020603050405020304" pitchFamily="18" charset="0"/>
              </a:rPr>
              <a:t>Y</a:t>
            </a:r>
            <a:r>
              <a:rPr lang="en-US" altLang="zh-CN" i="1" baseline="-25000" dirty="0" err="1">
                <a:latin typeface="Arial" panose="020B0604020202020204" pitchFamily="34" charset="0"/>
                <a:ea typeface="楷体_GB2312"/>
                <a:cs typeface="Times New Roman" panose="02020603050405020304" pitchFamily="18" charset="0"/>
              </a:rPr>
              <a:t>i</a:t>
            </a:r>
            <a:r>
              <a:rPr lang="en-US" altLang="zh-CN" dirty="0" err="1">
                <a:latin typeface="Arial" panose="020B0604020202020204" pitchFamily="34" charset="0"/>
                <a:ea typeface="楷体_GB2312"/>
                <a:cs typeface="楷体_GB2312"/>
              </a:rPr>
              <a:t>→</a:t>
            </a:r>
            <a:r>
              <a:rPr lang="en-US" altLang="zh-CN" i="1" dirty="0" err="1">
                <a:latin typeface="Arial" panose="020B0604020202020204" pitchFamily="34" charset="0"/>
                <a:ea typeface="楷体_GB2312"/>
                <a:cs typeface="楷体_GB2312"/>
              </a:rPr>
              <a:t>ε</a:t>
            </a:r>
            <a:r>
              <a:rPr lang="en-US" altLang="zh-CN" dirty="0" err="1">
                <a:latin typeface="Arial" panose="020B0604020202020204" pitchFamily="34" charset="0"/>
                <a:ea typeface="楷体_GB2312"/>
                <a:cs typeface="楷体_GB2312"/>
              </a:rPr>
              <a:t>∈</a:t>
            </a:r>
            <a:r>
              <a:rPr lang="en-US" altLang="zh-CN" i="1" dirty="0" err="1">
                <a:latin typeface="Arial" panose="020B0604020202020204" pitchFamily="34" charset="0"/>
                <a:ea typeface="楷体_GB2312"/>
                <a:cs typeface="楷体_GB2312"/>
              </a:rPr>
              <a:t>P</a:t>
            </a:r>
            <a:endParaRPr lang="en-US" altLang="zh-CN" i="1" dirty="0">
              <a:latin typeface="Arial" panose="020B0604020202020204" pitchFamily="34" charset="0"/>
              <a:ea typeface="楷体_GB2312"/>
              <a:cs typeface="楷体_GB2312"/>
            </a:endParaRPr>
          </a:p>
          <a:p>
            <a:pPr marL="0" lvl="1">
              <a:defRPr/>
            </a:pPr>
            <a:endParaRPr lang="en-US" altLang="zh-CN" dirty="0">
              <a:latin typeface="楷体" panose="02010609060101010101" pitchFamily="49" charset="-122"/>
              <a:cs typeface="Times New Roman" panose="02020603050405020304" pitchFamily="18" charset="0"/>
            </a:endParaRPr>
          </a:p>
          <a:p>
            <a:pPr marL="0" lvl="1">
              <a:defRPr/>
            </a:pPr>
            <a:r>
              <a:rPr lang="zh-CN" altLang="en-US" dirty="0">
                <a:latin typeface="楷体" panose="02010609060101010101" pitchFamily="49" charset="-122"/>
                <a:cs typeface="Times New Roman" panose="02020603050405020304" pitchFamily="18" charset="0"/>
              </a:rPr>
              <a:t>令</a:t>
            </a:r>
            <a:r>
              <a:rPr lang="en-US" altLang="zh-CN" i="1" dirty="0">
                <a:solidFill>
                  <a:srgbClr val="0000FF"/>
                </a:solidFill>
                <a:latin typeface="Arial" panose="020B0604020202020204" pitchFamily="34" charset="0"/>
                <a:ea typeface="楷体_GB2312"/>
                <a:cs typeface="Times New Roman" panose="02020603050405020304" pitchFamily="18" charset="0"/>
              </a:rPr>
              <a:t>α </a:t>
            </a:r>
            <a:r>
              <a:rPr lang="en-US" altLang="zh-CN" dirty="0">
                <a:latin typeface="楷体" panose="02010609060101010101" pitchFamily="49" charset="-122"/>
                <a:cs typeface="Times New Roman" panose="02020603050405020304" pitchFamily="18" charset="0"/>
              </a:rPr>
              <a:t>=</a:t>
            </a:r>
            <a:r>
              <a:rPr lang="en-US" altLang="zh-CN" i="1" spc="300" dirty="0">
                <a:ea typeface="微软雅黑" pitchFamily="34" charset="-122"/>
                <a:cs typeface="Times New Roman" pitchFamily="18" charset="0"/>
              </a:rPr>
              <a:t>X</a:t>
            </a:r>
            <a:r>
              <a:rPr lang="en-US" altLang="zh-CN" spc="300" baseline="-25000" dirty="0">
                <a:ea typeface="微软雅黑" pitchFamily="34" charset="-122"/>
                <a:cs typeface="Times New Roman" pitchFamily="18" charset="0"/>
              </a:rPr>
              <a:t>1</a:t>
            </a:r>
            <a:r>
              <a:rPr lang="en-US" altLang="zh-CN" i="1" spc="300" dirty="0">
                <a:ea typeface="微软雅黑" pitchFamily="34" charset="-122"/>
                <a:cs typeface="Times New Roman" pitchFamily="18" charset="0"/>
              </a:rPr>
              <a:t>X</a:t>
            </a:r>
            <a:r>
              <a:rPr lang="en-US" altLang="zh-CN" spc="300" baseline="-25000" dirty="0">
                <a:ea typeface="微软雅黑" pitchFamily="34" charset="-122"/>
                <a:cs typeface="Times New Roman" pitchFamily="18" charset="0"/>
              </a:rPr>
              <a:t>2</a:t>
            </a:r>
            <a:r>
              <a:rPr lang="en-US" altLang="zh-CN" i="1" spc="300" baseline="-25000" dirty="0">
                <a:ea typeface="微软雅黑" pitchFamily="34" charset="-122"/>
                <a:cs typeface="Times New Roman" pitchFamily="18" charset="0"/>
              </a:rPr>
              <a:t> </a:t>
            </a:r>
            <a:r>
              <a:rPr lang="en-US" altLang="zh-CN" spc="300" dirty="0">
                <a:ea typeface="微软雅黑" pitchFamily="34" charset="-122"/>
                <a:cs typeface="Times New Roman" pitchFamily="18" charset="0"/>
              </a:rPr>
              <a:t>…</a:t>
            </a:r>
            <a:r>
              <a:rPr lang="en-US" altLang="zh-CN" i="1" spc="300" dirty="0" err="1">
                <a:ea typeface="微软雅黑" pitchFamily="34" charset="-122"/>
                <a:cs typeface="Times New Roman" pitchFamily="18" charset="0"/>
              </a:rPr>
              <a:t>X</a:t>
            </a:r>
            <a:r>
              <a:rPr lang="en-US" altLang="zh-CN" i="1" spc="300" baseline="-25000" dirty="0" err="1">
                <a:ea typeface="微软雅黑" pitchFamily="34" charset="-122"/>
                <a:cs typeface="Times New Roman" pitchFamily="18" charset="0"/>
              </a:rPr>
              <a:t>n</a:t>
            </a:r>
            <a:endParaRPr lang="en-US" altLang="zh-CN" i="1" spc="300" baseline="-25000" dirty="0">
              <a:ea typeface="微软雅黑" pitchFamily="34" charset="-122"/>
              <a:cs typeface="Times New Roman" pitchFamily="18" charset="0"/>
            </a:endParaRPr>
          </a:p>
          <a:p>
            <a:pPr marL="0" lvl="1">
              <a:defRPr/>
            </a:pPr>
            <a:r>
              <a:rPr lang="en-US" altLang="zh-CN" dirty="0">
                <a:latin typeface="楷体" panose="02010609060101010101" pitchFamily="49" charset="-122"/>
                <a:cs typeface="Times New Roman" panose="02020603050405020304" pitchFamily="18" charset="0"/>
              </a:rPr>
              <a:t>If </a:t>
            </a:r>
            <a:r>
              <a:rPr lang="en-US" altLang="zh-CN" i="1" spc="300" dirty="0">
                <a:ea typeface="微软雅黑" pitchFamily="34" charset="-122"/>
                <a:cs typeface="Times New Roman" pitchFamily="18" charset="0"/>
              </a:rPr>
              <a:t>X</a:t>
            </a:r>
            <a:r>
              <a:rPr lang="en-US" altLang="zh-CN" spc="300" baseline="-25000" dirty="0">
                <a:ea typeface="微软雅黑" pitchFamily="34" charset="-122"/>
                <a:cs typeface="Times New Roman" pitchFamily="18" charset="0"/>
              </a:rPr>
              <a:t>1</a:t>
            </a:r>
            <a:r>
              <a:rPr lang="en-US" altLang="zh-CN" b="1" dirty="0">
                <a:ea typeface="楷体_GB2312"/>
                <a:cs typeface="楷体_GB2312"/>
              </a:rPr>
              <a:t>∈</a:t>
            </a:r>
            <a:r>
              <a:rPr lang="en-US" altLang="zh-CN" b="1" i="1" dirty="0">
                <a:ea typeface="楷体_GB2312"/>
                <a:cs typeface="楷体_GB2312"/>
              </a:rPr>
              <a:t>V</a:t>
            </a:r>
            <a:r>
              <a:rPr lang="en-US" altLang="zh-CN" b="1" i="1" baseline="-25000" dirty="0">
                <a:ea typeface="楷体_GB2312"/>
                <a:cs typeface="楷体_GB2312"/>
              </a:rPr>
              <a:t>T  </a:t>
            </a:r>
            <a:r>
              <a:rPr lang="zh-CN" altLang="en-US" dirty="0">
                <a:latin typeface="楷体" panose="02010609060101010101" pitchFamily="49" charset="-122"/>
                <a:cs typeface="Times New Roman" panose="02020603050405020304" pitchFamily="18" charset="0"/>
              </a:rPr>
              <a:t>，假设</a:t>
            </a:r>
            <a:r>
              <a:rPr lang="en-US" altLang="zh-CN" i="1" spc="300" dirty="0">
                <a:ea typeface="微软雅黑" pitchFamily="34" charset="-122"/>
                <a:cs typeface="Times New Roman" pitchFamily="18" charset="0"/>
              </a:rPr>
              <a:t>X</a:t>
            </a:r>
            <a:r>
              <a:rPr lang="en-US" altLang="zh-CN" spc="300" baseline="-25000" dirty="0">
                <a:ea typeface="微软雅黑" pitchFamily="34" charset="-122"/>
                <a:cs typeface="Times New Roman" pitchFamily="18" charset="0"/>
              </a:rPr>
              <a:t>1</a:t>
            </a:r>
            <a:r>
              <a:rPr lang="en-US" altLang="zh-CN" dirty="0">
                <a:latin typeface="楷体" panose="02010609060101010101" pitchFamily="49" charset="-122"/>
                <a:cs typeface="Times New Roman" panose="02020603050405020304" pitchFamily="18" charset="0"/>
              </a:rPr>
              <a:t>=a</a:t>
            </a:r>
            <a:r>
              <a:rPr lang="zh-CN" altLang="en-US" dirty="0">
                <a:latin typeface="楷体" panose="02010609060101010101" pitchFamily="49" charset="-122"/>
                <a:cs typeface="Times New Roman" panose="02020603050405020304" pitchFamily="18" charset="0"/>
              </a:rPr>
              <a:t>，</a:t>
            </a:r>
            <a:r>
              <a:rPr lang="en-US" altLang="zh-CN" dirty="0">
                <a:latin typeface="楷体" panose="02010609060101010101" pitchFamily="49" charset="-122"/>
                <a:cs typeface="Times New Roman" panose="02020603050405020304" pitchFamily="18" charset="0"/>
              </a:rPr>
              <a:t>then </a:t>
            </a:r>
            <a:r>
              <a:rPr lang="en-US" altLang="zh-CN" b="1" i="1" dirty="0">
                <a:ea typeface="楷体_GB2312"/>
                <a:cs typeface="楷体_GB2312"/>
              </a:rPr>
              <a:t>FIRST</a:t>
            </a:r>
            <a:r>
              <a:rPr lang="en-US" altLang="zh-CN" b="1" dirty="0">
                <a:ea typeface="楷体_GB2312"/>
                <a:cs typeface="楷体_GB2312"/>
              </a:rPr>
              <a:t>(</a:t>
            </a:r>
            <a:r>
              <a:rPr lang="en-US" altLang="zh-CN" b="1" i="1" dirty="0">
                <a:ea typeface="楷体_GB2312"/>
                <a:cs typeface="楷体_GB2312"/>
              </a:rPr>
              <a:t>α</a:t>
            </a:r>
            <a:r>
              <a:rPr lang="en-US" altLang="zh-CN" b="1" dirty="0">
                <a:ea typeface="楷体_GB2312"/>
                <a:cs typeface="楷体_GB2312"/>
              </a:rPr>
              <a:t>)</a:t>
            </a:r>
            <a:r>
              <a:rPr lang="en-US" altLang="zh-CN" dirty="0">
                <a:latin typeface="楷体" panose="02010609060101010101" pitchFamily="49" charset="-122"/>
                <a:cs typeface="Times New Roman" panose="02020603050405020304" pitchFamily="18" charset="0"/>
              </a:rPr>
              <a:t>={a}</a:t>
            </a:r>
          </a:p>
          <a:p>
            <a:pPr marL="0" lvl="1">
              <a:defRPr/>
            </a:pPr>
            <a:r>
              <a:rPr lang="en-US" altLang="zh-CN" dirty="0">
                <a:latin typeface="楷体" panose="02010609060101010101" pitchFamily="49" charset="-122"/>
                <a:cs typeface="Times New Roman" panose="02020603050405020304" pitchFamily="18" charset="0"/>
              </a:rPr>
              <a:t>If </a:t>
            </a:r>
            <a:r>
              <a:rPr lang="en-US" altLang="zh-CN" i="1" spc="300" dirty="0">
                <a:ea typeface="微软雅黑" pitchFamily="34" charset="-122"/>
                <a:cs typeface="Times New Roman" pitchFamily="18" charset="0"/>
              </a:rPr>
              <a:t>X</a:t>
            </a:r>
            <a:r>
              <a:rPr lang="en-US" altLang="zh-CN" spc="300" baseline="-25000" dirty="0">
                <a:ea typeface="微软雅黑" pitchFamily="34" charset="-122"/>
                <a:cs typeface="Times New Roman" pitchFamily="18" charset="0"/>
              </a:rPr>
              <a:t>1</a:t>
            </a:r>
            <a:r>
              <a:rPr lang="en-US" altLang="zh-CN" b="1" dirty="0">
                <a:ea typeface="楷体_GB2312"/>
                <a:cs typeface="楷体_GB2312"/>
              </a:rPr>
              <a:t>∈</a:t>
            </a:r>
            <a:r>
              <a:rPr lang="en-US" altLang="zh-CN" b="1" i="1" dirty="0">
                <a:ea typeface="楷体_GB2312"/>
                <a:cs typeface="楷体_GB2312"/>
              </a:rPr>
              <a:t>V</a:t>
            </a:r>
            <a:r>
              <a:rPr lang="en-US" altLang="zh-CN" b="1" i="1" baseline="-25000" dirty="0">
                <a:ea typeface="楷体_GB2312"/>
                <a:cs typeface="楷体_GB2312"/>
              </a:rPr>
              <a:t>N  </a:t>
            </a:r>
            <a:r>
              <a:rPr lang="zh-CN" altLang="en-US" dirty="0">
                <a:latin typeface="楷体" panose="02010609060101010101" pitchFamily="49" charset="-122"/>
                <a:cs typeface="Times New Roman" panose="02020603050405020304" pitchFamily="18" charset="0"/>
              </a:rPr>
              <a:t>，</a:t>
            </a:r>
            <a:r>
              <a:rPr lang="en-US" altLang="zh-CN" dirty="0">
                <a:latin typeface="楷体" panose="02010609060101010101" pitchFamily="49" charset="-122"/>
                <a:cs typeface="Times New Roman" panose="02020603050405020304" pitchFamily="18" charset="0"/>
              </a:rPr>
              <a:t>then </a:t>
            </a:r>
            <a:r>
              <a:rPr lang="en-US" altLang="zh-CN" b="1" i="1" dirty="0">
                <a:ea typeface="楷体_GB2312"/>
                <a:cs typeface="楷体_GB2312"/>
              </a:rPr>
              <a:t>FIRST</a:t>
            </a:r>
            <a:r>
              <a:rPr lang="en-US" altLang="zh-CN" b="1" dirty="0">
                <a:ea typeface="楷体_GB2312"/>
                <a:cs typeface="楷体_GB2312"/>
              </a:rPr>
              <a:t>(</a:t>
            </a:r>
            <a:r>
              <a:rPr lang="en-US" altLang="zh-CN" b="1" i="1" dirty="0">
                <a:ea typeface="楷体_GB2312"/>
                <a:cs typeface="楷体_GB2312"/>
              </a:rPr>
              <a:t>α</a:t>
            </a:r>
            <a:r>
              <a:rPr lang="en-US" altLang="zh-CN" b="1" dirty="0">
                <a:ea typeface="楷体_GB2312"/>
                <a:cs typeface="楷体_GB2312"/>
              </a:rPr>
              <a:t>)</a:t>
            </a:r>
            <a:r>
              <a:rPr lang="en-US" altLang="zh-CN" dirty="0">
                <a:latin typeface="楷体" panose="02010609060101010101" pitchFamily="49" charset="-122"/>
                <a:cs typeface="Times New Roman" panose="02020603050405020304" pitchFamily="18" charset="0"/>
              </a:rPr>
              <a:t>=</a:t>
            </a:r>
            <a:r>
              <a:rPr lang="en-US" altLang="zh-CN" b="1" i="1" dirty="0">
                <a:ea typeface="楷体_GB2312"/>
                <a:cs typeface="楷体_GB2312"/>
              </a:rPr>
              <a:t>FIRST</a:t>
            </a:r>
            <a:r>
              <a:rPr lang="en-US" altLang="zh-CN" b="1" dirty="0">
                <a:ea typeface="楷体_GB2312"/>
                <a:cs typeface="楷体_GB2312"/>
              </a:rPr>
              <a:t>(</a:t>
            </a:r>
            <a:r>
              <a:rPr lang="en-US" altLang="zh-CN" i="1" spc="300" dirty="0">
                <a:ea typeface="微软雅黑" pitchFamily="34" charset="-122"/>
                <a:cs typeface="Times New Roman" pitchFamily="18" charset="0"/>
              </a:rPr>
              <a:t>X</a:t>
            </a:r>
            <a:r>
              <a:rPr lang="en-US" altLang="zh-CN" spc="300" baseline="-25000" dirty="0">
                <a:ea typeface="微软雅黑" pitchFamily="34" charset="-122"/>
                <a:cs typeface="Times New Roman" pitchFamily="18" charset="0"/>
              </a:rPr>
              <a:t>1</a:t>
            </a:r>
            <a:r>
              <a:rPr lang="en-US" altLang="zh-CN" b="1" dirty="0">
                <a:ea typeface="楷体_GB2312"/>
                <a:cs typeface="楷体_GB2312"/>
              </a:rPr>
              <a:t>)</a:t>
            </a:r>
            <a:endParaRPr lang="en-US" altLang="zh-CN" dirty="0">
              <a:latin typeface="楷体" panose="02010609060101010101" pitchFamily="49" charset="-122"/>
              <a:cs typeface="Times New Roman" panose="02020603050405020304" pitchFamily="18" charset="0"/>
            </a:endParaRPr>
          </a:p>
        </p:txBody>
      </p:sp>
      <p:sp>
        <p:nvSpPr>
          <p:cNvPr id="92164" name="灯片编号占位符 3">
            <a:extLst>
              <a:ext uri="{FF2B5EF4-FFF2-40B4-BE49-F238E27FC236}">
                <a16:creationId xmlns:a16="http://schemas.microsoft.com/office/drawing/2014/main" id="{E76724C8-2482-4C5F-A8E2-104973DA5D0B}"/>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Tahoma" panose="020B0604030504040204" pitchFamily="34" charset="0"/>
                <a:ea typeface="宋体" panose="02010600030101010101" pitchFamily="2" charset="-122"/>
              </a:defRPr>
            </a:lvl1pPr>
            <a:lvl2pPr marL="741363" indent="-284163" defTabSz="949325">
              <a:defRPr>
                <a:solidFill>
                  <a:schemeClr val="tx1"/>
                </a:solidFill>
                <a:latin typeface="Tahoma" panose="020B0604030504040204" pitchFamily="34" charset="0"/>
                <a:ea typeface="宋体" panose="02010600030101010101" pitchFamily="2" charset="-122"/>
              </a:defRPr>
            </a:lvl2pPr>
            <a:lvl3pPr marL="1141413" indent="-227013" defTabSz="949325">
              <a:defRPr>
                <a:solidFill>
                  <a:schemeClr val="tx1"/>
                </a:solidFill>
                <a:latin typeface="Tahoma" panose="020B0604030504040204" pitchFamily="34" charset="0"/>
                <a:ea typeface="宋体" panose="02010600030101010101" pitchFamily="2" charset="-122"/>
              </a:defRPr>
            </a:lvl3pPr>
            <a:lvl4pPr marL="1598613" indent="-227013" defTabSz="949325">
              <a:defRPr>
                <a:solidFill>
                  <a:schemeClr val="tx1"/>
                </a:solidFill>
                <a:latin typeface="Tahoma" panose="020B0604030504040204" pitchFamily="34" charset="0"/>
                <a:ea typeface="宋体" panose="02010600030101010101" pitchFamily="2" charset="-122"/>
              </a:defRPr>
            </a:lvl4pPr>
            <a:lvl5pPr marL="2055813" indent="-227013" defTabSz="949325">
              <a:defRPr>
                <a:solidFill>
                  <a:schemeClr val="tx1"/>
                </a:solidFill>
                <a:latin typeface="Tahoma" panose="020B0604030504040204" pitchFamily="34" charset="0"/>
                <a:ea typeface="宋体" panose="02010600030101010101" pitchFamily="2" charset="-122"/>
              </a:defRPr>
            </a:lvl5pPr>
            <a:lvl6pPr marL="25130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3898FF01-2EF9-4BE5-B091-DD11420397D1}" type="slidenum">
              <a:rPr lang="zh-CN" altLang="en-US" smtClean="0">
                <a:solidFill>
                  <a:srgbClr val="000000"/>
                </a:solidFill>
              </a:rPr>
              <a:pPr/>
              <a:t>38</a:t>
            </a:fld>
            <a:endParaRPr lang="en-US" altLang="zh-CN">
              <a:solidFill>
                <a:srgbClr val="000000"/>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a:extLst>
              <a:ext uri="{FF2B5EF4-FFF2-40B4-BE49-F238E27FC236}">
                <a16:creationId xmlns:a16="http://schemas.microsoft.com/office/drawing/2014/main" id="{38D86792-76EB-42B9-8A3F-EE15814E8D68}"/>
              </a:ext>
            </a:extLst>
          </p:cNvPr>
          <p:cNvSpPr>
            <a:spLocks noGrp="1" noRot="1" noChangeAspect="1" noTextEdit="1"/>
          </p:cNvSpPr>
          <p:nvPr>
            <p:ph type="sldImg"/>
          </p:nvPr>
        </p:nvSpPr>
        <p:spPr>
          <a:ln/>
        </p:spPr>
      </p:sp>
      <p:sp>
        <p:nvSpPr>
          <p:cNvPr id="94211" name="备注占位符 2">
            <a:extLst>
              <a:ext uri="{FF2B5EF4-FFF2-40B4-BE49-F238E27FC236}">
                <a16:creationId xmlns:a16="http://schemas.microsoft.com/office/drawing/2014/main" id="{8871726B-F244-4087-8A12-35CDAFB4E0C9}"/>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3200" dirty="0">
                <a:latin typeface="Arial" panose="020B0604020202020204" pitchFamily="34" charset="0"/>
              </a:rPr>
              <a:t>此例做手工计算例子，可能不迭代，先找依赖关系，再从被依赖节点算起。</a:t>
            </a:r>
            <a:endParaRPr lang="en-US" altLang="zh-CN" sz="3200" dirty="0">
              <a:latin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3200" dirty="0">
                <a:latin typeface="Arial" panose="020B0604020202020204" pitchFamily="34" charset="0"/>
              </a:rPr>
              <a:t>如果右侧候选式以非终结符</a:t>
            </a:r>
            <a:r>
              <a:rPr lang="en-US" altLang="zh-CN" sz="3200" dirty="0">
                <a:latin typeface="Arial" panose="020B0604020202020204" pitchFamily="34" charset="0"/>
              </a:rPr>
              <a:t>A</a:t>
            </a:r>
            <a:r>
              <a:rPr lang="zh-CN" altLang="en-US" sz="3200" dirty="0">
                <a:latin typeface="Arial" panose="020B0604020202020204" pitchFamily="34" charset="0"/>
              </a:rPr>
              <a:t>开始，需要计算</a:t>
            </a:r>
            <a:r>
              <a:rPr lang="en-US" altLang="zh-CN" sz="3200" dirty="0">
                <a:latin typeface="Arial" panose="020B0604020202020204" pitchFamily="34" charset="0"/>
              </a:rPr>
              <a:t>FIRST(A )</a:t>
            </a:r>
            <a:r>
              <a:rPr lang="zh-CN" altLang="en-US" sz="3200" dirty="0">
                <a:latin typeface="Arial" panose="020B0604020202020204" pitchFamily="34" charset="0"/>
              </a:rPr>
              <a:t>，如果</a:t>
            </a:r>
            <a:r>
              <a:rPr lang="en-US" altLang="zh-CN" sz="3200" dirty="0">
                <a:latin typeface="Arial" panose="020B0604020202020204" pitchFamily="34" charset="0"/>
              </a:rPr>
              <a:t>A</a:t>
            </a:r>
            <a:r>
              <a:rPr lang="zh-CN" altLang="en-US" sz="3200" dirty="0">
                <a:latin typeface="Arial" panose="020B0604020202020204" pitchFamily="34" charset="0"/>
              </a:rPr>
              <a:t>可导出空，还需要计算后继</a:t>
            </a:r>
            <a:r>
              <a:rPr lang="en-US" altLang="zh-CN" sz="3200" dirty="0">
                <a:latin typeface="Arial" panose="020B0604020202020204" pitchFamily="34" charset="0"/>
              </a:rPr>
              <a:t>B</a:t>
            </a:r>
            <a:r>
              <a:rPr lang="zh-CN" altLang="en-US" sz="3200" dirty="0">
                <a:latin typeface="Arial" panose="020B0604020202020204" pitchFamily="34" charset="0"/>
              </a:rPr>
              <a:t>的</a:t>
            </a:r>
            <a:r>
              <a:rPr lang="en-US" altLang="zh-CN" sz="3200" dirty="0">
                <a:latin typeface="Arial" panose="020B0604020202020204" pitchFamily="34" charset="0"/>
              </a:rPr>
              <a:t>FIRST</a:t>
            </a:r>
            <a:r>
              <a:rPr lang="zh-CN" altLang="en-US" sz="3200" dirty="0">
                <a:latin typeface="Arial" panose="020B0604020202020204" pitchFamily="34" charset="0"/>
              </a:rPr>
              <a:t>（</a:t>
            </a:r>
            <a:r>
              <a:rPr lang="en-US" altLang="zh-CN" sz="3200" dirty="0">
                <a:latin typeface="Arial" panose="020B0604020202020204" pitchFamily="34" charset="0"/>
              </a:rPr>
              <a:t>B</a:t>
            </a:r>
            <a:r>
              <a:rPr lang="zh-CN" altLang="en-US" sz="3200" dirty="0">
                <a:latin typeface="Arial" panose="020B0604020202020204" pitchFamily="34" charset="0"/>
              </a:rPr>
              <a:t>）</a:t>
            </a:r>
            <a:endParaRPr lang="en-US" altLang="zh-CN" sz="3200" dirty="0">
              <a:latin typeface="楷体" panose="02010609060101010101" pitchFamily="49" charset="-122"/>
              <a:cs typeface="Times New Roman" panose="02020603050405020304" pitchFamily="18" charset="0"/>
            </a:endParaRPr>
          </a:p>
          <a:p>
            <a:pPr eaLnBrk="1" hangingPunct="1"/>
            <a:r>
              <a:rPr lang="en-US" altLang="zh-CN" sz="3200" dirty="0">
                <a:latin typeface="楷体" panose="02010609060101010101" pitchFamily="49" charset="-122"/>
                <a:cs typeface="Times New Roman" panose="02020603050405020304" pitchFamily="18" charset="0"/>
              </a:rPr>
              <a:t>SLL : FIRST(E) = FIRST(T) = FIRST(F), </a:t>
            </a:r>
            <a:r>
              <a:rPr lang="zh-CN" altLang="en-US" sz="3200" dirty="0">
                <a:latin typeface="楷体" panose="02010609060101010101" pitchFamily="49" charset="-122"/>
                <a:cs typeface="Times New Roman" panose="02020603050405020304" pitchFamily="18" charset="0"/>
              </a:rPr>
              <a:t>具有依赖关系，所以先算</a:t>
            </a:r>
            <a:r>
              <a:rPr lang="en-US" altLang="zh-CN" sz="3200" dirty="0">
                <a:latin typeface="楷体" panose="02010609060101010101" pitchFamily="49" charset="-122"/>
                <a:cs typeface="Times New Roman" panose="02020603050405020304" pitchFamily="18" charset="0"/>
              </a:rPr>
              <a:t>FIRST(F)</a:t>
            </a:r>
            <a:r>
              <a:rPr lang="zh-CN" altLang="en-US" sz="3200" dirty="0">
                <a:latin typeface="楷体" panose="02010609060101010101" pitchFamily="49" charset="-122"/>
                <a:cs typeface="Times New Roman" panose="02020603050405020304" pitchFamily="18" charset="0"/>
              </a:rPr>
              <a:t>，如果有相互依赖，要迭代计算。</a:t>
            </a:r>
            <a:endParaRPr lang="en-US" altLang="zh-CN" sz="3200" dirty="0">
              <a:latin typeface="楷体" panose="02010609060101010101" pitchFamily="49" charset="-122"/>
              <a:cs typeface="Times New Roman" panose="02020603050405020304" pitchFamily="18" charset="0"/>
            </a:endParaRPr>
          </a:p>
          <a:p>
            <a:pPr eaLnBrk="1" hangingPunct="1"/>
            <a:r>
              <a:rPr lang="zh-CN" altLang="en-US" sz="3200" dirty="0">
                <a:latin typeface="楷体" panose="02010609060101010101" pitchFamily="49" charset="-122"/>
                <a:cs typeface="Times New Roman" panose="02020603050405020304" pitchFamily="18" charset="0"/>
              </a:rPr>
              <a:t>先来看如何</a:t>
            </a:r>
            <a:r>
              <a:rPr lang="zh-CN" altLang="en-US" sz="3200" dirty="0">
                <a:latin typeface="Arial" panose="020B0604020202020204" pitchFamily="34" charset="0"/>
                <a:cs typeface="Times New Roman" panose="02020603050405020304" pitchFamily="18" charset="0"/>
              </a:rPr>
              <a:t>计算文法符号</a:t>
            </a:r>
            <a:r>
              <a:rPr lang="en-US" altLang="zh-CN" sz="3200" i="1" dirty="0">
                <a:latin typeface="Arial" panose="020B0604020202020204" pitchFamily="34" charset="0"/>
                <a:cs typeface="Times New Roman" panose="02020603050405020304" pitchFamily="18" charset="0"/>
              </a:rPr>
              <a:t>X</a:t>
            </a:r>
            <a:r>
              <a:rPr lang="zh-CN" altLang="en-US" sz="3200" dirty="0">
                <a:latin typeface="Arial" panose="020B0604020202020204" pitchFamily="34" charset="0"/>
                <a:cs typeface="Times New Roman" panose="02020603050405020304" pitchFamily="18" charset="0"/>
              </a:rPr>
              <a:t>的</a:t>
            </a:r>
            <a:r>
              <a:rPr lang="en-US" altLang="zh-CN" sz="3200" dirty="0">
                <a:latin typeface="Arial" panose="020B0604020202020204" pitchFamily="34" charset="0"/>
                <a:cs typeface="Times New Roman" panose="02020603050405020304" pitchFamily="18" charset="0"/>
              </a:rPr>
              <a:t>FIRST(</a:t>
            </a:r>
            <a:r>
              <a:rPr lang="en-US" altLang="zh-CN" sz="3200" i="1" dirty="0">
                <a:latin typeface="Arial" panose="020B0604020202020204" pitchFamily="34" charset="0"/>
                <a:cs typeface="Times New Roman" panose="02020603050405020304" pitchFamily="18" charset="0"/>
              </a:rPr>
              <a:t>X</a:t>
            </a:r>
            <a:r>
              <a:rPr lang="en-US" altLang="zh-CN" sz="3200" dirty="0">
                <a:latin typeface="Arial" panose="020B0604020202020204" pitchFamily="34" charset="0"/>
                <a:cs typeface="Times New Roman" panose="02020603050405020304" pitchFamily="18" charset="0"/>
              </a:rPr>
              <a:t>)</a:t>
            </a:r>
            <a:r>
              <a:rPr lang="zh-CN" altLang="en-US" sz="3200" dirty="0">
                <a:latin typeface="楷体" panose="02010609060101010101" pitchFamily="49" charset="-122"/>
                <a:cs typeface="Times New Roman" panose="02020603050405020304" pitchFamily="18" charset="0"/>
              </a:rPr>
              <a:t>。</a:t>
            </a:r>
            <a:endParaRPr lang="en-US" altLang="zh-CN" sz="3200" dirty="0">
              <a:latin typeface="楷体" panose="02010609060101010101" pitchFamily="49" charset="-122"/>
              <a:cs typeface="Times New Roman" panose="02020603050405020304" pitchFamily="18" charset="0"/>
            </a:endParaRPr>
          </a:p>
          <a:p>
            <a:pPr eaLnBrk="1" hangingPunct="1"/>
            <a:endParaRPr lang="en-US" altLang="zh-CN" sz="3200" dirty="0">
              <a:latin typeface="楷体" panose="02010609060101010101" pitchFamily="49" charset="-122"/>
              <a:cs typeface="Times New Roman" panose="02020603050405020304" pitchFamily="18" charset="0"/>
            </a:endParaRPr>
          </a:p>
          <a:p>
            <a:pPr eaLnBrk="1" hangingPunct="1"/>
            <a:r>
              <a:rPr lang="zh-CN" altLang="en-US" sz="2800" dirty="0">
                <a:latin typeface="Arial" panose="020B0604020202020204" pitchFamily="34" charset="0"/>
                <a:cs typeface="Times New Roman" panose="02020603050405020304" pitchFamily="18" charset="0"/>
              </a:rPr>
              <a:t>来看一个例子，现在要求文法中各个非终结符的</a:t>
            </a:r>
            <a:r>
              <a:rPr lang="en-US" altLang="zh-CN" sz="2800" dirty="0">
                <a:latin typeface="Arial" panose="020B0604020202020204" pitchFamily="34" charset="0"/>
                <a:cs typeface="Times New Roman" panose="02020603050405020304" pitchFamily="18" charset="0"/>
              </a:rPr>
              <a:t>first</a:t>
            </a:r>
            <a:r>
              <a:rPr lang="zh-CN" altLang="en-US" sz="2800" dirty="0">
                <a:latin typeface="Arial" panose="020B0604020202020204" pitchFamily="34" charset="0"/>
                <a:cs typeface="Times New Roman" panose="02020603050405020304" pitchFamily="18" charset="0"/>
              </a:rPr>
              <a:t>集</a:t>
            </a:r>
            <a:endParaRPr lang="en-US" altLang="zh-CN" sz="2800" dirty="0">
              <a:latin typeface="Arial" panose="020B0604020202020204" pitchFamily="34" charset="0"/>
              <a:cs typeface="Times New Roman" panose="02020603050405020304" pitchFamily="18" charset="0"/>
            </a:endParaRPr>
          </a:p>
          <a:p>
            <a:pPr eaLnBrk="1" hangingPunct="1"/>
            <a:r>
              <a:rPr lang="zh-CN" altLang="en-US" sz="2800" dirty="0">
                <a:latin typeface="Arial" panose="020B0604020202020204" pitchFamily="34" charset="0"/>
                <a:cs typeface="Times New Roman" panose="02020603050405020304" pitchFamily="18" charset="0"/>
              </a:rPr>
              <a:t>从非终结符</a:t>
            </a:r>
            <a:r>
              <a:rPr lang="en-US" altLang="zh-CN" sz="2800" i="1" dirty="0">
                <a:latin typeface="Arial" panose="020B0604020202020204" pitchFamily="34" charset="0"/>
                <a:cs typeface="Times New Roman" panose="02020603050405020304" pitchFamily="18" charset="0"/>
              </a:rPr>
              <a:t>X</a:t>
            </a:r>
            <a:r>
              <a:rPr lang="zh-CN" altLang="en-US" sz="2800" dirty="0">
                <a:latin typeface="Arial" panose="020B0604020202020204" pitchFamily="34" charset="0"/>
                <a:cs typeface="Times New Roman" panose="02020603050405020304" pitchFamily="18" charset="0"/>
              </a:rPr>
              <a:t>能推导出哪些首终结符是由</a:t>
            </a:r>
            <a:r>
              <a:rPr lang="en-US" altLang="zh-CN" sz="2800" dirty="0">
                <a:latin typeface="Arial" panose="020B0604020202020204" pitchFamily="34" charset="0"/>
                <a:cs typeface="Times New Roman" panose="02020603050405020304" pitchFamily="18" charset="0"/>
              </a:rPr>
              <a:t>X</a:t>
            </a:r>
            <a:r>
              <a:rPr lang="zh-CN" altLang="en-US" sz="2800" dirty="0">
                <a:latin typeface="Arial" panose="020B0604020202020204" pitchFamily="34" charset="0"/>
                <a:cs typeface="Times New Roman" panose="02020603050405020304" pitchFamily="18" charset="0"/>
              </a:rPr>
              <a:t>的产生式决定的。</a:t>
            </a:r>
            <a:endParaRPr lang="en-US" altLang="zh-CN" sz="2800" dirty="0">
              <a:latin typeface="Arial" panose="020B0604020202020204" pitchFamily="34" charset="0"/>
              <a:cs typeface="Times New Roman" panose="02020603050405020304" pitchFamily="18" charset="0"/>
            </a:endParaRPr>
          </a:p>
          <a:p>
            <a:pPr eaLnBrk="1" hangingPunct="1"/>
            <a:r>
              <a:rPr lang="zh-CN" altLang="en-US" sz="2800" dirty="0">
                <a:latin typeface="Arial" panose="020B0604020202020204" pitchFamily="34" charset="0"/>
                <a:cs typeface="Times New Roman" panose="02020603050405020304" pitchFamily="18" charset="0"/>
              </a:rPr>
              <a:t>如果产生式的右部是以终结符开始，那么这个终结符就是</a:t>
            </a:r>
            <a:r>
              <a:rPr lang="en-US" altLang="zh-CN" sz="2800" i="1" dirty="0">
                <a:latin typeface="Arial" panose="020B0604020202020204" pitchFamily="34" charset="0"/>
                <a:cs typeface="Times New Roman" panose="02020603050405020304" pitchFamily="18" charset="0"/>
              </a:rPr>
              <a:t>X</a:t>
            </a:r>
            <a:r>
              <a:rPr lang="zh-CN" altLang="en-US" sz="2800" dirty="0">
                <a:latin typeface="Arial" panose="020B0604020202020204" pitchFamily="34" charset="0"/>
                <a:cs typeface="Times New Roman" panose="02020603050405020304" pitchFamily="18" charset="0"/>
              </a:rPr>
              <a:t>能推导出首终结符</a:t>
            </a:r>
            <a:endParaRPr lang="en-US" altLang="zh-CN" sz="2800" dirty="0">
              <a:latin typeface="Arial" panose="020B0604020202020204" pitchFamily="34" charset="0"/>
              <a:cs typeface="Times New Roman" panose="02020603050405020304" pitchFamily="18" charset="0"/>
            </a:endParaRPr>
          </a:p>
          <a:p>
            <a:pPr eaLnBrk="1" hangingPunct="1"/>
            <a:r>
              <a:rPr lang="zh-CN" altLang="en-US" sz="2800" dirty="0">
                <a:latin typeface="Arial" panose="020B0604020202020204" pitchFamily="34" charset="0"/>
                <a:cs typeface="Times New Roman" panose="02020603050405020304" pitchFamily="18" charset="0"/>
              </a:rPr>
              <a:t>如果产生式的右部是以非终结符</a:t>
            </a:r>
            <a:r>
              <a:rPr lang="en-US" altLang="zh-CN" sz="2800" dirty="0">
                <a:latin typeface="Arial" panose="020B0604020202020204" pitchFamily="34" charset="0"/>
                <a:cs typeface="Times New Roman" panose="02020603050405020304" pitchFamily="18" charset="0"/>
              </a:rPr>
              <a:t>Y</a:t>
            </a:r>
            <a:r>
              <a:rPr lang="zh-CN" altLang="en-US" sz="2800" dirty="0">
                <a:latin typeface="Arial" panose="020B0604020202020204" pitchFamily="34" charset="0"/>
                <a:cs typeface="Times New Roman" panose="02020603050405020304" pitchFamily="18" charset="0"/>
              </a:rPr>
              <a:t>开始的，比如说第</a:t>
            </a:r>
            <a:r>
              <a:rPr lang="en-US" altLang="zh-CN" sz="2800" dirty="0">
                <a:latin typeface="Arial" panose="020B0604020202020204" pitchFamily="34" charset="0"/>
                <a:cs typeface="Times New Roman" panose="02020603050405020304" pitchFamily="18" charset="0"/>
              </a:rPr>
              <a:t>1</a:t>
            </a:r>
            <a:r>
              <a:rPr lang="zh-CN" altLang="en-US" sz="2800" dirty="0">
                <a:latin typeface="Arial" panose="020B0604020202020204" pitchFamily="34" charset="0"/>
                <a:cs typeface="Times New Roman" panose="02020603050405020304" pitchFamily="18" charset="0"/>
              </a:rPr>
              <a:t>条产生式的右部是以非终结符</a:t>
            </a:r>
            <a:r>
              <a:rPr lang="en-US" altLang="zh-CN" sz="2800" dirty="0">
                <a:latin typeface="Arial" panose="020B0604020202020204" pitchFamily="34" charset="0"/>
                <a:cs typeface="Times New Roman" panose="02020603050405020304" pitchFamily="18" charset="0"/>
              </a:rPr>
              <a:t>T</a:t>
            </a:r>
            <a:r>
              <a:rPr lang="zh-CN" altLang="en-US" sz="2800" dirty="0">
                <a:latin typeface="Arial" panose="020B0604020202020204" pitchFamily="34" charset="0"/>
                <a:cs typeface="Times New Roman" panose="02020603050405020304" pitchFamily="18" charset="0"/>
              </a:rPr>
              <a:t>开始的，</a:t>
            </a:r>
            <a:endParaRPr lang="en-US" altLang="zh-CN" sz="2800" dirty="0">
              <a:latin typeface="Arial" panose="020B0604020202020204" pitchFamily="34" charset="0"/>
              <a:cs typeface="Times New Roman" panose="02020603050405020304" pitchFamily="18" charset="0"/>
            </a:endParaRPr>
          </a:p>
          <a:p>
            <a:pPr eaLnBrk="1" hangingPunct="1"/>
            <a:r>
              <a:rPr lang="zh-CN" altLang="en-US" sz="2800" dirty="0">
                <a:latin typeface="Arial" panose="020B0604020202020204" pitchFamily="34" charset="0"/>
                <a:cs typeface="Times New Roman" panose="02020603050405020304" pitchFamily="18" charset="0"/>
              </a:rPr>
              <a:t>那么非终结符</a:t>
            </a:r>
            <a:r>
              <a:rPr lang="en-US" altLang="zh-CN" sz="2800" dirty="0">
                <a:latin typeface="Arial" panose="020B0604020202020204" pitchFamily="34" charset="0"/>
                <a:cs typeface="Times New Roman" panose="02020603050405020304" pitchFamily="18" charset="0"/>
              </a:rPr>
              <a:t>T</a:t>
            </a:r>
            <a:r>
              <a:rPr lang="zh-CN" altLang="en-US" sz="2800" dirty="0">
                <a:latin typeface="Arial" panose="020B0604020202020204" pitchFamily="34" charset="0"/>
                <a:cs typeface="Times New Roman" panose="02020603050405020304" pitchFamily="18" charset="0"/>
              </a:rPr>
              <a:t>的</a:t>
            </a:r>
            <a:r>
              <a:rPr lang="en-US" altLang="zh-CN" sz="2800" dirty="0">
                <a:latin typeface="Arial" panose="020B0604020202020204" pitchFamily="34" charset="0"/>
                <a:cs typeface="Times New Roman" panose="02020603050405020304" pitchFamily="18" charset="0"/>
              </a:rPr>
              <a:t>first</a:t>
            </a:r>
            <a:r>
              <a:rPr lang="zh-CN" altLang="en-US" sz="2800" dirty="0">
                <a:latin typeface="Arial" panose="020B0604020202020204" pitchFamily="34" charset="0"/>
                <a:cs typeface="Times New Roman" panose="02020603050405020304" pitchFamily="18" charset="0"/>
              </a:rPr>
              <a:t>集中的每一个终结符都是</a:t>
            </a:r>
            <a:r>
              <a:rPr lang="en-US" altLang="zh-CN" sz="2800" dirty="0">
                <a:latin typeface="Arial" panose="020B0604020202020204" pitchFamily="34" charset="0"/>
                <a:cs typeface="Times New Roman" panose="02020603050405020304" pitchFamily="18" charset="0"/>
              </a:rPr>
              <a:t>E</a:t>
            </a:r>
            <a:r>
              <a:rPr lang="zh-CN" altLang="en-US" sz="2800" dirty="0">
                <a:latin typeface="Arial" panose="020B0604020202020204" pitchFamily="34" charset="0"/>
                <a:cs typeface="Times New Roman" panose="02020603050405020304" pitchFamily="18" charset="0"/>
              </a:rPr>
              <a:t>能推导出首终结符</a:t>
            </a:r>
            <a:endParaRPr lang="en-US" altLang="zh-CN" sz="2800" dirty="0">
              <a:latin typeface="Arial" panose="020B0604020202020204" pitchFamily="34" charset="0"/>
              <a:cs typeface="Times New Roman" panose="02020603050405020304" pitchFamily="18" charset="0"/>
            </a:endParaRPr>
          </a:p>
          <a:p>
            <a:pPr eaLnBrk="1" hangingPunct="1"/>
            <a:r>
              <a:rPr lang="zh-CN" altLang="en-US" sz="2800" dirty="0">
                <a:latin typeface="Arial" panose="020B0604020202020204" pitchFamily="34" charset="0"/>
                <a:cs typeface="Times New Roman" panose="02020603050405020304" pitchFamily="18" charset="0"/>
              </a:rPr>
              <a:t>但是，此时</a:t>
            </a:r>
            <a:r>
              <a:rPr kumimoji="1" lang="en-US" altLang="zh-CN" sz="2800" dirty="0">
                <a:solidFill>
                  <a:srgbClr val="073E87"/>
                </a:solidFill>
                <a:latin typeface="Times New Roman" panose="02020603050405020304" pitchFamily="18" charset="0"/>
                <a:ea typeface="楷体_GB2312"/>
                <a:cs typeface="Times New Roman" panose="02020603050405020304" pitchFamily="18" charset="0"/>
              </a:rPr>
              <a:t>FIRST( </a:t>
            </a:r>
            <a:r>
              <a:rPr kumimoji="1" lang="en-US" altLang="zh-CN" sz="2800" i="1" dirty="0">
                <a:solidFill>
                  <a:srgbClr val="073E87"/>
                </a:solidFill>
                <a:latin typeface="Times New Roman" panose="02020603050405020304" pitchFamily="18" charset="0"/>
                <a:ea typeface="楷体_GB2312"/>
                <a:cs typeface="Times New Roman" panose="02020603050405020304" pitchFamily="18" charset="0"/>
              </a:rPr>
              <a:t>T</a:t>
            </a:r>
            <a:r>
              <a:rPr kumimoji="1" lang="en-US" altLang="zh-CN" sz="2800" dirty="0">
                <a:solidFill>
                  <a:srgbClr val="073E87"/>
                </a:solidFill>
                <a:latin typeface="Times New Roman" panose="02020603050405020304" pitchFamily="18" charset="0"/>
                <a:ea typeface="楷体_GB2312"/>
                <a:cs typeface="Times New Roman" panose="02020603050405020304" pitchFamily="18" charset="0"/>
              </a:rPr>
              <a:t> ) </a:t>
            </a:r>
            <a:r>
              <a:rPr kumimoji="1" lang="zh-CN" altLang="en-US" sz="2800" dirty="0">
                <a:solidFill>
                  <a:srgbClr val="073E87"/>
                </a:solidFill>
                <a:latin typeface="Times New Roman" panose="02020603050405020304" pitchFamily="18" charset="0"/>
                <a:ea typeface="楷体_GB2312"/>
                <a:cs typeface="Times New Roman" panose="02020603050405020304" pitchFamily="18" charset="0"/>
              </a:rPr>
              <a:t>中没有任何元素</a:t>
            </a:r>
            <a:endParaRPr kumimoji="1" lang="en-US" altLang="zh-CN" sz="2800" dirty="0">
              <a:solidFill>
                <a:srgbClr val="073E87"/>
              </a:solidFill>
              <a:latin typeface="Times New Roman" panose="02020603050405020304" pitchFamily="18" charset="0"/>
              <a:ea typeface="楷体_GB2312"/>
              <a:cs typeface="Times New Roman" panose="02020603050405020304" pitchFamily="18" charset="0"/>
            </a:endParaRPr>
          </a:p>
          <a:p>
            <a:pPr eaLnBrk="1" hangingPunct="1"/>
            <a:endParaRPr kumimoji="1" lang="en-US" altLang="zh-CN" sz="2800" dirty="0">
              <a:solidFill>
                <a:srgbClr val="073E87"/>
              </a:solidFill>
              <a:latin typeface="Times New Roman" panose="02020603050405020304" pitchFamily="18" charset="0"/>
              <a:ea typeface="楷体_GB2312"/>
              <a:cs typeface="Times New Roman" panose="02020603050405020304" pitchFamily="18" charset="0"/>
            </a:endParaRPr>
          </a:p>
          <a:p>
            <a:pPr eaLnBrk="1" hangingPunct="1"/>
            <a:r>
              <a:rPr kumimoji="1" lang="zh-CN" altLang="en-US" sz="2800" dirty="0">
                <a:solidFill>
                  <a:srgbClr val="073E87"/>
                </a:solidFill>
                <a:latin typeface="Times New Roman" panose="02020603050405020304" pitchFamily="18" charset="0"/>
                <a:ea typeface="楷体_GB2312"/>
                <a:cs typeface="Times New Roman" panose="02020603050405020304" pitchFamily="18" charset="0"/>
              </a:rPr>
              <a:t>再来看</a:t>
            </a:r>
            <a:r>
              <a:rPr lang="zh-CN" altLang="en-US" sz="2800" dirty="0">
                <a:latin typeface="Arial" panose="020B0604020202020204" pitchFamily="34" charset="0"/>
                <a:cs typeface="Times New Roman" panose="02020603050405020304" pitchFamily="18" charset="0"/>
              </a:rPr>
              <a:t>第</a:t>
            </a:r>
            <a:r>
              <a:rPr lang="en-US" altLang="zh-CN" sz="2800" dirty="0">
                <a:latin typeface="Arial" panose="020B0604020202020204" pitchFamily="34" charset="0"/>
                <a:cs typeface="Times New Roman" panose="02020603050405020304" pitchFamily="18" charset="0"/>
              </a:rPr>
              <a:t>3</a:t>
            </a:r>
            <a:r>
              <a:rPr lang="zh-CN" altLang="en-US" sz="2800" dirty="0">
                <a:latin typeface="Arial" panose="020B0604020202020204" pitchFamily="34" charset="0"/>
                <a:cs typeface="Times New Roman" panose="02020603050405020304" pitchFamily="18" charset="0"/>
              </a:rPr>
              <a:t>条产生式，右部是以非终结符</a:t>
            </a:r>
            <a:r>
              <a:rPr lang="en-US" altLang="zh-CN" sz="2800" dirty="0">
                <a:latin typeface="Arial" panose="020B0604020202020204" pitchFamily="34" charset="0"/>
                <a:cs typeface="Times New Roman" panose="02020603050405020304" pitchFamily="18" charset="0"/>
              </a:rPr>
              <a:t>F</a:t>
            </a:r>
            <a:r>
              <a:rPr lang="zh-CN" altLang="en-US" sz="2800" dirty="0">
                <a:latin typeface="Arial" panose="020B0604020202020204" pitchFamily="34" charset="0"/>
                <a:cs typeface="Times New Roman" panose="02020603050405020304" pitchFamily="18" charset="0"/>
              </a:rPr>
              <a:t>开始的，</a:t>
            </a:r>
            <a:endParaRPr lang="en-US" altLang="zh-CN" sz="2800" dirty="0">
              <a:latin typeface="Arial" panose="020B0604020202020204" pitchFamily="34" charset="0"/>
              <a:cs typeface="Times New Roman" panose="02020603050405020304" pitchFamily="18" charset="0"/>
            </a:endParaRPr>
          </a:p>
          <a:p>
            <a:pPr eaLnBrk="1" hangingPunct="1"/>
            <a:r>
              <a:rPr lang="zh-CN" altLang="en-US" sz="2800" dirty="0">
                <a:latin typeface="Arial" panose="020B0604020202020204" pitchFamily="34" charset="0"/>
                <a:cs typeface="Times New Roman" panose="02020603050405020304" pitchFamily="18" charset="0"/>
              </a:rPr>
              <a:t>那么非终结符</a:t>
            </a:r>
            <a:r>
              <a:rPr lang="en-US" altLang="zh-CN" sz="2800" dirty="0">
                <a:latin typeface="Arial" panose="020B0604020202020204" pitchFamily="34" charset="0"/>
                <a:cs typeface="Times New Roman" panose="02020603050405020304" pitchFamily="18" charset="0"/>
              </a:rPr>
              <a:t>F</a:t>
            </a:r>
            <a:r>
              <a:rPr lang="zh-CN" altLang="en-US" sz="2800" dirty="0">
                <a:latin typeface="Arial" panose="020B0604020202020204" pitchFamily="34" charset="0"/>
                <a:cs typeface="Times New Roman" panose="02020603050405020304" pitchFamily="18" charset="0"/>
              </a:rPr>
              <a:t>的</a:t>
            </a:r>
            <a:r>
              <a:rPr lang="en-US" altLang="zh-CN" sz="2800" dirty="0">
                <a:latin typeface="Arial" panose="020B0604020202020204" pitchFamily="34" charset="0"/>
                <a:cs typeface="Times New Roman" panose="02020603050405020304" pitchFamily="18" charset="0"/>
              </a:rPr>
              <a:t>first</a:t>
            </a:r>
            <a:r>
              <a:rPr lang="zh-CN" altLang="en-US" sz="2800" dirty="0">
                <a:latin typeface="Arial" panose="020B0604020202020204" pitchFamily="34" charset="0"/>
                <a:cs typeface="Times New Roman" panose="02020603050405020304" pitchFamily="18" charset="0"/>
              </a:rPr>
              <a:t>集中的每一个终结符都是</a:t>
            </a:r>
            <a:r>
              <a:rPr lang="en-US" altLang="zh-CN" sz="2800" dirty="0">
                <a:latin typeface="Arial" panose="020B0604020202020204" pitchFamily="34" charset="0"/>
                <a:cs typeface="Times New Roman" panose="02020603050405020304" pitchFamily="18" charset="0"/>
              </a:rPr>
              <a:t>T</a:t>
            </a:r>
            <a:r>
              <a:rPr lang="zh-CN" altLang="en-US" sz="2800" dirty="0">
                <a:latin typeface="Arial" panose="020B0604020202020204" pitchFamily="34" charset="0"/>
                <a:cs typeface="Times New Roman" panose="02020603050405020304" pitchFamily="18" charset="0"/>
              </a:rPr>
              <a:t>能推导出首终结符</a:t>
            </a:r>
            <a:endParaRPr lang="en-US" altLang="zh-CN" sz="2800" dirty="0">
              <a:latin typeface="Arial" panose="020B0604020202020204" pitchFamily="34" charset="0"/>
              <a:cs typeface="Times New Roman" panose="02020603050405020304" pitchFamily="18" charset="0"/>
            </a:endParaRPr>
          </a:p>
          <a:p>
            <a:pPr eaLnBrk="1" hangingPunct="1"/>
            <a:r>
              <a:rPr lang="zh-CN" altLang="en-US" sz="2800" dirty="0">
                <a:latin typeface="Arial" panose="020B0604020202020204" pitchFamily="34" charset="0"/>
                <a:cs typeface="Times New Roman" panose="02020603050405020304" pitchFamily="18" charset="0"/>
              </a:rPr>
              <a:t>因此，把</a:t>
            </a:r>
            <a:r>
              <a:rPr kumimoji="1" lang="en-US" altLang="zh-CN" sz="2800" dirty="0">
                <a:solidFill>
                  <a:srgbClr val="073E87"/>
                </a:solidFill>
                <a:latin typeface="Times New Roman" panose="02020603050405020304" pitchFamily="18" charset="0"/>
                <a:ea typeface="楷体_GB2312"/>
                <a:cs typeface="楷体_GB2312"/>
              </a:rPr>
              <a:t>FIRST( F) </a:t>
            </a:r>
            <a:r>
              <a:rPr kumimoji="1" lang="zh-CN" altLang="en-US" sz="2800" dirty="0">
                <a:solidFill>
                  <a:srgbClr val="073E87"/>
                </a:solidFill>
                <a:latin typeface="Times New Roman" panose="02020603050405020304" pitchFamily="18" charset="0"/>
                <a:ea typeface="楷体_GB2312"/>
                <a:cs typeface="楷体_GB2312"/>
              </a:rPr>
              <a:t>中元素加入到</a:t>
            </a:r>
            <a:r>
              <a:rPr kumimoji="1" lang="en-US" altLang="zh-CN" sz="2800" dirty="0">
                <a:solidFill>
                  <a:srgbClr val="073E87"/>
                </a:solidFill>
                <a:latin typeface="Times New Roman" panose="02020603050405020304" pitchFamily="18" charset="0"/>
                <a:ea typeface="楷体_GB2312"/>
                <a:cs typeface="楷体_GB2312"/>
              </a:rPr>
              <a:t>FIRST( T)</a:t>
            </a:r>
            <a:r>
              <a:rPr kumimoji="1" lang="zh-CN" altLang="en-US" sz="2800" dirty="0">
                <a:solidFill>
                  <a:srgbClr val="073E87"/>
                </a:solidFill>
                <a:latin typeface="Times New Roman" panose="02020603050405020304" pitchFamily="18" charset="0"/>
                <a:ea typeface="楷体_GB2312"/>
                <a:cs typeface="楷体_GB2312"/>
              </a:rPr>
              <a:t>中</a:t>
            </a:r>
            <a:endParaRPr kumimoji="1" lang="en-US" altLang="zh-CN" sz="2800" dirty="0">
              <a:solidFill>
                <a:srgbClr val="073E87"/>
              </a:solidFill>
              <a:latin typeface="Times New Roman" panose="02020603050405020304" pitchFamily="18" charset="0"/>
              <a:ea typeface="楷体_GB2312"/>
              <a:cs typeface="楷体_GB2312"/>
            </a:endParaRPr>
          </a:p>
          <a:p>
            <a:pPr eaLnBrk="1" hangingPunct="1"/>
            <a:endParaRPr lang="en-US" altLang="zh-CN" sz="2800" dirty="0">
              <a:latin typeface="Arial" panose="020B0604020202020204" pitchFamily="34" charset="0"/>
              <a:cs typeface="Times New Roman" panose="02020603050405020304" pitchFamily="18" charset="0"/>
            </a:endParaRPr>
          </a:p>
          <a:p>
            <a:pPr eaLnBrk="1" hangingPunct="1"/>
            <a:r>
              <a:rPr lang="zh-CN" altLang="en-US" sz="2800" dirty="0">
                <a:latin typeface="Arial" panose="020B0604020202020204" pitchFamily="34" charset="0"/>
                <a:cs typeface="Times New Roman" panose="02020603050405020304" pitchFamily="18" charset="0"/>
              </a:rPr>
              <a:t>再回过头来看第</a:t>
            </a:r>
            <a:r>
              <a:rPr lang="en-US" altLang="zh-CN" sz="2800" dirty="0">
                <a:latin typeface="Arial" panose="020B0604020202020204" pitchFamily="34" charset="0"/>
                <a:cs typeface="Times New Roman" panose="02020603050405020304" pitchFamily="18" charset="0"/>
              </a:rPr>
              <a:t>1</a:t>
            </a:r>
            <a:r>
              <a:rPr lang="zh-CN" altLang="en-US" sz="2800" dirty="0">
                <a:latin typeface="Arial" panose="020B0604020202020204" pitchFamily="34" charset="0"/>
                <a:cs typeface="Times New Roman" panose="02020603050405020304" pitchFamily="18" charset="0"/>
              </a:rPr>
              <a:t>条产生式，</a:t>
            </a:r>
            <a:endParaRPr lang="en-US" altLang="zh-CN" sz="2800" dirty="0">
              <a:latin typeface="Arial" panose="020B0604020202020204" pitchFamily="34" charset="0"/>
              <a:cs typeface="Times New Roman" panose="02020603050405020304" pitchFamily="18" charset="0"/>
            </a:endParaRPr>
          </a:p>
          <a:p>
            <a:pPr eaLnBrk="1" hangingPunct="1"/>
            <a:r>
              <a:rPr lang="en-US" altLang="zh-CN" sz="2800" dirty="0">
                <a:latin typeface="Arial" panose="020B0604020202020204" pitchFamily="34" charset="0"/>
                <a:cs typeface="Times New Roman" panose="02020603050405020304" pitchFamily="18" charset="0"/>
              </a:rPr>
              <a:t>……</a:t>
            </a:r>
          </a:p>
          <a:p>
            <a:pPr eaLnBrk="1" hangingPunct="1"/>
            <a:r>
              <a:rPr lang="zh-CN" altLang="en-US" sz="2800" dirty="0">
                <a:latin typeface="Arial" panose="020B0604020202020204" pitchFamily="34" charset="0"/>
                <a:cs typeface="Times New Roman" panose="02020603050405020304" pitchFamily="18" charset="0"/>
              </a:rPr>
              <a:t>这样我们就求出文法中每个非终结符的</a:t>
            </a:r>
            <a:r>
              <a:rPr lang="en-US" altLang="zh-CN" sz="2800" dirty="0">
                <a:latin typeface="Arial" panose="020B0604020202020204" pitchFamily="34" charset="0"/>
                <a:cs typeface="Times New Roman" panose="02020603050405020304" pitchFamily="18" charset="0"/>
              </a:rPr>
              <a:t>first</a:t>
            </a:r>
            <a:r>
              <a:rPr lang="zh-CN" altLang="en-US" sz="2800" dirty="0">
                <a:latin typeface="Arial" panose="020B0604020202020204" pitchFamily="34" charset="0"/>
                <a:cs typeface="Times New Roman" panose="02020603050405020304" pitchFamily="18" charset="0"/>
              </a:rPr>
              <a:t>集了</a:t>
            </a:r>
            <a:endParaRPr lang="en-US" altLang="zh-CN" sz="2800" dirty="0">
              <a:latin typeface="Arial" panose="020B0604020202020204" pitchFamily="34" charset="0"/>
              <a:cs typeface="Times New Roman" panose="02020603050405020304" pitchFamily="18" charset="0"/>
            </a:endParaRPr>
          </a:p>
          <a:p>
            <a:pPr eaLnBrk="1" hangingPunct="1"/>
            <a:endParaRPr lang="en-US" altLang="zh-CN" sz="2800" dirty="0">
              <a:latin typeface="Arial" panose="020B0604020202020204" pitchFamily="34" charset="0"/>
              <a:cs typeface="Times New Roman" panose="02020603050405020304" pitchFamily="18" charset="0"/>
            </a:endParaRPr>
          </a:p>
        </p:txBody>
      </p:sp>
      <p:sp>
        <p:nvSpPr>
          <p:cNvPr id="94212" name="灯片编号占位符 3">
            <a:extLst>
              <a:ext uri="{FF2B5EF4-FFF2-40B4-BE49-F238E27FC236}">
                <a16:creationId xmlns:a16="http://schemas.microsoft.com/office/drawing/2014/main" id="{F1B41633-0289-405B-ABDA-CABAAAACFA21}"/>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Tahoma" panose="020B0604030504040204" pitchFamily="34" charset="0"/>
                <a:ea typeface="宋体" panose="02010600030101010101" pitchFamily="2" charset="-122"/>
              </a:defRPr>
            </a:lvl1pPr>
            <a:lvl2pPr marL="741363" indent="-284163" defTabSz="949325">
              <a:defRPr>
                <a:solidFill>
                  <a:schemeClr val="tx1"/>
                </a:solidFill>
                <a:latin typeface="Tahoma" panose="020B0604030504040204" pitchFamily="34" charset="0"/>
                <a:ea typeface="宋体" panose="02010600030101010101" pitchFamily="2" charset="-122"/>
              </a:defRPr>
            </a:lvl2pPr>
            <a:lvl3pPr marL="1141413" indent="-227013" defTabSz="949325">
              <a:defRPr>
                <a:solidFill>
                  <a:schemeClr val="tx1"/>
                </a:solidFill>
                <a:latin typeface="Tahoma" panose="020B0604030504040204" pitchFamily="34" charset="0"/>
                <a:ea typeface="宋体" panose="02010600030101010101" pitchFamily="2" charset="-122"/>
              </a:defRPr>
            </a:lvl3pPr>
            <a:lvl4pPr marL="1598613" indent="-227013" defTabSz="949325">
              <a:defRPr>
                <a:solidFill>
                  <a:schemeClr val="tx1"/>
                </a:solidFill>
                <a:latin typeface="Tahoma" panose="020B0604030504040204" pitchFamily="34" charset="0"/>
                <a:ea typeface="宋体" panose="02010600030101010101" pitchFamily="2" charset="-122"/>
              </a:defRPr>
            </a:lvl4pPr>
            <a:lvl5pPr marL="2055813" indent="-227013" defTabSz="949325">
              <a:defRPr>
                <a:solidFill>
                  <a:schemeClr val="tx1"/>
                </a:solidFill>
                <a:latin typeface="Tahoma" panose="020B0604030504040204" pitchFamily="34" charset="0"/>
                <a:ea typeface="宋体" panose="02010600030101010101" pitchFamily="2" charset="-122"/>
              </a:defRPr>
            </a:lvl5pPr>
            <a:lvl6pPr marL="25130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00E7C1DE-7080-4928-B1F9-8CDCC4A6FD3A}" type="slidenum">
              <a:rPr lang="zh-CN" altLang="en-US" smtClean="0"/>
              <a:pPr/>
              <a:t>39</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a:extLst>
              <a:ext uri="{FF2B5EF4-FFF2-40B4-BE49-F238E27FC236}">
                <a16:creationId xmlns:a16="http://schemas.microsoft.com/office/drawing/2014/main" id="{38D86792-76EB-42B9-8A3F-EE15814E8D68}"/>
              </a:ext>
            </a:extLst>
          </p:cNvPr>
          <p:cNvSpPr>
            <a:spLocks noGrp="1" noRot="1" noChangeAspect="1" noTextEdit="1"/>
          </p:cNvSpPr>
          <p:nvPr>
            <p:ph type="sldImg"/>
          </p:nvPr>
        </p:nvSpPr>
        <p:spPr>
          <a:ln/>
        </p:spPr>
      </p:sp>
      <p:sp>
        <p:nvSpPr>
          <p:cNvPr id="94211" name="备注占位符 2">
            <a:extLst>
              <a:ext uri="{FF2B5EF4-FFF2-40B4-BE49-F238E27FC236}">
                <a16:creationId xmlns:a16="http://schemas.microsoft.com/office/drawing/2014/main" id="{8871726B-F244-4087-8A12-35CDAFB4E0C9}"/>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800" dirty="0">
                <a:latin typeface="Arial" panose="020B0604020202020204" pitchFamily="34" charset="0"/>
                <a:cs typeface="Times New Roman" panose="02020603050405020304" pitchFamily="18" charset="0"/>
              </a:rPr>
              <a:t>此例：做自动算法，使用迭代算法。</a:t>
            </a:r>
            <a:endParaRPr lang="en-US" altLang="zh-CN" sz="2800" dirty="0">
              <a:latin typeface="Arial" panose="020B0604020202020204" pitchFamily="34" charset="0"/>
              <a:cs typeface="Times New Roman" panose="02020603050405020304" pitchFamily="18" charset="0"/>
            </a:endParaRPr>
          </a:p>
          <a:p>
            <a:pPr eaLnBrk="1" hangingPunct="1"/>
            <a:r>
              <a:rPr lang="zh-CN" altLang="en-US" sz="2800" dirty="0">
                <a:latin typeface="Arial" panose="020B0604020202020204" pitchFamily="34" charset="0"/>
                <a:cs typeface="Times New Roman" panose="02020603050405020304" pitchFamily="18" charset="0"/>
              </a:rPr>
              <a:t>第一轮：自上向下处理，</a:t>
            </a:r>
            <a:r>
              <a:rPr lang="en-US" altLang="zh-CN" sz="2800" dirty="0">
                <a:latin typeface="Arial" panose="020B0604020202020204" pitchFamily="34" charset="0"/>
                <a:cs typeface="Times New Roman" panose="02020603050405020304" pitchFamily="18" charset="0"/>
              </a:rPr>
              <a:t>S</a:t>
            </a:r>
            <a:r>
              <a:rPr lang="zh-CN" altLang="en-US" sz="2800" dirty="0">
                <a:latin typeface="Arial" panose="020B0604020202020204" pitchFamily="34" charset="0"/>
                <a:cs typeface="Times New Roman" panose="02020603050405020304" pitchFamily="18" charset="0"/>
              </a:rPr>
              <a:t>，加入</a:t>
            </a:r>
            <a:r>
              <a:rPr lang="en-US" altLang="zh-CN" sz="2800" dirty="0">
                <a:latin typeface="Arial" panose="020B0604020202020204" pitchFamily="34" charset="0"/>
                <a:cs typeface="Times New Roman" panose="02020603050405020304" pitchFamily="18" charset="0"/>
              </a:rPr>
              <a:t>FIRST(A)</a:t>
            </a:r>
            <a:r>
              <a:rPr lang="zh-CN" altLang="en-US" sz="2800" dirty="0">
                <a:latin typeface="Arial" panose="020B0604020202020204" pitchFamily="34" charset="0"/>
                <a:cs typeface="Times New Roman" panose="02020603050405020304" pitchFamily="18" charset="0"/>
              </a:rPr>
              <a:t> </a:t>
            </a:r>
            <a:r>
              <a:rPr lang="en-US" altLang="zh-CN" sz="2800" dirty="0">
                <a:latin typeface="Arial" panose="020B0604020202020204" pitchFamily="34" charset="0"/>
                <a:cs typeface="Times New Roman" panose="02020603050405020304" pitchFamily="18" charset="0"/>
              </a:rPr>
              <a:t>=</a:t>
            </a:r>
            <a:r>
              <a:rPr lang="zh-CN" altLang="en-US" sz="2800" dirty="0">
                <a:latin typeface="Arial" panose="020B0604020202020204" pitchFamily="34" charset="0"/>
                <a:cs typeface="Times New Roman" panose="02020603050405020304" pitchFamily="18" charset="0"/>
              </a:rPr>
              <a:t> 空集，加入 </a:t>
            </a:r>
            <a:r>
              <a:rPr lang="en-US" altLang="zh-CN" sz="2800" dirty="0">
                <a:latin typeface="Arial" panose="020B0604020202020204" pitchFamily="34" charset="0"/>
                <a:cs typeface="Times New Roman" panose="02020603050405020304" pitchFamily="18" charset="0"/>
              </a:rPr>
              <a:t>b</a:t>
            </a:r>
            <a:r>
              <a:rPr lang="zh-CN" altLang="en-US" sz="2800" dirty="0">
                <a:latin typeface="Arial" panose="020B0604020202020204" pitchFamily="34" charset="0"/>
                <a:cs typeface="Times New Roman" panose="02020603050405020304" pitchFamily="18" charset="0"/>
              </a:rPr>
              <a:t>，</a:t>
            </a:r>
            <a:r>
              <a:rPr lang="en-US" altLang="zh-CN" sz="2800" dirty="0">
                <a:latin typeface="Arial" panose="020B0604020202020204" pitchFamily="34" charset="0"/>
                <a:cs typeface="Times New Roman" panose="02020603050405020304" pitchFamily="18" charset="0"/>
              </a:rPr>
              <a:t> FIRST(S) = {  b }</a:t>
            </a:r>
            <a:r>
              <a:rPr lang="zh-CN" altLang="en-US" sz="2800" dirty="0">
                <a:latin typeface="Arial" panose="020B0604020202020204" pitchFamily="34" charset="0"/>
                <a:cs typeface="Times New Roman" panose="02020603050405020304" pitchFamily="18" charset="0"/>
              </a:rPr>
              <a:t>。</a:t>
            </a:r>
            <a:endParaRPr lang="en-US" altLang="zh-CN" sz="2800" dirty="0">
              <a:latin typeface="Arial" panose="020B0604020202020204" pitchFamily="34" charset="0"/>
              <a:cs typeface="Times New Roman" panose="02020603050405020304" pitchFamily="18" charset="0"/>
            </a:endParaRPr>
          </a:p>
          <a:p>
            <a:pPr eaLnBrk="1" hangingPunct="1"/>
            <a:r>
              <a:rPr lang="en-US" altLang="zh-CN" sz="2800" dirty="0">
                <a:latin typeface="Arial" panose="020B0604020202020204" pitchFamily="34" charset="0"/>
                <a:cs typeface="Times New Roman" panose="02020603050405020304" pitchFamily="18" charset="0"/>
              </a:rPr>
              <a:t>.            A ,</a:t>
            </a:r>
            <a:r>
              <a:rPr lang="zh-CN" altLang="en-US" sz="2800" dirty="0">
                <a:latin typeface="Arial" panose="020B0604020202020204" pitchFamily="34" charset="0"/>
                <a:cs typeface="Times New Roman" panose="02020603050405020304" pitchFamily="18" charset="0"/>
              </a:rPr>
              <a:t>加入 </a:t>
            </a:r>
            <a:r>
              <a:rPr lang="en-US" altLang="zh-CN" sz="2800" dirty="0">
                <a:latin typeface="Arial" panose="020B0604020202020204" pitchFamily="34" charset="0"/>
                <a:cs typeface="Times New Roman" panose="02020603050405020304" pitchFamily="18" charset="0"/>
              </a:rPr>
              <a:t>b </a:t>
            </a:r>
            <a:r>
              <a:rPr lang="zh-CN" altLang="en-US" sz="2800" dirty="0">
                <a:latin typeface="Arial" panose="020B0604020202020204" pitchFamily="34" charset="0"/>
                <a:cs typeface="Times New Roman" panose="02020603050405020304" pitchFamily="18" charset="0"/>
              </a:rPr>
              <a:t>和</a:t>
            </a:r>
            <a:r>
              <a:rPr lang="en-US" altLang="zh-CN" sz="2800" b="1" i="0" dirty="0">
                <a:latin typeface="Times New Roman" panose="02020603050405020304" pitchFamily="18" charset="0"/>
                <a:ea typeface="楷体_GB2312"/>
                <a:cs typeface="Times New Roman" panose="02020603050405020304" pitchFamily="18" charset="0"/>
              </a:rPr>
              <a:t>ε</a:t>
            </a:r>
            <a:r>
              <a:rPr lang="en-US" altLang="zh-CN" sz="2800" dirty="0">
                <a:latin typeface="Arial" panose="020B0604020202020204" pitchFamily="34" charset="0"/>
                <a:cs typeface="Times New Roman" panose="02020603050405020304" pitchFamily="18" charset="0"/>
              </a:rPr>
              <a:t>, FIRST(A) = { b, </a:t>
            </a:r>
            <a:r>
              <a:rPr lang="en-US" altLang="zh-CN" sz="2800" b="0" i="0" dirty="0">
                <a:latin typeface="Times New Roman" panose="02020603050405020304" pitchFamily="18" charset="0"/>
                <a:ea typeface="楷体_GB2312"/>
                <a:cs typeface="Times New Roman" panose="02020603050405020304" pitchFamily="18" charset="0"/>
              </a:rPr>
              <a:t>ε</a:t>
            </a:r>
            <a:r>
              <a:rPr lang="en-US" altLang="zh-CN" sz="2800" dirty="0">
                <a:latin typeface="Arial" panose="020B0604020202020204" pitchFamily="34" charset="0"/>
                <a:cs typeface="Times New Roman" panose="02020603050405020304" pitchFamily="18" charset="0"/>
              </a:rPr>
              <a:t> }</a:t>
            </a:r>
            <a:r>
              <a:rPr lang="zh-CN" altLang="en-US" sz="2800" dirty="0">
                <a:latin typeface="Arial" panose="020B0604020202020204" pitchFamily="34" charset="0"/>
                <a:cs typeface="Times New Roman" panose="02020603050405020304" pitchFamily="18" charset="0"/>
              </a:rPr>
              <a:t> ；</a:t>
            </a:r>
            <a:r>
              <a:rPr lang="en-US" altLang="zh-CN" sz="2800" dirty="0">
                <a:latin typeface="Arial" panose="020B0604020202020204" pitchFamily="34" charset="0"/>
                <a:cs typeface="Times New Roman" panose="02020603050405020304" pitchFamily="18" charset="0"/>
              </a:rPr>
              <a:t>B  </a:t>
            </a:r>
            <a:r>
              <a:rPr lang="zh-CN" altLang="en-US" sz="2800" dirty="0">
                <a:latin typeface="Arial" panose="020B0604020202020204" pitchFamily="34" charset="0"/>
                <a:cs typeface="Times New Roman" panose="02020603050405020304" pitchFamily="18" charset="0"/>
              </a:rPr>
              <a:t>加入</a:t>
            </a:r>
            <a:r>
              <a:rPr lang="en-US" altLang="zh-CN" sz="2800" dirty="0">
                <a:latin typeface="Arial" panose="020B0604020202020204" pitchFamily="34" charset="0"/>
                <a:cs typeface="Times New Roman" panose="02020603050405020304" pitchFamily="18" charset="0"/>
              </a:rPr>
              <a:t>a</a:t>
            </a:r>
            <a:r>
              <a:rPr lang="zh-CN" altLang="en-US" sz="2800" b="0" dirty="0">
                <a:latin typeface="Arial" panose="020B0604020202020204" pitchFamily="34" charset="0"/>
                <a:cs typeface="Times New Roman" panose="02020603050405020304" pitchFamily="18" charset="0"/>
              </a:rPr>
              <a:t>和</a:t>
            </a:r>
            <a:r>
              <a:rPr lang="en-US" altLang="zh-CN" sz="2800" b="0" i="0" dirty="0">
                <a:latin typeface="Times New Roman" panose="02020603050405020304" pitchFamily="18" charset="0"/>
                <a:ea typeface="楷体_GB2312"/>
                <a:cs typeface="Times New Roman" panose="02020603050405020304" pitchFamily="18" charset="0"/>
              </a:rPr>
              <a:t>ε </a:t>
            </a:r>
            <a:r>
              <a:rPr lang="zh-CN" altLang="en-US" sz="2800" b="0" i="0" dirty="0">
                <a:latin typeface="Times New Roman" panose="02020603050405020304" pitchFamily="18" charset="0"/>
                <a:ea typeface="楷体_GB2312"/>
                <a:cs typeface="Times New Roman" panose="02020603050405020304" pitchFamily="18" charset="0"/>
              </a:rPr>
              <a:t>，</a:t>
            </a:r>
            <a:r>
              <a:rPr lang="en-US" altLang="zh-CN" sz="2800" b="0" i="0" dirty="0">
                <a:latin typeface="Times New Roman" panose="02020603050405020304" pitchFamily="18" charset="0"/>
                <a:ea typeface="楷体_GB2312"/>
                <a:cs typeface="Times New Roman" panose="02020603050405020304" pitchFamily="18" charset="0"/>
              </a:rPr>
              <a:t>FIRST(B) = { a, ε }</a:t>
            </a:r>
            <a:r>
              <a:rPr lang="zh-CN" altLang="en-US" sz="2800" b="0" dirty="0">
                <a:latin typeface="Arial" panose="020B0604020202020204" pitchFamily="34" charset="0"/>
                <a:cs typeface="Times New Roman" panose="02020603050405020304" pitchFamily="18" charset="0"/>
              </a:rPr>
              <a:t>。</a:t>
            </a:r>
            <a:endParaRPr lang="en-US" altLang="zh-CN" sz="2800" b="0" dirty="0">
              <a:latin typeface="Arial" panose="020B0604020202020204" pitchFamily="34" charset="0"/>
              <a:cs typeface="Times New Roman" panose="02020603050405020304" pitchFamily="18" charset="0"/>
            </a:endParaRPr>
          </a:p>
          <a:p>
            <a:pPr eaLnBrk="1" hangingPunct="1"/>
            <a:r>
              <a:rPr lang="en-US" altLang="zh-CN" sz="2800" dirty="0">
                <a:latin typeface="Arial" panose="020B0604020202020204" pitchFamily="34" charset="0"/>
                <a:cs typeface="Times New Roman" panose="02020603050405020304" pitchFamily="18" charset="0"/>
              </a:rPr>
              <a:t>             C</a:t>
            </a:r>
            <a:r>
              <a:rPr lang="zh-CN" altLang="en-US" sz="2800" dirty="0">
                <a:latin typeface="Arial" panose="020B0604020202020204" pitchFamily="34" charset="0"/>
                <a:cs typeface="Times New Roman" panose="02020603050405020304" pitchFamily="18" charset="0"/>
              </a:rPr>
              <a:t>，加入</a:t>
            </a:r>
            <a:r>
              <a:rPr lang="en-US" altLang="zh-CN" sz="2800" dirty="0">
                <a:latin typeface="Arial" panose="020B0604020202020204" pitchFamily="34" charset="0"/>
                <a:cs typeface="Times New Roman" panose="02020603050405020304" pitchFamily="18" charset="0"/>
              </a:rPr>
              <a:t>b</a:t>
            </a:r>
            <a:r>
              <a:rPr lang="zh-CN" altLang="en-US" sz="2800" dirty="0">
                <a:latin typeface="Arial" panose="020B0604020202020204" pitchFamily="34" charset="0"/>
                <a:cs typeface="Times New Roman" panose="02020603050405020304" pitchFamily="18" charset="0"/>
              </a:rPr>
              <a:t>，加入</a:t>
            </a:r>
            <a:r>
              <a:rPr lang="en-US" altLang="zh-CN" sz="2800" dirty="0">
                <a:latin typeface="Arial" panose="020B0604020202020204" pitchFamily="34" charset="0"/>
                <a:cs typeface="Times New Roman" panose="02020603050405020304" pitchFamily="18" charset="0"/>
              </a:rPr>
              <a:t>FIRST(A)-</a:t>
            </a:r>
            <a:r>
              <a:rPr lang="en-US" altLang="zh-CN" sz="2800" b="1" i="0" dirty="0">
                <a:latin typeface="Times New Roman" panose="02020603050405020304" pitchFamily="18" charset="0"/>
                <a:ea typeface="楷体_GB2312"/>
                <a:cs typeface="Times New Roman" panose="02020603050405020304" pitchFamily="18" charset="0"/>
              </a:rPr>
              <a:t>ε</a:t>
            </a:r>
            <a:r>
              <a:rPr lang="zh-CN" altLang="en-US" sz="2800" dirty="0">
                <a:latin typeface="Arial" panose="020B0604020202020204" pitchFamily="34" charset="0"/>
                <a:cs typeface="Times New Roman" panose="02020603050405020304" pitchFamily="18" charset="0"/>
              </a:rPr>
              <a:t> 即加入</a:t>
            </a:r>
            <a:r>
              <a:rPr lang="en-US" altLang="zh-CN" sz="2800" dirty="0">
                <a:latin typeface="Arial" panose="020B0604020202020204" pitchFamily="34" charset="0"/>
                <a:cs typeface="Times New Roman" panose="02020603050405020304" pitchFamily="18" charset="0"/>
              </a:rPr>
              <a:t>b </a:t>
            </a:r>
            <a:r>
              <a:rPr lang="zh-CN" altLang="en-US" sz="2800" dirty="0">
                <a:latin typeface="Arial" panose="020B0604020202020204" pitchFamily="34" charset="0"/>
                <a:cs typeface="Times New Roman" panose="02020603050405020304" pitchFamily="18" charset="0"/>
              </a:rPr>
              <a:t>，由于空属于</a:t>
            </a:r>
            <a:r>
              <a:rPr lang="en-US" altLang="zh-CN" sz="2800" dirty="0">
                <a:latin typeface="Arial" panose="020B0604020202020204" pitchFamily="34" charset="0"/>
                <a:cs typeface="Times New Roman" panose="02020603050405020304" pitchFamily="18" charset="0"/>
              </a:rPr>
              <a:t>A(</a:t>
            </a:r>
            <a:r>
              <a:rPr lang="zh-CN" altLang="en-US" sz="2800" dirty="0">
                <a:latin typeface="Arial" panose="020B0604020202020204" pitchFamily="34" charset="0"/>
                <a:cs typeface="Times New Roman" panose="02020603050405020304" pitchFamily="18" charset="0"/>
              </a:rPr>
              <a:t>说明</a:t>
            </a:r>
            <a:r>
              <a:rPr lang="en-US" altLang="zh-CN" sz="2800" dirty="0">
                <a:latin typeface="Arial" panose="020B0604020202020204" pitchFamily="34" charset="0"/>
                <a:cs typeface="Times New Roman" panose="02020603050405020304" pitchFamily="18" charset="0"/>
              </a:rPr>
              <a:t>A</a:t>
            </a:r>
            <a:r>
              <a:rPr lang="zh-CN" altLang="en-US" sz="2800" dirty="0">
                <a:latin typeface="Arial" panose="020B0604020202020204" pitchFamily="34" charset="0"/>
                <a:cs typeface="Times New Roman" panose="02020603050405020304" pitchFamily="18" charset="0"/>
              </a:rPr>
              <a:t>经若干步可推导出</a:t>
            </a:r>
            <a:r>
              <a:rPr lang="en-US" altLang="zh-CN" sz="2800" b="1" i="0" dirty="0">
                <a:latin typeface="Times New Roman" panose="02020603050405020304" pitchFamily="18" charset="0"/>
                <a:ea typeface="楷体_GB2312"/>
                <a:cs typeface="Times New Roman" panose="02020603050405020304" pitchFamily="18" charset="0"/>
              </a:rPr>
              <a:t>ε</a:t>
            </a:r>
            <a:r>
              <a:rPr lang="en-US" altLang="zh-CN" sz="2800" dirty="0">
                <a:latin typeface="Arial" panose="020B0604020202020204" pitchFamily="34" charset="0"/>
                <a:cs typeface="Times New Roman" panose="02020603050405020304" pitchFamily="18" charset="0"/>
              </a:rPr>
              <a:t>)</a:t>
            </a:r>
            <a:r>
              <a:rPr lang="zh-CN" altLang="en-US" sz="2800" dirty="0">
                <a:latin typeface="Arial" panose="020B0604020202020204" pitchFamily="34" charset="0"/>
                <a:cs typeface="Times New Roman" panose="02020603050405020304" pitchFamily="18" charset="0"/>
              </a:rPr>
              <a:t>，因此，再加入</a:t>
            </a:r>
            <a:r>
              <a:rPr lang="en-US" altLang="zh-CN" sz="2800" dirty="0">
                <a:latin typeface="Arial" panose="020B0604020202020204" pitchFamily="34" charset="0"/>
                <a:cs typeface="Times New Roman" panose="02020603050405020304" pitchFamily="18" charset="0"/>
              </a:rPr>
              <a:t>FIRST(D)</a:t>
            </a:r>
            <a:r>
              <a:rPr lang="zh-CN" altLang="en-US" sz="2800" dirty="0">
                <a:latin typeface="Arial" panose="020B0604020202020204" pitchFamily="34" charset="0"/>
                <a:cs typeface="Times New Roman" panose="02020603050405020304" pitchFamily="18" charset="0"/>
              </a:rPr>
              <a:t> </a:t>
            </a:r>
            <a:r>
              <a:rPr lang="en-US" altLang="zh-CN" sz="2800" dirty="0">
                <a:latin typeface="Arial" panose="020B0604020202020204" pitchFamily="34" charset="0"/>
                <a:cs typeface="Times New Roman" panose="02020603050405020304" pitchFamily="18" charset="0"/>
              </a:rPr>
              <a:t>=</a:t>
            </a:r>
            <a:r>
              <a:rPr lang="zh-CN" altLang="en-US" sz="2800" dirty="0">
                <a:latin typeface="Arial" panose="020B0604020202020204" pitchFamily="34" charset="0"/>
                <a:cs typeface="Times New Roman" panose="02020603050405020304" pitchFamily="18" charset="0"/>
              </a:rPr>
              <a:t> 空集。</a:t>
            </a:r>
            <a:endParaRPr lang="en-US" altLang="zh-CN" sz="2800" dirty="0">
              <a:latin typeface="Arial" panose="020B0604020202020204" pitchFamily="34" charset="0"/>
              <a:cs typeface="Times New Roman" panose="02020603050405020304" pitchFamily="18" charset="0"/>
            </a:endParaRPr>
          </a:p>
          <a:p>
            <a:pPr eaLnBrk="1" hangingPunct="1"/>
            <a:r>
              <a:rPr lang="en-US" altLang="zh-CN" sz="2800" dirty="0">
                <a:latin typeface="Arial" panose="020B0604020202020204" pitchFamily="34" charset="0"/>
                <a:cs typeface="Times New Roman" panose="02020603050405020304" pitchFamily="18" charset="0"/>
              </a:rPr>
              <a:t>             D</a:t>
            </a:r>
            <a:r>
              <a:rPr lang="zh-CN" altLang="en-US" sz="2800" dirty="0">
                <a:latin typeface="Arial" panose="020B0604020202020204" pitchFamily="34" charset="0"/>
                <a:cs typeface="Times New Roman" panose="02020603050405020304" pitchFamily="18" charset="0"/>
              </a:rPr>
              <a:t>，加入</a:t>
            </a:r>
            <a:r>
              <a:rPr lang="en-US" altLang="zh-CN" sz="2800" dirty="0" err="1">
                <a:latin typeface="Arial" panose="020B0604020202020204" pitchFamily="34" charset="0"/>
                <a:cs typeface="Times New Roman" panose="02020603050405020304" pitchFamily="18" charset="0"/>
              </a:rPr>
              <a:t>a,c</a:t>
            </a:r>
            <a:r>
              <a:rPr lang="en-US" altLang="zh-CN" sz="2800" dirty="0">
                <a:latin typeface="Arial" panose="020B0604020202020204" pitchFamily="34" charset="0"/>
                <a:cs typeface="Times New Roman" panose="02020603050405020304" pitchFamily="18" charset="0"/>
              </a:rPr>
              <a:t> , </a:t>
            </a:r>
            <a:r>
              <a:rPr lang="zh-CN" altLang="en-US" sz="2800" dirty="0">
                <a:latin typeface="Arial" panose="020B0604020202020204" pitchFamily="34" charset="0"/>
                <a:cs typeface="Times New Roman" panose="02020603050405020304" pitchFamily="18" charset="0"/>
              </a:rPr>
              <a:t>因此，</a:t>
            </a:r>
            <a:r>
              <a:rPr lang="en-US" altLang="zh-CN" sz="2800" dirty="0">
                <a:latin typeface="Arial" panose="020B0604020202020204" pitchFamily="34" charset="0"/>
                <a:cs typeface="Times New Roman" panose="02020603050405020304" pitchFamily="18" charset="0"/>
              </a:rPr>
              <a:t>FIRST(D) = { </a:t>
            </a:r>
            <a:r>
              <a:rPr lang="en-US" altLang="zh-CN" sz="2800" dirty="0" err="1">
                <a:latin typeface="Arial" panose="020B0604020202020204" pitchFamily="34" charset="0"/>
                <a:cs typeface="Times New Roman" panose="02020603050405020304" pitchFamily="18" charset="0"/>
              </a:rPr>
              <a:t>a,c</a:t>
            </a:r>
            <a:r>
              <a:rPr lang="en-US" altLang="zh-CN" sz="2800" dirty="0">
                <a:latin typeface="Arial" panose="020B0604020202020204" pitchFamily="34" charset="0"/>
                <a:cs typeface="Times New Roman" panose="02020603050405020304" pitchFamily="18" charset="0"/>
              </a:rPr>
              <a:t> }</a:t>
            </a:r>
          </a:p>
          <a:p>
            <a:pPr eaLnBrk="1" hangingPunct="1"/>
            <a:r>
              <a:rPr lang="zh-CN" altLang="en-US" sz="2800" dirty="0">
                <a:latin typeface="Arial" panose="020B0604020202020204" pitchFamily="34" charset="0"/>
                <a:cs typeface="Times New Roman" panose="02020603050405020304" pitchFamily="18" charset="0"/>
              </a:rPr>
              <a:t>第二轮：</a:t>
            </a:r>
            <a:r>
              <a:rPr lang="en-US" altLang="zh-CN" sz="2800" dirty="0">
                <a:latin typeface="Arial" panose="020B0604020202020204" pitchFamily="34" charset="0"/>
                <a:cs typeface="Times New Roman" panose="02020603050405020304" pitchFamily="18" charset="0"/>
              </a:rPr>
              <a:t>S</a:t>
            </a:r>
            <a:r>
              <a:rPr lang="zh-CN" altLang="en-US" sz="2800" dirty="0">
                <a:latin typeface="Arial" panose="020B0604020202020204" pitchFamily="34" charset="0"/>
                <a:cs typeface="Times New Roman" panose="02020603050405020304" pitchFamily="18" charset="0"/>
              </a:rPr>
              <a:t>， 加入</a:t>
            </a:r>
            <a:r>
              <a:rPr lang="en-US" altLang="zh-CN" sz="2800" dirty="0">
                <a:latin typeface="Arial" panose="020B0604020202020204" pitchFamily="34" charset="0"/>
                <a:cs typeface="Times New Roman" panose="02020603050405020304" pitchFamily="18" charset="0"/>
              </a:rPr>
              <a:t>FIRST(A)</a:t>
            </a:r>
            <a:r>
              <a:rPr lang="zh-CN" altLang="en-US" sz="2800" dirty="0">
                <a:latin typeface="Arial" panose="020B0604020202020204" pitchFamily="34" charset="0"/>
                <a:cs typeface="Times New Roman" panose="02020603050405020304" pitchFamily="18" charset="0"/>
              </a:rPr>
              <a:t> </a:t>
            </a:r>
            <a:r>
              <a:rPr lang="en-US" altLang="zh-CN" sz="2800" dirty="0">
                <a:latin typeface="Arial" panose="020B0604020202020204" pitchFamily="34" charset="0"/>
                <a:cs typeface="Times New Roman" panose="02020603050405020304" pitchFamily="18" charset="0"/>
              </a:rPr>
              <a:t>–</a:t>
            </a:r>
            <a:r>
              <a:rPr lang="en-US" altLang="zh-CN" sz="2800" b="1" i="0" dirty="0">
                <a:latin typeface="Times New Roman" panose="02020603050405020304" pitchFamily="18" charset="0"/>
                <a:ea typeface="楷体_GB2312"/>
                <a:cs typeface="Times New Roman" panose="02020603050405020304" pitchFamily="18" charset="0"/>
              </a:rPr>
              <a:t>ε</a:t>
            </a:r>
            <a:r>
              <a:rPr lang="zh-CN" altLang="en-US" sz="2800" dirty="0">
                <a:latin typeface="Arial" panose="020B0604020202020204" pitchFamily="34" charset="0"/>
                <a:cs typeface="Times New Roman" panose="02020603050405020304" pitchFamily="18" charset="0"/>
              </a:rPr>
              <a:t>，即</a:t>
            </a:r>
            <a:r>
              <a:rPr lang="en-US" altLang="zh-CN" sz="2800" dirty="0">
                <a:latin typeface="Arial" panose="020B0604020202020204" pitchFamily="34" charset="0"/>
                <a:cs typeface="Times New Roman" panose="02020603050405020304" pitchFamily="18" charset="0"/>
              </a:rPr>
              <a:t>b</a:t>
            </a:r>
            <a:r>
              <a:rPr lang="zh-CN" altLang="en-US" sz="2800" dirty="0">
                <a:latin typeface="Arial" panose="020B0604020202020204" pitchFamily="34" charset="0"/>
                <a:cs typeface="Times New Roman" panose="02020603050405020304" pitchFamily="18" charset="0"/>
              </a:rPr>
              <a:t>，由于</a:t>
            </a:r>
            <a:r>
              <a:rPr lang="en-US" altLang="zh-CN" sz="2800" b="1" i="0" dirty="0">
                <a:latin typeface="Times New Roman" panose="02020603050405020304" pitchFamily="18" charset="0"/>
                <a:ea typeface="楷体_GB2312"/>
                <a:cs typeface="Times New Roman" panose="02020603050405020304" pitchFamily="18" charset="0"/>
              </a:rPr>
              <a:t>ε</a:t>
            </a:r>
            <a:r>
              <a:rPr lang="zh-CN" altLang="en-US" sz="2800" dirty="0">
                <a:latin typeface="Arial" panose="020B0604020202020204" pitchFamily="34" charset="0"/>
                <a:cs typeface="Times New Roman" panose="02020603050405020304" pitchFamily="18" charset="0"/>
              </a:rPr>
              <a:t>属于</a:t>
            </a:r>
            <a:r>
              <a:rPr lang="en-US" altLang="zh-CN" sz="2800" dirty="0">
                <a:latin typeface="Arial" panose="020B0604020202020204" pitchFamily="34" charset="0"/>
                <a:cs typeface="Times New Roman" panose="02020603050405020304" pitchFamily="18" charset="0"/>
              </a:rPr>
              <a:t>FIRST(A)</a:t>
            </a:r>
            <a:r>
              <a:rPr lang="zh-CN" altLang="en-US" sz="2800" dirty="0">
                <a:latin typeface="Arial" panose="020B0604020202020204" pitchFamily="34" charset="0"/>
                <a:cs typeface="Times New Roman" panose="02020603050405020304" pitchFamily="18" charset="0"/>
              </a:rPr>
              <a:t>，因此，</a:t>
            </a:r>
            <a:r>
              <a:rPr lang="en-US" altLang="zh-CN" sz="2800" dirty="0">
                <a:latin typeface="Arial" panose="020B0604020202020204" pitchFamily="34" charset="0"/>
                <a:cs typeface="Times New Roman" panose="02020603050405020304" pitchFamily="18" charset="0"/>
              </a:rPr>
              <a:t>FIRST(B)-</a:t>
            </a:r>
            <a:r>
              <a:rPr lang="en-US" altLang="zh-CN" sz="2800" b="1" i="0" dirty="0">
                <a:latin typeface="Times New Roman" panose="02020603050405020304" pitchFamily="18" charset="0"/>
                <a:ea typeface="楷体_GB2312"/>
                <a:cs typeface="Times New Roman" panose="02020603050405020304" pitchFamily="18" charset="0"/>
              </a:rPr>
              <a:t>ε</a:t>
            </a:r>
            <a:r>
              <a:rPr lang="zh-CN" altLang="en-US" sz="2800" dirty="0">
                <a:latin typeface="Arial" panose="020B0604020202020204" pitchFamily="34" charset="0"/>
                <a:cs typeface="Times New Roman" panose="02020603050405020304" pitchFamily="18" charset="0"/>
              </a:rPr>
              <a:t>加入，即</a:t>
            </a:r>
            <a:r>
              <a:rPr lang="en-US" altLang="zh-CN" sz="2800" dirty="0">
                <a:latin typeface="Arial" panose="020B0604020202020204" pitchFamily="34" charset="0"/>
                <a:cs typeface="Times New Roman" panose="02020603050405020304" pitchFamily="18" charset="0"/>
              </a:rPr>
              <a:t>a</a:t>
            </a:r>
            <a:r>
              <a:rPr lang="zh-CN" altLang="en-US" sz="2800" dirty="0">
                <a:latin typeface="Arial" panose="020B0604020202020204" pitchFamily="34" charset="0"/>
                <a:cs typeface="Times New Roman" panose="02020603050405020304" pitchFamily="18" charset="0"/>
              </a:rPr>
              <a:t>加入，由于</a:t>
            </a:r>
            <a:r>
              <a:rPr lang="en-US" altLang="zh-CN" sz="2800" b="1" i="0" dirty="0">
                <a:latin typeface="Times New Roman" panose="02020603050405020304" pitchFamily="18" charset="0"/>
                <a:ea typeface="楷体_GB2312"/>
                <a:cs typeface="Times New Roman" panose="02020603050405020304" pitchFamily="18" charset="0"/>
              </a:rPr>
              <a:t>ε</a:t>
            </a:r>
            <a:r>
              <a:rPr lang="zh-CN" altLang="en-US" sz="2800" dirty="0">
                <a:latin typeface="Arial" panose="020B0604020202020204" pitchFamily="34" charset="0"/>
                <a:cs typeface="Times New Roman" panose="02020603050405020304" pitchFamily="18" charset="0"/>
              </a:rPr>
              <a:t>属于</a:t>
            </a:r>
            <a:r>
              <a:rPr lang="en-US" altLang="zh-CN" sz="2800" dirty="0">
                <a:latin typeface="Arial" panose="020B0604020202020204" pitchFamily="34" charset="0"/>
                <a:cs typeface="Times New Roman" panose="02020603050405020304" pitchFamily="18" charset="0"/>
              </a:rPr>
              <a:t>FIRST(A)</a:t>
            </a:r>
            <a:r>
              <a:rPr lang="zh-CN" altLang="en-US" sz="2800" dirty="0">
                <a:latin typeface="Arial" panose="020B0604020202020204" pitchFamily="34" charset="0"/>
                <a:cs typeface="Times New Roman" panose="02020603050405020304" pitchFamily="18" charset="0"/>
              </a:rPr>
              <a:t>也属于</a:t>
            </a:r>
            <a:r>
              <a:rPr lang="en-US" altLang="zh-CN" sz="2800" dirty="0">
                <a:latin typeface="Arial" panose="020B0604020202020204" pitchFamily="34" charset="0"/>
                <a:cs typeface="Times New Roman" panose="02020603050405020304" pitchFamily="18" charset="0"/>
              </a:rPr>
              <a:t>FIRST(B)</a:t>
            </a:r>
            <a:r>
              <a:rPr lang="zh-CN" altLang="en-US" sz="2800" dirty="0">
                <a:latin typeface="Arial" panose="020B0604020202020204" pitchFamily="34" charset="0"/>
                <a:cs typeface="Times New Roman" panose="02020603050405020304" pitchFamily="18" charset="0"/>
              </a:rPr>
              <a:t>，因此，</a:t>
            </a:r>
            <a:r>
              <a:rPr lang="en-US" altLang="zh-CN" sz="2800" b="1" i="0" dirty="0">
                <a:latin typeface="Times New Roman" panose="02020603050405020304" pitchFamily="18" charset="0"/>
                <a:ea typeface="楷体_GB2312"/>
                <a:cs typeface="Times New Roman" panose="02020603050405020304" pitchFamily="18" charset="0"/>
              </a:rPr>
              <a:t>ε </a:t>
            </a:r>
            <a:r>
              <a:rPr lang="zh-CN" altLang="en-US" sz="2800" dirty="0">
                <a:latin typeface="Arial" panose="020B0604020202020204" pitchFamily="34" charset="0"/>
                <a:cs typeface="Times New Roman" panose="02020603050405020304" pitchFamily="18" charset="0"/>
              </a:rPr>
              <a:t>加入</a:t>
            </a:r>
            <a:r>
              <a:rPr lang="en-US" altLang="zh-CN" sz="2800" dirty="0">
                <a:latin typeface="Arial" panose="020B0604020202020204" pitchFamily="34" charset="0"/>
                <a:cs typeface="Times New Roman" panose="02020603050405020304" pitchFamily="18" charset="0"/>
              </a:rPr>
              <a:t>FIRST(S)</a:t>
            </a:r>
            <a:r>
              <a:rPr lang="zh-CN" altLang="en-US" sz="2800" dirty="0">
                <a:latin typeface="Arial" panose="020B0604020202020204" pitchFamily="34" charset="0"/>
                <a:cs typeface="Times New Roman" panose="02020603050405020304" pitchFamily="18" charset="0"/>
              </a:rPr>
              <a:t>，</a:t>
            </a:r>
            <a:endParaRPr lang="en-US" altLang="zh-CN" sz="2800" dirty="0">
              <a:latin typeface="Arial" panose="020B0604020202020204" pitchFamily="34" charset="0"/>
              <a:cs typeface="Times New Roman" panose="02020603050405020304" pitchFamily="18" charset="0"/>
            </a:endParaRPr>
          </a:p>
          <a:p>
            <a:pPr eaLnBrk="1" hangingPunct="1"/>
            <a:r>
              <a:rPr lang="en-US" altLang="zh-CN" sz="2800" dirty="0">
                <a:latin typeface="Arial" panose="020B0604020202020204" pitchFamily="34" charset="0"/>
                <a:cs typeface="Times New Roman" panose="02020603050405020304" pitchFamily="18" charset="0"/>
              </a:rPr>
              <a:t>                   </a:t>
            </a:r>
            <a:r>
              <a:rPr lang="zh-CN" altLang="en-US" sz="2800" dirty="0">
                <a:latin typeface="Arial" panose="020B0604020202020204" pitchFamily="34" charset="0"/>
                <a:cs typeface="Times New Roman" panose="02020603050405020304" pitchFamily="18" charset="0"/>
              </a:rPr>
              <a:t> </a:t>
            </a:r>
            <a:r>
              <a:rPr lang="en-US" altLang="zh-CN" sz="2800" dirty="0">
                <a:latin typeface="Arial" panose="020B0604020202020204" pitchFamily="34" charset="0"/>
                <a:cs typeface="Times New Roman" panose="02020603050405020304" pitchFamily="18" charset="0"/>
              </a:rPr>
              <a:t>FIRST(S)</a:t>
            </a:r>
            <a:r>
              <a:rPr lang="zh-CN" altLang="en-US" sz="2800" dirty="0">
                <a:latin typeface="Arial" panose="020B0604020202020204" pitchFamily="34" charset="0"/>
                <a:cs typeface="Times New Roman" panose="02020603050405020304" pitchFamily="18" charset="0"/>
              </a:rPr>
              <a:t> </a:t>
            </a:r>
            <a:r>
              <a:rPr lang="en-US" altLang="zh-CN" sz="2800" dirty="0">
                <a:latin typeface="Arial" panose="020B0604020202020204" pitchFamily="34" charset="0"/>
                <a:cs typeface="Times New Roman" panose="02020603050405020304" pitchFamily="18" charset="0"/>
              </a:rPr>
              <a:t>=</a:t>
            </a:r>
            <a:r>
              <a:rPr lang="zh-CN" altLang="en-US" sz="2800" dirty="0">
                <a:latin typeface="Arial" panose="020B0604020202020204" pitchFamily="34" charset="0"/>
                <a:cs typeface="Times New Roman" panose="02020603050405020304" pitchFamily="18" charset="0"/>
              </a:rPr>
              <a:t> </a:t>
            </a:r>
            <a:r>
              <a:rPr lang="en-US" altLang="zh-CN" sz="2800" dirty="0">
                <a:latin typeface="Arial" panose="020B0604020202020204" pitchFamily="34" charset="0"/>
                <a:cs typeface="Times New Roman" panose="02020603050405020304" pitchFamily="18" charset="0"/>
              </a:rPr>
              <a:t>{</a:t>
            </a:r>
            <a:r>
              <a:rPr lang="zh-CN" altLang="en-US" sz="2800" dirty="0">
                <a:latin typeface="Arial" panose="020B0604020202020204" pitchFamily="34" charset="0"/>
                <a:cs typeface="Times New Roman" panose="02020603050405020304" pitchFamily="18" charset="0"/>
              </a:rPr>
              <a:t> </a:t>
            </a:r>
            <a:r>
              <a:rPr lang="en-US" altLang="zh-CN" sz="2800" dirty="0">
                <a:latin typeface="Arial" panose="020B0604020202020204" pitchFamily="34" charset="0"/>
                <a:cs typeface="Times New Roman" panose="02020603050405020304" pitchFamily="18" charset="0"/>
              </a:rPr>
              <a:t>b,</a:t>
            </a:r>
            <a:r>
              <a:rPr lang="zh-CN" altLang="en-US" sz="2800" dirty="0">
                <a:latin typeface="Arial" panose="020B0604020202020204" pitchFamily="34" charset="0"/>
                <a:cs typeface="Times New Roman" panose="02020603050405020304" pitchFamily="18" charset="0"/>
              </a:rPr>
              <a:t> </a:t>
            </a:r>
            <a:r>
              <a:rPr lang="en-US" altLang="zh-CN" sz="2800" dirty="0">
                <a:latin typeface="Arial" panose="020B0604020202020204" pitchFamily="34" charset="0"/>
                <a:cs typeface="Times New Roman" panose="02020603050405020304" pitchFamily="18" charset="0"/>
              </a:rPr>
              <a:t>a,</a:t>
            </a:r>
            <a:r>
              <a:rPr lang="zh-CN" altLang="en-US" sz="2800" dirty="0">
                <a:latin typeface="Arial" panose="020B0604020202020204" pitchFamily="34" charset="0"/>
                <a:cs typeface="Times New Roman" panose="02020603050405020304" pitchFamily="18" charset="0"/>
              </a:rPr>
              <a:t> </a:t>
            </a:r>
            <a:r>
              <a:rPr lang="en-US" altLang="zh-CN" sz="2800" b="0" i="0" dirty="0">
                <a:latin typeface="Times New Roman" panose="02020603050405020304" pitchFamily="18" charset="0"/>
                <a:ea typeface="楷体_GB2312"/>
                <a:cs typeface="Times New Roman" panose="02020603050405020304" pitchFamily="18" charset="0"/>
              </a:rPr>
              <a:t>ε }</a:t>
            </a:r>
            <a:endParaRPr lang="en-US" altLang="zh-CN" sz="2800" dirty="0">
              <a:latin typeface="Arial" panose="020B0604020202020204" pitchFamily="34" charset="0"/>
              <a:cs typeface="Times New Roman" panose="02020603050405020304" pitchFamily="18" charset="0"/>
            </a:endParaRPr>
          </a:p>
          <a:p>
            <a:pPr eaLnBrk="1" hangingPunct="1"/>
            <a:r>
              <a:rPr lang="en-US" altLang="zh-CN" sz="2800" dirty="0">
                <a:latin typeface="Arial" panose="020B0604020202020204" pitchFamily="34" charset="0"/>
                <a:cs typeface="Times New Roman" panose="02020603050405020304" pitchFamily="18" charset="0"/>
              </a:rPr>
              <a:t>            A</a:t>
            </a:r>
            <a:r>
              <a:rPr lang="zh-CN" altLang="en-US" sz="2800" dirty="0">
                <a:latin typeface="Arial" panose="020B0604020202020204" pitchFamily="34" charset="0"/>
                <a:cs typeface="Times New Roman" panose="02020603050405020304" pitchFamily="18" charset="0"/>
              </a:rPr>
              <a:t>，不变，</a:t>
            </a:r>
            <a:r>
              <a:rPr lang="en-US" altLang="zh-CN" sz="2800" dirty="0">
                <a:latin typeface="Arial" panose="020B0604020202020204" pitchFamily="34" charset="0"/>
                <a:cs typeface="Times New Roman" panose="02020603050405020304" pitchFamily="18" charset="0"/>
              </a:rPr>
              <a:t>FIRST(A) = { b, </a:t>
            </a:r>
            <a:r>
              <a:rPr lang="en-US" altLang="zh-CN" sz="2800" b="0" i="0" dirty="0">
                <a:latin typeface="Times New Roman" panose="02020603050405020304" pitchFamily="18" charset="0"/>
                <a:ea typeface="楷体_GB2312"/>
                <a:cs typeface="Times New Roman" panose="02020603050405020304" pitchFamily="18" charset="0"/>
              </a:rPr>
              <a:t>ε</a:t>
            </a:r>
            <a:r>
              <a:rPr lang="en-US" altLang="zh-CN" sz="2800" dirty="0">
                <a:latin typeface="Arial" panose="020B0604020202020204" pitchFamily="34" charset="0"/>
                <a:cs typeface="Times New Roman" panose="02020603050405020304" pitchFamily="18" charset="0"/>
              </a:rPr>
              <a:t> }</a:t>
            </a:r>
            <a:r>
              <a:rPr lang="zh-CN" altLang="en-US" sz="2800" dirty="0">
                <a:latin typeface="Arial" panose="020B0604020202020204" pitchFamily="34" charset="0"/>
                <a:cs typeface="Times New Roman" panose="02020603050405020304" pitchFamily="18" charset="0"/>
              </a:rPr>
              <a:t> ；</a:t>
            </a:r>
            <a:endParaRPr lang="en-US" altLang="zh-CN" sz="2800" dirty="0">
              <a:latin typeface="Arial" panose="020B0604020202020204" pitchFamily="34" charset="0"/>
              <a:cs typeface="Times New Roman" panose="02020603050405020304" pitchFamily="18" charset="0"/>
            </a:endParaRPr>
          </a:p>
          <a:p>
            <a:pPr eaLnBrk="1" hangingPunct="1"/>
            <a:r>
              <a:rPr lang="en-US" altLang="zh-CN" sz="2800" dirty="0">
                <a:latin typeface="Arial" panose="020B0604020202020204" pitchFamily="34" charset="0"/>
                <a:cs typeface="Times New Roman" panose="02020603050405020304" pitchFamily="18" charset="0"/>
              </a:rPr>
              <a:t>            B</a:t>
            </a:r>
            <a:r>
              <a:rPr lang="zh-CN" altLang="en-US" sz="2800" dirty="0">
                <a:latin typeface="Arial" panose="020B0604020202020204" pitchFamily="34" charset="0"/>
                <a:cs typeface="Times New Roman" panose="02020603050405020304" pitchFamily="18" charset="0"/>
              </a:rPr>
              <a:t>，不变，</a:t>
            </a:r>
            <a:r>
              <a:rPr lang="en-US" altLang="zh-CN" sz="2800" b="0" i="0" dirty="0">
                <a:latin typeface="Times New Roman" panose="02020603050405020304" pitchFamily="18" charset="0"/>
                <a:ea typeface="楷体_GB2312"/>
                <a:cs typeface="Times New Roman" panose="02020603050405020304" pitchFamily="18" charset="0"/>
              </a:rPr>
              <a:t>FIRST(B) = { a, ε }</a:t>
            </a:r>
            <a:endParaRPr lang="en-US" altLang="zh-CN" sz="2800" dirty="0">
              <a:latin typeface="Arial" panose="020B0604020202020204" pitchFamily="34" charset="0"/>
              <a:cs typeface="Times New Roman" panose="02020603050405020304" pitchFamily="18" charset="0"/>
            </a:endParaRPr>
          </a:p>
          <a:p>
            <a:pPr eaLnBrk="1" hangingPunct="1"/>
            <a:r>
              <a:rPr lang="en-US" altLang="zh-CN" sz="2800" dirty="0">
                <a:latin typeface="Arial" panose="020B0604020202020204" pitchFamily="34" charset="0"/>
                <a:cs typeface="Times New Roman" panose="02020603050405020304" pitchFamily="18" charset="0"/>
              </a:rPr>
              <a:t>            C</a:t>
            </a:r>
            <a:r>
              <a:rPr lang="zh-CN" altLang="en-US" sz="2800" dirty="0">
                <a:latin typeface="Arial" panose="020B0604020202020204" pitchFamily="34" charset="0"/>
                <a:cs typeface="Times New Roman" panose="02020603050405020304" pitchFamily="18" charset="0"/>
              </a:rPr>
              <a:t>，</a:t>
            </a:r>
            <a:r>
              <a:rPr lang="en-US" altLang="zh-CN" sz="2800" dirty="0">
                <a:latin typeface="Arial" panose="020B0604020202020204" pitchFamily="34" charset="0"/>
                <a:cs typeface="Times New Roman" panose="02020603050405020304" pitchFamily="18" charset="0"/>
              </a:rPr>
              <a:t>FIRST(A)</a:t>
            </a:r>
            <a:r>
              <a:rPr lang="zh-CN" altLang="en-US" sz="2800" dirty="0">
                <a:latin typeface="Arial" panose="020B0604020202020204" pitchFamily="34" charset="0"/>
                <a:cs typeface="Times New Roman" panose="02020603050405020304" pitchFamily="18" charset="0"/>
              </a:rPr>
              <a:t> </a:t>
            </a:r>
            <a:r>
              <a:rPr lang="en-US" altLang="zh-CN" sz="2800" dirty="0">
                <a:latin typeface="Arial" panose="020B0604020202020204" pitchFamily="34" charset="0"/>
                <a:cs typeface="Times New Roman" panose="02020603050405020304" pitchFamily="18" charset="0"/>
              </a:rPr>
              <a:t>– </a:t>
            </a:r>
            <a:r>
              <a:rPr lang="en-US" altLang="zh-CN" sz="2800" b="1" i="0" dirty="0">
                <a:latin typeface="Times New Roman" panose="02020603050405020304" pitchFamily="18" charset="0"/>
                <a:ea typeface="楷体_GB2312"/>
                <a:cs typeface="Times New Roman" panose="02020603050405020304" pitchFamily="18" charset="0"/>
              </a:rPr>
              <a:t>ε </a:t>
            </a:r>
            <a:r>
              <a:rPr lang="zh-CN" altLang="en-US" sz="2800" b="1" i="0" dirty="0">
                <a:latin typeface="Times New Roman" panose="02020603050405020304" pitchFamily="18" charset="0"/>
                <a:ea typeface="楷体_GB2312"/>
                <a:cs typeface="Times New Roman" panose="02020603050405020304" pitchFamily="18" charset="0"/>
              </a:rPr>
              <a:t>加入， 即</a:t>
            </a:r>
            <a:r>
              <a:rPr lang="en-US" altLang="zh-CN" sz="2800" b="1" i="0" dirty="0">
                <a:latin typeface="Times New Roman" panose="02020603050405020304" pitchFamily="18" charset="0"/>
                <a:ea typeface="楷体_GB2312"/>
                <a:cs typeface="Times New Roman" panose="02020603050405020304" pitchFamily="18" charset="0"/>
              </a:rPr>
              <a:t>b </a:t>
            </a:r>
            <a:r>
              <a:rPr lang="zh-CN" altLang="en-US" sz="2800" b="1" i="0" dirty="0">
                <a:latin typeface="Times New Roman" panose="02020603050405020304" pitchFamily="18" charset="0"/>
                <a:ea typeface="楷体_GB2312"/>
                <a:cs typeface="Times New Roman" panose="02020603050405020304" pitchFamily="18" charset="0"/>
              </a:rPr>
              <a:t>加入，</a:t>
            </a:r>
            <a:r>
              <a:rPr lang="zh-CN" altLang="en-US" sz="2800" dirty="0">
                <a:latin typeface="Arial" panose="020B0604020202020204" pitchFamily="34" charset="0"/>
                <a:cs typeface="Times New Roman" panose="02020603050405020304" pitchFamily="18" charset="0"/>
              </a:rPr>
              <a:t>由于</a:t>
            </a:r>
            <a:r>
              <a:rPr lang="en-US" altLang="zh-CN" sz="2800" b="1" i="0" dirty="0">
                <a:latin typeface="Times New Roman" panose="02020603050405020304" pitchFamily="18" charset="0"/>
                <a:ea typeface="楷体_GB2312"/>
                <a:cs typeface="Times New Roman" panose="02020603050405020304" pitchFamily="18" charset="0"/>
              </a:rPr>
              <a:t>ε</a:t>
            </a:r>
            <a:r>
              <a:rPr lang="zh-CN" altLang="en-US" sz="2800" dirty="0">
                <a:latin typeface="Arial" panose="020B0604020202020204" pitchFamily="34" charset="0"/>
                <a:cs typeface="Times New Roman" panose="02020603050405020304" pitchFamily="18" charset="0"/>
              </a:rPr>
              <a:t>属于</a:t>
            </a:r>
            <a:r>
              <a:rPr lang="en-US" altLang="zh-CN" sz="2800" dirty="0">
                <a:latin typeface="Arial" panose="020B0604020202020204" pitchFamily="34" charset="0"/>
                <a:cs typeface="Times New Roman" panose="02020603050405020304" pitchFamily="18" charset="0"/>
              </a:rPr>
              <a:t>FIRST(A)</a:t>
            </a:r>
            <a:r>
              <a:rPr lang="zh-CN" altLang="en-US" sz="2800" dirty="0">
                <a:latin typeface="Arial" panose="020B0604020202020204" pitchFamily="34" charset="0"/>
                <a:cs typeface="Times New Roman" panose="02020603050405020304" pitchFamily="18" charset="0"/>
              </a:rPr>
              <a:t>，因此，</a:t>
            </a:r>
            <a:r>
              <a:rPr lang="en-US" altLang="zh-CN" sz="2800" dirty="0">
                <a:latin typeface="Arial" panose="020B0604020202020204" pitchFamily="34" charset="0"/>
                <a:cs typeface="Times New Roman" panose="02020603050405020304" pitchFamily="18" charset="0"/>
              </a:rPr>
              <a:t>FIRST(D)-</a:t>
            </a:r>
            <a:r>
              <a:rPr lang="en-US" altLang="zh-CN" sz="2800" b="1" i="0" dirty="0">
                <a:latin typeface="Times New Roman" panose="02020603050405020304" pitchFamily="18" charset="0"/>
                <a:ea typeface="楷体_GB2312"/>
                <a:cs typeface="Times New Roman" panose="02020603050405020304" pitchFamily="18" charset="0"/>
              </a:rPr>
              <a:t>ε</a:t>
            </a:r>
            <a:r>
              <a:rPr lang="zh-CN" altLang="en-US" sz="2800" dirty="0">
                <a:latin typeface="Arial" panose="020B0604020202020204" pitchFamily="34" charset="0"/>
                <a:cs typeface="Times New Roman" panose="02020603050405020304" pitchFamily="18" charset="0"/>
              </a:rPr>
              <a:t>加入，即</a:t>
            </a:r>
            <a:r>
              <a:rPr lang="en-US" altLang="zh-CN" sz="2800" dirty="0">
                <a:latin typeface="Arial" panose="020B0604020202020204" pitchFamily="34" charset="0"/>
                <a:cs typeface="Times New Roman" panose="02020603050405020304" pitchFamily="18" charset="0"/>
              </a:rPr>
              <a:t>a</a:t>
            </a:r>
            <a:r>
              <a:rPr lang="zh-CN" altLang="en-US" sz="2800" dirty="0">
                <a:latin typeface="Arial" panose="020B0604020202020204" pitchFamily="34" charset="0"/>
                <a:cs typeface="Times New Roman" panose="02020603050405020304" pitchFamily="18" charset="0"/>
              </a:rPr>
              <a:t>，</a:t>
            </a:r>
            <a:r>
              <a:rPr lang="en-US" altLang="zh-CN" sz="2800" dirty="0">
                <a:latin typeface="Arial" panose="020B0604020202020204" pitchFamily="34" charset="0"/>
                <a:cs typeface="Times New Roman" panose="02020603050405020304" pitchFamily="18" charset="0"/>
              </a:rPr>
              <a:t>c</a:t>
            </a:r>
            <a:r>
              <a:rPr lang="zh-CN" altLang="en-US" sz="2800" dirty="0">
                <a:latin typeface="Arial" panose="020B0604020202020204" pitchFamily="34" charset="0"/>
                <a:cs typeface="Times New Roman" panose="02020603050405020304" pitchFamily="18" charset="0"/>
              </a:rPr>
              <a:t>加入，因此，</a:t>
            </a:r>
            <a:r>
              <a:rPr lang="en-US" altLang="zh-CN" sz="2800" dirty="0">
                <a:latin typeface="Arial" panose="020B0604020202020204" pitchFamily="34" charset="0"/>
                <a:cs typeface="Times New Roman" panose="02020603050405020304" pitchFamily="18" charset="0"/>
              </a:rPr>
              <a:t>FIRST(C) = { b,</a:t>
            </a:r>
            <a:r>
              <a:rPr lang="zh-CN" altLang="en-US" sz="2800" dirty="0">
                <a:latin typeface="Arial" panose="020B0604020202020204" pitchFamily="34" charset="0"/>
                <a:cs typeface="Times New Roman" panose="02020603050405020304" pitchFamily="18" charset="0"/>
              </a:rPr>
              <a:t> </a:t>
            </a:r>
            <a:r>
              <a:rPr lang="en-US" altLang="zh-CN" sz="2800" dirty="0">
                <a:latin typeface="Arial" panose="020B0604020202020204" pitchFamily="34" charset="0"/>
                <a:cs typeface="Times New Roman" panose="02020603050405020304" pitchFamily="18" charset="0"/>
              </a:rPr>
              <a:t>a,</a:t>
            </a:r>
            <a:r>
              <a:rPr lang="zh-CN" altLang="en-US" sz="2800" dirty="0">
                <a:latin typeface="Arial" panose="020B0604020202020204" pitchFamily="34" charset="0"/>
                <a:cs typeface="Times New Roman" panose="02020603050405020304" pitchFamily="18" charset="0"/>
              </a:rPr>
              <a:t> </a:t>
            </a:r>
            <a:r>
              <a:rPr lang="en-US" altLang="zh-CN" sz="2800" dirty="0">
                <a:latin typeface="Arial" panose="020B0604020202020204" pitchFamily="34" charset="0"/>
                <a:cs typeface="Times New Roman" panose="02020603050405020304" pitchFamily="18" charset="0"/>
              </a:rPr>
              <a:t>c</a:t>
            </a:r>
            <a:r>
              <a:rPr lang="zh-CN" altLang="en-US" sz="2800" dirty="0">
                <a:latin typeface="Arial" panose="020B0604020202020204" pitchFamily="34" charset="0"/>
                <a:cs typeface="Times New Roman" panose="02020603050405020304" pitchFamily="18" charset="0"/>
              </a:rPr>
              <a:t> </a:t>
            </a:r>
            <a:r>
              <a:rPr lang="en-US" altLang="zh-CN" sz="2800" dirty="0">
                <a:latin typeface="Arial" panose="020B0604020202020204" pitchFamily="34" charset="0"/>
                <a:cs typeface="Times New Roman" panose="02020603050405020304" pitchFamily="18" charset="0"/>
              </a:rPr>
              <a:t>}.</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2800" dirty="0">
                <a:latin typeface="Arial" panose="020B0604020202020204" pitchFamily="34" charset="0"/>
                <a:cs typeface="Times New Roman" panose="02020603050405020304" pitchFamily="18" charset="0"/>
              </a:rPr>
              <a:t>            D,  </a:t>
            </a:r>
            <a:r>
              <a:rPr lang="zh-CN" altLang="en-US" sz="2800" dirty="0">
                <a:latin typeface="Arial" panose="020B0604020202020204" pitchFamily="34" charset="0"/>
                <a:cs typeface="Times New Roman" panose="02020603050405020304" pitchFamily="18" charset="0"/>
              </a:rPr>
              <a:t>不变</a:t>
            </a:r>
            <a:r>
              <a:rPr lang="en-US" altLang="zh-CN" sz="2800" dirty="0">
                <a:latin typeface="Arial" panose="020B0604020202020204" pitchFamily="34" charset="0"/>
                <a:cs typeface="Times New Roman" panose="02020603050405020304" pitchFamily="18" charset="0"/>
              </a:rPr>
              <a:t>, FIRST(D) = { a, c }</a:t>
            </a:r>
          </a:p>
          <a:p>
            <a:pPr eaLnBrk="1" hangingPunct="1"/>
            <a:r>
              <a:rPr lang="zh-CN" altLang="en-US" sz="2800" dirty="0">
                <a:latin typeface="Arial" panose="020B0604020202020204" pitchFamily="34" charset="0"/>
                <a:cs typeface="Times New Roman" panose="02020603050405020304" pitchFamily="18" charset="0"/>
              </a:rPr>
              <a:t>第三轮： </a:t>
            </a:r>
            <a:r>
              <a:rPr lang="en-US" altLang="zh-CN" sz="2800" dirty="0">
                <a:latin typeface="Arial" panose="020B0604020202020204" pitchFamily="34" charset="0"/>
                <a:cs typeface="Times New Roman" panose="02020603050405020304" pitchFamily="18" charset="0"/>
              </a:rPr>
              <a:t>S, </a:t>
            </a:r>
            <a:r>
              <a:rPr lang="zh-CN" altLang="en-US" sz="2800" dirty="0">
                <a:latin typeface="Arial" panose="020B0604020202020204" pitchFamily="34" charset="0"/>
                <a:cs typeface="Times New Roman" panose="02020603050405020304" pitchFamily="18" charset="0"/>
              </a:rPr>
              <a:t>不变， 因</a:t>
            </a:r>
            <a:r>
              <a:rPr lang="en-US" altLang="zh-CN" sz="2800" dirty="0">
                <a:latin typeface="Arial" panose="020B0604020202020204" pitchFamily="34" charset="0"/>
                <a:cs typeface="Times New Roman" panose="02020603050405020304" pitchFamily="18" charset="0"/>
              </a:rPr>
              <a:t>AB</a:t>
            </a:r>
            <a:r>
              <a:rPr lang="zh-CN" altLang="en-US" sz="2800" dirty="0">
                <a:latin typeface="Arial" panose="020B0604020202020204" pitchFamily="34" charset="0"/>
                <a:cs typeface="Times New Roman" panose="02020603050405020304" pitchFamily="18" charset="0"/>
              </a:rPr>
              <a:t>都没有变化。</a:t>
            </a:r>
            <a:r>
              <a:rPr lang="en-US" altLang="zh-CN" sz="2800" dirty="0">
                <a:latin typeface="Arial" panose="020B0604020202020204" pitchFamily="34" charset="0"/>
                <a:cs typeface="Times New Roman" panose="02020603050405020304" pitchFamily="18" charset="0"/>
              </a:rPr>
              <a:t>A</a:t>
            </a:r>
            <a:r>
              <a:rPr lang="zh-CN" altLang="en-US" sz="2800" dirty="0">
                <a:latin typeface="Arial" panose="020B0604020202020204" pitchFamily="34" charset="0"/>
                <a:cs typeface="Times New Roman" panose="02020603050405020304" pitchFamily="18" charset="0"/>
              </a:rPr>
              <a:t>， </a:t>
            </a:r>
            <a:r>
              <a:rPr lang="en-US" altLang="zh-CN" sz="2800" dirty="0">
                <a:latin typeface="Arial" panose="020B0604020202020204" pitchFamily="34" charset="0"/>
                <a:cs typeface="Times New Roman" panose="02020603050405020304" pitchFamily="18" charset="0"/>
              </a:rPr>
              <a:t>B</a:t>
            </a:r>
            <a:r>
              <a:rPr lang="zh-CN" altLang="en-US" sz="2800" dirty="0">
                <a:latin typeface="Arial" panose="020B0604020202020204" pitchFamily="34" charset="0"/>
                <a:cs typeface="Times New Roman" panose="02020603050405020304" pitchFamily="18" charset="0"/>
              </a:rPr>
              <a:t>， </a:t>
            </a:r>
            <a:r>
              <a:rPr lang="en-US" altLang="zh-CN" sz="2800" dirty="0">
                <a:latin typeface="Arial" panose="020B0604020202020204" pitchFamily="34" charset="0"/>
                <a:cs typeface="Times New Roman" panose="02020603050405020304" pitchFamily="18" charset="0"/>
              </a:rPr>
              <a:t>C</a:t>
            </a:r>
            <a:r>
              <a:rPr lang="zh-CN" altLang="en-US" sz="2800" dirty="0">
                <a:latin typeface="Arial" panose="020B0604020202020204" pitchFamily="34" charset="0"/>
                <a:cs typeface="Times New Roman" panose="02020603050405020304" pitchFamily="18" charset="0"/>
              </a:rPr>
              <a:t>， </a:t>
            </a:r>
            <a:r>
              <a:rPr lang="en-US" altLang="zh-CN" sz="2800" dirty="0">
                <a:latin typeface="Arial" panose="020B0604020202020204" pitchFamily="34" charset="0"/>
                <a:cs typeface="Times New Roman" panose="02020603050405020304" pitchFamily="18" charset="0"/>
              </a:rPr>
              <a:t>D</a:t>
            </a:r>
            <a:r>
              <a:rPr lang="zh-CN" altLang="en-US" sz="2800" dirty="0">
                <a:latin typeface="Arial" panose="020B0604020202020204" pitchFamily="34" charset="0"/>
                <a:cs typeface="Times New Roman" panose="02020603050405020304" pitchFamily="18" charset="0"/>
              </a:rPr>
              <a:t>都没有变化。迭代结束。</a:t>
            </a:r>
            <a:endParaRPr lang="en-US" altLang="zh-CN" sz="2800" dirty="0">
              <a:latin typeface="Arial" panose="020B0604020202020204" pitchFamily="34" charset="0"/>
              <a:cs typeface="Times New Roman" panose="02020603050405020304" pitchFamily="18" charset="0"/>
            </a:endParaRPr>
          </a:p>
          <a:p>
            <a:pPr eaLnBrk="1" hangingPunct="1"/>
            <a:r>
              <a:rPr lang="en-US" altLang="zh-CN" sz="2800" dirty="0" err="1">
                <a:latin typeface="Arial" panose="020B0604020202020204" pitchFamily="34" charset="0"/>
                <a:cs typeface="Times New Roman" panose="02020603050405020304" pitchFamily="18" charset="0"/>
              </a:rPr>
              <a:t>Sll</a:t>
            </a:r>
            <a:r>
              <a:rPr lang="en-US" altLang="zh-CN" sz="2800" dirty="0">
                <a:latin typeface="Arial" panose="020B0604020202020204" pitchFamily="34" charset="0"/>
                <a:cs typeface="Times New Roman" panose="02020603050405020304" pitchFamily="18" charset="0"/>
              </a:rPr>
              <a:t>: </a:t>
            </a:r>
            <a:r>
              <a:rPr lang="zh-CN" altLang="en-US" sz="2800" dirty="0">
                <a:latin typeface="Arial" panose="020B0604020202020204" pitchFamily="34" charset="0"/>
                <a:cs typeface="Times New Roman" panose="02020603050405020304" pitchFamily="18" charset="0"/>
              </a:rPr>
              <a:t>可以画个简单的</a:t>
            </a:r>
            <a:r>
              <a:rPr lang="en-US" altLang="zh-CN" sz="2800" dirty="0">
                <a:latin typeface="Arial" panose="020B0604020202020204" pitchFamily="34" charset="0"/>
                <a:cs typeface="Times New Roman" panose="02020603050405020304" pitchFamily="18" charset="0"/>
              </a:rPr>
              <a:t>FIRST</a:t>
            </a:r>
            <a:r>
              <a:rPr lang="zh-CN" altLang="en-US" sz="2800" dirty="0">
                <a:latin typeface="Arial" panose="020B0604020202020204" pitchFamily="34" charset="0"/>
                <a:cs typeface="Times New Roman" panose="02020603050405020304" pitchFamily="18" charset="0"/>
              </a:rPr>
              <a:t>集依赖关系图：</a:t>
            </a:r>
            <a:r>
              <a:rPr lang="en-US" altLang="zh-CN" sz="2800" dirty="0">
                <a:latin typeface="Arial" panose="020B0604020202020204" pitchFamily="34" charset="0"/>
                <a:cs typeface="Times New Roman" panose="02020603050405020304" pitchFamily="18" charset="0"/>
              </a:rPr>
              <a:t>FIRST(s)</a:t>
            </a:r>
            <a:r>
              <a:rPr lang="zh-CN" altLang="en-US" sz="2800" dirty="0">
                <a:latin typeface="Arial" panose="020B0604020202020204" pitchFamily="34" charset="0"/>
                <a:cs typeface="Times New Roman" panose="02020603050405020304" pitchFamily="18" charset="0"/>
              </a:rPr>
              <a:t>依赖于</a:t>
            </a:r>
            <a:r>
              <a:rPr lang="en-US" altLang="zh-CN" sz="2800" dirty="0">
                <a:latin typeface="Arial" panose="020B0604020202020204" pitchFamily="34" charset="0"/>
                <a:cs typeface="Times New Roman" panose="02020603050405020304" pitchFamily="18" charset="0"/>
              </a:rPr>
              <a:t>FIRST</a:t>
            </a:r>
            <a:r>
              <a:rPr lang="zh-CN" altLang="en-US" sz="2800" dirty="0">
                <a:latin typeface="Arial" panose="020B0604020202020204" pitchFamily="34" charset="0"/>
                <a:cs typeface="Times New Roman" panose="02020603050405020304" pitchFamily="18" charset="0"/>
              </a:rPr>
              <a:t>（</a:t>
            </a:r>
            <a:r>
              <a:rPr lang="en-US" altLang="zh-CN" sz="2800" dirty="0">
                <a:latin typeface="Arial" panose="020B0604020202020204" pitchFamily="34" charset="0"/>
                <a:cs typeface="Times New Roman" panose="02020603050405020304" pitchFamily="18" charset="0"/>
              </a:rPr>
              <a:t>A</a:t>
            </a:r>
            <a:r>
              <a:rPr lang="zh-CN" altLang="en-US" sz="2800" dirty="0">
                <a:latin typeface="Arial" panose="020B0604020202020204" pitchFamily="34" charset="0"/>
                <a:cs typeface="Times New Roman" panose="02020603050405020304" pitchFamily="18" charset="0"/>
              </a:rPr>
              <a:t>）和</a:t>
            </a:r>
            <a:r>
              <a:rPr lang="en-US" altLang="zh-CN" sz="2800" dirty="0">
                <a:latin typeface="Arial" panose="020B0604020202020204" pitchFamily="34" charset="0"/>
                <a:cs typeface="Times New Roman" panose="02020603050405020304" pitchFamily="18" charset="0"/>
              </a:rPr>
              <a:t>FIRST</a:t>
            </a:r>
            <a:r>
              <a:rPr lang="zh-CN" altLang="en-US" sz="2800" dirty="0">
                <a:latin typeface="Arial" panose="020B0604020202020204" pitchFamily="34" charset="0"/>
                <a:cs typeface="Times New Roman" panose="02020603050405020304" pitchFamily="18" charset="0"/>
              </a:rPr>
              <a:t>（</a:t>
            </a:r>
            <a:r>
              <a:rPr lang="en-US" altLang="zh-CN" sz="2800" dirty="0">
                <a:latin typeface="Arial" panose="020B0604020202020204" pitchFamily="34" charset="0"/>
                <a:cs typeface="Times New Roman" panose="02020603050405020304" pitchFamily="18" charset="0"/>
              </a:rPr>
              <a:t>B</a:t>
            </a:r>
            <a:r>
              <a:rPr lang="zh-CN" altLang="en-US" sz="2800" dirty="0">
                <a:latin typeface="Arial" panose="020B0604020202020204" pitchFamily="34" charset="0"/>
                <a:cs typeface="Times New Roman" panose="02020603050405020304" pitchFamily="18" charset="0"/>
              </a:rPr>
              <a:t>），</a:t>
            </a:r>
            <a:r>
              <a:rPr lang="en-US" altLang="zh-CN" sz="2800" dirty="0">
                <a:latin typeface="Arial" panose="020B0604020202020204" pitchFamily="34" charset="0"/>
                <a:cs typeface="Times New Roman" panose="02020603050405020304" pitchFamily="18" charset="0"/>
              </a:rPr>
              <a:t>FIRST</a:t>
            </a:r>
            <a:r>
              <a:rPr lang="zh-CN" altLang="en-US" sz="2800" dirty="0">
                <a:latin typeface="Arial" panose="020B0604020202020204" pitchFamily="34" charset="0"/>
                <a:cs typeface="Times New Roman" panose="02020603050405020304" pitchFamily="18" charset="0"/>
              </a:rPr>
              <a:t>（</a:t>
            </a:r>
            <a:r>
              <a:rPr lang="en-US" altLang="zh-CN" sz="2800" dirty="0">
                <a:latin typeface="Arial" panose="020B0604020202020204" pitchFamily="34" charset="0"/>
                <a:cs typeface="Times New Roman" panose="02020603050405020304" pitchFamily="18" charset="0"/>
              </a:rPr>
              <a:t>C</a:t>
            </a:r>
            <a:r>
              <a:rPr lang="zh-CN" altLang="en-US" sz="2800" dirty="0">
                <a:latin typeface="Arial" panose="020B0604020202020204" pitchFamily="34" charset="0"/>
                <a:cs typeface="Times New Roman" panose="02020603050405020304" pitchFamily="18" charset="0"/>
              </a:rPr>
              <a:t>）依赖于</a:t>
            </a:r>
            <a:r>
              <a:rPr lang="en-US" altLang="zh-CN" sz="2800" dirty="0">
                <a:latin typeface="Arial" panose="020B0604020202020204" pitchFamily="34" charset="0"/>
                <a:cs typeface="Times New Roman" panose="02020603050405020304" pitchFamily="18" charset="0"/>
              </a:rPr>
              <a:t>FIRST</a:t>
            </a:r>
            <a:r>
              <a:rPr lang="zh-CN" altLang="en-US" sz="2800" dirty="0">
                <a:latin typeface="Arial" panose="020B0604020202020204" pitchFamily="34" charset="0"/>
                <a:cs typeface="Times New Roman" panose="02020603050405020304" pitchFamily="18" charset="0"/>
              </a:rPr>
              <a:t>（</a:t>
            </a:r>
            <a:r>
              <a:rPr lang="en-US" altLang="zh-CN" sz="2800" dirty="0">
                <a:latin typeface="Arial" panose="020B0604020202020204" pitchFamily="34" charset="0"/>
                <a:cs typeface="Times New Roman" panose="02020603050405020304" pitchFamily="18" charset="0"/>
              </a:rPr>
              <a:t>A</a:t>
            </a:r>
            <a:r>
              <a:rPr lang="zh-CN" altLang="en-US" sz="2800" dirty="0">
                <a:latin typeface="Arial" panose="020B0604020202020204" pitchFamily="34" charset="0"/>
                <a:cs typeface="Times New Roman" panose="02020603050405020304" pitchFamily="18" charset="0"/>
              </a:rPr>
              <a:t>）和</a:t>
            </a:r>
            <a:r>
              <a:rPr lang="en-US" altLang="zh-CN" sz="2800" dirty="0">
                <a:latin typeface="Arial" panose="020B0604020202020204" pitchFamily="34" charset="0"/>
                <a:cs typeface="Times New Roman" panose="02020603050405020304" pitchFamily="18" charset="0"/>
              </a:rPr>
              <a:t>FIRST</a:t>
            </a:r>
            <a:r>
              <a:rPr lang="zh-CN" altLang="en-US" sz="2800" dirty="0">
                <a:latin typeface="Arial" panose="020B0604020202020204" pitchFamily="34" charset="0"/>
                <a:cs typeface="Times New Roman" panose="02020603050405020304" pitchFamily="18" charset="0"/>
              </a:rPr>
              <a:t>（</a:t>
            </a:r>
            <a:r>
              <a:rPr lang="en-US" altLang="zh-CN" sz="2800" dirty="0">
                <a:latin typeface="Arial" panose="020B0604020202020204" pitchFamily="34" charset="0"/>
                <a:cs typeface="Times New Roman" panose="02020603050405020304" pitchFamily="18" charset="0"/>
              </a:rPr>
              <a:t>D</a:t>
            </a:r>
            <a:r>
              <a:rPr lang="zh-CN" altLang="en-US" sz="2800" dirty="0">
                <a:latin typeface="Arial" panose="020B0604020202020204" pitchFamily="34" charset="0"/>
                <a:cs typeface="Times New Roman" panose="02020603050405020304" pitchFamily="18" charset="0"/>
              </a:rPr>
              <a:t>），不依赖于其它符号</a:t>
            </a:r>
            <a:r>
              <a:rPr lang="en-US" altLang="zh-CN" sz="2800" dirty="0">
                <a:latin typeface="Arial" panose="020B0604020202020204" pitchFamily="34" charset="0"/>
                <a:cs typeface="Times New Roman" panose="02020603050405020304" pitchFamily="18" charset="0"/>
              </a:rPr>
              <a:t>FIRST</a:t>
            </a:r>
            <a:r>
              <a:rPr lang="zh-CN" altLang="en-US" sz="2800" dirty="0">
                <a:latin typeface="Arial" panose="020B0604020202020204" pitchFamily="34" charset="0"/>
                <a:cs typeface="Times New Roman" panose="02020603050405020304" pitchFamily="18" charset="0"/>
              </a:rPr>
              <a:t>集的先算，因此，先求</a:t>
            </a:r>
            <a:r>
              <a:rPr lang="en-US" altLang="zh-CN" sz="2800" dirty="0">
                <a:latin typeface="Arial" panose="020B0604020202020204" pitchFamily="34" charset="0"/>
                <a:cs typeface="Times New Roman" panose="02020603050405020304" pitchFamily="18" charset="0"/>
              </a:rPr>
              <a:t>A B D</a:t>
            </a:r>
            <a:r>
              <a:rPr lang="zh-CN" altLang="en-US" sz="2800" dirty="0">
                <a:latin typeface="Arial" panose="020B0604020202020204" pitchFamily="34" charset="0"/>
                <a:cs typeface="Times New Roman" panose="02020603050405020304" pitchFamily="18" charset="0"/>
              </a:rPr>
              <a:t>，再求</a:t>
            </a:r>
            <a:r>
              <a:rPr lang="en-US" altLang="zh-CN" sz="2800" dirty="0">
                <a:latin typeface="Arial" panose="020B0604020202020204" pitchFamily="34" charset="0"/>
                <a:cs typeface="Times New Roman" panose="02020603050405020304" pitchFamily="18" charset="0"/>
              </a:rPr>
              <a:t>C</a:t>
            </a:r>
            <a:r>
              <a:rPr lang="zh-CN" altLang="en-US" sz="2800" dirty="0">
                <a:latin typeface="Arial" panose="020B0604020202020204" pitchFamily="34" charset="0"/>
                <a:cs typeface="Times New Roman" panose="02020603050405020304" pitchFamily="18" charset="0"/>
              </a:rPr>
              <a:t>，最后求</a:t>
            </a:r>
            <a:r>
              <a:rPr lang="en-US" altLang="zh-CN" sz="2800" dirty="0">
                <a:latin typeface="Arial" panose="020B0604020202020204" pitchFamily="34" charset="0"/>
                <a:cs typeface="Times New Roman" panose="02020603050405020304" pitchFamily="18" charset="0"/>
              </a:rPr>
              <a:t>S</a:t>
            </a:r>
          </a:p>
          <a:p>
            <a:pPr eaLnBrk="1" hangingPunct="1"/>
            <a:r>
              <a:rPr lang="zh-CN" altLang="en-US" sz="2800" dirty="0">
                <a:latin typeface="Arial" panose="020B0604020202020204" pitchFamily="34" charset="0"/>
                <a:cs typeface="Times New Roman" panose="02020603050405020304" pitchFamily="18" charset="0"/>
              </a:rPr>
              <a:t>如果依赖关系有环，需迭代计算。</a:t>
            </a:r>
            <a:endParaRPr lang="en-US" altLang="zh-CN" sz="2800" dirty="0">
              <a:latin typeface="Arial" panose="020B0604020202020204" pitchFamily="34" charset="0"/>
              <a:cs typeface="Times New Roman" panose="02020603050405020304" pitchFamily="18"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800" b="1" kern="1200" dirty="0">
                <a:solidFill>
                  <a:schemeClr val="tx1"/>
                </a:solidFill>
                <a:latin typeface="+mn-ea"/>
                <a:ea typeface="宋体" panose="02010600030101010101" pitchFamily="2" charset="-122"/>
                <a:cs typeface="+mn-cs"/>
              </a:rPr>
              <a:t>要特别注意 空符号</a:t>
            </a:r>
            <a:r>
              <a:rPr kumimoji="1" lang="en-US" altLang="zh-CN" sz="2800" b="1" i="1" dirty="0">
                <a:ea typeface="楷体_GB2312"/>
                <a:cs typeface="Times New Roman" panose="02020603050405020304" pitchFamily="18" charset="0"/>
              </a:rPr>
              <a:t>ε</a:t>
            </a:r>
            <a:r>
              <a:rPr lang="zh-CN" altLang="en-US" sz="1800" b="1" kern="1200" dirty="0">
                <a:solidFill>
                  <a:schemeClr val="tx1"/>
                </a:solidFill>
                <a:latin typeface="+mn-ea"/>
                <a:ea typeface="宋体" panose="02010600030101010101" pitchFamily="2" charset="-122"/>
                <a:cs typeface="+mn-cs"/>
              </a:rPr>
              <a:t> 成为串首终结符的条件，不能直接并入。  </a:t>
            </a:r>
            <a:endParaRPr lang="en-US" altLang="zh-CN" sz="2800" dirty="0">
              <a:latin typeface="Arial" panose="020B0604020202020204" pitchFamily="34" charset="0"/>
              <a:cs typeface="Times New Roman" panose="02020603050405020304" pitchFamily="18" charset="0"/>
            </a:endParaRPr>
          </a:p>
          <a:p>
            <a:pPr eaLnBrk="1" hangingPunct="1"/>
            <a:r>
              <a:rPr lang="en-US" altLang="zh-CN" sz="2800" dirty="0">
                <a:latin typeface="Arial" panose="020B0604020202020204" pitchFamily="34" charset="0"/>
                <a:cs typeface="Times New Roman" panose="02020603050405020304" pitchFamily="18" charset="0"/>
              </a:rPr>
              <a:t>FIRST(S)</a:t>
            </a:r>
            <a:r>
              <a:rPr lang="zh-CN" altLang="en-US" sz="2800" dirty="0">
                <a:latin typeface="Arial" panose="020B0604020202020204" pitchFamily="34" charset="0"/>
                <a:cs typeface="Times New Roman" panose="02020603050405020304" pitchFamily="18" charset="0"/>
              </a:rPr>
              <a:t> </a:t>
            </a:r>
            <a:r>
              <a:rPr lang="en-US" altLang="zh-CN" sz="2800" dirty="0">
                <a:latin typeface="Arial" panose="020B0604020202020204" pitchFamily="34" charset="0"/>
                <a:cs typeface="Times New Roman" panose="02020603050405020304" pitchFamily="18" charset="0"/>
              </a:rPr>
              <a:t>=</a:t>
            </a:r>
            <a:r>
              <a:rPr lang="zh-CN" altLang="en-US" sz="2800" dirty="0">
                <a:latin typeface="Arial" panose="020B0604020202020204" pitchFamily="34" charset="0"/>
                <a:cs typeface="Times New Roman" panose="02020603050405020304" pitchFamily="18" charset="0"/>
              </a:rPr>
              <a:t> </a:t>
            </a:r>
            <a:r>
              <a:rPr lang="en-US" altLang="zh-CN" sz="2800" dirty="0">
                <a:latin typeface="Arial" panose="020B0604020202020204" pitchFamily="34" charset="0"/>
                <a:cs typeface="Times New Roman" panose="02020603050405020304" pitchFamily="18" charset="0"/>
              </a:rPr>
              <a:t>FIRST(A)-{</a:t>
            </a:r>
            <a:r>
              <a:rPr kumimoji="1" lang="en-US" altLang="zh-CN" sz="2800" b="1" i="1" dirty="0">
                <a:solidFill>
                  <a:schemeClr val="tx1"/>
                </a:solidFill>
                <a:ea typeface="楷体_GB2312"/>
                <a:cs typeface="Times New Roman" panose="02020603050405020304" pitchFamily="18" charset="0"/>
              </a:rPr>
              <a:t>ε</a:t>
            </a:r>
            <a:r>
              <a:rPr lang="en-US" altLang="zh-CN" sz="2800" dirty="0">
                <a:latin typeface="Arial" panose="020B0604020202020204" pitchFamily="34" charset="0"/>
                <a:cs typeface="Times New Roman" panose="02020603050405020304" pitchFamily="18" charset="0"/>
              </a:rPr>
              <a:t>}UFIRST(B)-{</a:t>
            </a:r>
            <a:r>
              <a:rPr kumimoji="1" lang="en-US" altLang="zh-CN" sz="2800" b="1" i="1" dirty="0">
                <a:solidFill>
                  <a:schemeClr val="tx1"/>
                </a:solidFill>
                <a:ea typeface="楷体_GB2312"/>
                <a:cs typeface="Times New Roman" panose="02020603050405020304" pitchFamily="18" charset="0"/>
              </a:rPr>
              <a:t>ε</a:t>
            </a:r>
            <a:r>
              <a:rPr kumimoji="1" lang="en-US" altLang="zh-CN" sz="2800" b="1" i="0" dirty="0">
                <a:solidFill>
                  <a:schemeClr val="tx1"/>
                </a:solidFill>
                <a:ea typeface="楷体_GB2312"/>
                <a:cs typeface="Times New Roman" panose="02020603050405020304" pitchFamily="18" charset="0"/>
              </a:rPr>
              <a:t>} U { b } </a:t>
            </a:r>
            <a:endParaRPr lang="en-US" altLang="zh-CN" sz="2800" i="0" dirty="0">
              <a:latin typeface="Arial" panose="020B0604020202020204" pitchFamily="34" charset="0"/>
              <a:cs typeface="Times New Roman" panose="02020603050405020304" pitchFamily="18" charset="0"/>
            </a:endParaRPr>
          </a:p>
        </p:txBody>
      </p:sp>
      <p:sp>
        <p:nvSpPr>
          <p:cNvPr id="94212" name="灯片编号占位符 3">
            <a:extLst>
              <a:ext uri="{FF2B5EF4-FFF2-40B4-BE49-F238E27FC236}">
                <a16:creationId xmlns:a16="http://schemas.microsoft.com/office/drawing/2014/main" id="{F1B41633-0289-405B-ABDA-CABAAAACFA21}"/>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Tahoma" panose="020B0604030504040204" pitchFamily="34" charset="0"/>
                <a:ea typeface="宋体" panose="02010600030101010101" pitchFamily="2" charset="-122"/>
              </a:defRPr>
            </a:lvl1pPr>
            <a:lvl2pPr marL="741363" indent="-284163" defTabSz="949325">
              <a:defRPr>
                <a:solidFill>
                  <a:schemeClr val="tx1"/>
                </a:solidFill>
                <a:latin typeface="Tahoma" panose="020B0604030504040204" pitchFamily="34" charset="0"/>
                <a:ea typeface="宋体" panose="02010600030101010101" pitchFamily="2" charset="-122"/>
              </a:defRPr>
            </a:lvl2pPr>
            <a:lvl3pPr marL="1141413" indent="-227013" defTabSz="949325">
              <a:defRPr>
                <a:solidFill>
                  <a:schemeClr val="tx1"/>
                </a:solidFill>
                <a:latin typeface="Tahoma" panose="020B0604030504040204" pitchFamily="34" charset="0"/>
                <a:ea typeface="宋体" panose="02010600030101010101" pitchFamily="2" charset="-122"/>
              </a:defRPr>
            </a:lvl3pPr>
            <a:lvl4pPr marL="1598613" indent="-227013" defTabSz="949325">
              <a:defRPr>
                <a:solidFill>
                  <a:schemeClr val="tx1"/>
                </a:solidFill>
                <a:latin typeface="Tahoma" panose="020B0604030504040204" pitchFamily="34" charset="0"/>
                <a:ea typeface="宋体" panose="02010600030101010101" pitchFamily="2" charset="-122"/>
              </a:defRPr>
            </a:lvl4pPr>
            <a:lvl5pPr marL="2055813" indent="-227013" defTabSz="949325">
              <a:defRPr>
                <a:solidFill>
                  <a:schemeClr val="tx1"/>
                </a:solidFill>
                <a:latin typeface="Tahoma" panose="020B0604030504040204" pitchFamily="34" charset="0"/>
                <a:ea typeface="宋体" panose="02010600030101010101" pitchFamily="2" charset="-122"/>
              </a:defRPr>
            </a:lvl5pPr>
            <a:lvl6pPr marL="25130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00E7C1DE-7080-4928-B1F9-8CDCC4A6FD3A}" type="slidenum">
              <a:rPr lang="zh-CN" altLang="en-US" smtClean="0"/>
              <a:pPr/>
              <a:t>40</a:t>
            </a:fld>
            <a:endParaRPr lang="en-US" altLang="zh-CN"/>
          </a:p>
        </p:txBody>
      </p:sp>
    </p:spTree>
    <p:extLst>
      <p:ext uri="{BB962C8B-B14F-4D97-AF65-F5344CB8AC3E}">
        <p14:creationId xmlns:p14="http://schemas.microsoft.com/office/powerpoint/2010/main" val="23011881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a:extLst>
              <a:ext uri="{FF2B5EF4-FFF2-40B4-BE49-F238E27FC236}">
                <a16:creationId xmlns:a16="http://schemas.microsoft.com/office/drawing/2014/main" id="{AEE3F1EA-5AD7-4E8C-9436-7B9D6C3A3A79}"/>
              </a:ext>
            </a:extLst>
          </p:cNvPr>
          <p:cNvSpPr>
            <a:spLocks noGrp="1" noRot="1" noChangeAspect="1" noTextEdit="1"/>
          </p:cNvSpPr>
          <p:nvPr>
            <p:ph type="sldImg"/>
          </p:nvPr>
        </p:nvSpPr>
        <p:spPr>
          <a:ln/>
        </p:spPr>
      </p:sp>
      <p:sp>
        <p:nvSpPr>
          <p:cNvPr id="96259" name="备注占位符 2">
            <a:extLst>
              <a:ext uri="{FF2B5EF4-FFF2-40B4-BE49-F238E27FC236}">
                <a16:creationId xmlns:a16="http://schemas.microsoft.com/office/drawing/2014/main" id="{5BAA81F2-713C-4654-A744-842E8965F7C6}"/>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700" dirty="0">
                <a:latin typeface="楷体" panose="02010609060101010101" pitchFamily="49" charset="-122"/>
                <a:cs typeface="Times New Roman" panose="02020603050405020304" pitchFamily="18" charset="0"/>
              </a:rPr>
              <a:t>这是一个可编程实现的迭代算法。</a:t>
            </a:r>
            <a:endParaRPr lang="en-US" altLang="zh-CN" sz="2700" dirty="0">
              <a:latin typeface="楷体" panose="02010609060101010101" pitchFamily="49" charset="-122"/>
              <a:cs typeface="Times New Roman" panose="02020603050405020304" pitchFamily="18" charset="0"/>
            </a:endParaRPr>
          </a:p>
          <a:p>
            <a:pPr eaLnBrk="1" hangingPunct="1"/>
            <a:r>
              <a:rPr lang="zh-CN" altLang="en-US" sz="2700" dirty="0">
                <a:latin typeface="楷体" panose="02010609060101010101" pitchFamily="49" charset="-122"/>
                <a:cs typeface="Times New Roman" panose="02020603050405020304" pitchFamily="18" charset="0"/>
              </a:rPr>
              <a:t>下面来看算法描述</a:t>
            </a:r>
            <a:endParaRPr lang="en-US" altLang="zh-CN" sz="2700" dirty="0">
              <a:latin typeface="楷体" panose="02010609060101010101" pitchFamily="49" charset="-122"/>
              <a:cs typeface="Times New Roman" panose="02020603050405020304" pitchFamily="18" charset="0"/>
            </a:endParaRPr>
          </a:p>
          <a:p>
            <a:pPr eaLnBrk="1" hangingPunct="1"/>
            <a:endParaRPr lang="en-US" altLang="zh-CN" sz="2700" dirty="0">
              <a:latin typeface="楷体" panose="02010609060101010101" pitchFamily="49" charset="-122"/>
              <a:cs typeface="Times New Roman" panose="02020603050405020304" pitchFamily="18" charset="0"/>
            </a:endParaRPr>
          </a:p>
          <a:p>
            <a:pPr eaLnBrk="1" hangingPunct="1"/>
            <a:r>
              <a:rPr lang="zh-CN" altLang="en-US" sz="2700" dirty="0">
                <a:latin typeface="楷体" panose="02010609060101010101" pitchFamily="49" charset="-122"/>
                <a:cs typeface="Times New Roman" panose="02020603050405020304" pitchFamily="18" charset="0"/>
              </a:rPr>
              <a:t>算法讲解如下</a:t>
            </a:r>
            <a:r>
              <a:rPr lang="zh-CN" altLang="en-US" sz="2700" dirty="0">
                <a:latin typeface="Arial" panose="020B0604020202020204" pitchFamily="34" charset="0"/>
              </a:rPr>
              <a:t>（</a:t>
            </a:r>
            <a:r>
              <a:rPr lang="en-US" altLang="zh-CN" sz="2700" dirty="0">
                <a:latin typeface="Arial" panose="020B0604020202020204" pitchFamily="34" charset="0"/>
              </a:rPr>
              <a:t>cy</a:t>
            </a:r>
            <a:r>
              <a:rPr lang="zh-CN" altLang="en-US" sz="2700" dirty="0">
                <a:latin typeface="Arial" panose="020B0604020202020204" pitchFamily="34" charset="0"/>
              </a:rPr>
              <a:t>）</a:t>
            </a:r>
            <a:endParaRPr lang="en-US" altLang="zh-CN" sz="2700" dirty="0">
              <a:latin typeface="楷体" panose="02010609060101010101" pitchFamily="49" charset="-122"/>
              <a:cs typeface="Times New Roman" panose="02020603050405020304" pitchFamily="18" charset="0"/>
            </a:endParaRPr>
          </a:p>
          <a:p>
            <a:pPr eaLnBrk="1" hangingPunct="1"/>
            <a:r>
              <a:rPr lang="zh-CN" altLang="en-US" sz="2700" dirty="0">
                <a:latin typeface="楷体" panose="02010609060101010101" pitchFamily="49" charset="-122"/>
                <a:cs typeface="Times New Roman" panose="02020603050405020304" pitchFamily="18" charset="0"/>
              </a:rPr>
              <a:t>如果</a:t>
            </a:r>
            <a:r>
              <a:rPr lang="en-US" altLang="zh-CN" sz="2700" i="1" dirty="0">
                <a:latin typeface="Arial" panose="020B0604020202020204" pitchFamily="34" charset="0"/>
                <a:ea typeface="楷体_GB2312"/>
                <a:cs typeface="Times New Roman" panose="02020603050405020304" pitchFamily="18" charset="0"/>
              </a:rPr>
              <a:t>X</a:t>
            </a:r>
            <a:r>
              <a:rPr lang="zh-CN" altLang="en-US" sz="2700" dirty="0">
                <a:latin typeface="楷体" panose="02010609060101010101" pitchFamily="49" charset="-122"/>
                <a:cs typeface="Times New Roman" panose="02020603050405020304" pitchFamily="18" charset="0"/>
              </a:rPr>
              <a:t>是一个非终结符，且 </a:t>
            </a:r>
            <a:r>
              <a:rPr lang="en-US" altLang="zh-CN" sz="2700" i="1" dirty="0">
                <a:latin typeface="Arial" panose="020B0604020202020204" pitchFamily="34" charset="0"/>
                <a:ea typeface="楷体_GB2312"/>
                <a:cs typeface="楷体_GB2312"/>
              </a:rPr>
              <a:t>X</a:t>
            </a:r>
            <a:r>
              <a:rPr lang="en-US" altLang="zh-CN" sz="2700" dirty="0">
                <a:latin typeface="Arial" panose="020B0604020202020204" pitchFamily="34" charset="0"/>
                <a:ea typeface="楷体_GB2312"/>
                <a:cs typeface="楷体_GB2312"/>
              </a:rPr>
              <a:t>→</a:t>
            </a:r>
            <a:r>
              <a:rPr lang="en-US" altLang="zh-CN" sz="2700" i="1" dirty="0">
                <a:latin typeface="Arial" panose="020B0604020202020204" pitchFamily="34" charset="0"/>
                <a:ea typeface="楷体_GB2312"/>
                <a:cs typeface="楷体_GB2312"/>
              </a:rPr>
              <a:t>Y</a:t>
            </a:r>
            <a:r>
              <a:rPr lang="en-US" altLang="zh-CN" sz="2700" i="1" baseline="-25000" dirty="0">
                <a:latin typeface="Arial" panose="020B0604020202020204" pitchFamily="34" charset="0"/>
                <a:ea typeface="楷体_GB2312"/>
                <a:cs typeface="楷体_GB2312"/>
              </a:rPr>
              <a:t>1</a:t>
            </a:r>
            <a:r>
              <a:rPr lang="en-US" altLang="zh-CN" sz="2700" dirty="0">
                <a:latin typeface="Arial" panose="020B0604020202020204" pitchFamily="34" charset="0"/>
                <a:ea typeface="楷体_GB2312"/>
                <a:cs typeface="楷体_GB2312"/>
              </a:rPr>
              <a:t>…</a:t>
            </a:r>
            <a:r>
              <a:rPr lang="en-US" altLang="zh-CN" sz="2700" i="1" dirty="0" err="1">
                <a:latin typeface="Arial" panose="020B0604020202020204" pitchFamily="34" charset="0"/>
                <a:ea typeface="楷体_GB2312"/>
                <a:cs typeface="楷体_GB2312"/>
              </a:rPr>
              <a:t>Y</a:t>
            </a:r>
            <a:r>
              <a:rPr lang="en-US" altLang="zh-CN" sz="2700" i="1" baseline="-25000" dirty="0" err="1">
                <a:latin typeface="Arial" panose="020B0604020202020204" pitchFamily="34" charset="0"/>
                <a:ea typeface="楷体_GB2312"/>
                <a:cs typeface="楷体_GB2312"/>
              </a:rPr>
              <a:t>k</a:t>
            </a:r>
            <a:r>
              <a:rPr lang="en-US" altLang="zh-CN" sz="2700" dirty="0" err="1">
                <a:latin typeface="Arial" panose="020B0604020202020204" pitchFamily="34" charset="0"/>
                <a:ea typeface="楷体_GB2312"/>
                <a:cs typeface="楷体_GB2312"/>
              </a:rPr>
              <a:t>∈</a:t>
            </a:r>
            <a:r>
              <a:rPr lang="en-US" altLang="zh-CN" sz="2700" i="1" dirty="0" err="1">
                <a:latin typeface="Arial" panose="020B0604020202020204" pitchFamily="34" charset="0"/>
                <a:ea typeface="楷体_GB2312"/>
                <a:cs typeface="楷体_GB2312"/>
              </a:rPr>
              <a:t>P</a:t>
            </a:r>
            <a:r>
              <a:rPr lang="en-US" altLang="zh-CN" sz="2700" dirty="0">
                <a:latin typeface="Arial" panose="020B0604020202020204" pitchFamily="34" charset="0"/>
                <a:ea typeface="楷体_GB2312"/>
                <a:cs typeface="楷体_GB2312"/>
              </a:rPr>
              <a:t> (</a:t>
            </a:r>
            <a:r>
              <a:rPr lang="en-US" altLang="zh-CN" sz="2700" i="1" dirty="0">
                <a:latin typeface="Arial" panose="020B0604020202020204" pitchFamily="34" charset="0"/>
                <a:ea typeface="楷体_GB2312"/>
                <a:cs typeface="楷体_GB2312"/>
              </a:rPr>
              <a:t>k</a:t>
            </a:r>
            <a:r>
              <a:rPr lang="en-US" altLang="zh-CN" sz="2700" i="1" dirty="0">
                <a:latin typeface="Arial" panose="020B0604020202020204" pitchFamily="34" charset="0"/>
                <a:cs typeface="Tahoma" panose="020B0604030504040204" pitchFamily="34" charset="0"/>
              </a:rPr>
              <a:t>≥</a:t>
            </a:r>
            <a:r>
              <a:rPr lang="en-US" altLang="zh-CN" sz="2700" dirty="0">
                <a:latin typeface="Arial" panose="020B0604020202020204" pitchFamily="34" charset="0"/>
                <a:cs typeface="Times New Roman" panose="02020603050405020304" pitchFamily="18" charset="0"/>
              </a:rPr>
              <a:t>1)</a:t>
            </a:r>
            <a:r>
              <a:rPr lang="zh-CN" altLang="en-US" sz="2700" dirty="0">
                <a:latin typeface="楷体" panose="02010609060101010101" pitchFamily="49" charset="-122"/>
                <a:cs typeface="Times New Roman" panose="02020603050405020304" pitchFamily="18" charset="0"/>
              </a:rPr>
              <a:t>，则将</a:t>
            </a:r>
            <a:r>
              <a:rPr lang="en-US" altLang="zh-CN" sz="2700" dirty="0">
                <a:latin typeface="Arial" panose="020B0604020202020204" pitchFamily="34" charset="0"/>
              </a:rPr>
              <a:t>FIRST(</a:t>
            </a:r>
            <a:r>
              <a:rPr lang="en-US" altLang="zh-CN" sz="2700" i="1" dirty="0">
                <a:latin typeface="Arial" panose="020B0604020202020204" pitchFamily="34" charset="0"/>
                <a:ea typeface="楷体_GB2312"/>
                <a:cs typeface="楷体_GB2312"/>
              </a:rPr>
              <a:t>Y</a:t>
            </a:r>
            <a:r>
              <a:rPr lang="en-US" altLang="zh-CN" sz="2700" i="1" baseline="-25000" dirty="0">
                <a:latin typeface="Arial" panose="020B0604020202020204" pitchFamily="34" charset="0"/>
                <a:ea typeface="楷体_GB2312"/>
                <a:cs typeface="楷体_GB2312"/>
              </a:rPr>
              <a:t>1</a:t>
            </a:r>
            <a:r>
              <a:rPr lang="en-US" altLang="zh-CN" sz="2700" dirty="0">
                <a:latin typeface="Arial" panose="020B0604020202020204" pitchFamily="34" charset="0"/>
              </a:rPr>
              <a:t>)</a:t>
            </a:r>
            <a:r>
              <a:rPr lang="zh-CN" altLang="en-US" sz="2700" dirty="0">
                <a:latin typeface="Arial" panose="020B0604020202020204" pitchFamily="34" charset="0"/>
              </a:rPr>
              <a:t>中除</a:t>
            </a:r>
            <a:r>
              <a:rPr lang="en-US" altLang="zh-CN" sz="2800" i="1" dirty="0">
                <a:latin typeface="Arial" panose="020B0604020202020204" pitchFamily="34" charset="0"/>
                <a:ea typeface="楷体_GB2312"/>
                <a:cs typeface="楷体_GB2312"/>
              </a:rPr>
              <a:t>ε</a:t>
            </a:r>
            <a:r>
              <a:rPr lang="zh-CN" altLang="en-US" sz="2800" dirty="0">
                <a:latin typeface="Arial" panose="020B0604020202020204" pitchFamily="34" charset="0"/>
                <a:ea typeface="楷体_GB2312"/>
                <a:cs typeface="楷体_GB2312"/>
              </a:rPr>
              <a:t>以外的所有</a:t>
            </a:r>
            <a:r>
              <a:rPr lang="zh-CN" altLang="en-US" sz="2700" dirty="0">
                <a:latin typeface="Arial" panose="020B0604020202020204" pitchFamily="34" charset="0"/>
              </a:rPr>
              <a:t>元素加入</a:t>
            </a:r>
            <a:r>
              <a:rPr lang="en-US" altLang="zh-CN" sz="2700" dirty="0">
                <a:latin typeface="Arial" panose="020B0604020202020204" pitchFamily="34" charset="0"/>
              </a:rPr>
              <a:t>FIRST(</a:t>
            </a:r>
            <a:r>
              <a:rPr lang="en-US" altLang="zh-CN" sz="2700" i="1" dirty="0">
                <a:latin typeface="Arial" panose="020B0604020202020204" pitchFamily="34" charset="0"/>
              </a:rPr>
              <a:t>X</a:t>
            </a:r>
            <a:r>
              <a:rPr lang="en-US" altLang="zh-CN" sz="2700" dirty="0">
                <a:latin typeface="Arial" panose="020B0604020202020204" pitchFamily="34" charset="0"/>
              </a:rPr>
              <a:t>)</a:t>
            </a:r>
          </a:p>
          <a:p>
            <a:pPr marL="0" lvl="1" eaLnBrk="1" hangingPunct="1"/>
            <a:r>
              <a:rPr lang="zh-CN" altLang="en-US" sz="2700" dirty="0">
                <a:latin typeface="楷体" panose="02010609060101010101" pitchFamily="49" charset="-122"/>
                <a:cs typeface="Times New Roman" panose="02020603050405020304" pitchFamily="18" charset="0"/>
              </a:rPr>
              <a:t>如果</a:t>
            </a:r>
            <a:r>
              <a:rPr lang="en-US" altLang="zh-CN" sz="1900" i="1" dirty="0">
                <a:latin typeface="Arial" panose="020B0604020202020204" pitchFamily="34" charset="0"/>
                <a:ea typeface="楷体_GB2312"/>
                <a:cs typeface="楷体_GB2312"/>
              </a:rPr>
              <a:t>Y</a:t>
            </a:r>
            <a:r>
              <a:rPr lang="en-US" altLang="zh-CN" sz="1900" i="1" baseline="-25000" dirty="0">
                <a:latin typeface="Arial" panose="020B0604020202020204" pitchFamily="34" charset="0"/>
                <a:ea typeface="楷体_GB2312"/>
                <a:cs typeface="楷体_GB2312"/>
              </a:rPr>
              <a:t>1 </a:t>
            </a:r>
            <a:r>
              <a:rPr lang="zh-CN" altLang="en-US" sz="1900" dirty="0">
                <a:latin typeface="Arial" panose="020B0604020202020204" pitchFamily="34" charset="0"/>
              </a:rPr>
              <a:t>能推导出空串，那么将</a:t>
            </a:r>
            <a:r>
              <a:rPr lang="en-US" altLang="zh-CN" sz="1900" dirty="0">
                <a:latin typeface="Arial" panose="020B0604020202020204" pitchFamily="34" charset="0"/>
              </a:rPr>
              <a:t>FIRST(</a:t>
            </a:r>
            <a:r>
              <a:rPr lang="en-US" altLang="zh-CN" sz="1900" i="1" dirty="0">
                <a:latin typeface="Arial" panose="020B0604020202020204" pitchFamily="34" charset="0"/>
                <a:ea typeface="楷体_GB2312"/>
                <a:cs typeface="楷体_GB2312"/>
              </a:rPr>
              <a:t>Y</a:t>
            </a:r>
            <a:r>
              <a:rPr lang="en-US" altLang="zh-CN" sz="1900" i="1" baseline="-25000" dirty="0">
                <a:latin typeface="Arial" panose="020B0604020202020204" pitchFamily="34" charset="0"/>
                <a:ea typeface="楷体_GB2312"/>
                <a:cs typeface="楷体_GB2312"/>
              </a:rPr>
              <a:t>2</a:t>
            </a:r>
            <a:r>
              <a:rPr lang="en-US" altLang="zh-CN" sz="1900" dirty="0">
                <a:latin typeface="Arial" panose="020B0604020202020204" pitchFamily="34" charset="0"/>
              </a:rPr>
              <a:t>)</a:t>
            </a:r>
            <a:r>
              <a:rPr lang="zh-CN" altLang="en-US" sz="2000" dirty="0">
                <a:latin typeface="Arial" panose="020B0604020202020204" pitchFamily="34" charset="0"/>
              </a:rPr>
              <a:t>中除</a:t>
            </a:r>
            <a:r>
              <a:rPr lang="en-US" altLang="zh-CN" sz="2000" i="1" dirty="0">
                <a:latin typeface="Arial" panose="020B0604020202020204" pitchFamily="34" charset="0"/>
                <a:ea typeface="楷体_GB2312"/>
                <a:cs typeface="楷体_GB2312"/>
              </a:rPr>
              <a:t>ε</a:t>
            </a:r>
            <a:r>
              <a:rPr lang="zh-CN" altLang="en-US" sz="2000" dirty="0">
                <a:latin typeface="Arial" panose="020B0604020202020204" pitchFamily="34" charset="0"/>
                <a:ea typeface="楷体_GB2312"/>
                <a:cs typeface="楷体_GB2312"/>
              </a:rPr>
              <a:t>以外的所有</a:t>
            </a:r>
            <a:r>
              <a:rPr lang="zh-CN" altLang="en-US" sz="2000" dirty="0">
                <a:latin typeface="Arial" panose="020B0604020202020204" pitchFamily="34" charset="0"/>
              </a:rPr>
              <a:t>元素也都</a:t>
            </a:r>
            <a:r>
              <a:rPr lang="zh-CN" altLang="en-US" sz="1900" dirty="0">
                <a:latin typeface="楷体" panose="02010609060101010101" pitchFamily="49" charset="-122"/>
              </a:rPr>
              <a:t>加入到</a:t>
            </a:r>
            <a:r>
              <a:rPr lang="en-US" altLang="zh-CN" sz="1900" dirty="0">
                <a:latin typeface="Arial" panose="020B0604020202020204" pitchFamily="34" charset="0"/>
              </a:rPr>
              <a:t>FIRST(</a:t>
            </a:r>
            <a:r>
              <a:rPr lang="en-US" altLang="zh-CN" sz="1900" i="1" dirty="0">
                <a:latin typeface="Arial" panose="020B0604020202020204" pitchFamily="34" charset="0"/>
              </a:rPr>
              <a:t>X</a:t>
            </a:r>
            <a:r>
              <a:rPr lang="en-US" altLang="zh-CN" sz="1900" dirty="0">
                <a:latin typeface="Arial" panose="020B0604020202020204" pitchFamily="34" charset="0"/>
              </a:rPr>
              <a:t>)</a:t>
            </a:r>
            <a:r>
              <a:rPr lang="zh-CN" altLang="en-US" sz="1900" dirty="0">
                <a:latin typeface="Arial" panose="020B0604020202020204" pitchFamily="34" charset="0"/>
              </a:rPr>
              <a:t>中，</a:t>
            </a:r>
          </a:p>
          <a:p>
            <a:pPr marL="0" lvl="1" eaLnBrk="1" hangingPunct="1"/>
            <a:r>
              <a:rPr lang="zh-CN" altLang="en-US" sz="2700" dirty="0">
                <a:latin typeface="楷体" panose="02010609060101010101" pitchFamily="49" charset="-122"/>
                <a:cs typeface="Times New Roman" panose="02020603050405020304" pitchFamily="18" charset="0"/>
              </a:rPr>
              <a:t>如果</a:t>
            </a:r>
            <a:r>
              <a:rPr lang="en-US" altLang="zh-CN" sz="1900" i="1" dirty="0">
                <a:latin typeface="Arial" panose="020B0604020202020204" pitchFamily="34" charset="0"/>
                <a:ea typeface="楷体_GB2312"/>
                <a:cs typeface="楷体_GB2312"/>
              </a:rPr>
              <a:t>Y</a:t>
            </a:r>
            <a:r>
              <a:rPr lang="en-US" altLang="zh-CN" sz="1900" i="1" baseline="-25000" dirty="0">
                <a:latin typeface="Arial" panose="020B0604020202020204" pitchFamily="34" charset="0"/>
                <a:ea typeface="楷体_GB2312"/>
                <a:cs typeface="楷体_GB2312"/>
              </a:rPr>
              <a:t>2 </a:t>
            </a:r>
            <a:r>
              <a:rPr lang="zh-CN" altLang="en-US" sz="1900" dirty="0">
                <a:latin typeface="Arial" panose="020B0604020202020204" pitchFamily="34" charset="0"/>
              </a:rPr>
              <a:t>能推导出空串，那么将</a:t>
            </a:r>
            <a:r>
              <a:rPr lang="en-US" altLang="zh-CN" sz="1900" dirty="0">
                <a:latin typeface="Arial" panose="020B0604020202020204" pitchFamily="34" charset="0"/>
              </a:rPr>
              <a:t>FIRST(</a:t>
            </a:r>
            <a:r>
              <a:rPr lang="en-US" altLang="zh-CN" sz="1900" i="1" dirty="0">
                <a:latin typeface="Arial" panose="020B0604020202020204" pitchFamily="34" charset="0"/>
                <a:ea typeface="楷体_GB2312"/>
                <a:cs typeface="楷体_GB2312"/>
              </a:rPr>
              <a:t>Y</a:t>
            </a:r>
            <a:r>
              <a:rPr lang="en-US" altLang="zh-CN" sz="1900" i="1" baseline="-25000" dirty="0">
                <a:latin typeface="Arial" panose="020B0604020202020204" pitchFamily="34" charset="0"/>
                <a:ea typeface="楷体_GB2312"/>
                <a:cs typeface="楷体_GB2312"/>
              </a:rPr>
              <a:t>3</a:t>
            </a:r>
            <a:r>
              <a:rPr lang="en-US" altLang="zh-CN" sz="1900" dirty="0">
                <a:latin typeface="Arial" panose="020B0604020202020204" pitchFamily="34" charset="0"/>
              </a:rPr>
              <a:t>)</a:t>
            </a:r>
            <a:r>
              <a:rPr lang="zh-CN" altLang="en-US" sz="1800" dirty="0">
                <a:latin typeface="Arial" panose="020B0604020202020204" pitchFamily="34" charset="0"/>
              </a:rPr>
              <a:t>中除</a:t>
            </a:r>
            <a:r>
              <a:rPr lang="en-US" altLang="zh-CN" sz="1800" i="1" dirty="0">
                <a:latin typeface="Arial" panose="020B0604020202020204" pitchFamily="34" charset="0"/>
                <a:ea typeface="楷体_GB2312"/>
                <a:cs typeface="楷体_GB2312"/>
              </a:rPr>
              <a:t>ε</a:t>
            </a:r>
            <a:r>
              <a:rPr lang="zh-CN" altLang="en-US" sz="1800" dirty="0">
                <a:latin typeface="Arial" panose="020B0604020202020204" pitchFamily="34" charset="0"/>
                <a:ea typeface="楷体_GB2312"/>
                <a:cs typeface="楷体_GB2312"/>
              </a:rPr>
              <a:t>以外的所有</a:t>
            </a:r>
            <a:r>
              <a:rPr lang="zh-CN" altLang="en-US" sz="1800" dirty="0">
                <a:latin typeface="Arial" panose="020B0604020202020204" pitchFamily="34" charset="0"/>
              </a:rPr>
              <a:t>元素也都</a:t>
            </a:r>
            <a:r>
              <a:rPr lang="zh-CN" altLang="en-US" sz="1900" dirty="0">
                <a:latin typeface="楷体" panose="02010609060101010101" pitchFamily="49" charset="-122"/>
              </a:rPr>
              <a:t>加入到</a:t>
            </a:r>
            <a:r>
              <a:rPr lang="en-US" altLang="zh-CN" sz="1900" dirty="0">
                <a:latin typeface="Arial" panose="020B0604020202020204" pitchFamily="34" charset="0"/>
              </a:rPr>
              <a:t>FIRST(</a:t>
            </a:r>
            <a:r>
              <a:rPr lang="en-US" altLang="zh-CN" sz="1900" i="1" dirty="0">
                <a:latin typeface="Arial" panose="020B0604020202020204" pitchFamily="34" charset="0"/>
              </a:rPr>
              <a:t>X</a:t>
            </a:r>
            <a:r>
              <a:rPr lang="en-US" altLang="zh-CN" sz="1900" dirty="0">
                <a:latin typeface="Arial" panose="020B0604020202020204" pitchFamily="34" charset="0"/>
              </a:rPr>
              <a:t>)</a:t>
            </a:r>
            <a:r>
              <a:rPr lang="zh-CN" altLang="en-US" sz="1900" dirty="0">
                <a:latin typeface="Arial" panose="020B0604020202020204" pitchFamily="34" charset="0"/>
              </a:rPr>
              <a:t>中，</a:t>
            </a:r>
            <a:endParaRPr lang="en-US" altLang="zh-CN" sz="1900" dirty="0">
              <a:latin typeface="Arial" panose="020B0604020202020204" pitchFamily="34" charset="0"/>
            </a:endParaRPr>
          </a:p>
          <a:p>
            <a:pPr marL="0" lvl="1" eaLnBrk="1" hangingPunct="1"/>
            <a:r>
              <a:rPr lang="zh-CN" altLang="en-US" sz="1900" dirty="0">
                <a:latin typeface="Arial" panose="020B0604020202020204" pitchFamily="34" charset="0"/>
              </a:rPr>
              <a:t>依此类推</a:t>
            </a:r>
            <a:endParaRPr lang="en-US" altLang="zh-CN" sz="1900" dirty="0">
              <a:latin typeface="Arial" panose="020B0604020202020204" pitchFamily="34" charset="0"/>
            </a:endParaRPr>
          </a:p>
          <a:p>
            <a:pPr marL="0" lvl="1" eaLnBrk="1" hangingPunct="1"/>
            <a:r>
              <a:rPr lang="zh-CN" altLang="en-US" sz="2700" dirty="0">
                <a:latin typeface="楷体" panose="02010609060101010101" pitchFamily="49" charset="-122"/>
                <a:cs typeface="Times New Roman" panose="02020603050405020304" pitchFamily="18" charset="0"/>
              </a:rPr>
              <a:t>最后，如果</a:t>
            </a:r>
            <a:r>
              <a:rPr lang="en-US" altLang="zh-CN" sz="1900" i="1" dirty="0" err="1">
                <a:latin typeface="Arial" panose="020B0604020202020204" pitchFamily="34" charset="0"/>
                <a:ea typeface="楷体_GB2312"/>
                <a:cs typeface="楷体_GB2312"/>
              </a:rPr>
              <a:t>Y</a:t>
            </a:r>
            <a:r>
              <a:rPr lang="en-US" altLang="zh-CN" sz="1900" i="1" baseline="-25000" dirty="0" err="1">
                <a:latin typeface="Arial" panose="020B0604020202020204" pitchFamily="34" charset="0"/>
                <a:ea typeface="楷体_GB2312"/>
                <a:cs typeface="楷体_GB2312"/>
              </a:rPr>
              <a:t>k</a:t>
            </a:r>
            <a:r>
              <a:rPr lang="en-US" altLang="zh-CN" sz="1900" i="1" baseline="-25000" dirty="0">
                <a:latin typeface="Arial" panose="020B0604020202020204" pitchFamily="34" charset="0"/>
                <a:ea typeface="楷体_GB2312"/>
                <a:cs typeface="楷体_GB2312"/>
              </a:rPr>
              <a:t> </a:t>
            </a:r>
            <a:r>
              <a:rPr lang="zh-CN" altLang="en-US" sz="1900" dirty="0">
                <a:latin typeface="Arial" panose="020B0604020202020204" pitchFamily="34" charset="0"/>
              </a:rPr>
              <a:t>也能推导出空串，那么将</a:t>
            </a:r>
            <a:r>
              <a:rPr lang="en-US" altLang="zh-CN" sz="1900" i="1" dirty="0">
                <a:latin typeface="Arial" panose="020B0604020202020204" pitchFamily="34" charset="0"/>
                <a:ea typeface="楷体_GB2312"/>
                <a:cs typeface="楷体_GB2312"/>
              </a:rPr>
              <a:t>ε</a:t>
            </a:r>
            <a:r>
              <a:rPr lang="zh-CN" altLang="en-US" sz="1900" dirty="0">
                <a:latin typeface="楷体" panose="02010609060101010101" pitchFamily="49" charset="-122"/>
              </a:rPr>
              <a:t>加入到</a:t>
            </a:r>
            <a:r>
              <a:rPr lang="en-US" altLang="zh-CN" sz="1900" dirty="0">
                <a:latin typeface="Arial" panose="020B0604020202020204" pitchFamily="34" charset="0"/>
              </a:rPr>
              <a:t>FIRST(</a:t>
            </a:r>
            <a:r>
              <a:rPr lang="en-US" altLang="zh-CN" sz="1900" i="1" dirty="0">
                <a:latin typeface="Arial" panose="020B0604020202020204" pitchFamily="34" charset="0"/>
              </a:rPr>
              <a:t>X</a:t>
            </a:r>
            <a:r>
              <a:rPr lang="en-US" altLang="zh-CN" sz="1900" dirty="0">
                <a:latin typeface="Arial" panose="020B0604020202020204" pitchFamily="34" charset="0"/>
              </a:rPr>
              <a:t>)</a:t>
            </a:r>
            <a:r>
              <a:rPr lang="zh-CN" altLang="en-US" sz="1900" dirty="0">
                <a:latin typeface="Arial" panose="020B0604020202020204" pitchFamily="34" charset="0"/>
              </a:rPr>
              <a:t>中。</a:t>
            </a:r>
          </a:p>
          <a:p>
            <a:endParaRPr lang="zh-CN" altLang="en-US" dirty="0">
              <a:latin typeface="Arial" panose="020B0604020202020204" pitchFamily="34" charset="0"/>
              <a:ea typeface="楷体_GB2312"/>
              <a:cs typeface="楷体_GB2312"/>
            </a:endParaRPr>
          </a:p>
        </p:txBody>
      </p:sp>
      <p:sp>
        <p:nvSpPr>
          <p:cNvPr id="96260" name="灯片编号占位符 3">
            <a:extLst>
              <a:ext uri="{FF2B5EF4-FFF2-40B4-BE49-F238E27FC236}">
                <a16:creationId xmlns:a16="http://schemas.microsoft.com/office/drawing/2014/main" id="{A057393D-87EA-4D11-B6E7-D14226687505}"/>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Tahoma" panose="020B0604030504040204" pitchFamily="34" charset="0"/>
                <a:ea typeface="宋体" panose="02010600030101010101" pitchFamily="2" charset="-122"/>
              </a:defRPr>
            </a:lvl1pPr>
            <a:lvl2pPr marL="741363" indent="-284163" defTabSz="949325">
              <a:defRPr>
                <a:solidFill>
                  <a:schemeClr val="tx1"/>
                </a:solidFill>
                <a:latin typeface="Tahoma" panose="020B0604030504040204" pitchFamily="34" charset="0"/>
                <a:ea typeface="宋体" panose="02010600030101010101" pitchFamily="2" charset="-122"/>
              </a:defRPr>
            </a:lvl2pPr>
            <a:lvl3pPr marL="1141413" indent="-227013" defTabSz="949325">
              <a:defRPr>
                <a:solidFill>
                  <a:schemeClr val="tx1"/>
                </a:solidFill>
                <a:latin typeface="Tahoma" panose="020B0604030504040204" pitchFamily="34" charset="0"/>
                <a:ea typeface="宋体" panose="02010600030101010101" pitchFamily="2" charset="-122"/>
              </a:defRPr>
            </a:lvl3pPr>
            <a:lvl4pPr marL="1598613" indent="-227013" defTabSz="949325">
              <a:defRPr>
                <a:solidFill>
                  <a:schemeClr val="tx1"/>
                </a:solidFill>
                <a:latin typeface="Tahoma" panose="020B0604030504040204" pitchFamily="34" charset="0"/>
                <a:ea typeface="宋体" panose="02010600030101010101" pitchFamily="2" charset="-122"/>
              </a:defRPr>
            </a:lvl4pPr>
            <a:lvl5pPr marL="2055813" indent="-227013" defTabSz="949325">
              <a:defRPr>
                <a:solidFill>
                  <a:schemeClr val="tx1"/>
                </a:solidFill>
                <a:latin typeface="Tahoma" panose="020B0604030504040204" pitchFamily="34" charset="0"/>
                <a:ea typeface="宋体" panose="02010600030101010101" pitchFamily="2" charset="-122"/>
              </a:defRPr>
            </a:lvl5pPr>
            <a:lvl6pPr marL="25130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03076D9A-B3C7-4AEE-936C-9F6EAF87B10B}" type="slidenum">
              <a:rPr lang="zh-CN" altLang="en-US" smtClean="0"/>
              <a:pPr/>
              <a:t>41</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6F1178C5-3170-46E0-8014-F8954CE6A1B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Tahoma" panose="020B0604030504040204" pitchFamily="34" charset="0"/>
                <a:ea typeface="宋体" panose="02010600030101010101" pitchFamily="2" charset="-122"/>
              </a:defRPr>
            </a:lvl1pPr>
            <a:lvl2pPr marL="741363" indent="-284163" defTabSz="949325">
              <a:defRPr>
                <a:solidFill>
                  <a:schemeClr val="tx1"/>
                </a:solidFill>
                <a:latin typeface="Tahoma" panose="020B0604030504040204" pitchFamily="34" charset="0"/>
                <a:ea typeface="宋体" panose="02010600030101010101" pitchFamily="2" charset="-122"/>
              </a:defRPr>
            </a:lvl2pPr>
            <a:lvl3pPr marL="1141413" indent="-227013" defTabSz="949325">
              <a:defRPr>
                <a:solidFill>
                  <a:schemeClr val="tx1"/>
                </a:solidFill>
                <a:latin typeface="Tahoma" panose="020B0604030504040204" pitchFamily="34" charset="0"/>
                <a:ea typeface="宋体" panose="02010600030101010101" pitchFamily="2" charset="-122"/>
              </a:defRPr>
            </a:lvl3pPr>
            <a:lvl4pPr marL="1598613" indent="-227013" defTabSz="949325">
              <a:defRPr>
                <a:solidFill>
                  <a:schemeClr val="tx1"/>
                </a:solidFill>
                <a:latin typeface="Tahoma" panose="020B0604030504040204" pitchFamily="34" charset="0"/>
                <a:ea typeface="宋体" panose="02010600030101010101" pitchFamily="2" charset="-122"/>
              </a:defRPr>
            </a:lvl4pPr>
            <a:lvl5pPr marL="2055813" indent="-227013" defTabSz="949325">
              <a:defRPr>
                <a:solidFill>
                  <a:schemeClr val="tx1"/>
                </a:solidFill>
                <a:latin typeface="Tahoma" panose="020B0604030504040204" pitchFamily="34" charset="0"/>
                <a:ea typeface="宋体" panose="02010600030101010101" pitchFamily="2" charset="-122"/>
              </a:defRPr>
            </a:lvl5pPr>
            <a:lvl6pPr marL="25130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08F0CA79-DE94-4263-AACE-C0314E4DE846}" type="slidenum">
              <a:rPr lang="zh-CN" altLang="en-US" smtClean="0"/>
              <a:pPr/>
              <a:t>4</a:t>
            </a:fld>
            <a:endParaRPr lang="en-US" altLang="zh-CN"/>
          </a:p>
        </p:txBody>
      </p:sp>
      <p:sp>
        <p:nvSpPr>
          <p:cNvPr id="41987" name="Rectangle 2">
            <a:extLst>
              <a:ext uri="{FF2B5EF4-FFF2-40B4-BE49-F238E27FC236}">
                <a16:creationId xmlns:a16="http://schemas.microsoft.com/office/drawing/2014/main" id="{6D16BA56-6DE3-400C-97B5-F0CFE35B7A23}"/>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62E111F0-3A8B-47F1-BF76-E8C2571FBAE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latin typeface="Arial" panose="020B0604020202020204" pitchFamily="34" charset="0"/>
              </a:rPr>
              <a:t>根据分析树生成的方向，可以将语法分析方法分为两类</a:t>
            </a:r>
            <a:endParaRPr lang="en-US" altLang="zh-CN" dirty="0">
              <a:latin typeface="Arial" panose="020B0604020202020204" pitchFamily="34" charset="0"/>
            </a:endParaRPr>
          </a:p>
          <a:p>
            <a:pPr eaLnBrk="1" hangingPunct="1"/>
            <a:r>
              <a:rPr lang="zh-CN" altLang="en-US" dirty="0">
                <a:latin typeface="Arial" panose="020B0604020202020204" pitchFamily="34" charset="0"/>
              </a:rPr>
              <a:t>龙</a:t>
            </a:r>
            <a:r>
              <a:rPr lang="en-US" altLang="zh-CN" dirty="0">
                <a:latin typeface="Arial" panose="020B0604020202020204" pitchFamily="34" charset="0"/>
              </a:rPr>
              <a:t>2 p110</a:t>
            </a:r>
          </a:p>
          <a:p>
            <a:pPr eaLnBrk="1" hangingPunct="1"/>
            <a:r>
              <a:rPr lang="zh-CN" altLang="en-US" dirty="0">
                <a:latin typeface="Arial" panose="020B0604020202020204" pitchFamily="34" charset="0"/>
              </a:rPr>
              <a:t>龙</a:t>
            </a:r>
            <a:r>
              <a:rPr lang="en-US" altLang="zh-CN" dirty="0">
                <a:latin typeface="Arial" panose="020B0604020202020204" pitchFamily="34" charset="0"/>
              </a:rPr>
              <a:t>2 p111</a:t>
            </a:r>
          </a:p>
          <a:p>
            <a:pPr eaLnBrk="1" hangingPunct="1"/>
            <a:r>
              <a:rPr lang="zh-CN" altLang="en-US" dirty="0">
                <a:latin typeface="Arial" panose="020B0604020202020204" pitchFamily="34" charset="0"/>
              </a:rPr>
              <a:t>前者从顶部（根节点）开始向底部（叶子节点）方向为输入句子构造分析树，这实际上是从开始符号</a:t>
            </a:r>
            <a:r>
              <a:rPr lang="en-US" altLang="zh-CN" dirty="0">
                <a:latin typeface="Arial" panose="020B0604020202020204" pitchFamily="34" charset="0"/>
              </a:rPr>
              <a:t>S</a:t>
            </a:r>
            <a:r>
              <a:rPr lang="zh-CN" altLang="en-US" dirty="0">
                <a:latin typeface="Arial" panose="020B0604020202020204" pitchFamily="34" charset="0"/>
              </a:rPr>
              <a:t>推导出输入句子</a:t>
            </a:r>
            <a:r>
              <a:rPr lang="en-US" altLang="zh-CN" dirty="0">
                <a:latin typeface="Arial" panose="020B0604020202020204" pitchFamily="34" charset="0"/>
              </a:rPr>
              <a:t>w1, w2, …,</a:t>
            </a:r>
            <a:r>
              <a:rPr lang="en-US" altLang="zh-CN" dirty="0" err="1">
                <a:latin typeface="Arial" panose="020B0604020202020204" pitchFamily="34" charset="0"/>
              </a:rPr>
              <a:t>wn</a:t>
            </a:r>
            <a:r>
              <a:rPr lang="zh-CN" altLang="en-US" dirty="0">
                <a:latin typeface="Arial" panose="020B0604020202020204" pitchFamily="34" charset="0"/>
              </a:rPr>
              <a:t>的过程。</a:t>
            </a:r>
          </a:p>
          <a:p>
            <a:pPr eaLnBrk="1" hangingPunct="1"/>
            <a:r>
              <a:rPr lang="zh-CN" altLang="en-US" dirty="0">
                <a:latin typeface="Arial" panose="020B0604020202020204" pitchFamily="34" charset="0"/>
              </a:rPr>
              <a:t>后者从叶子节点开始向根节点方向为输入句子构造分析树，这实际上是将输入句子</a:t>
            </a:r>
            <a:r>
              <a:rPr lang="en-US" altLang="zh-CN" dirty="0">
                <a:latin typeface="Arial" panose="020B0604020202020204" pitchFamily="34" charset="0"/>
              </a:rPr>
              <a:t>w1, w2, …,</a:t>
            </a:r>
            <a:r>
              <a:rPr lang="en-US" altLang="zh-CN" dirty="0" err="1">
                <a:latin typeface="Arial" panose="020B0604020202020204" pitchFamily="34" charset="0"/>
              </a:rPr>
              <a:t>wn</a:t>
            </a:r>
            <a:r>
              <a:rPr lang="zh-CN" altLang="en-US" dirty="0">
                <a:latin typeface="Arial" panose="020B0604020202020204" pitchFamily="34" charset="0"/>
              </a:rPr>
              <a:t>归约为开始符号</a:t>
            </a:r>
            <a:r>
              <a:rPr lang="en-US" altLang="zh-CN" dirty="0">
                <a:latin typeface="Arial" panose="020B0604020202020204" pitchFamily="34" charset="0"/>
              </a:rPr>
              <a:t>S</a:t>
            </a:r>
            <a:r>
              <a:rPr lang="zh-CN" altLang="en-US" dirty="0">
                <a:latin typeface="Arial" panose="020B0604020202020204" pitchFamily="34" charset="0"/>
              </a:rPr>
              <a:t>的过程。</a:t>
            </a:r>
            <a:endParaRPr lang="en-US" altLang="zh-CN" dirty="0">
              <a:latin typeface="Arial" panose="020B0604020202020204" pitchFamily="34" charset="0"/>
            </a:endParaRPr>
          </a:p>
          <a:p>
            <a:pPr eaLnBrk="1" hangingPunct="1"/>
            <a:r>
              <a:rPr lang="zh-CN" altLang="en-US" dirty="0">
                <a:latin typeface="Arial" panose="020B0604020202020204" pitchFamily="34" charset="0"/>
              </a:rPr>
              <a:t>我们可以将</a:t>
            </a:r>
            <a:r>
              <a:rPr lang="zh-CN" altLang="en-US" dirty="0">
                <a:latin typeface="楷体_GB2312"/>
                <a:ea typeface="楷体_GB2312"/>
                <a:cs typeface="楷体_GB2312"/>
              </a:rPr>
              <a:t>自底向上的语法分析过程看成</a:t>
            </a:r>
            <a:r>
              <a:rPr lang="zh-CN" altLang="en-US" b="1" dirty="0">
                <a:latin typeface="楷体_GB2312"/>
                <a:ea typeface="楷体_GB2312"/>
                <a:cs typeface="楷体_GB2312"/>
              </a:rPr>
              <a:t>将一个串</a:t>
            </a:r>
            <a:r>
              <a:rPr lang="en-US" altLang="zh-CN" b="1" dirty="0">
                <a:latin typeface="楷体_GB2312"/>
                <a:ea typeface="楷体_GB2312"/>
                <a:cs typeface="楷体_GB2312"/>
              </a:rPr>
              <a:t>w</a:t>
            </a:r>
            <a:r>
              <a:rPr lang="zh-CN" altLang="en-US" b="1" dirty="0">
                <a:latin typeface="楷体_GB2312"/>
                <a:ea typeface="楷体_GB2312"/>
                <a:cs typeface="楷体_GB2312"/>
              </a:rPr>
              <a:t>归约为文法开始符号</a:t>
            </a:r>
            <a:r>
              <a:rPr lang="en-US" altLang="zh-CN" b="1" dirty="0">
                <a:latin typeface="楷体_GB2312"/>
                <a:ea typeface="楷体_GB2312"/>
                <a:cs typeface="楷体_GB2312"/>
              </a:rPr>
              <a:t>S</a:t>
            </a:r>
            <a:r>
              <a:rPr lang="zh-CN" altLang="en-US" dirty="0">
                <a:latin typeface="楷体_GB2312"/>
                <a:ea typeface="楷体_GB2312"/>
                <a:cs typeface="楷体_GB2312"/>
              </a:rPr>
              <a:t>的过程（</a:t>
            </a:r>
            <a:r>
              <a:rPr lang="zh-CN" altLang="en-US" dirty="0">
                <a:latin typeface="Arial" panose="020B0604020202020204" pitchFamily="34" charset="0"/>
              </a:rPr>
              <a:t>龙</a:t>
            </a:r>
            <a:r>
              <a:rPr lang="en-US" altLang="zh-CN" dirty="0">
                <a:latin typeface="Arial" panose="020B0604020202020204" pitchFamily="34" charset="0"/>
              </a:rPr>
              <a:t>2 p138</a:t>
            </a:r>
            <a:r>
              <a:rPr lang="zh-CN" altLang="en-US" dirty="0">
                <a:latin typeface="楷体_GB2312"/>
                <a:ea typeface="楷体_GB2312"/>
                <a:cs typeface="楷体_GB2312"/>
              </a:rPr>
              <a:t>）</a:t>
            </a:r>
          </a:p>
          <a:p>
            <a:pPr eaLnBrk="1" hangingPunct="1"/>
            <a:r>
              <a:rPr lang="zh-CN" altLang="en-US" b="1" dirty="0">
                <a:latin typeface="楷体" panose="02010609060101010101" pitchFamily="49" charset="-122"/>
                <a:ea typeface="楷体" panose="02010609060101010101" pitchFamily="49" charset="-122"/>
                <a:cs typeface="Times New Roman" panose="02020603050405020304" pitchFamily="18" charset="0"/>
              </a:rPr>
              <a:t>在这两种方式中，分析器的</a:t>
            </a:r>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输入</a:t>
            </a:r>
            <a:r>
              <a:rPr lang="zh-CN" altLang="en-US" b="1" dirty="0">
                <a:latin typeface="楷体" panose="02010609060101010101" pitchFamily="49" charset="-122"/>
                <a:ea typeface="楷体" panose="02010609060101010101" pitchFamily="49" charset="-122"/>
                <a:cs typeface="Times New Roman" panose="02020603050405020304" pitchFamily="18" charset="0"/>
              </a:rPr>
              <a:t>都是按照</a:t>
            </a:r>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从左向右</a:t>
            </a:r>
            <a:r>
              <a:rPr lang="zh-CN" altLang="en-US" b="1" dirty="0">
                <a:latin typeface="楷体" panose="02010609060101010101" pitchFamily="49" charset="-122"/>
                <a:ea typeface="楷体" panose="02010609060101010101" pitchFamily="49" charset="-122"/>
                <a:cs typeface="Times New Roman" panose="02020603050405020304" pitchFamily="18" charset="0"/>
              </a:rPr>
              <a:t>的方式被扫描，每次扫描一个符号</a:t>
            </a:r>
          </a:p>
          <a:p>
            <a:pPr eaLnBrk="1" hangingPunct="1"/>
            <a:r>
              <a:rPr lang="zh-CN" altLang="en-US" dirty="0">
                <a:latin typeface="Arial" panose="020B0604020202020204" pitchFamily="34" charset="0"/>
              </a:rPr>
              <a:t>自顶向下分析方法：容易手工实现</a:t>
            </a:r>
            <a:endParaRPr lang="en-US" altLang="zh-CN" dirty="0">
              <a:latin typeface="Arial" panose="020B0604020202020204" pitchFamily="34" charset="0"/>
            </a:endParaRPr>
          </a:p>
          <a:p>
            <a:pPr eaLnBrk="1" hangingPunct="1"/>
            <a:r>
              <a:rPr lang="zh-CN" altLang="en-US" dirty="0">
                <a:latin typeface="Arial" panose="020B0604020202020204" pitchFamily="34" charset="0"/>
              </a:rPr>
              <a:t>自底向上分析：可以处理更多的文法和翻译方案，但构建复杂，通常自动生成常用。</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a:extLst>
              <a:ext uri="{FF2B5EF4-FFF2-40B4-BE49-F238E27FC236}">
                <a16:creationId xmlns:a16="http://schemas.microsoft.com/office/drawing/2014/main" id="{38D86792-76EB-42B9-8A3F-EE15814E8D68}"/>
              </a:ext>
            </a:extLst>
          </p:cNvPr>
          <p:cNvSpPr>
            <a:spLocks noGrp="1" noRot="1" noChangeAspect="1" noTextEdit="1"/>
          </p:cNvSpPr>
          <p:nvPr>
            <p:ph type="sldImg"/>
          </p:nvPr>
        </p:nvSpPr>
        <p:spPr>
          <a:ln/>
        </p:spPr>
      </p:sp>
      <p:sp>
        <p:nvSpPr>
          <p:cNvPr id="94211" name="备注占位符 2">
            <a:extLst>
              <a:ext uri="{FF2B5EF4-FFF2-40B4-BE49-F238E27FC236}">
                <a16:creationId xmlns:a16="http://schemas.microsoft.com/office/drawing/2014/main" id="{8871726B-F244-4087-8A12-35CDAFB4E0C9}"/>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800" dirty="0">
                <a:latin typeface="Arial" panose="020B0604020202020204" pitchFamily="34" charset="0"/>
                <a:cs typeface="Times New Roman" panose="02020603050405020304" pitchFamily="18" charset="0"/>
              </a:rPr>
              <a:t>此例：做自动算法，使用迭代算法。自上向下处理，</a:t>
            </a:r>
            <a:r>
              <a:rPr lang="en-US" altLang="zh-CN" sz="2800" dirty="0">
                <a:latin typeface="Arial" panose="020B0604020202020204" pitchFamily="34" charset="0"/>
                <a:cs typeface="Times New Roman" panose="02020603050405020304" pitchFamily="18" charset="0"/>
              </a:rPr>
              <a:t>S</a:t>
            </a:r>
            <a:r>
              <a:rPr lang="zh-CN" altLang="en-US" sz="2800" dirty="0">
                <a:latin typeface="Arial" panose="020B0604020202020204" pitchFamily="34" charset="0"/>
                <a:cs typeface="Times New Roman" panose="02020603050405020304" pitchFamily="18" charset="0"/>
              </a:rPr>
              <a:t>，</a:t>
            </a:r>
            <a:r>
              <a:rPr lang="en-US" altLang="zh-CN" sz="2800" dirty="0">
                <a:latin typeface="Arial" panose="020B0604020202020204" pitchFamily="34" charset="0"/>
                <a:cs typeface="Times New Roman" panose="02020603050405020304" pitchFamily="18" charset="0"/>
              </a:rPr>
              <a:t>FIRST(A)</a:t>
            </a:r>
            <a:r>
              <a:rPr lang="zh-CN" altLang="en-US" sz="2800" dirty="0">
                <a:latin typeface="Arial" panose="020B0604020202020204" pitchFamily="34" charset="0"/>
                <a:cs typeface="Times New Roman" panose="02020603050405020304" pitchFamily="18" charset="0"/>
              </a:rPr>
              <a:t> </a:t>
            </a:r>
            <a:r>
              <a:rPr lang="en-US" altLang="zh-CN" sz="2800" dirty="0">
                <a:latin typeface="Arial" panose="020B0604020202020204" pitchFamily="34" charset="0"/>
                <a:cs typeface="Times New Roman" panose="02020603050405020304" pitchFamily="18" charset="0"/>
              </a:rPr>
              <a:t>=</a:t>
            </a:r>
            <a:r>
              <a:rPr lang="zh-CN" altLang="en-US" sz="2800" dirty="0">
                <a:latin typeface="Arial" panose="020B0604020202020204" pitchFamily="34" charset="0"/>
                <a:cs typeface="Times New Roman" panose="02020603050405020304" pitchFamily="18" charset="0"/>
              </a:rPr>
              <a:t> 空，只加入 </a:t>
            </a:r>
            <a:r>
              <a:rPr lang="en-US" altLang="zh-CN" sz="2800" dirty="0">
                <a:latin typeface="Arial" panose="020B0604020202020204" pitchFamily="34" charset="0"/>
                <a:cs typeface="Times New Roman" panose="02020603050405020304" pitchFamily="18" charset="0"/>
              </a:rPr>
              <a:t>b</a:t>
            </a:r>
            <a:r>
              <a:rPr lang="zh-CN" altLang="en-US" sz="2800" dirty="0">
                <a:latin typeface="Arial" panose="020B0604020202020204" pitchFamily="34" charset="0"/>
                <a:cs typeface="Times New Roman" panose="02020603050405020304" pitchFamily="18" charset="0"/>
              </a:rPr>
              <a:t>。</a:t>
            </a:r>
            <a:r>
              <a:rPr lang="en-US" altLang="zh-CN" sz="2800" dirty="0">
                <a:latin typeface="Arial" panose="020B0604020202020204" pitchFamily="34" charset="0"/>
                <a:cs typeface="Times New Roman" panose="02020603050405020304" pitchFamily="18" charset="0"/>
              </a:rPr>
              <a:t>A ,</a:t>
            </a:r>
            <a:r>
              <a:rPr lang="zh-CN" altLang="en-US" sz="2800" dirty="0">
                <a:latin typeface="Arial" panose="020B0604020202020204" pitchFamily="34" charset="0"/>
                <a:cs typeface="Times New Roman" panose="02020603050405020304" pitchFamily="18" charset="0"/>
              </a:rPr>
              <a:t>加入 </a:t>
            </a:r>
            <a:r>
              <a:rPr lang="en-US" altLang="zh-CN" sz="2800" dirty="0">
                <a:latin typeface="Arial" panose="020B0604020202020204" pitchFamily="34" charset="0"/>
                <a:cs typeface="Times New Roman" panose="02020603050405020304" pitchFamily="18" charset="0"/>
              </a:rPr>
              <a:t>b </a:t>
            </a:r>
            <a:r>
              <a:rPr lang="zh-CN" altLang="en-US" sz="2800" dirty="0">
                <a:latin typeface="Arial" panose="020B0604020202020204" pitchFamily="34" charset="0"/>
                <a:cs typeface="Times New Roman" panose="02020603050405020304" pitchFamily="18" charset="0"/>
              </a:rPr>
              <a:t>和空  </a:t>
            </a:r>
            <a:r>
              <a:rPr lang="en-US" altLang="zh-CN" sz="2800" dirty="0">
                <a:latin typeface="Arial" panose="020B0604020202020204" pitchFamily="34" charset="0"/>
                <a:cs typeface="Times New Roman" panose="02020603050405020304" pitchFamily="18" charset="0"/>
              </a:rPr>
              <a:t>B ,</a:t>
            </a:r>
            <a:r>
              <a:rPr lang="zh-CN" altLang="en-US" sz="2800" dirty="0">
                <a:latin typeface="Arial" panose="020B0604020202020204" pitchFamily="34" charset="0"/>
                <a:cs typeface="Times New Roman" panose="02020603050405020304" pitchFamily="18" charset="0"/>
              </a:rPr>
              <a:t>加入</a:t>
            </a:r>
            <a:r>
              <a:rPr lang="en-US" altLang="zh-CN" sz="2800" dirty="0">
                <a:latin typeface="Arial" panose="020B0604020202020204" pitchFamily="34" charset="0"/>
                <a:cs typeface="Times New Roman" panose="02020603050405020304" pitchFamily="18" charset="0"/>
              </a:rPr>
              <a:t>a</a:t>
            </a:r>
            <a:r>
              <a:rPr lang="zh-CN" altLang="en-US" sz="2800" dirty="0">
                <a:latin typeface="Arial" panose="020B0604020202020204" pitchFamily="34" charset="0"/>
                <a:cs typeface="Times New Roman" panose="02020603050405020304" pitchFamily="18" charset="0"/>
              </a:rPr>
              <a:t>和空。</a:t>
            </a:r>
            <a:endParaRPr lang="en-US" altLang="zh-CN" sz="2800" dirty="0">
              <a:latin typeface="Arial" panose="020B0604020202020204" pitchFamily="34" charset="0"/>
              <a:cs typeface="Times New Roman" panose="02020603050405020304" pitchFamily="18" charset="0"/>
            </a:endParaRPr>
          </a:p>
          <a:p>
            <a:pPr eaLnBrk="1" hangingPunct="1"/>
            <a:r>
              <a:rPr lang="en-US" altLang="zh-CN" sz="2800" dirty="0">
                <a:latin typeface="Arial" panose="020B0604020202020204" pitchFamily="34" charset="0"/>
                <a:cs typeface="Times New Roman" panose="02020603050405020304" pitchFamily="18" charset="0"/>
              </a:rPr>
              <a:t>C</a:t>
            </a:r>
            <a:r>
              <a:rPr lang="zh-CN" altLang="en-US" sz="2800" dirty="0">
                <a:latin typeface="Arial" panose="020B0604020202020204" pitchFamily="34" charset="0"/>
                <a:cs typeface="Times New Roman" panose="02020603050405020304" pitchFamily="18" charset="0"/>
              </a:rPr>
              <a:t>，加入</a:t>
            </a:r>
            <a:r>
              <a:rPr lang="en-US" altLang="zh-CN" sz="2800" dirty="0">
                <a:latin typeface="Arial" panose="020B0604020202020204" pitchFamily="34" charset="0"/>
                <a:cs typeface="Times New Roman" panose="02020603050405020304" pitchFamily="18" charset="0"/>
              </a:rPr>
              <a:t>FIRST(A)-</a:t>
            </a:r>
            <a:r>
              <a:rPr lang="zh-CN" altLang="en-US" sz="2800" dirty="0">
                <a:latin typeface="Arial" panose="020B0604020202020204" pitchFamily="34" charset="0"/>
                <a:cs typeface="Times New Roman" panose="02020603050405020304" pitchFamily="18" charset="0"/>
              </a:rPr>
              <a:t>空 </a:t>
            </a:r>
            <a:r>
              <a:rPr lang="en-US" altLang="zh-CN" sz="2800" dirty="0">
                <a:latin typeface="Arial" panose="020B0604020202020204" pitchFamily="34" charset="0"/>
                <a:cs typeface="Times New Roman" panose="02020603050405020304" pitchFamily="18" charset="0"/>
              </a:rPr>
              <a:t> FIRST(D)</a:t>
            </a:r>
            <a:r>
              <a:rPr lang="zh-CN" altLang="en-US" sz="2800" dirty="0">
                <a:latin typeface="Arial" panose="020B0604020202020204" pitchFamily="34" charset="0"/>
                <a:cs typeface="Times New Roman" panose="02020603050405020304" pitchFamily="18" charset="0"/>
              </a:rPr>
              <a:t>为空 </a:t>
            </a:r>
            <a:r>
              <a:rPr lang="en-US" altLang="zh-CN" sz="2800" dirty="0">
                <a:latin typeface="Arial" panose="020B0604020202020204" pitchFamily="34" charset="0"/>
                <a:cs typeface="Times New Roman" panose="02020603050405020304" pitchFamily="18" charset="0"/>
              </a:rPr>
              <a:t>,b.</a:t>
            </a:r>
          </a:p>
          <a:p>
            <a:pPr eaLnBrk="1" hangingPunct="1"/>
            <a:r>
              <a:rPr lang="en-US" altLang="zh-CN" sz="2800" dirty="0" err="1">
                <a:latin typeface="Arial" panose="020B0604020202020204" pitchFamily="34" charset="0"/>
                <a:cs typeface="Times New Roman" panose="02020603050405020304" pitchFamily="18" charset="0"/>
              </a:rPr>
              <a:t>Sll</a:t>
            </a:r>
            <a:r>
              <a:rPr lang="en-US" altLang="zh-CN" sz="2800" dirty="0">
                <a:latin typeface="Arial" panose="020B0604020202020204" pitchFamily="34" charset="0"/>
                <a:cs typeface="Times New Roman" panose="02020603050405020304" pitchFamily="18" charset="0"/>
              </a:rPr>
              <a:t>: </a:t>
            </a:r>
            <a:r>
              <a:rPr lang="zh-CN" altLang="en-US" sz="2800" dirty="0">
                <a:latin typeface="Arial" panose="020B0604020202020204" pitchFamily="34" charset="0"/>
                <a:cs typeface="Times New Roman" panose="02020603050405020304" pitchFamily="18" charset="0"/>
              </a:rPr>
              <a:t>可以画个简单的</a:t>
            </a:r>
            <a:r>
              <a:rPr lang="en-US" altLang="zh-CN" sz="2800" dirty="0">
                <a:latin typeface="Arial" panose="020B0604020202020204" pitchFamily="34" charset="0"/>
                <a:cs typeface="Times New Roman" panose="02020603050405020304" pitchFamily="18" charset="0"/>
              </a:rPr>
              <a:t>FIRST</a:t>
            </a:r>
            <a:r>
              <a:rPr lang="zh-CN" altLang="en-US" sz="2800" dirty="0">
                <a:latin typeface="Arial" panose="020B0604020202020204" pitchFamily="34" charset="0"/>
                <a:cs typeface="Times New Roman" panose="02020603050405020304" pitchFamily="18" charset="0"/>
              </a:rPr>
              <a:t>集依赖关系图：</a:t>
            </a:r>
            <a:r>
              <a:rPr lang="en-US" altLang="zh-CN" sz="2800" dirty="0">
                <a:latin typeface="Arial" panose="020B0604020202020204" pitchFamily="34" charset="0"/>
                <a:cs typeface="Times New Roman" panose="02020603050405020304" pitchFamily="18" charset="0"/>
              </a:rPr>
              <a:t>FIRST(s)</a:t>
            </a:r>
            <a:r>
              <a:rPr lang="zh-CN" altLang="en-US" sz="2800" dirty="0">
                <a:latin typeface="Arial" panose="020B0604020202020204" pitchFamily="34" charset="0"/>
                <a:cs typeface="Times New Roman" panose="02020603050405020304" pitchFamily="18" charset="0"/>
              </a:rPr>
              <a:t>依赖于</a:t>
            </a:r>
            <a:r>
              <a:rPr lang="en-US" altLang="zh-CN" sz="2800" dirty="0">
                <a:latin typeface="Arial" panose="020B0604020202020204" pitchFamily="34" charset="0"/>
                <a:cs typeface="Times New Roman" panose="02020603050405020304" pitchFamily="18" charset="0"/>
              </a:rPr>
              <a:t>FIRST</a:t>
            </a:r>
            <a:r>
              <a:rPr lang="zh-CN" altLang="en-US" sz="2800" dirty="0">
                <a:latin typeface="Arial" panose="020B0604020202020204" pitchFamily="34" charset="0"/>
                <a:cs typeface="Times New Roman" panose="02020603050405020304" pitchFamily="18" charset="0"/>
              </a:rPr>
              <a:t>（</a:t>
            </a:r>
            <a:r>
              <a:rPr lang="en-US" altLang="zh-CN" sz="2800" dirty="0">
                <a:latin typeface="Arial" panose="020B0604020202020204" pitchFamily="34" charset="0"/>
                <a:cs typeface="Times New Roman" panose="02020603050405020304" pitchFamily="18" charset="0"/>
              </a:rPr>
              <a:t>A</a:t>
            </a:r>
            <a:r>
              <a:rPr lang="zh-CN" altLang="en-US" sz="2800" dirty="0">
                <a:latin typeface="Arial" panose="020B0604020202020204" pitchFamily="34" charset="0"/>
                <a:cs typeface="Times New Roman" panose="02020603050405020304" pitchFamily="18" charset="0"/>
              </a:rPr>
              <a:t>）和</a:t>
            </a:r>
            <a:r>
              <a:rPr lang="en-US" altLang="zh-CN" sz="2800" dirty="0">
                <a:latin typeface="Arial" panose="020B0604020202020204" pitchFamily="34" charset="0"/>
                <a:cs typeface="Times New Roman" panose="02020603050405020304" pitchFamily="18" charset="0"/>
              </a:rPr>
              <a:t>FIRST</a:t>
            </a:r>
            <a:r>
              <a:rPr lang="zh-CN" altLang="en-US" sz="2800" dirty="0">
                <a:latin typeface="Arial" panose="020B0604020202020204" pitchFamily="34" charset="0"/>
                <a:cs typeface="Times New Roman" panose="02020603050405020304" pitchFamily="18" charset="0"/>
              </a:rPr>
              <a:t>（</a:t>
            </a:r>
            <a:r>
              <a:rPr lang="en-US" altLang="zh-CN" sz="2800" dirty="0">
                <a:latin typeface="Arial" panose="020B0604020202020204" pitchFamily="34" charset="0"/>
                <a:cs typeface="Times New Roman" panose="02020603050405020304" pitchFamily="18" charset="0"/>
              </a:rPr>
              <a:t>B</a:t>
            </a:r>
            <a:r>
              <a:rPr lang="zh-CN" altLang="en-US" sz="2800" dirty="0">
                <a:latin typeface="Arial" panose="020B0604020202020204" pitchFamily="34" charset="0"/>
                <a:cs typeface="Times New Roman" panose="02020603050405020304" pitchFamily="18" charset="0"/>
              </a:rPr>
              <a:t>），</a:t>
            </a:r>
            <a:r>
              <a:rPr lang="en-US" altLang="zh-CN" sz="2800" dirty="0">
                <a:latin typeface="Arial" panose="020B0604020202020204" pitchFamily="34" charset="0"/>
                <a:cs typeface="Times New Roman" panose="02020603050405020304" pitchFamily="18" charset="0"/>
              </a:rPr>
              <a:t>FIRST</a:t>
            </a:r>
            <a:r>
              <a:rPr lang="zh-CN" altLang="en-US" sz="2800" dirty="0">
                <a:latin typeface="Arial" panose="020B0604020202020204" pitchFamily="34" charset="0"/>
                <a:cs typeface="Times New Roman" panose="02020603050405020304" pitchFamily="18" charset="0"/>
              </a:rPr>
              <a:t>（</a:t>
            </a:r>
            <a:r>
              <a:rPr lang="en-US" altLang="zh-CN" sz="2800" dirty="0">
                <a:latin typeface="Arial" panose="020B0604020202020204" pitchFamily="34" charset="0"/>
                <a:cs typeface="Times New Roman" panose="02020603050405020304" pitchFamily="18" charset="0"/>
              </a:rPr>
              <a:t>C</a:t>
            </a:r>
            <a:r>
              <a:rPr lang="zh-CN" altLang="en-US" sz="2800" dirty="0">
                <a:latin typeface="Arial" panose="020B0604020202020204" pitchFamily="34" charset="0"/>
                <a:cs typeface="Times New Roman" panose="02020603050405020304" pitchFamily="18" charset="0"/>
              </a:rPr>
              <a:t>）依赖于</a:t>
            </a:r>
            <a:r>
              <a:rPr lang="en-US" altLang="zh-CN" sz="2800" dirty="0">
                <a:latin typeface="Arial" panose="020B0604020202020204" pitchFamily="34" charset="0"/>
                <a:cs typeface="Times New Roman" panose="02020603050405020304" pitchFamily="18" charset="0"/>
              </a:rPr>
              <a:t>FIRST</a:t>
            </a:r>
            <a:r>
              <a:rPr lang="zh-CN" altLang="en-US" sz="2800" dirty="0">
                <a:latin typeface="Arial" panose="020B0604020202020204" pitchFamily="34" charset="0"/>
                <a:cs typeface="Times New Roman" panose="02020603050405020304" pitchFamily="18" charset="0"/>
              </a:rPr>
              <a:t>（</a:t>
            </a:r>
            <a:r>
              <a:rPr lang="en-US" altLang="zh-CN" sz="2800" dirty="0">
                <a:latin typeface="Arial" panose="020B0604020202020204" pitchFamily="34" charset="0"/>
                <a:cs typeface="Times New Roman" panose="02020603050405020304" pitchFamily="18" charset="0"/>
              </a:rPr>
              <a:t>A</a:t>
            </a:r>
            <a:r>
              <a:rPr lang="zh-CN" altLang="en-US" sz="2800" dirty="0">
                <a:latin typeface="Arial" panose="020B0604020202020204" pitchFamily="34" charset="0"/>
                <a:cs typeface="Times New Roman" panose="02020603050405020304" pitchFamily="18" charset="0"/>
              </a:rPr>
              <a:t>）和</a:t>
            </a:r>
            <a:r>
              <a:rPr lang="en-US" altLang="zh-CN" sz="2800" dirty="0">
                <a:latin typeface="Arial" panose="020B0604020202020204" pitchFamily="34" charset="0"/>
                <a:cs typeface="Times New Roman" panose="02020603050405020304" pitchFamily="18" charset="0"/>
              </a:rPr>
              <a:t>FIRST</a:t>
            </a:r>
            <a:r>
              <a:rPr lang="zh-CN" altLang="en-US" sz="2800" dirty="0">
                <a:latin typeface="Arial" panose="020B0604020202020204" pitchFamily="34" charset="0"/>
                <a:cs typeface="Times New Roman" panose="02020603050405020304" pitchFamily="18" charset="0"/>
              </a:rPr>
              <a:t>（</a:t>
            </a:r>
            <a:r>
              <a:rPr lang="en-US" altLang="zh-CN" sz="2800" dirty="0">
                <a:latin typeface="Arial" panose="020B0604020202020204" pitchFamily="34" charset="0"/>
                <a:cs typeface="Times New Roman" panose="02020603050405020304" pitchFamily="18" charset="0"/>
              </a:rPr>
              <a:t>D</a:t>
            </a:r>
            <a:r>
              <a:rPr lang="zh-CN" altLang="en-US" sz="2800" dirty="0">
                <a:latin typeface="Arial" panose="020B0604020202020204" pitchFamily="34" charset="0"/>
                <a:cs typeface="Times New Roman" panose="02020603050405020304" pitchFamily="18" charset="0"/>
              </a:rPr>
              <a:t>），不依赖于其它符号</a:t>
            </a:r>
            <a:r>
              <a:rPr lang="en-US" altLang="zh-CN" sz="2800" dirty="0">
                <a:latin typeface="Arial" panose="020B0604020202020204" pitchFamily="34" charset="0"/>
                <a:cs typeface="Times New Roman" panose="02020603050405020304" pitchFamily="18" charset="0"/>
              </a:rPr>
              <a:t>FIRST</a:t>
            </a:r>
            <a:r>
              <a:rPr lang="zh-CN" altLang="en-US" sz="2800" dirty="0">
                <a:latin typeface="Arial" panose="020B0604020202020204" pitchFamily="34" charset="0"/>
                <a:cs typeface="Times New Roman" panose="02020603050405020304" pitchFamily="18" charset="0"/>
              </a:rPr>
              <a:t>集的先算，因此，先求</a:t>
            </a:r>
            <a:r>
              <a:rPr lang="en-US" altLang="zh-CN" sz="2800" dirty="0">
                <a:latin typeface="Arial" panose="020B0604020202020204" pitchFamily="34" charset="0"/>
                <a:cs typeface="Times New Roman" panose="02020603050405020304" pitchFamily="18" charset="0"/>
              </a:rPr>
              <a:t>A B D</a:t>
            </a:r>
            <a:r>
              <a:rPr lang="zh-CN" altLang="en-US" sz="2800" dirty="0">
                <a:latin typeface="Arial" panose="020B0604020202020204" pitchFamily="34" charset="0"/>
                <a:cs typeface="Times New Roman" panose="02020603050405020304" pitchFamily="18" charset="0"/>
              </a:rPr>
              <a:t>，再求</a:t>
            </a:r>
            <a:r>
              <a:rPr lang="en-US" altLang="zh-CN" sz="2800" dirty="0">
                <a:latin typeface="Arial" panose="020B0604020202020204" pitchFamily="34" charset="0"/>
                <a:cs typeface="Times New Roman" panose="02020603050405020304" pitchFamily="18" charset="0"/>
              </a:rPr>
              <a:t>C</a:t>
            </a:r>
            <a:r>
              <a:rPr lang="zh-CN" altLang="en-US" sz="2800" dirty="0">
                <a:latin typeface="Arial" panose="020B0604020202020204" pitchFamily="34" charset="0"/>
                <a:cs typeface="Times New Roman" panose="02020603050405020304" pitchFamily="18" charset="0"/>
              </a:rPr>
              <a:t>，最后求</a:t>
            </a:r>
            <a:r>
              <a:rPr lang="en-US" altLang="zh-CN" sz="2800" dirty="0">
                <a:latin typeface="Arial" panose="020B0604020202020204" pitchFamily="34" charset="0"/>
                <a:cs typeface="Times New Roman" panose="02020603050405020304" pitchFamily="18" charset="0"/>
              </a:rPr>
              <a:t>S</a:t>
            </a:r>
          </a:p>
          <a:p>
            <a:pPr eaLnBrk="1" hangingPunct="1"/>
            <a:r>
              <a:rPr lang="zh-CN" altLang="en-US" sz="2800" dirty="0">
                <a:latin typeface="Arial" panose="020B0604020202020204" pitchFamily="34" charset="0"/>
                <a:cs typeface="Times New Roman" panose="02020603050405020304" pitchFamily="18" charset="0"/>
              </a:rPr>
              <a:t>如果依赖关系有环，需迭代计算。</a:t>
            </a:r>
            <a:endParaRPr lang="en-US" altLang="zh-CN" sz="2800" dirty="0">
              <a:latin typeface="Arial" panose="020B0604020202020204" pitchFamily="34" charset="0"/>
              <a:cs typeface="Times New Roman" panose="02020603050405020304" pitchFamily="18"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800" b="1" kern="1200" dirty="0">
                <a:solidFill>
                  <a:schemeClr val="tx1"/>
                </a:solidFill>
                <a:latin typeface="+mn-ea"/>
                <a:ea typeface="宋体" panose="02010600030101010101" pitchFamily="2" charset="-122"/>
                <a:cs typeface="+mn-cs"/>
              </a:rPr>
              <a:t>要特别注意 空符号</a:t>
            </a:r>
            <a:r>
              <a:rPr kumimoji="1" lang="en-US" altLang="zh-CN" sz="2800" b="1" i="1" dirty="0">
                <a:ea typeface="楷体_GB2312"/>
                <a:cs typeface="Times New Roman" panose="02020603050405020304" pitchFamily="18" charset="0"/>
              </a:rPr>
              <a:t>ε</a:t>
            </a:r>
            <a:r>
              <a:rPr lang="zh-CN" altLang="en-US" sz="1800" b="1" kern="1200" dirty="0">
                <a:solidFill>
                  <a:schemeClr val="tx1"/>
                </a:solidFill>
                <a:latin typeface="+mn-ea"/>
                <a:ea typeface="宋体" panose="02010600030101010101" pitchFamily="2" charset="-122"/>
                <a:cs typeface="+mn-cs"/>
              </a:rPr>
              <a:t> 成为串首终结符的条件，不能直接并入。  </a:t>
            </a:r>
            <a:endParaRPr lang="en-US" altLang="zh-CN" sz="2800" dirty="0">
              <a:latin typeface="Arial" panose="020B0604020202020204" pitchFamily="34" charset="0"/>
              <a:cs typeface="Times New Roman" panose="02020603050405020304" pitchFamily="18" charset="0"/>
            </a:endParaRPr>
          </a:p>
          <a:p>
            <a:pPr eaLnBrk="1" hangingPunct="1"/>
            <a:r>
              <a:rPr lang="en-US" altLang="zh-CN" sz="2800" dirty="0">
                <a:latin typeface="Arial" panose="020B0604020202020204" pitchFamily="34" charset="0"/>
                <a:cs typeface="Times New Roman" panose="02020603050405020304" pitchFamily="18" charset="0"/>
              </a:rPr>
              <a:t>FIRST(S)</a:t>
            </a:r>
            <a:r>
              <a:rPr lang="zh-CN" altLang="en-US" sz="2800" dirty="0">
                <a:latin typeface="Arial" panose="020B0604020202020204" pitchFamily="34" charset="0"/>
                <a:cs typeface="Times New Roman" panose="02020603050405020304" pitchFamily="18" charset="0"/>
              </a:rPr>
              <a:t> </a:t>
            </a:r>
            <a:r>
              <a:rPr lang="en-US" altLang="zh-CN" sz="2800" dirty="0">
                <a:latin typeface="Arial" panose="020B0604020202020204" pitchFamily="34" charset="0"/>
                <a:cs typeface="Times New Roman" panose="02020603050405020304" pitchFamily="18" charset="0"/>
              </a:rPr>
              <a:t>=</a:t>
            </a:r>
            <a:r>
              <a:rPr lang="zh-CN" altLang="en-US" sz="2800" dirty="0">
                <a:latin typeface="Arial" panose="020B0604020202020204" pitchFamily="34" charset="0"/>
                <a:cs typeface="Times New Roman" panose="02020603050405020304" pitchFamily="18" charset="0"/>
              </a:rPr>
              <a:t> </a:t>
            </a:r>
            <a:r>
              <a:rPr lang="en-US" altLang="zh-CN" sz="2800" dirty="0">
                <a:latin typeface="Arial" panose="020B0604020202020204" pitchFamily="34" charset="0"/>
                <a:cs typeface="Times New Roman" panose="02020603050405020304" pitchFamily="18" charset="0"/>
              </a:rPr>
              <a:t>FIRST(A)-{</a:t>
            </a:r>
            <a:r>
              <a:rPr kumimoji="1" lang="en-US" altLang="zh-CN" sz="2800" b="1" i="1" dirty="0">
                <a:solidFill>
                  <a:schemeClr val="tx1"/>
                </a:solidFill>
                <a:ea typeface="楷体_GB2312"/>
                <a:cs typeface="Times New Roman" panose="02020603050405020304" pitchFamily="18" charset="0"/>
              </a:rPr>
              <a:t>ε</a:t>
            </a:r>
            <a:r>
              <a:rPr lang="en-US" altLang="zh-CN" sz="2800" dirty="0">
                <a:latin typeface="Arial" panose="020B0604020202020204" pitchFamily="34" charset="0"/>
                <a:cs typeface="Times New Roman" panose="02020603050405020304" pitchFamily="18" charset="0"/>
              </a:rPr>
              <a:t>}UFIRST(B)-{</a:t>
            </a:r>
            <a:r>
              <a:rPr kumimoji="1" lang="en-US" altLang="zh-CN" sz="2800" b="1" i="1" dirty="0">
                <a:solidFill>
                  <a:schemeClr val="tx1"/>
                </a:solidFill>
                <a:ea typeface="楷体_GB2312"/>
                <a:cs typeface="Times New Roman" panose="02020603050405020304" pitchFamily="18" charset="0"/>
              </a:rPr>
              <a:t>ε</a:t>
            </a:r>
            <a:r>
              <a:rPr kumimoji="1" lang="en-US" altLang="zh-CN" sz="2800" b="1" i="0" dirty="0">
                <a:solidFill>
                  <a:schemeClr val="tx1"/>
                </a:solidFill>
                <a:ea typeface="楷体_GB2312"/>
                <a:cs typeface="Times New Roman" panose="02020603050405020304" pitchFamily="18" charset="0"/>
              </a:rPr>
              <a:t>} U { b } </a:t>
            </a:r>
            <a:endParaRPr lang="en-US" altLang="zh-CN" sz="2800" i="0" dirty="0">
              <a:latin typeface="Arial" panose="020B0604020202020204" pitchFamily="34" charset="0"/>
              <a:cs typeface="Times New Roman" panose="02020603050405020304" pitchFamily="18" charset="0"/>
            </a:endParaRPr>
          </a:p>
        </p:txBody>
      </p:sp>
      <p:sp>
        <p:nvSpPr>
          <p:cNvPr id="94212" name="灯片编号占位符 3">
            <a:extLst>
              <a:ext uri="{FF2B5EF4-FFF2-40B4-BE49-F238E27FC236}">
                <a16:creationId xmlns:a16="http://schemas.microsoft.com/office/drawing/2014/main" id="{F1B41633-0289-405B-ABDA-CABAAAACFA21}"/>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Tahoma" panose="020B0604030504040204" pitchFamily="34" charset="0"/>
                <a:ea typeface="宋体" panose="02010600030101010101" pitchFamily="2" charset="-122"/>
              </a:defRPr>
            </a:lvl1pPr>
            <a:lvl2pPr marL="741363" indent="-284163" defTabSz="949325">
              <a:defRPr>
                <a:solidFill>
                  <a:schemeClr val="tx1"/>
                </a:solidFill>
                <a:latin typeface="Tahoma" panose="020B0604030504040204" pitchFamily="34" charset="0"/>
                <a:ea typeface="宋体" panose="02010600030101010101" pitchFamily="2" charset="-122"/>
              </a:defRPr>
            </a:lvl2pPr>
            <a:lvl3pPr marL="1141413" indent="-227013" defTabSz="949325">
              <a:defRPr>
                <a:solidFill>
                  <a:schemeClr val="tx1"/>
                </a:solidFill>
                <a:latin typeface="Tahoma" panose="020B0604030504040204" pitchFamily="34" charset="0"/>
                <a:ea typeface="宋体" panose="02010600030101010101" pitchFamily="2" charset="-122"/>
              </a:defRPr>
            </a:lvl3pPr>
            <a:lvl4pPr marL="1598613" indent="-227013" defTabSz="949325">
              <a:defRPr>
                <a:solidFill>
                  <a:schemeClr val="tx1"/>
                </a:solidFill>
                <a:latin typeface="Tahoma" panose="020B0604030504040204" pitchFamily="34" charset="0"/>
                <a:ea typeface="宋体" panose="02010600030101010101" pitchFamily="2" charset="-122"/>
              </a:defRPr>
            </a:lvl4pPr>
            <a:lvl5pPr marL="2055813" indent="-227013" defTabSz="949325">
              <a:defRPr>
                <a:solidFill>
                  <a:schemeClr val="tx1"/>
                </a:solidFill>
                <a:latin typeface="Tahoma" panose="020B0604030504040204" pitchFamily="34" charset="0"/>
                <a:ea typeface="宋体" panose="02010600030101010101" pitchFamily="2" charset="-122"/>
              </a:defRPr>
            </a:lvl5pPr>
            <a:lvl6pPr marL="25130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00E7C1DE-7080-4928-B1F9-8CDCC4A6FD3A}" type="slidenum">
              <a:rPr lang="zh-CN" altLang="en-US" smtClean="0"/>
              <a:pPr/>
              <a:t>42</a:t>
            </a:fld>
            <a:endParaRPr lang="en-US" altLang="zh-CN"/>
          </a:p>
        </p:txBody>
      </p:sp>
    </p:spTree>
    <p:extLst>
      <p:ext uri="{BB962C8B-B14F-4D97-AF65-F5344CB8AC3E}">
        <p14:creationId xmlns:p14="http://schemas.microsoft.com/office/powerpoint/2010/main" val="11958981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a:extLst>
              <a:ext uri="{FF2B5EF4-FFF2-40B4-BE49-F238E27FC236}">
                <a16:creationId xmlns:a16="http://schemas.microsoft.com/office/drawing/2014/main" id="{3CAB6CD3-8328-4AF4-9221-67908D74A4F7}"/>
              </a:ext>
            </a:extLst>
          </p:cNvPr>
          <p:cNvSpPr>
            <a:spLocks noGrp="1" noRot="1" noChangeAspect="1" noTextEdit="1"/>
          </p:cNvSpPr>
          <p:nvPr>
            <p:ph type="sldImg"/>
          </p:nvPr>
        </p:nvSpPr>
        <p:spPr>
          <a:ln/>
        </p:spPr>
      </p:sp>
      <p:sp>
        <p:nvSpPr>
          <p:cNvPr id="98307" name="备注占位符 2">
            <a:extLst>
              <a:ext uri="{FF2B5EF4-FFF2-40B4-BE49-F238E27FC236}">
                <a16:creationId xmlns:a16="http://schemas.microsoft.com/office/drawing/2014/main" id="{998A9DE1-4E4C-4AF7-A229-06F3DF5F4930}"/>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SELECT</a:t>
            </a:r>
            <a:r>
              <a:rPr lang="zh-CN" altLang="en-US" dirty="0">
                <a:latin typeface="Arial" panose="020B0604020202020204" pitchFamily="34" charset="0"/>
              </a:rPr>
              <a:t>（</a:t>
            </a:r>
            <a:r>
              <a:rPr lang="en-US" altLang="zh-CN" dirty="0">
                <a:latin typeface="Arial" panose="020B0604020202020204" pitchFamily="34" charset="0"/>
              </a:rPr>
              <a:t>A-&gt;X1X2…</a:t>
            </a:r>
            <a:r>
              <a:rPr lang="en-US" altLang="zh-CN" dirty="0" err="1">
                <a:latin typeface="Arial" panose="020B0604020202020204" pitchFamily="34" charset="0"/>
              </a:rPr>
              <a:t>Xn</a:t>
            </a:r>
            <a:r>
              <a:rPr lang="zh-CN" altLang="en-US" dirty="0">
                <a:latin typeface="Arial" panose="020B0604020202020204" pitchFamily="34" charset="0"/>
              </a:rPr>
              <a:t>）</a:t>
            </a:r>
            <a:r>
              <a:rPr lang="en-US" altLang="zh-CN" dirty="0">
                <a:latin typeface="Arial" panose="020B0604020202020204" pitchFamily="34" charset="0"/>
              </a:rPr>
              <a:t>= FIRST(X1X2…</a:t>
            </a:r>
            <a:r>
              <a:rPr lang="en-US" altLang="zh-CN" dirty="0" err="1">
                <a:latin typeface="Arial" panose="020B0604020202020204" pitchFamily="34" charset="0"/>
              </a:rPr>
              <a:t>Xn</a:t>
            </a:r>
            <a:r>
              <a:rPr lang="en-US" altLang="zh-CN" dirty="0">
                <a:latin typeface="Arial" panose="020B0604020202020204" pitchFamily="34" charset="0"/>
              </a:rPr>
              <a:t>)</a:t>
            </a:r>
          </a:p>
          <a:p>
            <a:r>
              <a:rPr lang="zh-CN" altLang="en-US" dirty="0">
                <a:latin typeface="Arial" panose="020B0604020202020204" pitchFamily="34" charset="0"/>
              </a:rPr>
              <a:t>有了计算非终结符的</a:t>
            </a:r>
            <a:r>
              <a:rPr lang="en-US" altLang="zh-CN" dirty="0">
                <a:latin typeface="Arial" panose="020B0604020202020204" pitchFamily="34" charset="0"/>
              </a:rPr>
              <a:t>first</a:t>
            </a:r>
            <a:r>
              <a:rPr lang="zh-CN" altLang="en-US" dirty="0">
                <a:latin typeface="Arial" panose="020B0604020202020204" pitchFamily="34" charset="0"/>
              </a:rPr>
              <a:t>集的方法，我们就可以计算任何串的</a:t>
            </a:r>
            <a:r>
              <a:rPr lang="en-US" altLang="zh-CN" dirty="0">
                <a:latin typeface="Arial" panose="020B0604020202020204" pitchFamily="34" charset="0"/>
              </a:rPr>
              <a:t>first</a:t>
            </a:r>
            <a:r>
              <a:rPr lang="zh-CN" altLang="en-US" dirty="0">
                <a:latin typeface="Arial" panose="020B0604020202020204" pitchFamily="34" charset="0"/>
              </a:rPr>
              <a:t>集了</a:t>
            </a:r>
            <a:endParaRPr lang="en-US" altLang="zh-CN" dirty="0">
              <a:latin typeface="Arial" panose="020B0604020202020204" pitchFamily="34" charset="0"/>
            </a:endParaRPr>
          </a:p>
          <a:p>
            <a:r>
              <a:rPr lang="zh-CN" altLang="en-US" dirty="0">
                <a:latin typeface="Arial" panose="020B0604020202020204" pitchFamily="34" charset="0"/>
              </a:rPr>
              <a:t>假如符号串由</a:t>
            </a:r>
            <a:r>
              <a:rPr lang="en-US" altLang="zh-CN" dirty="0">
                <a:latin typeface="Arial" panose="020B0604020202020204" pitchFamily="34" charset="0"/>
              </a:rPr>
              <a:t>n</a:t>
            </a:r>
            <a:r>
              <a:rPr lang="zh-CN" altLang="en-US" dirty="0">
                <a:latin typeface="Arial" panose="020B0604020202020204" pitchFamily="34" charset="0"/>
              </a:rPr>
              <a:t>个文法符号构成</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首先</a:t>
            </a:r>
            <a:r>
              <a:rPr lang="zh-CN" altLang="en-US" dirty="0">
                <a:latin typeface="楷体" panose="02010609060101010101" pitchFamily="49" charset="-122"/>
                <a:cs typeface="Times New Roman" panose="02020603050405020304" pitchFamily="18" charset="0"/>
              </a:rPr>
              <a:t>将第</a:t>
            </a:r>
            <a:r>
              <a:rPr lang="en-US" altLang="zh-CN" dirty="0">
                <a:latin typeface="楷体" panose="02010609060101010101" pitchFamily="49" charset="-122"/>
                <a:cs typeface="Times New Roman" panose="02020603050405020304" pitchFamily="18" charset="0"/>
              </a:rPr>
              <a:t>1</a:t>
            </a:r>
            <a:r>
              <a:rPr lang="zh-CN" altLang="en-US" dirty="0">
                <a:latin typeface="楷体" panose="02010609060101010101" pitchFamily="49" charset="-122"/>
                <a:cs typeface="Times New Roman" panose="02020603050405020304" pitchFamily="18" charset="0"/>
              </a:rPr>
              <a:t>个符号</a:t>
            </a:r>
            <a:r>
              <a:rPr lang="en-US" altLang="zh-CN" i="1" dirty="0">
                <a:latin typeface="Arial" panose="020B0604020202020204" pitchFamily="34" charset="0"/>
                <a:ea typeface="楷体_GB2312"/>
                <a:cs typeface="Times New Roman" panose="02020603050405020304" pitchFamily="18" charset="0"/>
              </a:rPr>
              <a:t>X</a:t>
            </a:r>
            <a:r>
              <a:rPr lang="en-US" altLang="zh-CN" i="1" baseline="-25000" dirty="0">
                <a:latin typeface="Arial" panose="020B0604020202020204" pitchFamily="34" charset="0"/>
                <a:ea typeface="楷体_GB2312"/>
                <a:cs typeface="Times New Roman" panose="02020603050405020304" pitchFamily="18" charset="0"/>
              </a:rPr>
              <a:t>1</a:t>
            </a:r>
            <a:r>
              <a:rPr lang="zh-CN" altLang="en-US" dirty="0">
                <a:latin typeface="楷体" panose="02010609060101010101" pitchFamily="49" charset="-122"/>
                <a:cs typeface="Times New Roman" panose="02020603050405020304" pitchFamily="18" charset="0"/>
              </a:rPr>
              <a:t>的</a:t>
            </a:r>
            <a:r>
              <a:rPr lang="en-US" altLang="zh-CN" dirty="0">
                <a:latin typeface="Arial" panose="020B0604020202020204" pitchFamily="34" charset="0"/>
              </a:rPr>
              <a:t>FIRST</a:t>
            </a:r>
            <a:r>
              <a:rPr lang="zh-CN" altLang="en-US" dirty="0">
                <a:latin typeface="Arial" panose="020B0604020202020204" pitchFamily="34" charset="0"/>
              </a:rPr>
              <a:t>集中除</a:t>
            </a:r>
            <a:r>
              <a:rPr lang="en-US" altLang="zh-CN" i="1" dirty="0">
                <a:latin typeface="Arial" panose="020B0604020202020204" pitchFamily="34" charset="0"/>
                <a:ea typeface="楷体_GB2312"/>
                <a:cs typeface="楷体_GB2312"/>
              </a:rPr>
              <a:t>ε</a:t>
            </a:r>
            <a:r>
              <a:rPr lang="zh-CN" altLang="en-US" dirty="0">
                <a:latin typeface="Arial" panose="020B0604020202020204" pitchFamily="34" charset="0"/>
                <a:ea typeface="楷体_GB2312"/>
                <a:cs typeface="楷体_GB2312"/>
              </a:rPr>
              <a:t>以外的所有</a:t>
            </a:r>
            <a:r>
              <a:rPr lang="zh-CN" altLang="en-US" dirty="0">
                <a:latin typeface="Arial" panose="020B0604020202020204" pitchFamily="34" charset="0"/>
              </a:rPr>
              <a:t>元素加入到串的</a:t>
            </a:r>
            <a:r>
              <a:rPr lang="en-US" altLang="zh-CN" dirty="0">
                <a:latin typeface="Arial" panose="020B0604020202020204" pitchFamily="34" charset="0"/>
              </a:rPr>
              <a:t>FIRST</a:t>
            </a:r>
            <a:r>
              <a:rPr lang="zh-CN" altLang="en-US" dirty="0">
                <a:latin typeface="Arial" panose="020B0604020202020204" pitchFamily="34" charset="0"/>
              </a:rPr>
              <a:t>集中</a:t>
            </a:r>
            <a:endParaRPr lang="en-US" altLang="zh-CN" dirty="0">
              <a:latin typeface="Arial" panose="020B0604020202020204" pitchFamily="34" charset="0"/>
            </a:endParaRPr>
          </a:p>
          <a:p>
            <a:pPr marL="0" lvl="1"/>
            <a:r>
              <a:rPr lang="zh-CN" altLang="en-US" sz="2700" dirty="0">
                <a:latin typeface="楷体" panose="02010609060101010101" pitchFamily="49" charset="-122"/>
                <a:cs typeface="Times New Roman" panose="02020603050405020304" pitchFamily="18" charset="0"/>
              </a:rPr>
              <a:t>如果</a:t>
            </a:r>
            <a:r>
              <a:rPr lang="en-US" altLang="zh-CN" sz="2000" i="1" dirty="0">
                <a:latin typeface="Arial" panose="020B0604020202020204" pitchFamily="34" charset="0"/>
                <a:ea typeface="楷体_GB2312"/>
                <a:cs typeface="楷体_GB2312"/>
              </a:rPr>
              <a:t>ε</a:t>
            </a:r>
            <a:r>
              <a:rPr lang="zh-CN" altLang="en-US" sz="2000" dirty="0">
                <a:latin typeface="Arial" panose="020B0604020202020204" pitchFamily="34" charset="0"/>
              </a:rPr>
              <a:t>在</a:t>
            </a:r>
            <a:r>
              <a:rPr lang="en-US" altLang="zh-CN" sz="2000" dirty="0">
                <a:latin typeface="Arial" panose="020B0604020202020204" pitchFamily="34" charset="0"/>
              </a:rPr>
              <a:t>FIRST(</a:t>
            </a:r>
            <a:r>
              <a:rPr lang="en-US" altLang="zh-CN" sz="2000" i="1" dirty="0">
                <a:latin typeface="Arial" panose="020B0604020202020204" pitchFamily="34" charset="0"/>
                <a:ea typeface="楷体_GB2312"/>
                <a:cs typeface="楷体_GB2312"/>
              </a:rPr>
              <a:t>X</a:t>
            </a:r>
            <a:r>
              <a:rPr lang="en-US" altLang="zh-CN" sz="2000" i="1" baseline="-25000" dirty="0">
                <a:latin typeface="Arial" panose="020B0604020202020204" pitchFamily="34" charset="0"/>
                <a:ea typeface="楷体_GB2312"/>
                <a:cs typeface="楷体_GB2312"/>
              </a:rPr>
              <a:t>1</a:t>
            </a:r>
            <a:r>
              <a:rPr lang="en-US" altLang="zh-CN" sz="2000" dirty="0">
                <a:latin typeface="Arial" panose="020B0604020202020204" pitchFamily="34" charset="0"/>
              </a:rPr>
              <a:t>)</a:t>
            </a:r>
            <a:r>
              <a:rPr lang="zh-CN" altLang="en-US" sz="2000" dirty="0">
                <a:latin typeface="Arial" panose="020B0604020202020204" pitchFamily="34" charset="0"/>
              </a:rPr>
              <a:t>中，也就是说</a:t>
            </a:r>
            <a:r>
              <a:rPr lang="en-US" altLang="zh-CN" sz="1900" i="1" dirty="0">
                <a:latin typeface="Arial" panose="020B0604020202020204" pitchFamily="34" charset="0"/>
                <a:ea typeface="楷体_GB2312"/>
                <a:cs typeface="楷体_GB2312"/>
              </a:rPr>
              <a:t>X</a:t>
            </a:r>
            <a:r>
              <a:rPr lang="en-US" altLang="zh-CN" sz="1900" i="1" baseline="-25000" dirty="0">
                <a:latin typeface="Arial" panose="020B0604020202020204" pitchFamily="34" charset="0"/>
                <a:ea typeface="楷体_GB2312"/>
                <a:cs typeface="楷体_GB2312"/>
              </a:rPr>
              <a:t>1</a:t>
            </a:r>
            <a:r>
              <a:rPr lang="zh-CN" altLang="en-US" sz="1900" dirty="0">
                <a:latin typeface="Arial" panose="020B0604020202020204" pitchFamily="34" charset="0"/>
              </a:rPr>
              <a:t>能推导出空串，那么将</a:t>
            </a:r>
            <a:r>
              <a:rPr lang="en-US" altLang="zh-CN" sz="1900" dirty="0">
                <a:latin typeface="Arial" panose="020B0604020202020204" pitchFamily="34" charset="0"/>
              </a:rPr>
              <a:t>FIRST(</a:t>
            </a:r>
            <a:r>
              <a:rPr lang="en-US" altLang="zh-CN" sz="1900" i="1" dirty="0">
                <a:latin typeface="Arial" panose="020B0604020202020204" pitchFamily="34" charset="0"/>
                <a:ea typeface="楷体_GB2312"/>
                <a:cs typeface="楷体_GB2312"/>
              </a:rPr>
              <a:t>X</a:t>
            </a:r>
            <a:r>
              <a:rPr lang="en-US" altLang="zh-CN" sz="1900" i="1" baseline="-25000" dirty="0">
                <a:latin typeface="Arial" panose="020B0604020202020204" pitchFamily="34" charset="0"/>
                <a:ea typeface="楷体_GB2312"/>
                <a:cs typeface="楷体_GB2312"/>
              </a:rPr>
              <a:t>2</a:t>
            </a:r>
            <a:r>
              <a:rPr lang="en-US" altLang="zh-CN" sz="1900" dirty="0">
                <a:latin typeface="Arial" panose="020B0604020202020204" pitchFamily="34" charset="0"/>
              </a:rPr>
              <a:t>)</a:t>
            </a:r>
            <a:r>
              <a:rPr lang="zh-CN" altLang="en-US" sz="2000" dirty="0">
                <a:latin typeface="Arial" panose="020B0604020202020204" pitchFamily="34" charset="0"/>
              </a:rPr>
              <a:t>中除</a:t>
            </a:r>
            <a:r>
              <a:rPr lang="en-US" altLang="zh-CN" sz="2000" i="1" dirty="0">
                <a:latin typeface="Arial" panose="020B0604020202020204" pitchFamily="34" charset="0"/>
                <a:ea typeface="楷体_GB2312"/>
                <a:cs typeface="楷体_GB2312"/>
              </a:rPr>
              <a:t>ε</a:t>
            </a:r>
            <a:r>
              <a:rPr lang="zh-CN" altLang="en-US" sz="2000" dirty="0">
                <a:latin typeface="Arial" panose="020B0604020202020204" pitchFamily="34" charset="0"/>
                <a:ea typeface="楷体_GB2312"/>
                <a:cs typeface="楷体_GB2312"/>
              </a:rPr>
              <a:t>以外的所有</a:t>
            </a:r>
            <a:r>
              <a:rPr lang="zh-CN" altLang="en-US" sz="2000" dirty="0">
                <a:latin typeface="Arial" panose="020B0604020202020204" pitchFamily="34" charset="0"/>
              </a:rPr>
              <a:t>元素也都</a:t>
            </a:r>
            <a:r>
              <a:rPr lang="zh-CN" altLang="en-US" sz="1900" dirty="0">
                <a:latin typeface="楷体" panose="02010609060101010101" pitchFamily="49" charset="-122"/>
              </a:rPr>
              <a:t>加入到</a:t>
            </a:r>
            <a:r>
              <a:rPr lang="zh-CN" altLang="en-US" sz="2000" dirty="0">
                <a:latin typeface="Arial" panose="020B0604020202020204" pitchFamily="34" charset="0"/>
              </a:rPr>
              <a:t>串的</a:t>
            </a:r>
            <a:r>
              <a:rPr lang="en-US" altLang="zh-CN" sz="2000" dirty="0">
                <a:latin typeface="Arial" panose="020B0604020202020204" pitchFamily="34" charset="0"/>
              </a:rPr>
              <a:t>FIRST</a:t>
            </a:r>
            <a:r>
              <a:rPr lang="zh-CN" altLang="en-US" sz="2000" dirty="0">
                <a:latin typeface="Arial" panose="020B0604020202020204" pitchFamily="34" charset="0"/>
              </a:rPr>
              <a:t>集</a:t>
            </a:r>
            <a:r>
              <a:rPr lang="zh-CN" altLang="en-US" sz="1900" dirty="0">
                <a:latin typeface="Arial" panose="020B0604020202020204" pitchFamily="34" charset="0"/>
              </a:rPr>
              <a:t>中，</a:t>
            </a:r>
          </a:p>
          <a:p>
            <a:pPr marL="0" lvl="1"/>
            <a:r>
              <a:rPr lang="zh-CN" altLang="en-US" sz="2700" dirty="0">
                <a:latin typeface="楷体" panose="02010609060101010101" pitchFamily="49" charset="-122"/>
                <a:cs typeface="Times New Roman" panose="02020603050405020304" pitchFamily="18" charset="0"/>
              </a:rPr>
              <a:t>如果</a:t>
            </a:r>
            <a:r>
              <a:rPr lang="en-US" altLang="zh-CN" sz="1900" i="1" dirty="0">
                <a:latin typeface="Arial" panose="020B0604020202020204" pitchFamily="34" charset="0"/>
                <a:ea typeface="楷体_GB2312"/>
                <a:cs typeface="楷体_GB2312"/>
              </a:rPr>
              <a:t>X</a:t>
            </a:r>
            <a:r>
              <a:rPr lang="en-US" altLang="zh-CN" sz="1900" i="1" baseline="-25000" dirty="0">
                <a:latin typeface="Arial" panose="020B0604020202020204" pitchFamily="34" charset="0"/>
                <a:ea typeface="楷体_GB2312"/>
                <a:cs typeface="楷体_GB2312"/>
              </a:rPr>
              <a:t>2</a:t>
            </a:r>
            <a:r>
              <a:rPr lang="zh-CN" altLang="en-US" sz="1900" dirty="0">
                <a:latin typeface="Arial" panose="020B0604020202020204" pitchFamily="34" charset="0"/>
              </a:rPr>
              <a:t>能推导出空串，那么将</a:t>
            </a:r>
            <a:r>
              <a:rPr lang="en-US" altLang="zh-CN" sz="1900" dirty="0">
                <a:latin typeface="Arial" panose="020B0604020202020204" pitchFamily="34" charset="0"/>
              </a:rPr>
              <a:t>FIRST(</a:t>
            </a:r>
            <a:r>
              <a:rPr lang="en-US" altLang="zh-CN" sz="1900" i="1" dirty="0">
                <a:latin typeface="Arial" panose="020B0604020202020204" pitchFamily="34" charset="0"/>
                <a:ea typeface="楷体_GB2312"/>
                <a:cs typeface="楷体_GB2312"/>
              </a:rPr>
              <a:t>X</a:t>
            </a:r>
            <a:r>
              <a:rPr lang="en-US" altLang="zh-CN" sz="1900" i="1" baseline="-25000" dirty="0">
                <a:latin typeface="Arial" panose="020B0604020202020204" pitchFamily="34" charset="0"/>
                <a:ea typeface="楷体_GB2312"/>
                <a:cs typeface="楷体_GB2312"/>
              </a:rPr>
              <a:t>3</a:t>
            </a:r>
            <a:r>
              <a:rPr lang="en-US" altLang="zh-CN" sz="1900" dirty="0">
                <a:latin typeface="Arial" panose="020B0604020202020204" pitchFamily="34" charset="0"/>
              </a:rPr>
              <a:t>)</a:t>
            </a:r>
            <a:r>
              <a:rPr lang="zh-CN" altLang="en-US" sz="2000" dirty="0">
                <a:latin typeface="Arial" panose="020B0604020202020204" pitchFamily="34" charset="0"/>
              </a:rPr>
              <a:t>中除</a:t>
            </a:r>
            <a:r>
              <a:rPr lang="en-US" altLang="zh-CN" sz="2000" i="1" dirty="0">
                <a:latin typeface="Arial" panose="020B0604020202020204" pitchFamily="34" charset="0"/>
                <a:ea typeface="楷体_GB2312"/>
                <a:cs typeface="楷体_GB2312"/>
              </a:rPr>
              <a:t>ε</a:t>
            </a:r>
            <a:r>
              <a:rPr lang="zh-CN" altLang="en-US" sz="2000" dirty="0">
                <a:latin typeface="Arial" panose="020B0604020202020204" pitchFamily="34" charset="0"/>
                <a:ea typeface="楷体_GB2312"/>
                <a:cs typeface="楷体_GB2312"/>
              </a:rPr>
              <a:t>以外的所有</a:t>
            </a:r>
            <a:r>
              <a:rPr lang="zh-CN" altLang="en-US" sz="2000" dirty="0">
                <a:latin typeface="Arial" panose="020B0604020202020204" pitchFamily="34" charset="0"/>
              </a:rPr>
              <a:t>元素也都</a:t>
            </a:r>
            <a:r>
              <a:rPr lang="zh-CN" altLang="en-US" sz="1900" dirty="0">
                <a:latin typeface="楷体" panose="02010609060101010101" pitchFamily="49" charset="-122"/>
              </a:rPr>
              <a:t>加入到</a:t>
            </a:r>
            <a:r>
              <a:rPr lang="zh-CN" altLang="en-US" sz="2000" dirty="0">
                <a:latin typeface="Arial" panose="020B0604020202020204" pitchFamily="34" charset="0"/>
              </a:rPr>
              <a:t>串的</a:t>
            </a:r>
            <a:r>
              <a:rPr lang="en-US" altLang="zh-CN" sz="2000" dirty="0">
                <a:latin typeface="Arial" panose="020B0604020202020204" pitchFamily="34" charset="0"/>
              </a:rPr>
              <a:t>FIRST</a:t>
            </a:r>
            <a:r>
              <a:rPr lang="zh-CN" altLang="en-US" sz="2000" dirty="0">
                <a:latin typeface="Arial" panose="020B0604020202020204" pitchFamily="34" charset="0"/>
              </a:rPr>
              <a:t>集</a:t>
            </a:r>
            <a:r>
              <a:rPr lang="zh-CN" altLang="en-US" sz="1900" dirty="0">
                <a:latin typeface="Arial" panose="020B0604020202020204" pitchFamily="34" charset="0"/>
              </a:rPr>
              <a:t>中，</a:t>
            </a:r>
          </a:p>
          <a:p>
            <a:pPr marL="0" lvl="1" eaLnBrk="1" hangingPunct="1"/>
            <a:r>
              <a:rPr lang="zh-CN" altLang="en-US" sz="1900" dirty="0">
                <a:latin typeface="Arial" panose="020B0604020202020204" pitchFamily="34" charset="0"/>
              </a:rPr>
              <a:t>依此类推</a:t>
            </a:r>
            <a:endParaRPr lang="en-US" altLang="zh-CN" sz="1900" dirty="0">
              <a:latin typeface="Arial" panose="020B0604020202020204" pitchFamily="34" charset="0"/>
            </a:endParaRPr>
          </a:p>
          <a:p>
            <a:pPr marL="0" lvl="1" eaLnBrk="1" hangingPunct="1"/>
            <a:r>
              <a:rPr lang="zh-CN" altLang="en-US" sz="2700" dirty="0">
                <a:latin typeface="楷体" panose="02010609060101010101" pitchFamily="49" charset="-122"/>
                <a:cs typeface="Times New Roman" panose="02020603050405020304" pitchFamily="18" charset="0"/>
              </a:rPr>
              <a:t>最后，如果</a:t>
            </a:r>
            <a:r>
              <a:rPr lang="en-US" altLang="zh-CN" sz="1900" i="1" dirty="0" err="1">
                <a:latin typeface="Arial" panose="020B0604020202020204" pitchFamily="34" charset="0"/>
                <a:ea typeface="楷体_GB2312"/>
                <a:cs typeface="楷体_GB2312"/>
              </a:rPr>
              <a:t>Y</a:t>
            </a:r>
            <a:r>
              <a:rPr lang="en-US" altLang="zh-CN" sz="1900" i="1" baseline="-25000" dirty="0" err="1">
                <a:latin typeface="Arial" panose="020B0604020202020204" pitchFamily="34" charset="0"/>
                <a:ea typeface="楷体_GB2312"/>
                <a:cs typeface="楷体_GB2312"/>
              </a:rPr>
              <a:t>k</a:t>
            </a:r>
            <a:r>
              <a:rPr lang="en-US" altLang="zh-CN" sz="1900" i="1" baseline="-25000" dirty="0">
                <a:latin typeface="Arial" panose="020B0604020202020204" pitchFamily="34" charset="0"/>
                <a:ea typeface="楷体_GB2312"/>
                <a:cs typeface="楷体_GB2312"/>
              </a:rPr>
              <a:t> </a:t>
            </a:r>
            <a:r>
              <a:rPr lang="zh-CN" altLang="en-US" sz="1900" dirty="0">
                <a:latin typeface="Arial" panose="020B0604020202020204" pitchFamily="34" charset="0"/>
              </a:rPr>
              <a:t>也能推导出空串，那么将</a:t>
            </a:r>
            <a:r>
              <a:rPr lang="en-US" altLang="zh-CN" sz="1900" i="1" dirty="0">
                <a:latin typeface="Arial" panose="020B0604020202020204" pitchFamily="34" charset="0"/>
                <a:ea typeface="楷体_GB2312"/>
                <a:cs typeface="楷体_GB2312"/>
              </a:rPr>
              <a:t>ε</a:t>
            </a:r>
            <a:r>
              <a:rPr lang="zh-CN" altLang="en-US" sz="1900" dirty="0">
                <a:latin typeface="楷体" panose="02010609060101010101" pitchFamily="49" charset="-122"/>
              </a:rPr>
              <a:t>加入到</a:t>
            </a:r>
            <a:r>
              <a:rPr lang="en-US" altLang="zh-CN" sz="1900" dirty="0">
                <a:latin typeface="Arial" panose="020B0604020202020204" pitchFamily="34" charset="0"/>
              </a:rPr>
              <a:t>FIRST(</a:t>
            </a:r>
            <a:r>
              <a:rPr lang="en-US" altLang="zh-CN" sz="1900" i="1" dirty="0">
                <a:latin typeface="Arial" panose="020B0604020202020204" pitchFamily="34" charset="0"/>
              </a:rPr>
              <a:t>X</a:t>
            </a:r>
            <a:r>
              <a:rPr lang="en-US" altLang="zh-CN" sz="1900" dirty="0">
                <a:latin typeface="Arial" panose="020B0604020202020204" pitchFamily="34" charset="0"/>
              </a:rPr>
              <a:t>)</a:t>
            </a:r>
            <a:r>
              <a:rPr lang="zh-CN" altLang="en-US" sz="1900" dirty="0">
                <a:latin typeface="Arial" panose="020B0604020202020204" pitchFamily="34" charset="0"/>
              </a:rPr>
              <a:t>中。</a:t>
            </a:r>
          </a:p>
          <a:p>
            <a:pPr eaLnBrk="1" hangingPunct="1"/>
            <a:endParaRPr lang="en-US" altLang="zh-CN" sz="2700" dirty="0">
              <a:latin typeface="楷体" panose="02010609060101010101" pitchFamily="49" charset="-122"/>
              <a:ea typeface="楷体_GB2312"/>
              <a:cs typeface="楷体_GB2312"/>
            </a:endParaRPr>
          </a:p>
          <a:p>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串</a:t>
            </a:r>
            <a:endParaRPr lang="en-US" altLang="zh-CN" dirty="0">
              <a:latin typeface="Arial" panose="020B0604020202020204" pitchFamily="34" charset="0"/>
            </a:endParaRPr>
          </a:p>
          <a:p>
            <a:endParaRPr lang="zh-CN" altLang="en-US" dirty="0">
              <a:latin typeface="Arial" panose="020B0604020202020204" pitchFamily="34" charset="0"/>
            </a:endParaRPr>
          </a:p>
          <a:p>
            <a:endParaRPr lang="zh-CN" altLang="en-US" dirty="0">
              <a:latin typeface="Arial" panose="020B0604020202020204" pitchFamily="34" charset="0"/>
            </a:endParaRPr>
          </a:p>
        </p:txBody>
      </p:sp>
      <p:sp>
        <p:nvSpPr>
          <p:cNvPr id="98308" name="灯片编号占位符 3">
            <a:extLst>
              <a:ext uri="{FF2B5EF4-FFF2-40B4-BE49-F238E27FC236}">
                <a16:creationId xmlns:a16="http://schemas.microsoft.com/office/drawing/2014/main" id="{81AB6CC0-1571-4D5B-B836-78FE5ADC2F55}"/>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Tahoma" panose="020B0604030504040204" pitchFamily="34" charset="0"/>
                <a:ea typeface="宋体" panose="02010600030101010101" pitchFamily="2" charset="-122"/>
              </a:defRPr>
            </a:lvl1pPr>
            <a:lvl2pPr marL="741363" indent="-284163" defTabSz="949325">
              <a:defRPr>
                <a:solidFill>
                  <a:schemeClr val="tx1"/>
                </a:solidFill>
                <a:latin typeface="Tahoma" panose="020B0604030504040204" pitchFamily="34" charset="0"/>
                <a:ea typeface="宋体" panose="02010600030101010101" pitchFamily="2" charset="-122"/>
              </a:defRPr>
            </a:lvl2pPr>
            <a:lvl3pPr marL="1141413" indent="-227013" defTabSz="949325">
              <a:defRPr>
                <a:solidFill>
                  <a:schemeClr val="tx1"/>
                </a:solidFill>
                <a:latin typeface="Tahoma" panose="020B0604030504040204" pitchFamily="34" charset="0"/>
                <a:ea typeface="宋体" panose="02010600030101010101" pitchFamily="2" charset="-122"/>
              </a:defRPr>
            </a:lvl3pPr>
            <a:lvl4pPr marL="1598613" indent="-227013" defTabSz="949325">
              <a:defRPr>
                <a:solidFill>
                  <a:schemeClr val="tx1"/>
                </a:solidFill>
                <a:latin typeface="Tahoma" panose="020B0604030504040204" pitchFamily="34" charset="0"/>
                <a:ea typeface="宋体" panose="02010600030101010101" pitchFamily="2" charset="-122"/>
              </a:defRPr>
            </a:lvl4pPr>
            <a:lvl5pPr marL="2055813" indent="-227013" defTabSz="949325">
              <a:defRPr>
                <a:solidFill>
                  <a:schemeClr val="tx1"/>
                </a:solidFill>
                <a:latin typeface="Tahoma" panose="020B0604030504040204" pitchFamily="34" charset="0"/>
                <a:ea typeface="宋体" panose="02010600030101010101" pitchFamily="2" charset="-122"/>
              </a:defRPr>
            </a:lvl5pPr>
            <a:lvl6pPr marL="25130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66B7D6DC-0C80-4691-8E84-35EC76B75B3E}" type="slidenum">
              <a:rPr lang="zh-CN" altLang="en-US" smtClean="0"/>
              <a:pPr/>
              <a:t>43</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A2BFEE35-24E5-48F1-9924-DF2F65CD192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a:solidFill>
                  <a:schemeClr val="tx1"/>
                </a:solidFill>
                <a:latin typeface="Tahoma" panose="020B0604030504040204" pitchFamily="34" charset="0"/>
                <a:ea typeface="宋体" panose="02010600030101010101" pitchFamily="2" charset="-122"/>
              </a:defRPr>
            </a:lvl1pPr>
            <a:lvl2pPr marL="741363" indent="-284163" defTabSz="952500">
              <a:defRPr>
                <a:solidFill>
                  <a:schemeClr val="tx1"/>
                </a:solidFill>
                <a:latin typeface="Tahoma" panose="020B0604030504040204" pitchFamily="34" charset="0"/>
                <a:ea typeface="宋体" panose="02010600030101010101" pitchFamily="2" charset="-122"/>
              </a:defRPr>
            </a:lvl2pPr>
            <a:lvl3pPr marL="1141413" indent="-227013" defTabSz="952500">
              <a:defRPr>
                <a:solidFill>
                  <a:schemeClr val="tx1"/>
                </a:solidFill>
                <a:latin typeface="Tahoma" panose="020B0604030504040204" pitchFamily="34" charset="0"/>
                <a:ea typeface="宋体" panose="02010600030101010101" pitchFamily="2" charset="-122"/>
              </a:defRPr>
            </a:lvl3pPr>
            <a:lvl4pPr marL="1598613" indent="-227013" defTabSz="952500">
              <a:defRPr>
                <a:solidFill>
                  <a:schemeClr val="tx1"/>
                </a:solidFill>
                <a:latin typeface="Tahoma" panose="020B0604030504040204" pitchFamily="34" charset="0"/>
                <a:ea typeface="宋体" panose="02010600030101010101" pitchFamily="2" charset="-122"/>
              </a:defRPr>
            </a:lvl4pPr>
            <a:lvl5pPr marL="2055813" indent="-227013" defTabSz="952500">
              <a:defRPr>
                <a:solidFill>
                  <a:schemeClr val="tx1"/>
                </a:solidFill>
                <a:latin typeface="Tahoma" panose="020B0604030504040204" pitchFamily="34" charset="0"/>
                <a:ea typeface="宋体" panose="02010600030101010101" pitchFamily="2" charset="-122"/>
              </a:defRPr>
            </a:lvl5pPr>
            <a:lvl6pPr marL="2513013" indent="-227013" defTabSz="9525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525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525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525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28C34F63-A600-48B4-9CD0-78F0284C7611}" type="slidenum">
              <a:rPr lang="zh-CN" altLang="en-US" smtClean="0">
                <a:solidFill>
                  <a:srgbClr val="000000"/>
                </a:solidFill>
              </a:rPr>
              <a:pPr/>
              <a:t>44</a:t>
            </a:fld>
            <a:endParaRPr lang="en-US" altLang="zh-CN">
              <a:solidFill>
                <a:srgbClr val="000000"/>
              </a:solidFill>
            </a:endParaRPr>
          </a:p>
        </p:txBody>
      </p:sp>
      <p:sp>
        <p:nvSpPr>
          <p:cNvPr id="100355" name="Rectangle 2">
            <a:extLst>
              <a:ext uri="{FF2B5EF4-FFF2-40B4-BE49-F238E27FC236}">
                <a16:creationId xmlns:a16="http://schemas.microsoft.com/office/drawing/2014/main" id="{3A643F6C-36F4-40E1-B5A7-F3E20FBB6C18}"/>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CD4862A9-CE98-40DB-95FA-43C2089C053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altLang="zh-CN" dirty="0" err="1">
                <a:latin typeface="楷体" panose="02010609060101010101" pitchFamily="49" charset="-122"/>
                <a:cs typeface="Times New Roman" panose="02020603050405020304" pitchFamily="18" charset="0"/>
              </a:rPr>
              <a:t>Sll</a:t>
            </a:r>
            <a:r>
              <a:rPr lang="en-US" altLang="zh-CN" dirty="0">
                <a:latin typeface="楷体" panose="02010609060101010101" pitchFamily="49" charset="-122"/>
                <a:cs typeface="Times New Roman" panose="02020603050405020304" pitchFamily="18" charset="0"/>
              </a:rPr>
              <a:t>: </a:t>
            </a:r>
            <a:r>
              <a:rPr lang="zh-CN" altLang="en-US" dirty="0">
                <a:latin typeface="楷体" panose="02010609060101010101" pitchFamily="49" charset="-122"/>
                <a:cs typeface="Times New Roman" panose="02020603050405020304" pitchFamily="18" charset="0"/>
              </a:rPr>
              <a:t>如果 </a:t>
            </a:r>
            <a:r>
              <a:rPr lang="en-US" altLang="zh-CN" dirty="0">
                <a:latin typeface="楷体" panose="02010609060101010101" pitchFamily="49" charset="-122"/>
                <a:cs typeface="Times New Roman" panose="02020603050405020304" pitchFamily="18" charset="0"/>
              </a:rPr>
              <a:t>A</a:t>
            </a:r>
            <a:r>
              <a:rPr lang="zh-CN" altLang="en-US" dirty="0">
                <a:latin typeface="楷体" panose="02010609060101010101" pitchFamily="49" charset="-122"/>
                <a:cs typeface="Times New Roman" panose="02020603050405020304" pitchFamily="18" charset="0"/>
              </a:rPr>
              <a:t>定义为 空串，那么，</a:t>
            </a:r>
            <a:r>
              <a:rPr lang="en-US" altLang="zh-CN" dirty="0">
                <a:latin typeface="楷体" panose="02010609060101010101" pitchFamily="49" charset="-122"/>
                <a:cs typeface="Times New Roman" panose="02020603050405020304" pitchFamily="18" charset="0"/>
              </a:rPr>
              <a:t>SELECT</a:t>
            </a:r>
            <a:r>
              <a:rPr lang="zh-CN" altLang="en-US" dirty="0">
                <a:latin typeface="楷体" panose="02010609060101010101" pitchFamily="49" charset="-122"/>
                <a:cs typeface="Times New Roman" panose="02020603050405020304" pitchFamily="18" charset="0"/>
              </a:rPr>
              <a:t>（</a:t>
            </a:r>
            <a:r>
              <a:rPr lang="en-US" altLang="zh-CN" dirty="0">
                <a:latin typeface="楷体" panose="02010609060101010101" pitchFamily="49" charset="-122"/>
                <a:cs typeface="Times New Roman" panose="02020603050405020304" pitchFamily="18" charset="0"/>
              </a:rPr>
              <a:t>A-&gt;</a:t>
            </a:r>
            <a:r>
              <a:rPr lang="zh-CN" altLang="en-US" dirty="0">
                <a:latin typeface="楷体" panose="02010609060101010101" pitchFamily="49" charset="-122"/>
                <a:cs typeface="Times New Roman" panose="02020603050405020304" pitchFamily="18" charset="0"/>
              </a:rPr>
              <a:t>空） </a:t>
            </a:r>
            <a:r>
              <a:rPr lang="en-US" altLang="zh-CN" dirty="0">
                <a:latin typeface="楷体" panose="02010609060101010101" pitchFamily="49" charset="-122"/>
                <a:cs typeface="Times New Roman" panose="02020603050405020304" pitchFamily="18" charset="0"/>
              </a:rPr>
              <a:t>= FOLLOW</a:t>
            </a:r>
            <a:r>
              <a:rPr lang="zh-CN" altLang="en-US" dirty="0">
                <a:latin typeface="楷体" panose="02010609060101010101" pitchFamily="49" charset="-122"/>
                <a:cs typeface="Times New Roman" panose="02020603050405020304" pitchFamily="18" charset="0"/>
              </a:rPr>
              <a:t>（</a:t>
            </a:r>
            <a:r>
              <a:rPr lang="en-US" altLang="zh-CN" dirty="0">
                <a:latin typeface="楷体" panose="02010609060101010101" pitchFamily="49" charset="-122"/>
                <a:cs typeface="Times New Roman" panose="02020603050405020304" pitchFamily="18" charset="0"/>
              </a:rPr>
              <a:t>A</a:t>
            </a:r>
            <a:r>
              <a:rPr lang="zh-CN" altLang="en-US" dirty="0">
                <a:latin typeface="楷体" panose="02010609060101010101" pitchFamily="49" charset="-122"/>
                <a:cs typeface="Times New Roman" panose="02020603050405020304" pitchFamily="18" charset="0"/>
              </a:rPr>
              <a:t>）</a:t>
            </a:r>
            <a:endParaRPr lang="en-US" altLang="zh-CN" dirty="0">
              <a:latin typeface="楷体" panose="02010609060101010101" pitchFamily="49" charset="-122"/>
              <a:cs typeface="Times New Roman" panose="02020603050405020304" pitchFamily="18" charset="0"/>
            </a:endParaRPr>
          </a:p>
          <a:p>
            <a:pPr marL="0" lvl="1"/>
            <a:r>
              <a:rPr lang="en-US" altLang="zh-CN" dirty="0">
                <a:latin typeface="楷体" panose="02010609060101010101" pitchFamily="49" charset="-122"/>
                <a:cs typeface="Times New Roman" panose="02020603050405020304" pitchFamily="18" charset="0"/>
              </a:rPr>
              <a:t>SLL: </a:t>
            </a:r>
            <a:r>
              <a:rPr lang="en-US" altLang="zh-CN" dirty="0">
                <a:latin typeface="Arial" panose="020B0604020202020204" pitchFamily="34" charset="0"/>
                <a:ea typeface="楷体_GB2312"/>
                <a:cs typeface="楷体_GB2312"/>
              </a:rPr>
              <a:t>FIRST(</a:t>
            </a:r>
            <a:r>
              <a:rPr lang="en-US" altLang="zh-CN" i="1" dirty="0">
                <a:latin typeface="Arial" panose="020B0604020202020204" pitchFamily="34" charset="0"/>
                <a:ea typeface="楷体_GB2312"/>
                <a:cs typeface="楷体_GB2312"/>
              </a:rPr>
              <a:t>α</a:t>
            </a:r>
            <a:r>
              <a:rPr lang="en-US" altLang="zh-CN" dirty="0">
                <a:latin typeface="Arial" panose="020B0604020202020204" pitchFamily="34" charset="0"/>
                <a:ea typeface="楷体_GB2312"/>
                <a:cs typeface="楷体_GB2312"/>
              </a:rPr>
              <a:t>)</a:t>
            </a:r>
            <a:r>
              <a:rPr lang="zh-CN" altLang="en-US" dirty="0">
                <a:latin typeface="Arial" panose="020B0604020202020204" pitchFamily="34" charset="0"/>
                <a:ea typeface="楷体_GB2312"/>
                <a:cs typeface="楷体_GB2312"/>
              </a:rPr>
              <a:t>的物理意义是当输入符号</a:t>
            </a:r>
            <a:r>
              <a:rPr lang="en-US" altLang="zh-CN" dirty="0">
                <a:latin typeface="Arial" panose="020B0604020202020204" pitchFamily="34" charset="0"/>
                <a:ea typeface="楷体_GB2312"/>
                <a:cs typeface="楷体_GB2312"/>
              </a:rPr>
              <a:t>a</a:t>
            </a:r>
            <a:r>
              <a:rPr lang="zh-CN" altLang="en-US" dirty="0">
                <a:latin typeface="Arial" panose="020B0604020202020204" pitchFamily="34" charset="0"/>
                <a:ea typeface="楷体_GB2312"/>
                <a:cs typeface="楷体_GB2312"/>
              </a:rPr>
              <a:t>属于</a:t>
            </a:r>
            <a:r>
              <a:rPr lang="en-US" altLang="zh-CN" dirty="0">
                <a:latin typeface="Arial" panose="020B0604020202020204" pitchFamily="34" charset="0"/>
                <a:ea typeface="楷体_GB2312"/>
                <a:cs typeface="楷体_GB2312"/>
              </a:rPr>
              <a:t>FIRST(</a:t>
            </a:r>
            <a:r>
              <a:rPr lang="en-US" altLang="zh-CN" i="1" dirty="0">
                <a:latin typeface="Arial" panose="020B0604020202020204" pitchFamily="34" charset="0"/>
                <a:ea typeface="楷体_GB2312"/>
                <a:cs typeface="楷体_GB2312"/>
              </a:rPr>
              <a:t>α</a:t>
            </a:r>
            <a:r>
              <a:rPr lang="en-US" altLang="zh-CN" dirty="0">
                <a:latin typeface="Arial" panose="020B0604020202020204" pitchFamily="34" charset="0"/>
                <a:ea typeface="楷体_GB2312"/>
                <a:cs typeface="楷体_GB2312"/>
              </a:rPr>
              <a:t>)</a:t>
            </a:r>
            <a:r>
              <a:rPr lang="zh-CN" altLang="en-US" dirty="0">
                <a:latin typeface="Arial" panose="020B0604020202020204" pitchFamily="34" charset="0"/>
                <a:ea typeface="楷体_GB2312"/>
                <a:cs typeface="楷体_GB2312"/>
              </a:rPr>
              <a:t>时，</a:t>
            </a:r>
            <a:r>
              <a:rPr lang="en-US" altLang="zh-CN" dirty="0">
                <a:latin typeface="Arial" panose="020B0604020202020204" pitchFamily="34" charset="0"/>
                <a:ea typeface="楷体_GB2312"/>
                <a:cs typeface="楷体_GB2312"/>
              </a:rPr>
              <a:t>A</a:t>
            </a:r>
            <a:r>
              <a:rPr lang="zh-CN" altLang="en-US" dirty="0">
                <a:latin typeface="Arial" panose="020B0604020202020204" pitchFamily="34" charset="0"/>
                <a:ea typeface="楷体_GB2312"/>
                <a:cs typeface="楷体_GB2312"/>
              </a:rPr>
              <a:t>可推导为</a:t>
            </a:r>
            <a:r>
              <a:rPr lang="en-US" altLang="zh-CN" i="1" dirty="0">
                <a:latin typeface="Arial" panose="020B0604020202020204" pitchFamily="34" charset="0"/>
                <a:ea typeface="楷体_GB2312"/>
                <a:cs typeface="楷体_GB2312"/>
              </a:rPr>
              <a:t>α</a:t>
            </a:r>
            <a:endParaRPr lang="en-US" altLang="zh-CN" dirty="0">
              <a:latin typeface="楷体" panose="02010609060101010101" pitchFamily="49" charset="-122"/>
              <a:cs typeface="Times New Roman" panose="02020603050405020304" pitchFamily="18" charset="0"/>
            </a:endParaRPr>
          </a:p>
          <a:p>
            <a:pPr marL="0" lvl="1"/>
            <a:r>
              <a:rPr lang="zh-CN" altLang="en-US" dirty="0">
                <a:latin typeface="楷体" panose="02010609060101010101" pitchFamily="49" charset="-122"/>
                <a:cs typeface="Times New Roman" panose="02020603050405020304" pitchFamily="18" charset="0"/>
              </a:rPr>
              <a:t>出现，而不总是推导，当阿尔法推导出空时，会出现</a:t>
            </a:r>
            <a:r>
              <a:rPr lang="en-US" altLang="zh-CN" dirty="0">
                <a:latin typeface="楷体" panose="02010609060101010101" pitchFamily="49" charset="-122"/>
                <a:cs typeface="Times New Roman" panose="02020603050405020304" pitchFamily="18" charset="0"/>
              </a:rPr>
              <a:t>follow(A)</a:t>
            </a:r>
            <a:r>
              <a:rPr lang="zh-CN" altLang="en-US" dirty="0">
                <a:latin typeface="楷体" panose="02010609060101010101" pitchFamily="49" charset="-122"/>
                <a:cs typeface="Times New Roman" panose="02020603050405020304" pitchFamily="18" charset="0"/>
              </a:rPr>
              <a:t>中的终结符。</a:t>
            </a:r>
            <a:endParaRPr lang="en-US" altLang="zh-CN" dirty="0">
              <a:latin typeface="楷体" panose="02010609060101010101" pitchFamily="49" charset="-122"/>
              <a:cs typeface="Times New Roman" panose="02020603050405020304" pitchFamily="18" charset="0"/>
            </a:endParaRPr>
          </a:p>
          <a:p>
            <a:pPr marL="0" lvl="1"/>
            <a:r>
              <a:rPr lang="zh-CN" altLang="en-US" dirty="0">
                <a:latin typeface="楷体" panose="02010609060101010101" pitchFamily="49" charset="-122"/>
                <a:cs typeface="Times New Roman" panose="02020603050405020304" pitchFamily="18" charset="0"/>
              </a:rPr>
              <a:t>基于串首终结符集的概念，我们再来定义产生式</a:t>
            </a:r>
            <a:r>
              <a:rPr lang="en-US" altLang="zh-CN" b="1" i="1" dirty="0">
                <a:latin typeface="Arial" panose="020B0604020202020204" pitchFamily="34" charset="0"/>
                <a:ea typeface="楷体_GB2312"/>
                <a:cs typeface="楷体_GB2312"/>
              </a:rPr>
              <a:t>A→α</a:t>
            </a:r>
            <a:r>
              <a:rPr lang="zh-CN" altLang="en-US" dirty="0">
                <a:latin typeface="楷体" panose="02010609060101010101" pitchFamily="49" charset="-122"/>
                <a:cs typeface="Times New Roman" panose="02020603050405020304" pitchFamily="18" charset="0"/>
              </a:rPr>
              <a:t>的</a:t>
            </a:r>
            <a:r>
              <a:rPr lang="en-US" altLang="zh-CN" dirty="0">
                <a:latin typeface="楷体" panose="02010609060101010101" pitchFamily="49" charset="-122"/>
                <a:cs typeface="Times New Roman" panose="02020603050405020304" pitchFamily="18" charset="0"/>
              </a:rPr>
              <a:t>SELECT</a:t>
            </a:r>
            <a:r>
              <a:rPr lang="zh-CN" altLang="en-US" dirty="0">
                <a:latin typeface="楷体" panose="02010609060101010101" pitchFamily="49" charset="-122"/>
                <a:cs typeface="Times New Roman" panose="02020603050405020304" pitchFamily="18" charset="0"/>
              </a:rPr>
              <a:t>集</a:t>
            </a:r>
            <a:endParaRPr lang="en-US" altLang="zh-CN" dirty="0">
              <a:latin typeface="楷体" panose="02010609060101010101" pitchFamily="49" charset="-122"/>
              <a:cs typeface="Times New Roman" panose="02020603050405020304" pitchFamily="18" charset="0"/>
            </a:endParaRPr>
          </a:p>
          <a:p>
            <a:pPr marL="0" lvl="1"/>
            <a:r>
              <a:rPr lang="zh-CN" altLang="en-US" dirty="0">
                <a:latin typeface="楷体" panose="02010609060101010101" pitchFamily="49" charset="-122"/>
                <a:cs typeface="Times New Roman" panose="02020603050405020304" pitchFamily="18" charset="0"/>
              </a:rPr>
              <a:t>如果</a:t>
            </a:r>
            <a:r>
              <a:rPr lang="en-US" altLang="zh-CN" i="1" dirty="0" err="1">
                <a:latin typeface="Arial" panose="020B0604020202020204" pitchFamily="34" charset="0"/>
                <a:ea typeface="楷体_GB2312"/>
                <a:cs typeface="楷体_GB2312"/>
              </a:rPr>
              <a:t>ε</a:t>
            </a:r>
            <a:r>
              <a:rPr lang="en-US" altLang="zh-CN" dirty="0" err="1">
                <a:latin typeface="Arial" panose="020B0604020202020204" pitchFamily="34" charset="0"/>
                <a:ea typeface="楷体_GB2312"/>
                <a:cs typeface="楷体_GB2312"/>
                <a:sym typeface="Symbol" panose="05050102010706020507" pitchFamily="18" charset="2"/>
              </a:rPr>
              <a:t></a:t>
            </a:r>
            <a:r>
              <a:rPr lang="en-US" altLang="zh-CN" dirty="0" err="1">
                <a:latin typeface="Arial" panose="020B0604020202020204" pitchFamily="34" charset="0"/>
                <a:ea typeface="楷体_GB2312"/>
                <a:cs typeface="楷体_GB2312"/>
              </a:rPr>
              <a:t>FIRST</a:t>
            </a:r>
            <a:r>
              <a:rPr lang="en-US" altLang="zh-CN" dirty="0">
                <a:latin typeface="Arial" panose="020B0604020202020204" pitchFamily="34" charset="0"/>
                <a:ea typeface="楷体_GB2312"/>
                <a:cs typeface="楷体_GB2312"/>
              </a:rPr>
              <a:t>(</a:t>
            </a:r>
            <a:r>
              <a:rPr lang="en-US" altLang="zh-CN" i="1" dirty="0">
                <a:latin typeface="Arial" panose="020B0604020202020204" pitchFamily="34" charset="0"/>
                <a:ea typeface="楷体_GB2312"/>
                <a:cs typeface="楷体_GB2312"/>
              </a:rPr>
              <a:t>α</a:t>
            </a:r>
            <a:r>
              <a:rPr lang="en-US" altLang="zh-CN" dirty="0">
                <a:latin typeface="Arial" panose="020B0604020202020204" pitchFamily="34" charset="0"/>
                <a:ea typeface="楷体_GB2312"/>
                <a:cs typeface="楷体_GB2312"/>
              </a:rPr>
              <a:t>),</a:t>
            </a:r>
            <a:r>
              <a:rPr lang="zh-CN" altLang="en-US" dirty="0">
                <a:latin typeface="Arial" panose="020B0604020202020204" pitchFamily="34" charset="0"/>
                <a:ea typeface="楷体_GB2312"/>
                <a:cs typeface="楷体_GB2312"/>
              </a:rPr>
              <a:t>也就是说，</a:t>
            </a:r>
            <a:r>
              <a:rPr lang="en-US" altLang="zh-CN" dirty="0">
                <a:latin typeface="Arial" panose="020B0604020202020204" pitchFamily="34" charset="0"/>
                <a:ea typeface="楷体_GB2312"/>
                <a:cs typeface="楷体_GB2312"/>
              </a:rPr>
              <a:t>FIRST(</a:t>
            </a:r>
            <a:r>
              <a:rPr lang="en-US" altLang="zh-CN" i="1" dirty="0">
                <a:latin typeface="Arial" panose="020B0604020202020204" pitchFamily="34" charset="0"/>
                <a:ea typeface="楷体_GB2312"/>
                <a:cs typeface="楷体_GB2312"/>
              </a:rPr>
              <a:t>α</a:t>
            </a:r>
            <a:r>
              <a:rPr lang="en-US" altLang="zh-CN" dirty="0">
                <a:latin typeface="Arial" panose="020B0604020202020204" pitchFamily="34" charset="0"/>
                <a:ea typeface="楷体_GB2312"/>
                <a:cs typeface="楷体_GB2312"/>
              </a:rPr>
              <a:t>)</a:t>
            </a:r>
            <a:r>
              <a:rPr lang="zh-CN" altLang="en-US" dirty="0">
                <a:latin typeface="Arial" panose="020B0604020202020204" pitchFamily="34" charset="0"/>
                <a:ea typeface="楷体_GB2312"/>
                <a:cs typeface="楷体_GB2312"/>
              </a:rPr>
              <a:t>中全是终结符，此时</a:t>
            </a:r>
            <a:r>
              <a:rPr lang="en-US" altLang="zh-CN" sz="1900" dirty="0">
                <a:latin typeface="Arial" panose="020B0604020202020204" pitchFamily="34" charset="0"/>
                <a:ea typeface="楷体_GB2312"/>
                <a:cs typeface="楷体_GB2312"/>
              </a:rPr>
              <a:t>SELECT(</a:t>
            </a:r>
            <a:r>
              <a:rPr lang="en-US" altLang="zh-CN" sz="1900" i="1" dirty="0" err="1">
                <a:latin typeface="Arial" panose="020B0604020202020204" pitchFamily="34" charset="0"/>
                <a:ea typeface="楷体_GB2312"/>
                <a:cs typeface="楷体_GB2312"/>
              </a:rPr>
              <a:t>i</a:t>
            </a:r>
            <a:r>
              <a:rPr lang="en-US" altLang="zh-CN" sz="1900" dirty="0">
                <a:latin typeface="Arial" panose="020B0604020202020204" pitchFamily="34" charset="0"/>
                <a:ea typeface="楷体_GB2312"/>
                <a:cs typeface="楷体_GB2312"/>
              </a:rPr>
              <a:t>)= FIRST(</a:t>
            </a:r>
            <a:r>
              <a:rPr lang="en-US" altLang="zh-CN" sz="1900" i="1" dirty="0">
                <a:latin typeface="Arial" panose="020B0604020202020204" pitchFamily="34" charset="0"/>
                <a:ea typeface="楷体_GB2312"/>
                <a:cs typeface="楷体_GB2312"/>
              </a:rPr>
              <a:t>α</a:t>
            </a:r>
            <a:r>
              <a:rPr lang="en-US" altLang="zh-CN" sz="1900" dirty="0">
                <a:latin typeface="Arial" panose="020B0604020202020204" pitchFamily="34" charset="0"/>
                <a:ea typeface="楷体_GB2312"/>
                <a:cs typeface="楷体_GB2312"/>
              </a:rPr>
              <a:t>)</a:t>
            </a:r>
            <a:r>
              <a:rPr lang="zh-CN" altLang="en-US" sz="1900" dirty="0">
                <a:latin typeface="Arial" panose="020B0604020202020204" pitchFamily="34" charset="0"/>
                <a:ea typeface="楷体_GB2312"/>
                <a:cs typeface="楷体_GB2312"/>
              </a:rPr>
              <a:t>。也就是说，遇到</a:t>
            </a:r>
            <a:r>
              <a:rPr lang="en-US" altLang="zh-CN" dirty="0">
                <a:latin typeface="Arial" panose="020B0604020202020204" pitchFamily="34" charset="0"/>
                <a:ea typeface="楷体_GB2312"/>
                <a:cs typeface="楷体_GB2312"/>
              </a:rPr>
              <a:t>FIRST(</a:t>
            </a:r>
            <a:r>
              <a:rPr lang="en-US" altLang="zh-CN" i="1" dirty="0">
                <a:latin typeface="Arial" panose="020B0604020202020204" pitchFamily="34" charset="0"/>
                <a:ea typeface="楷体_GB2312"/>
                <a:cs typeface="楷体_GB2312"/>
              </a:rPr>
              <a:t>α</a:t>
            </a:r>
            <a:r>
              <a:rPr lang="en-US" altLang="zh-CN" dirty="0">
                <a:latin typeface="Arial" panose="020B0604020202020204" pitchFamily="34" charset="0"/>
                <a:ea typeface="楷体_GB2312"/>
                <a:cs typeface="楷体_GB2312"/>
              </a:rPr>
              <a:t>)</a:t>
            </a:r>
            <a:r>
              <a:rPr lang="zh-CN" altLang="en-US" dirty="0">
                <a:latin typeface="Arial" panose="020B0604020202020204" pitchFamily="34" charset="0"/>
                <a:ea typeface="楷体_GB2312"/>
                <a:cs typeface="楷体_GB2312"/>
              </a:rPr>
              <a:t>中的终结符，就选</a:t>
            </a:r>
            <a:endParaRPr lang="en-US" altLang="zh-CN" dirty="0">
              <a:latin typeface="Arial" panose="020B0604020202020204" pitchFamily="34" charset="0"/>
              <a:ea typeface="楷体_GB2312"/>
              <a:cs typeface="楷体_GB2312"/>
            </a:endParaRPr>
          </a:p>
          <a:p>
            <a:pPr marL="0" lvl="1"/>
            <a:r>
              <a:rPr lang="zh-CN" altLang="en-US" dirty="0">
                <a:latin typeface="Arial" panose="020B0604020202020204" pitchFamily="34" charset="0"/>
                <a:ea typeface="楷体_GB2312"/>
                <a:cs typeface="楷体_GB2312"/>
              </a:rPr>
              <a:t>第</a:t>
            </a:r>
            <a:r>
              <a:rPr lang="en-US" altLang="zh-CN" dirty="0" err="1">
                <a:latin typeface="Arial" panose="020B0604020202020204" pitchFamily="34" charset="0"/>
                <a:ea typeface="楷体_GB2312"/>
                <a:cs typeface="楷体_GB2312"/>
              </a:rPr>
              <a:t>i</a:t>
            </a:r>
            <a:r>
              <a:rPr lang="zh-CN" altLang="en-US" dirty="0">
                <a:latin typeface="Arial" panose="020B0604020202020204" pitchFamily="34" charset="0"/>
                <a:ea typeface="楷体_GB2312"/>
                <a:cs typeface="楷体_GB2312"/>
              </a:rPr>
              <a:t>个产生式</a:t>
            </a:r>
            <a:r>
              <a:rPr lang="en-US" altLang="zh-CN" dirty="0">
                <a:latin typeface="Arial" panose="020B0604020202020204" pitchFamily="34" charset="0"/>
                <a:ea typeface="楷体_GB2312"/>
                <a:cs typeface="楷体_GB2312"/>
              </a:rPr>
              <a:t> </a:t>
            </a:r>
          </a:p>
          <a:p>
            <a:r>
              <a:rPr lang="zh-CN" altLang="en-US" dirty="0">
                <a:latin typeface="楷体" panose="02010609060101010101" pitchFamily="49" charset="-122"/>
                <a:cs typeface="Times New Roman" panose="02020603050405020304" pitchFamily="18" charset="0"/>
              </a:rPr>
              <a:t>如果</a:t>
            </a:r>
            <a:r>
              <a:rPr lang="en-US" altLang="zh-CN" i="1" dirty="0" err="1">
                <a:latin typeface="Arial" panose="020B0604020202020204" pitchFamily="34" charset="0"/>
                <a:ea typeface="楷体_GB2312"/>
                <a:cs typeface="楷体_GB2312"/>
              </a:rPr>
              <a:t>ε</a:t>
            </a:r>
            <a:r>
              <a:rPr lang="en-US" altLang="zh-CN" dirty="0" err="1">
                <a:latin typeface="Arial" panose="020B0604020202020204" pitchFamily="34" charset="0"/>
                <a:ea typeface="楷体_GB2312"/>
                <a:cs typeface="楷体_GB2312"/>
              </a:rPr>
              <a:t>∈FIRST</a:t>
            </a:r>
            <a:r>
              <a:rPr lang="en-US" altLang="zh-CN" dirty="0">
                <a:latin typeface="Arial" panose="020B0604020202020204" pitchFamily="34" charset="0"/>
                <a:ea typeface="楷体_GB2312"/>
                <a:cs typeface="楷体_GB2312"/>
              </a:rPr>
              <a:t>(</a:t>
            </a:r>
            <a:r>
              <a:rPr lang="en-US" altLang="zh-CN" i="1" dirty="0">
                <a:latin typeface="Arial" panose="020B0604020202020204" pitchFamily="34" charset="0"/>
                <a:ea typeface="楷体_GB2312"/>
                <a:cs typeface="楷体_GB2312"/>
              </a:rPr>
              <a:t>α</a:t>
            </a:r>
            <a:r>
              <a:rPr lang="en-US" altLang="zh-CN" dirty="0">
                <a:latin typeface="Arial" panose="020B0604020202020204" pitchFamily="34" charset="0"/>
                <a:ea typeface="楷体_GB2312"/>
                <a:cs typeface="楷体_GB2312"/>
              </a:rPr>
              <a:t>)</a:t>
            </a:r>
            <a:r>
              <a:rPr lang="zh-CN" altLang="en-US" dirty="0">
                <a:latin typeface="Arial" panose="020B0604020202020204" pitchFamily="34" charset="0"/>
                <a:ea typeface="楷体_GB2312"/>
                <a:cs typeface="楷体_GB2312"/>
              </a:rPr>
              <a:t>，此时情况稍微有点复杂。如果某个终结符</a:t>
            </a:r>
            <a:r>
              <a:rPr lang="en-US" altLang="zh-CN" dirty="0">
                <a:latin typeface="Arial" panose="020B0604020202020204" pitchFamily="34" charset="0"/>
                <a:ea typeface="楷体_GB2312"/>
                <a:cs typeface="楷体_GB2312"/>
              </a:rPr>
              <a:t>a</a:t>
            </a:r>
            <a:r>
              <a:rPr lang="zh-CN" altLang="en-US" dirty="0">
                <a:latin typeface="Arial" panose="020B0604020202020204" pitchFamily="34" charset="0"/>
                <a:ea typeface="楷体_GB2312"/>
                <a:cs typeface="楷体_GB2312"/>
              </a:rPr>
              <a:t>即使不在</a:t>
            </a:r>
            <a:r>
              <a:rPr lang="en-US" altLang="zh-CN" dirty="0">
                <a:latin typeface="Arial" panose="020B0604020202020204" pitchFamily="34" charset="0"/>
                <a:ea typeface="楷体_GB2312"/>
                <a:cs typeface="楷体_GB2312"/>
              </a:rPr>
              <a:t>FIRST(</a:t>
            </a:r>
            <a:r>
              <a:rPr lang="en-US" altLang="zh-CN" i="1" dirty="0">
                <a:latin typeface="Arial" panose="020B0604020202020204" pitchFamily="34" charset="0"/>
                <a:ea typeface="楷体_GB2312"/>
                <a:cs typeface="楷体_GB2312"/>
              </a:rPr>
              <a:t>α</a:t>
            </a:r>
            <a:r>
              <a:rPr lang="en-US" altLang="zh-CN" dirty="0">
                <a:latin typeface="Arial" panose="020B0604020202020204" pitchFamily="34" charset="0"/>
                <a:ea typeface="楷体_GB2312"/>
                <a:cs typeface="楷体_GB2312"/>
              </a:rPr>
              <a:t>)</a:t>
            </a:r>
            <a:r>
              <a:rPr lang="zh-CN" altLang="en-US" dirty="0">
                <a:latin typeface="Arial" panose="020B0604020202020204" pitchFamily="34" charset="0"/>
                <a:ea typeface="楷体_GB2312"/>
                <a:cs typeface="楷体_GB2312"/>
              </a:rPr>
              <a:t>中，但是只要它在</a:t>
            </a:r>
            <a:r>
              <a:rPr lang="en-US" altLang="zh-CN" dirty="0">
                <a:latin typeface="Arial" panose="020B0604020202020204" pitchFamily="34" charset="0"/>
                <a:ea typeface="楷体_GB2312"/>
                <a:cs typeface="楷体_GB2312"/>
              </a:rPr>
              <a:t>FOLLOW(</a:t>
            </a:r>
            <a:r>
              <a:rPr lang="en-US" altLang="zh-CN" i="1" dirty="0">
                <a:latin typeface="Arial" panose="020B0604020202020204" pitchFamily="34" charset="0"/>
                <a:ea typeface="楷体_GB2312"/>
                <a:cs typeface="楷体_GB2312"/>
              </a:rPr>
              <a:t>A</a:t>
            </a:r>
            <a:r>
              <a:rPr lang="en-US" altLang="zh-CN" dirty="0">
                <a:latin typeface="Arial" panose="020B0604020202020204" pitchFamily="34" charset="0"/>
                <a:ea typeface="楷体_GB2312"/>
                <a:cs typeface="楷体_GB2312"/>
              </a:rPr>
              <a:t>)</a:t>
            </a:r>
            <a:r>
              <a:rPr lang="zh-CN" altLang="en-US" dirty="0">
                <a:latin typeface="Arial" panose="020B0604020202020204" pitchFamily="34" charset="0"/>
                <a:ea typeface="楷体_GB2312"/>
                <a:cs typeface="楷体_GB2312"/>
              </a:rPr>
              <a:t>中，仍然可以选择该产生式。因为此时可以令</a:t>
            </a:r>
            <a:r>
              <a:rPr lang="zh-CN" altLang="en-US" dirty="0">
                <a:latin typeface="Arial" panose="020B0604020202020204" pitchFamily="34" charset="0"/>
                <a:ea typeface="楷体_GB2312"/>
                <a:cs typeface="楷体_GB2312"/>
                <a:sym typeface="Symbol" panose="05050102010706020507" pitchFamily="18" charset="2"/>
              </a:rPr>
              <a:t></a:t>
            </a:r>
            <a:r>
              <a:rPr lang="en-US" altLang="zh-CN" dirty="0" err="1">
                <a:latin typeface="Arial" panose="020B0604020202020204" pitchFamily="34" charset="0"/>
                <a:ea typeface="楷体_GB2312"/>
                <a:cs typeface="楷体_GB2312"/>
                <a:sym typeface="Symbol" panose="05050102010706020507" pitchFamily="18" charset="2"/>
              </a:rPr>
              <a:t>i</a:t>
            </a:r>
            <a:r>
              <a:rPr lang="zh-CN" altLang="en-US" dirty="0">
                <a:latin typeface="Arial" panose="020B0604020202020204" pitchFamily="34" charset="0"/>
                <a:ea typeface="楷体_GB2312"/>
                <a:cs typeface="楷体_GB2312"/>
                <a:sym typeface="Symbol" panose="05050102010706020507" pitchFamily="18" charset="2"/>
              </a:rPr>
              <a:t>，</a:t>
            </a:r>
            <a:r>
              <a:rPr lang="en-US" altLang="zh-CN" i="1" dirty="0" err="1">
                <a:latin typeface="Arial" panose="020B0604020202020204" pitchFamily="34" charset="0"/>
                <a:ea typeface="楷体_GB2312"/>
                <a:cs typeface="楷体_GB2312"/>
              </a:rPr>
              <a:t>Y</a:t>
            </a:r>
            <a:r>
              <a:rPr lang="en-US" altLang="zh-CN" i="1" baseline="-25000" dirty="0" err="1">
                <a:latin typeface="Arial" panose="020B0604020202020204" pitchFamily="34" charset="0"/>
                <a:ea typeface="楷体_GB2312"/>
                <a:cs typeface="楷体_GB2312"/>
              </a:rPr>
              <a:t>i</a:t>
            </a:r>
            <a:r>
              <a:rPr lang="en-US" altLang="zh-CN" dirty="0" err="1">
                <a:latin typeface="Arial" panose="020B0604020202020204" pitchFamily="34" charset="0"/>
                <a:ea typeface="楷体_GB2312"/>
                <a:cs typeface="楷体_GB2312"/>
                <a:sym typeface="Symbol" panose="05050102010706020507" pitchFamily="18" charset="2"/>
              </a:rPr>
              <a:t></a:t>
            </a:r>
            <a:r>
              <a:rPr lang="en-US" altLang="zh-CN" i="1" dirty="0" err="1">
                <a:latin typeface="Arial" panose="020B0604020202020204" pitchFamily="34" charset="0"/>
                <a:ea typeface="楷体_GB2312"/>
                <a:cs typeface="楷体_GB2312"/>
              </a:rPr>
              <a:t>ε</a:t>
            </a:r>
            <a:endParaRPr lang="zh-CN" altLang="en-US" b="1" dirty="0">
              <a:latin typeface="Arial" panose="020B0604020202020204" pitchFamily="34" charset="0"/>
            </a:endParaRPr>
          </a:p>
          <a:p>
            <a:pPr eaLnBrk="1" hangingPunct="1"/>
            <a:endParaRPr lang="zh-CN" altLang="en-US" dirty="0">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a:extLst>
              <a:ext uri="{FF2B5EF4-FFF2-40B4-BE49-F238E27FC236}">
                <a16:creationId xmlns:a16="http://schemas.microsoft.com/office/drawing/2014/main" id="{692CE191-0DCE-412E-8933-40F948D3B804}"/>
              </a:ext>
            </a:extLst>
          </p:cNvPr>
          <p:cNvSpPr>
            <a:spLocks noGrp="1" noRot="1" noChangeAspect="1" noTextEdit="1"/>
          </p:cNvSpPr>
          <p:nvPr>
            <p:ph type="sldImg"/>
          </p:nvPr>
        </p:nvSpPr>
        <p:spPr>
          <a:ln/>
        </p:spPr>
      </p:sp>
      <p:sp>
        <p:nvSpPr>
          <p:cNvPr id="102403" name="备注占位符 2">
            <a:extLst>
              <a:ext uri="{FF2B5EF4-FFF2-40B4-BE49-F238E27FC236}">
                <a16:creationId xmlns:a16="http://schemas.microsoft.com/office/drawing/2014/main" id="{3F637E6B-9FD4-4801-9107-57D66C2E0DF3}"/>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zh-CN" altLang="en-US" sz="1800" dirty="0">
                <a:latin typeface="Times New Roman" panose="02020603050405020304" pitchFamily="18" charset="0"/>
                <a:cs typeface="Times New Roman" panose="02020603050405020304" pitchFamily="18" charset="0"/>
              </a:rPr>
              <a:t>基于以上分析，我们给出</a:t>
            </a:r>
            <a:r>
              <a:rPr lang="en-US" altLang="zh-CN" sz="1800" dirty="0">
                <a:latin typeface="Arial" panose="020B0604020202020204" pitchFamily="34" charset="0"/>
                <a:cs typeface="Times New Roman" panose="02020603050405020304" pitchFamily="18" charset="0"/>
              </a:rPr>
              <a:t>LL(1)</a:t>
            </a:r>
            <a:r>
              <a:rPr lang="zh-CN" altLang="en-US" sz="1800" dirty="0">
                <a:latin typeface="Arial" panose="020B0604020202020204" pitchFamily="34" charset="0"/>
                <a:cs typeface="Times New Roman" panose="02020603050405020304" pitchFamily="18" charset="0"/>
              </a:rPr>
              <a:t>文法</a:t>
            </a:r>
            <a:r>
              <a:rPr lang="zh-CN" altLang="en-US" sz="1800" dirty="0">
                <a:latin typeface="Times New Roman" panose="02020603050405020304" pitchFamily="18" charset="0"/>
                <a:cs typeface="Times New Roman" panose="02020603050405020304" pitchFamily="18" charset="0"/>
              </a:rPr>
              <a:t>的定义 </a:t>
            </a:r>
            <a:endParaRPr lang="en-US" altLang="zh-CN" sz="1800" dirty="0">
              <a:latin typeface="Times New Roman" panose="02020603050405020304" pitchFamily="18" charset="0"/>
              <a:cs typeface="Times New Roman" panose="02020603050405020304" pitchFamily="18" charset="0"/>
            </a:endParaRPr>
          </a:p>
          <a:p>
            <a:pPr marL="0" lvl="1"/>
            <a:r>
              <a:rPr lang="zh-CN" altLang="en-US" sz="1800" dirty="0">
                <a:latin typeface="Times New Roman" panose="02020603050405020304" pitchFamily="18" charset="0"/>
                <a:cs typeface="Times New Roman" panose="02020603050405020304" pitchFamily="18" charset="0"/>
              </a:rPr>
              <a:t>条件</a:t>
            </a:r>
            <a:r>
              <a:rPr lang="en-US" altLang="zh-CN" sz="1800" dirty="0">
                <a:latin typeface="Times New Roman" panose="02020603050405020304" pitchFamily="18" charset="0"/>
                <a:cs typeface="Times New Roman" panose="02020603050405020304" pitchFamily="18" charset="0"/>
              </a:rPr>
              <a:t>1</a:t>
            </a:r>
            <a:r>
              <a:rPr lang="zh-CN" altLang="en-US" sz="1800" dirty="0">
                <a:latin typeface="Times New Roman" panose="02020603050405020304" pitchFamily="18" charset="0"/>
                <a:cs typeface="Times New Roman" panose="02020603050405020304" pitchFamily="18" charset="0"/>
              </a:rPr>
              <a:t>：</a:t>
            </a:r>
            <a:r>
              <a:rPr lang="zh-CN" altLang="en-US" sz="1800" b="1" dirty="0">
                <a:latin typeface="Arial" panose="020B0604020202020204" pitchFamily="34" charset="0"/>
                <a:ea typeface="楷体_GB2312"/>
                <a:cs typeface="Times New Roman" panose="02020603050405020304" pitchFamily="18" charset="0"/>
              </a:rPr>
              <a:t>如果</a:t>
            </a:r>
            <a:r>
              <a:rPr lang="en-US" altLang="zh-CN" sz="1800" b="1" i="1" dirty="0">
                <a:latin typeface="Arial" panose="020B0604020202020204" pitchFamily="34" charset="0"/>
                <a:ea typeface="楷体_GB2312"/>
                <a:cs typeface="Times New Roman" panose="02020603050405020304" pitchFamily="18" charset="0"/>
              </a:rPr>
              <a:t>α</a:t>
            </a:r>
            <a:r>
              <a:rPr lang="en-US" altLang="zh-CN" sz="1800" b="1" dirty="0">
                <a:latin typeface="Arial" panose="020B0604020202020204" pitchFamily="34" charset="0"/>
                <a:ea typeface="楷体_GB2312"/>
                <a:cs typeface="Times New Roman" panose="02020603050405020304" pitchFamily="18" charset="0"/>
              </a:rPr>
              <a:t> </a:t>
            </a:r>
            <a:r>
              <a:rPr lang="zh-CN" altLang="en-US" sz="1800" b="1" dirty="0">
                <a:latin typeface="Arial" panose="020B0604020202020204" pitchFamily="34" charset="0"/>
                <a:ea typeface="楷体_GB2312"/>
                <a:cs typeface="Times New Roman" panose="02020603050405020304" pitchFamily="18" charset="0"/>
              </a:rPr>
              <a:t>和</a:t>
            </a:r>
            <a:r>
              <a:rPr lang="en-US" altLang="zh-CN" sz="1800" b="1" i="1" dirty="0">
                <a:latin typeface="Arial" panose="020B0604020202020204" pitchFamily="34" charset="0"/>
                <a:ea typeface="楷体_GB2312"/>
                <a:cs typeface="Times New Roman" panose="02020603050405020304" pitchFamily="18" charset="0"/>
              </a:rPr>
              <a:t>β</a:t>
            </a:r>
            <a:r>
              <a:rPr lang="zh-CN" altLang="en-US" sz="1800" b="1" dirty="0">
                <a:latin typeface="Arial" panose="020B0604020202020204" pitchFamily="34" charset="0"/>
                <a:ea typeface="楷体_GB2312"/>
                <a:cs typeface="Times New Roman" panose="02020603050405020304" pitchFamily="18" charset="0"/>
              </a:rPr>
              <a:t>均不能推导出</a:t>
            </a:r>
            <a:r>
              <a:rPr lang="en-US" altLang="zh-CN" sz="1800" b="1" i="1" dirty="0">
                <a:latin typeface="Arial" panose="020B0604020202020204" pitchFamily="34" charset="0"/>
                <a:ea typeface="楷体_GB2312"/>
                <a:cs typeface="楷体_GB2312"/>
              </a:rPr>
              <a:t>ε </a:t>
            </a:r>
            <a:r>
              <a:rPr lang="zh-CN" altLang="en-US" sz="1800" b="1" dirty="0">
                <a:latin typeface="Arial" panose="020B0604020202020204" pitchFamily="34" charset="0"/>
                <a:ea typeface="楷体_GB2312"/>
                <a:cs typeface="楷体_GB2312"/>
              </a:rPr>
              <a:t>，则对应的这两个产生式的</a:t>
            </a:r>
            <a:r>
              <a:rPr lang="en-US" altLang="zh-CN" sz="1800" b="1" dirty="0">
                <a:latin typeface="Arial" panose="020B0604020202020204" pitchFamily="34" charset="0"/>
                <a:ea typeface="楷体_GB2312"/>
                <a:cs typeface="楷体_GB2312"/>
              </a:rPr>
              <a:t>SELECT</a:t>
            </a:r>
            <a:r>
              <a:rPr lang="zh-CN" altLang="en-US" sz="1800" b="1" dirty="0">
                <a:latin typeface="Arial" panose="020B0604020202020204" pitchFamily="34" charset="0"/>
                <a:ea typeface="楷体_GB2312"/>
                <a:cs typeface="楷体_GB2312"/>
              </a:rPr>
              <a:t>集就分别是</a:t>
            </a:r>
            <a:r>
              <a:rPr lang="en-US" altLang="zh-CN" sz="1800" b="1" i="1" dirty="0">
                <a:latin typeface="Arial" panose="020B0604020202020204" pitchFamily="34" charset="0"/>
                <a:ea typeface="楷体_GB2312"/>
                <a:cs typeface="楷体_GB2312"/>
              </a:rPr>
              <a:t>α</a:t>
            </a:r>
            <a:r>
              <a:rPr lang="en-US" altLang="zh-CN" sz="1800" b="1" dirty="0">
                <a:latin typeface="Arial" panose="020B0604020202020204" pitchFamily="34" charset="0"/>
                <a:ea typeface="楷体_GB2312"/>
                <a:cs typeface="楷体_GB2312"/>
              </a:rPr>
              <a:t> </a:t>
            </a:r>
            <a:r>
              <a:rPr lang="zh-CN" altLang="en-US" sz="1800" b="1" dirty="0">
                <a:latin typeface="Arial" panose="020B0604020202020204" pitchFamily="34" charset="0"/>
                <a:ea typeface="楷体_GB2312"/>
                <a:cs typeface="楷体_GB2312"/>
              </a:rPr>
              <a:t>和</a:t>
            </a:r>
            <a:r>
              <a:rPr lang="en-US" altLang="zh-CN" sz="1800" b="1" i="1" dirty="0">
                <a:latin typeface="Arial" panose="020B0604020202020204" pitchFamily="34" charset="0"/>
                <a:ea typeface="楷体_GB2312"/>
                <a:cs typeface="楷体_GB2312"/>
              </a:rPr>
              <a:t>β</a:t>
            </a:r>
            <a:r>
              <a:rPr lang="zh-CN" altLang="en-US" sz="1800" b="1" dirty="0">
                <a:latin typeface="Arial" panose="020B0604020202020204" pitchFamily="34" charset="0"/>
                <a:ea typeface="楷体_GB2312"/>
                <a:cs typeface="楷体_GB2312"/>
              </a:rPr>
              <a:t>的</a:t>
            </a:r>
            <a:r>
              <a:rPr lang="en-US" altLang="zh-CN" sz="1800" b="1" dirty="0">
                <a:latin typeface="Arial" panose="020B0604020202020204" pitchFamily="34" charset="0"/>
                <a:ea typeface="楷体_GB2312"/>
                <a:cs typeface="楷体_GB2312"/>
              </a:rPr>
              <a:t>FIRST</a:t>
            </a:r>
            <a:r>
              <a:rPr lang="zh-CN" altLang="en-US" sz="1800" b="1" dirty="0">
                <a:latin typeface="Arial" panose="020B0604020202020204" pitchFamily="34" charset="0"/>
                <a:ea typeface="楷体_GB2312"/>
                <a:cs typeface="楷体_GB2312"/>
              </a:rPr>
              <a:t>集。</a:t>
            </a:r>
            <a:endParaRPr lang="en-US" altLang="zh-CN" sz="1800" b="1" dirty="0">
              <a:latin typeface="Arial" panose="020B0604020202020204" pitchFamily="34" charset="0"/>
              <a:ea typeface="楷体_GB2312"/>
              <a:cs typeface="楷体_GB2312"/>
            </a:endParaRPr>
          </a:p>
          <a:p>
            <a:pPr marL="0" lvl="1"/>
            <a:r>
              <a:rPr lang="zh-CN" altLang="en-US" sz="1800" b="1" dirty="0">
                <a:latin typeface="Arial" panose="020B0604020202020204" pitchFamily="34" charset="0"/>
                <a:ea typeface="楷体_GB2312"/>
                <a:cs typeface="楷体_GB2312"/>
              </a:rPr>
              <a:t>既然</a:t>
            </a:r>
            <a:r>
              <a:rPr lang="en-US" altLang="zh-CN" sz="1600" b="1" dirty="0">
                <a:latin typeface="Arial" panose="020B0604020202020204" pitchFamily="34" charset="0"/>
                <a:ea typeface="楷体_GB2312"/>
                <a:cs typeface="楷体_GB2312"/>
              </a:rPr>
              <a:t>FIRST</a:t>
            </a:r>
            <a:r>
              <a:rPr lang="zh-CN" altLang="en-US" sz="1600" b="1" dirty="0">
                <a:latin typeface="Arial" panose="020B0604020202020204" pitchFamily="34" charset="0"/>
                <a:ea typeface="楷体_GB2312"/>
                <a:cs typeface="楷体_GB2312"/>
              </a:rPr>
              <a:t>集不相交，那么</a:t>
            </a:r>
            <a:r>
              <a:rPr lang="en-US" altLang="zh-CN" sz="1600" b="1" dirty="0">
                <a:latin typeface="Arial" panose="020B0604020202020204" pitchFamily="34" charset="0"/>
                <a:ea typeface="楷体_GB2312"/>
                <a:cs typeface="楷体_GB2312"/>
              </a:rPr>
              <a:t>SELECT</a:t>
            </a:r>
            <a:r>
              <a:rPr lang="zh-CN" altLang="en-US" sz="1600" b="1" dirty="0">
                <a:latin typeface="Arial" panose="020B0604020202020204" pitchFamily="34" charset="0"/>
                <a:ea typeface="楷体_GB2312"/>
                <a:cs typeface="楷体_GB2312"/>
              </a:rPr>
              <a:t>集也不相交。</a:t>
            </a:r>
            <a:endParaRPr lang="en-US" altLang="zh-CN" sz="1800" dirty="0">
              <a:latin typeface="Times New Roman" panose="02020603050405020304" pitchFamily="18" charset="0"/>
              <a:cs typeface="Times New Roman" panose="02020603050405020304" pitchFamily="18" charset="0"/>
            </a:endParaRPr>
          </a:p>
          <a:p>
            <a:pPr marL="0" lvl="1"/>
            <a:r>
              <a:rPr lang="zh-CN" altLang="en-US" sz="1800" dirty="0">
                <a:latin typeface="Times New Roman" panose="02020603050405020304" pitchFamily="18" charset="0"/>
                <a:cs typeface="Times New Roman" panose="02020603050405020304" pitchFamily="18" charset="0"/>
              </a:rPr>
              <a:t>条件</a:t>
            </a:r>
            <a:r>
              <a:rPr lang="en-US" altLang="zh-CN" sz="1800" dirty="0">
                <a:latin typeface="Times New Roman" panose="02020603050405020304" pitchFamily="18" charset="0"/>
                <a:cs typeface="Times New Roman" panose="02020603050405020304" pitchFamily="18" charset="0"/>
              </a:rPr>
              <a:t>2</a:t>
            </a:r>
            <a:r>
              <a:rPr lang="zh-CN" altLang="en-US" sz="1800" dirty="0">
                <a:latin typeface="Times New Roman" panose="02020603050405020304" pitchFamily="18" charset="0"/>
                <a:cs typeface="Times New Roman" panose="02020603050405020304" pitchFamily="18" charset="0"/>
              </a:rPr>
              <a:t>：</a:t>
            </a:r>
            <a:r>
              <a:rPr lang="zh-CN" altLang="en-US" sz="1800" b="1" dirty="0">
                <a:latin typeface="Arial" panose="020B0604020202020204" pitchFamily="34" charset="0"/>
                <a:cs typeface="Times New Roman" panose="02020603050405020304" pitchFamily="18" charset="0"/>
              </a:rPr>
              <a:t>如果</a:t>
            </a:r>
            <a:r>
              <a:rPr lang="en-US" altLang="zh-CN" sz="1800" b="1" i="1" dirty="0">
                <a:latin typeface="Arial" panose="020B0604020202020204" pitchFamily="34" charset="0"/>
                <a:ea typeface="楷体_GB2312"/>
                <a:cs typeface="楷体_GB2312"/>
              </a:rPr>
              <a:t>α</a:t>
            </a:r>
            <a:r>
              <a:rPr lang="en-US" altLang="zh-CN" sz="1800" b="1" dirty="0">
                <a:latin typeface="Arial" panose="020B0604020202020204" pitchFamily="34" charset="0"/>
                <a:ea typeface="楷体_GB2312"/>
                <a:cs typeface="楷体_GB2312"/>
              </a:rPr>
              <a:t> </a:t>
            </a:r>
            <a:r>
              <a:rPr lang="zh-CN" altLang="en-US" sz="1800" b="1" dirty="0">
                <a:latin typeface="Arial" panose="020B0604020202020204" pitchFamily="34" charset="0"/>
                <a:ea typeface="楷体_GB2312"/>
                <a:cs typeface="楷体_GB2312"/>
              </a:rPr>
              <a:t>和</a:t>
            </a:r>
            <a:r>
              <a:rPr lang="en-US" altLang="zh-CN" sz="1800" b="1" i="1" dirty="0">
                <a:latin typeface="Arial" panose="020B0604020202020204" pitchFamily="34" charset="0"/>
                <a:ea typeface="楷体_GB2312"/>
                <a:cs typeface="楷体_GB2312"/>
              </a:rPr>
              <a:t>β</a:t>
            </a:r>
            <a:r>
              <a:rPr lang="zh-CN" altLang="en-US" sz="1800" b="1" dirty="0">
                <a:latin typeface="Arial" panose="020B0604020202020204" pitchFamily="34" charset="0"/>
                <a:ea typeface="楷体_GB2312"/>
                <a:cs typeface="楷体_GB2312"/>
              </a:rPr>
              <a:t>均能推导出</a:t>
            </a:r>
            <a:r>
              <a:rPr lang="en-US" altLang="zh-CN" sz="1800" b="1" i="1" dirty="0">
                <a:latin typeface="Arial" panose="020B0604020202020204" pitchFamily="34" charset="0"/>
                <a:ea typeface="楷体_GB2312"/>
                <a:cs typeface="楷体_GB2312"/>
              </a:rPr>
              <a:t>ε </a:t>
            </a:r>
            <a:r>
              <a:rPr lang="zh-CN" altLang="en-US" sz="1800" b="1" dirty="0">
                <a:latin typeface="Arial" panose="020B0604020202020204" pitchFamily="34" charset="0"/>
                <a:ea typeface="楷体_GB2312"/>
                <a:cs typeface="楷体_GB2312"/>
              </a:rPr>
              <a:t>，则对应的这两个产生式的</a:t>
            </a:r>
            <a:r>
              <a:rPr lang="en-US" altLang="zh-CN" sz="1800" b="1" dirty="0">
                <a:latin typeface="Arial" panose="020B0604020202020204" pitchFamily="34" charset="0"/>
                <a:ea typeface="楷体_GB2312"/>
                <a:cs typeface="楷体_GB2312"/>
              </a:rPr>
              <a:t>SELECT</a:t>
            </a:r>
            <a:r>
              <a:rPr lang="zh-CN" altLang="en-US" sz="1800" b="1" dirty="0">
                <a:latin typeface="Arial" panose="020B0604020202020204" pitchFamily="34" charset="0"/>
                <a:ea typeface="楷体_GB2312"/>
                <a:cs typeface="楷体_GB2312"/>
              </a:rPr>
              <a:t>集就都包含</a:t>
            </a:r>
            <a:r>
              <a:rPr lang="en-US" altLang="zh-CN" sz="1800" b="1" dirty="0">
                <a:latin typeface="Arial" panose="020B0604020202020204" pitchFamily="34" charset="0"/>
                <a:ea typeface="楷体_GB2312"/>
                <a:cs typeface="楷体_GB2312"/>
              </a:rPr>
              <a:t>FOLLOW(A)</a:t>
            </a:r>
            <a:r>
              <a:rPr lang="zh-CN" altLang="en-US" sz="1800" b="1" dirty="0">
                <a:latin typeface="Arial" panose="020B0604020202020204" pitchFamily="34" charset="0"/>
                <a:ea typeface="楷体_GB2312"/>
                <a:cs typeface="楷体_GB2312"/>
              </a:rPr>
              <a:t>中的元素，那么，</a:t>
            </a:r>
            <a:r>
              <a:rPr lang="en-US" altLang="zh-CN" sz="1800" b="1" dirty="0">
                <a:latin typeface="Arial" panose="020B0604020202020204" pitchFamily="34" charset="0"/>
                <a:ea typeface="楷体_GB2312"/>
                <a:cs typeface="楷体_GB2312"/>
              </a:rPr>
              <a:t> </a:t>
            </a:r>
            <a:r>
              <a:rPr lang="zh-CN" altLang="en-US" sz="1800" b="1" dirty="0">
                <a:latin typeface="Arial" panose="020B0604020202020204" pitchFamily="34" charset="0"/>
                <a:ea typeface="楷体_GB2312"/>
                <a:cs typeface="楷体_GB2312"/>
              </a:rPr>
              <a:t>两个</a:t>
            </a:r>
            <a:r>
              <a:rPr lang="en-US" altLang="zh-CN" sz="1800" b="1" dirty="0">
                <a:latin typeface="Arial" panose="020B0604020202020204" pitchFamily="34" charset="0"/>
                <a:ea typeface="楷体_GB2312"/>
                <a:cs typeface="楷体_GB2312"/>
              </a:rPr>
              <a:t>SELECT</a:t>
            </a:r>
            <a:r>
              <a:rPr lang="zh-CN" altLang="en-US" sz="1800" b="1" dirty="0">
                <a:latin typeface="Arial" panose="020B0604020202020204" pitchFamily="34" charset="0"/>
                <a:ea typeface="楷体_GB2312"/>
                <a:cs typeface="楷体_GB2312"/>
              </a:rPr>
              <a:t>集就会有交集。所以</a:t>
            </a:r>
            <a:r>
              <a:rPr lang="en-US" altLang="zh-CN" sz="1800" b="1" i="1" dirty="0">
                <a:latin typeface="Arial" panose="020B0604020202020204" pitchFamily="34" charset="0"/>
                <a:ea typeface="楷体_GB2312"/>
                <a:cs typeface="楷体_GB2312"/>
              </a:rPr>
              <a:t>α</a:t>
            </a:r>
            <a:r>
              <a:rPr lang="en-US" altLang="zh-CN" sz="1800" b="1" dirty="0">
                <a:latin typeface="Arial" panose="020B0604020202020204" pitchFamily="34" charset="0"/>
                <a:ea typeface="楷体_GB2312"/>
                <a:cs typeface="楷体_GB2312"/>
              </a:rPr>
              <a:t> </a:t>
            </a:r>
            <a:r>
              <a:rPr lang="zh-CN" altLang="en-US" sz="1800" b="1" dirty="0">
                <a:latin typeface="Arial" panose="020B0604020202020204" pitchFamily="34" charset="0"/>
                <a:ea typeface="楷体_GB2312"/>
                <a:cs typeface="楷体_GB2312"/>
              </a:rPr>
              <a:t>和</a:t>
            </a:r>
            <a:r>
              <a:rPr lang="en-US" altLang="zh-CN" sz="1800" b="1" i="1" dirty="0">
                <a:latin typeface="Arial" panose="020B0604020202020204" pitchFamily="34" charset="0"/>
                <a:ea typeface="楷体_GB2312"/>
                <a:cs typeface="楷体_GB2312"/>
              </a:rPr>
              <a:t>β</a:t>
            </a:r>
            <a:r>
              <a:rPr lang="zh-CN" altLang="en-US" sz="1800" b="1" dirty="0">
                <a:latin typeface="Arial" panose="020B0604020202020204" pitchFamily="34" charset="0"/>
                <a:ea typeface="楷体_GB2312"/>
                <a:cs typeface="楷体_GB2312"/>
              </a:rPr>
              <a:t>不能都推导出</a:t>
            </a:r>
            <a:r>
              <a:rPr lang="en-US" altLang="zh-CN" sz="1800" b="1" i="1" dirty="0">
                <a:latin typeface="Arial" panose="020B0604020202020204" pitchFamily="34" charset="0"/>
                <a:ea typeface="楷体_GB2312"/>
                <a:cs typeface="楷体_GB2312"/>
              </a:rPr>
              <a:t>ε </a:t>
            </a:r>
            <a:r>
              <a:rPr lang="zh-CN" altLang="en-US" sz="1800" b="1" dirty="0">
                <a:latin typeface="Arial" panose="020B0604020202020204" pitchFamily="34" charset="0"/>
                <a:ea typeface="楷体_GB2312"/>
                <a:cs typeface="楷体_GB2312"/>
              </a:rPr>
              <a:t>，至多只能有一个能推导出</a:t>
            </a:r>
            <a:r>
              <a:rPr lang="en-US" altLang="zh-CN" sz="1800" b="1" i="1" dirty="0">
                <a:latin typeface="Arial" panose="020B0604020202020204" pitchFamily="34" charset="0"/>
                <a:ea typeface="楷体_GB2312"/>
                <a:cs typeface="楷体_GB2312"/>
              </a:rPr>
              <a:t>ε </a:t>
            </a:r>
            <a:endParaRPr lang="en-US" altLang="zh-CN" sz="1800" b="1" dirty="0">
              <a:latin typeface="Arial" panose="020B0604020202020204" pitchFamily="34" charset="0"/>
            </a:endParaRPr>
          </a:p>
          <a:p>
            <a:pPr marL="0" lvl="1"/>
            <a:r>
              <a:rPr lang="zh-CN" altLang="en-US" sz="1800" dirty="0">
                <a:latin typeface="Times New Roman" panose="02020603050405020304" pitchFamily="18" charset="0"/>
                <a:cs typeface="Times New Roman" panose="02020603050405020304" pitchFamily="18" charset="0"/>
              </a:rPr>
              <a:t>条件</a:t>
            </a:r>
            <a:r>
              <a:rPr lang="en-US" altLang="zh-CN" sz="1800" dirty="0">
                <a:latin typeface="Times New Roman" panose="02020603050405020304" pitchFamily="18" charset="0"/>
                <a:cs typeface="Times New Roman" panose="02020603050405020304" pitchFamily="18" charset="0"/>
              </a:rPr>
              <a:t>3</a:t>
            </a:r>
            <a:r>
              <a:rPr lang="zh-CN" altLang="en-US" sz="1800" dirty="0">
                <a:latin typeface="Times New Roman" panose="02020603050405020304" pitchFamily="18" charset="0"/>
                <a:cs typeface="Times New Roman" panose="02020603050405020304" pitchFamily="18" charset="0"/>
              </a:rPr>
              <a:t>：</a:t>
            </a:r>
            <a:r>
              <a:rPr lang="zh-CN" altLang="en-US" sz="1800" b="1" dirty="0">
                <a:latin typeface="Arial" panose="020B0604020202020204" pitchFamily="34" charset="0"/>
                <a:cs typeface="Times New Roman" panose="02020603050405020304" pitchFamily="18" charset="0"/>
              </a:rPr>
              <a:t>如果</a:t>
            </a:r>
            <a:r>
              <a:rPr lang="en-US" altLang="zh-CN" sz="1800" b="1" i="1" dirty="0">
                <a:latin typeface="Arial" panose="020B0604020202020204" pitchFamily="34" charset="0"/>
                <a:ea typeface="楷体_GB2312"/>
                <a:cs typeface="楷体_GB2312"/>
              </a:rPr>
              <a:t>β</a:t>
            </a:r>
            <a:r>
              <a:rPr lang="zh-CN" altLang="en-US" sz="1800" b="1" dirty="0">
                <a:latin typeface="Arial" panose="020B0604020202020204" pitchFamily="34" charset="0"/>
                <a:ea typeface="楷体_GB2312"/>
                <a:cs typeface="楷体_GB2312"/>
              </a:rPr>
              <a:t>能推导出</a:t>
            </a:r>
            <a:r>
              <a:rPr lang="en-US" altLang="zh-CN" sz="1800" b="1" i="1" dirty="0">
                <a:latin typeface="Arial" panose="020B0604020202020204" pitchFamily="34" charset="0"/>
                <a:ea typeface="楷体_GB2312"/>
                <a:cs typeface="楷体_GB2312"/>
              </a:rPr>
              <a:t>ε </a:t>
            </a:r>
            <a:r>
              <a:rPr lang="zh-CN" altLang="en-US" sz="1800" b="1" dirty="0">
                <a:latin typeface="Arial" panose="020B0604020202020204" pitchFamily="34" charset="0"/>
                <a:ea typeface="楷体_GB2312"/>
                <a:cs typeface="楷体_GB2312"/>
              </a:rPr>
              <a:t>，则</a:t>
            </a:r>
            <a:r>
              <a:rPr lang="en-US" altLang="zh-CN" sz="1800" b="1" i="1" dirty="0">
                <a:latin typeface="Arial" panose="020B0604020202020204" pitchFamily="34" charset="0"/>
                <a:ea typeface="楷体_GB2312"/>
                <a:cs typeface="楷体_GB2312"/>
              </a:rPr>
              <a:t>β</a:t>
            </a:r>
            <a:r>
              <a:rPr lang="zh-CN" altLang="en-US" sz="1800" b="1" dirty="0">
                <a:latin typeface="Arial" panose="020B0604020202020204" pitchFamily="34" charset="0"/>
                <a:ea typeface="楷体_GB2312"/>
                <a:cs typeface="楷体_GB2312"/>
              </a:rPr>
              <a:t>对应的产生式的</a:t>
            </a:r>
            <a:r>
              <a:rPr lang="en-US" altLang="zh-CN" sz="1800" b="1" dirty="0">
                <a:latin typeface="Arial" panose="020B0604020202020204" pitchFamily="34" charset="0"/>
                <a:ea typeface="楷体_GB2312"/>
                <a:cs typeface="楷体_GB2312"/>
              </a:rPr>
              <a:t>SELECT</a:t>
            </a:r>
            <a:r>
              <a:rPr lang="zh-CN" altLang="en-US" sz="1800" b="1" dirty="0">
                <a:latin typeface="Arial" panose="020B0604020202020204" pitchFamily="34" charset="0"/>
                <a:ea typeface="楷体_GB2312"/>
                <a:cs typeface="楷体_GB2312"/>
              </a:rPr>
              <a:t>集就都包含</a:t>
            </a:r>
            <a:r>
              <a:rPr lang="en-US" altLang="zh-CN" sz="1800" b="1" dirty="0">
                <a:latin typeface="Arial" panose="020B0604020202020204" pitchFamily="34" charset="0"/>
                <a:ea typeface="楷体_GB2312"/>
                <a:cs typeface="楷体_GB2312"/>
              </a:rPr>
              <a:t>FOLLOW(A)</a:t>
            </a:r>
            <a:r>
              <a:rPr lang="zh-CN" altLang="en-US" sz="1800" b="1" dirty="0">
                <a:latin typeface="Arial" panose="020B0604020202020204" pitchFamily="34" charset="0"/>
                <a:ea typeface="楷体_GB2312"/>
                <a:cs typeface="楷体_GB2312"/>
              </a:rPr>
              <a:t>中的元素，那么，</a:t>
            </a:r>
            <a:r>
              <a:rPr lang="en-US" altLang="zh-CN" sz="1800" b="1" dirty="0">
                <a:latin typeface="Arial" panose="020B0604020202020204" pitchFamily="34" charset="0"/>
                <a:ea typeface="楷体_GB2312"/>
                <a:cs typeface="楷体_GB2312"/>
              </a:rPr>
              <a:t>FIRST(</a:t>
            </a:r>
            <a:r>
              <a:rPr lang="en-US" altLang="zh-CN" sz="1800" b="1" i="1" dirty="0">
                <a:latin typeface="Arial" panose="020B0604020202020204" pitchFamily="34" charset="0"/>
                <a:ea typeface="楷体_GB2312"/>
                <a:cs typeface="楷体_GB2312"/>
              </a:rPr>
              <a:t>α</a:t>
            </a:r>
            <a:r>
              <a:rPr lang="en-US" altLang="zh-CN" sz="1800" b="1" dirty="0">
                <a:latin typeface="Arial" panose="020B0604020202020204" pitchFamily="34" charset="0"/>
                <a:ea typeface="楷体_GB2312"/>
                <a:cs typeface="楷体_GB2312"/>
              </a:rPr>
              <a:t>)</a:t>
            </a:r>
            <a:r>
              <a:rPr lang="zh-CN" altLang="en-US" sz="1800" b="1" dirty="0">
                <a:latin typeface="Arial" panose="020B0604020202020204" pitchFamily="34" charset="0"/>
                <a:ea typeface="楷体_GB2312"/>
                <a:cs typeface="楷体_GB2312"/>
              </a:rPr>
              <a:t>中就不能再包含</a:t>
            </a:r>
            <a:r>
              <a:rPr lang="en-US" altLang="zh-CN" sz="1800" b="1" dirty="0">
                <a:latin typeface="Arial" panose="020B0604020202020204" pitchFamily="34" charset="0"/>
                <a:ea typeface="楷体_GB2312"/>
                <a:cs typeface="楷体_GB2312"/>
              </a:rPr>
              <a:t>FOLLOW(A)</a:t>
            </a:r>
            <a:r>
              <a:rPr lang="zh-CN" altLang="en-US" sz="1800" b="1" dirty="0">
                <a:latin typeface="Arial" panose="020B0604020202020204" pitchFamily="34" charset="0"/>
                <a:ea typeface="楷体_GB2312"/>
                <a:cs typeface="楷体_GB2312"/>
              </a:rPr>
              <a:t>中的元素。否则，这两个产生式的</a:t>
            </a:r>
            <a:r>
              <a:rPr lang="en-US" altLang="zh-CN" sz="1800" b="1" dirty="0">
                <a:latin typeface="Arial" panose="020B0604020202020204" pitchFamily="34" charset="0"/>
                <a:ea typeface="楷体_GB2312"/>
                <a:cs typeface="楷体_GB2312"/>
              </a:rPr>
              <a:t>SELECT</a:t>
            </a:r>
            <a:r>
              <a:rPr lang="zh-CN" altLang="en-US" sz="1800" b="1" dirty="0">
                <a:latin typeface="Arial" panose="020B0604020202020204" pitchFamily="34" charset="0"/>
                <a:ea typeface="楷体_GB2312"/>
                <a:cs typeface="楷体_GB2312"/>
              </a:rPr>
              <a:t>集就会有交集</a:t>
            </a:r>
            <a:endParaRPr lang="en-US" altLang="zh-CN" sz="1800" b="1" dirty="0">
              <a:latin typeface="Arial" panose="020B0604020202020204" pitchFamily="34" charset="0"/>
            </a:endParaRPr>
          </a:p>
        </p:txBody>
      </p:sp>
      <p:sp>
        <p:nvSpPr>
          <p:cNvPr id="102404" name="灯片编号占位符 3">
            <a:extLst>
              <a:ext uri="{FF2B5EF4-FFF2-40B4-BE49-F238E27FC236}">
                <a16:creationId xmlns:a16="http://schemas.microsoft.com/office/drawing/2014/main" id="{D55A2FBD-2BE7-4BA7-82C9-63F00C3160F9}"/>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Tahoma" panose="020B0604030504040204" pitchFamily="34" charset="0"/>
                <a:ea typeface="宋体" panose="02010600030101010101" pitchFamily="2" charset="-122"/>
              </a:defRPr>
            </a:lvl1pPr>
            <a:lvl2pPr marL="741363" indent="-284163" defTabSz="949325">
              <a:defRPr>
                <a:solidFill>
                  <a:schemeClr val="tx1"/>
                </a:solidFill>
                <a:latin typeface="Tahoma" panose="020B0604030504040204" pitchFamily="34" charset="0"/>
                <a:ea typeface="宋体" panose="02010600030101010101" pitchFamily="2" charset="-122"/>
              </a:defRPr>
            </a:lvl2pPr>
            <a:lvl3pPr marL="1141413" indent="-227013" defTabSz="949325">
              <a:defRPr>
                <a:solidFill>
                  <a:schemeClr val="tx1"/>
                </a:solidFill>
                <a:latin typeface="Tahoma" panose="020B0604030504040204" pitchFamily="34" charset="0"/>
                <a:ea typeface="宋体" panose="02010600030101010101" pitchFamily="2" charset="-122"/>
              </a:defRPr>
            </a:lvl3pPr>
            <a:lvl4pPr marL="1598613" indent="-227013" defTabSz="949325">
              <a:defRPr>
                <a:solidFill>
                  <a:schemeClr val="tx1"/>
                </a:solidFill>
                <a:latin typeface="Tahoma" panose="020B0604030504040204" pitchFamily="34" charset="0"/>
                <a:ea typeface="宋体" panose="02010600030101010101" pitchFamily="2" charset="-122"/>
              </a:defRPr>
            </a:lvl4pPr>
            <a:lvl5pPr marL="2055813" indent="-227013" defTabSz="949325">
              <a:defRPr>
                <a:solidFill>
                  <a:schemeClr val="tx1"/>
                </a:solidFill>
                <a:latin typeface="Tahoma" panose="020B0604030504040204" pitchFamily="34" charset="0"/>
                <a:ea typeface="宋体" panose="02010600030101010101" pitchFamily="2" charset="-122"/>
              </a:defRPr>
            </a:lvl5pPr>
            <a:lvl6pPr marL="25130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1795AC8C-ED61-491B-9790-5384D6CD1A3F}" type="slidenum">
              <a:rPr lang="zh-CN" altLang="en-US" smtClean="0"/>
              <a:pPr/>
              <a:t>45</a:t>
            </a:fld>
            <a:endParaRPr lang="en-US" altLang="zh-CN"/>
          </a:p>
        </p:txBody>
      </p:sp>
    </p:spTree>
    <p:extLst>
      <p:ext uri="{BB962C8B-B14F-4D97-AF65-F5344CB8AC3E}">
        <p14:creationId xmlns:p14="http://schemas.microsoft.com/office/powerpoint/2010/main" val="6335673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a:extLst>
              <a:ext uri="{FF2B5EF4-FFF2-40B4-BE49-F238E27FC236}">
                <a16:creationId xmlns:a16="http://schemas.microsoft.com/office/drawing/2014/main" id="{F204CAF8-8C68-4476-8153-D2B4268FE115}"/>
              </a:ext>
            </a:extLst>
          </p:cNvPr>
          <p:cNvSpPr>
            <a:spLocks noGrp="1" noRot="1" noChangeAspect="1" noTextEdit="1"/>
          </p:cNvSpPr>
          <p:nvPr>
            <p:ph type="sldImg"/>
          </p:nvPr>
        </p:nvSpPr>
        <p:spPr>
          <a:ln/>
        </p:spPr>
      </p:sp>
      <p:sp>
        <p:nvSpPr>
          <p:cNvPr id="106499" name="备注占位符 2">
            <a:extLst>
              <a:ext uri="{FF2B5EF4-FFF2-40B4-BE49-F238E27FC236}">
                <a16:creationId xmlns:a16="http://schemas.microsoft.com/office/drawing/2014/main" id="{4E851837-373A-4C16-A57D-0EF2ED4E532C}"/>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dirty="0">
                <a:latin typeface="Arial" panose="020B0604020202020204" pitchFamily="34" charset="0"/>
              </a:rPr>
              <a:t>SLL------------------------------------------------------------</a:t>
            </a:r>
          </a:p>
          <a:p>
            <a:r>
              <a:rPr lang="zh-CN" altLang="en-US" b="1" dirty="0">
                <a:latin typeface="Arial" panose="020B0604020202020204" pitchFamily="34" charset="0"/>
              </a:rPr>
              <a:t>根据下页</a:t>
            </a:r>
            <a:r>
              <a:rPr lang="en-US" altLang="zh-CN" b="1" dirty="0">
                <a:latin typeface="Arial" panose="020B0604020202020204" pitchFamily="34" charset="0"/>
              </a:rPr>
              <a:t>PPT</a:t>
            </a:r>
            <a:r>
              <a:rPr lang="zh-CN" altLang="en-US" b="1" dirty="0">
                <a:latin typeface="Arial" panose="020B0604020202020204" pitchFamily="34" charset="0"/>
              </a:rPr>
              <a:t>算法</a:t>
            </a:r>
            <a:endParaRPr lang="en-US" altLang="zh-CN" b="1" dirty="0">
              <a:latin typeface="Arial" panose="020B0604020202020204" pitchFamily="34" charset="0"/>
            </a:endParaRPr>
          </a:p>
          <a:p>
            <a:r>
              <a:rPr lang="zh-CN" altLang="en-US" b="1" dirty="0">
                <a:latin typeface="Arial" panose="020B0604020202020204" pitchFamily="34" charset="0"/>
              </a:rPr>
              <a:t>所有的</a:t>
            </a:r>
            <a:r>
              <a:rPr lang="en-US" altLang="zh-CN" b="1" dirty="0">
                <a:latin typeface="Arial" panose="020B0604020202020204" pitchFamily="34" charset="0"/>
              </a:rPr>
              <a:t>FOLLOW</a:t>
            </a:r>
            <a:r>
              <a:rPr lang="zh-CN" altLang="en-US" b="1" dirty="0">
                <a:latin typeface="Arial" panose="020B0604020202020204" pitchFamily="34" charset="0"/>
              </a:rPr>
              <a:t>集初始化为空。</a:t>
            </a:r>
            <a:endParaRPr lang="en-US" altLang="zh-CN" b="1" dirty="0">
              <a:latin typeface="Arial" panose="020B0604020202020204" pitchFamily="34" charset="0"/>
            </a:endParaRPr>
          </a:p>
          <a:p>
            <a:r>
              <a:rPr lang="zh-CN" altLang="en-US" b="1" dirty="0">
                <a:latin typeface="Arial" panose="020B0604020202020204" pitchFamily="34" charset="0"/>
              </a:rPr>
              <a:t>第一轮：</a:t>
            </a:r>
            <a:endParaRPr lang="en-US" altLang="zh-CN" b="1" dirty="0">
              <a:latin typeface="Arial" panose="020B0604020202020204" pitchFamily="34" charset="0"/>
            </a:endParaRPr>
          </a:p>
          <a:p>
            <a:r>
              <a:rPr lang="en-US" altLang="zh-CN" b="1" dirty="0">
                <a:latin typeface="Arial" panose="020B0604020202020204" pitchFamily="34" charset="0"/>
              </a:rPr>
              <a:t>       </a:t>
            </a:r>
            <a:r>
              <a:rPr lang="zh-CN" altLang="en-US" b="1" dirty="0">
                <a:latin typeface="Arial" panose="020B0604020202020204" pitchFamily="34" charset="0"/>
              </a:rPr>
              <a:t>对于产生式</a:t>
            </a:r>
            <a:r>
              <a:rPr lang="en-US" altLang="zh-CN" b="1" dirty="0">
                <a:latin typeface="Arial" panose="020B0604020202020204" pitchFamily="34" charset="0"/>
              </a:rPr>
              <a:t>1</a:t>
            </a:r>
            <a:r>
              <a:rPr lang="zh-CN" altLang="en-US" b="1" dirty="0">
                <a:latin typeface="Arial" panose="020B0604020202020204" pitchFamily="34" charset="0"/>
              </a:rPr>
              <a:t>， </a:t>
            </a:r>
            <a:endParaRPr lang="en-US" altLang="zh-CN" b="1" dirty="0">
              <a:latin typeface="Arial" panose="020B0604020202020204" pitchFamily="34" charset="0"/>
            </a:endParaRPr>
          </a:p>
          <a:p>
            <a:r>
              <a:rPr lang="en-US" altLang="zh-CN" b="1" dirty="0">
                <a:latin typeface="Arial" panose="020B0604020202020204" pitchFamily="34" charset="0"/>
              </a:rPr>
              <a:t>              FOLLOW(E) = FOLLOW(E) U { $ }  = { $ }</a:t>
            </a:r>
            <a:r>
              <a:rPr lang="zh-CN" altLang="en-US" b="1" dirty="0">
                <a:latin typeface="Arial" panose="020B0604020202020204" pitchFamily="34" charset="0"/>
              </a:rPr>
              <a:t>，</a:t>
            </a:r>
            <a:endParaRPr lang="en-US" altLang="zh-CN" b="1" i="0" dirty="0">
              <a:latin typeface="Arial" panose="020B0604020202020204" pitchFamily="34" charset="0"/>
            </a:endParaRPr>
          </a:p>
          <a:p>
            <a:r>
              <a:rPr lang="en-US" altLang="zh-CN" b="1" dirty="0">
                <a:latin typeface="Arial" panose="020B0604020202020204" pitchFamily="34" charset="0"/>
              </a:rPr>
              <a:t>              FOLLOW(T) =  FOLLOW(T) U FIRST(E’) – {</a:t>
            </a:r>
            <a:r>
              <a:rPr kumimoji="1" lang="en-US" altLang="zh-CN" sz="1200" b="1" i="1" dirty="0">
                <a:latin typeface="Times New Roman" panose="02020603050405020304" pitchFamily="18" charset="0"/>
                <a:ea typeface="楷体_GB2312"/>
                <a:cs typeface="楷体_GB2312"/>
              </a:rPr>
              <a:t>ε </a:t>
            </a:r>
            <a:r>
              <a:rPr lang="en-US" altLang="zh-CN" b="1" dirty="0">
                <a:latin typeface="Arial" panose="020B0604020202020204" pitchFamily="34" charset="0"/>
              </a:rPr>
              <a:t>}  = {</a:t>
            </a:r>
            <a:r>
              <a:rPr kumimoji="1" lang="en-US" altLang="zh-CN" sz="1200" b="1" i="1" dirty="0">
                <a:latin typeface="Times New Roman" panose="02020603050405020304" pitchFamily="18" charset="0"/>
              </a:rPr>
              <a:t> </a:t>
            </a:r>
            <a:r>
              <a:rPr kumimoji="1" lang="en-US" altLang="zh-CN" sz="1200" b="1" i="0" dirty="0">
                <a:latin typeface="Times New Roman" panose="02020603050405020304" pitchFamily="18" charset="0"/>
                <a:ea typeface="楷体_GB2312"/>
                <a:cs typeface="楷体_GB2312"/>
              </a:rPr>
              <a:t>+</a:t>
            </a:r>
            <a:r>
              <a:rPr kumimoji="1" lang="en-US" altLang="zh-CN" sz="1200" b="1" i="1" dirty="0">
                <a:latin typeface="Times New Roman" panose="02020603050405020304" pitchFamily="18" charset="0"/>
                <a:ea typeface="楷体_GB2312"/>
                <a:cs typeface="楷体_GB2312"/>
              </a:rPr>
              <a:t> </a:t>
            </a:r>
            <a:r>
              <a:rPr kumimoji="1" lang="en-US" altLang="zh-CN" sz="1200" b="1" i="0" dirty="0">
                <a:latin typeface="Times New Roman" panose="02020603050405020304" pitchFamily="18" charset="0"/>
                <a:ea typeface="楷体_GB2312"/>
                <a:cs typeface="楷体_GB2312"/>
              </a:rPr>
              <a:t>}</a:t>
            </a:r>
            <a:r>
              <a:rPr kumimoji="1" lang="zh-CN" altLang="en-US" sz="1200" b="1" i="0" dirty="0">
                <a:latin typeface="Times New Roman" panose="02020603050405020304" pitchFamily="18" charset="0"/>
                <a:ea typeface="楷体_GB2312"/>
                <a:cs typeface="楷体_GB2312"/>
              </a:rPr>
              <a:t>，</a:t>
            </a:r>
            <a:r>
              <a:rPr lang="zh-CN" altLang="en-US" b="1" dirty="0">
                <a:latin typeface="Arial" panose="020B0604020202020204" pitchFamily="34" charset="0"/>
              </a:rPr>
              <a:t>因</a:t>
            </a:r>
            <a:r>
              <a:rPr kumimoji="1" lang="en-US" altLang="zh-CN" sz="1200" b="1" i="1" dirty="0">
                <a:latin typeface="Times New Roman" panose="02020603050405020304" pitchFamily="18" charset="0"/>
                <a:ea typeface="楷体_GB2312"/>
                <a:cs typeface="楷体_GB2312"/>
              </a:rPr>
              <a:t>ε </a:t>
            </a:r>
            <a:r>
              <a:rPr kumimoji="1" lang="zh-CN" altLang="en-US" sz="1200" b="1" i="0" dirty="0">
                <a:latin typeface="Times New Roman" panose="02020603050405020304" pitchFamily="18" charset="0"/>
                <a:ea typeface="楷体_GB2312"/>
                <a:cs typeface="楷体_GB2312"/>
              </a:rPr>
              <a:t>属于 </a:t>
            </a:r>
            <a:r>
              <a:rPr kumimoji="1" lang="en-US" altLang="zh-CN" sz="1200" b="1" i="0" dirty="0">
                <a:latin typeface="Times New Roman" panose="02020603050405020304" pitchFamily="18" charset="0"/>
                <a:ea typeface="楷体_GB2312"/>
                <a:cs typeface="楷体_GB2312"/>
              </a:rPr>
              <a:t>FIRST(E</a:t>
            </a:r>
            <a:r>
              <a:rPr kumimoji="1" lang="zh-CN" altLang="en-US" sz="1200" b="1" i="0" dirty="0">
                <a:latin typeface="Times New Roman" panose="02020603050405020304" pitchFamily="18" charset="0"/>
                <a:ea typeface="楷体_GB2312"/>
                <a:cs typeface="楷体_GB2312"/>
              </a:rPr>
              <a:t>‘</a:t>
            </a:r>
            <a:r>
              <a:rPr kumimoji="1" lang="en-US" altLang="zh-CN" sz="1200" b="1" i="0" dirty="0">
                <a:latin typeface="Times New Roman" panose="02020603050405020304" pitchFamily="18" charset="0"/>
                <a:ea typeface="楷体_GB2312"/>
                <a:cs typeface="楷体_GB2312"/>
              </a:rPr>
              <a:t>)</a:t>
            </a:r>
            <a:r>
              <a:rPr kumimoji="1" lang="zh-CN" altLang="en-US" sz="1200" b="1" i="0" dirty="0">
                <a:latin typeface="Times New Roman" panose="02020603050405020304" pitchFamily="18" charset="0"/>
                <a:ea typeface="楷体_GB2312"/>
                <a:cs typeface="楷体_GB2312"/>
              </a:rPr>
              <a:t>，即</a:t>
            </a:r>
            <a:r>
              <a:rPr kumimoji="1" lang="en-US" altLang="zh-CN" sz="1200" b="1" i="0" dirty="0">
                <a:latin typeface="Times New Roman" panose="02020603050405020304" pitchFamily="18" charset="0"/>
                <a:ea typeface="楷体_GB2312"/>
                <a:cs typeface="楷体_GB2312"/>
              </a:rPr>
              <a:t>E</a:t>
            </a:r>
            <a:r>
              <a:rPr kumimoji="1" lang="zh-CN" altLang="en-US" sz="1200" b="1" i="0" dirty="0">
                <a:latin typeface="Times New Roman" panose="02020603050405020304" pitchFamily="18" charset="0"/>
                <a:ea typeface="楷体_GB2312"/>
                <a:cs typeface="楷体_GB2312"/>
              </a:rPr>
              <a:t>’可推导出</a:t>
            </a:r>
            <a:r>
              <a:rPr kumimoji="1" lang="en-US" altLang="zh-CN" sz="1200" b="1" i="1" dirty="0">
                <a:latin typeface="Times New Roman" panose="02020603050405020304" pitchFamily="18" charset="0"/>
                <a:ea typeface="楷体_GB2312"/>
                <a:cs typeface="楷体_GB2312"/>
              </a:rPr>
              <a:t>ε </a:t>
            </a:r>
            <a:r>
              <a:rPr kumimoji="1" lang="zh-CN" altLang="en-US" sz="1200" b="1" i="0" dirty="0">
                <a:latin typeface="Times New Roman" panose="02020603050405020304" pitchFamily="18" charset="0"/>
                <a:ea typeface="楷体_GB2312"/>
                <a:cs typeface="楷体_GB2312"/>
              </a:rPr>
              <a:t>，因此，</a:t>
            </a:r>
            <a:endParaRPr kumimoji="1" lang="en-US" altLang="zh-CN" sz="1200" b="1" i="0" dirty="0">
              <a:latin typeface="Times New Roman" panose="02020603050405020304" pitchFamily="18" charset="0"/>
              <a:ea typeface="楷体_GB2312"/>
              <a:cs typeface="楷体_GB2312"/>
            </a:endParaRPr>
          </a:p>
          <a:p>
            <a:r>
              <a:rPr kumimoji="1" lang="en-US" altLang="zh-CN" sz="1200" b="1" i="0" dirty="0">
                <a:latin typeface="Times New Roman" panose="02020603050405020304" pitchFamily="18" charset="0"/>
                <a:ea typeface="楷体_GB2312"/>
                <a:cs typeface="楷体_GB2312"/>
              </a:rPr>
              <a:t>             </a:t>
            </a:r>
            <a:r>
              <a:rPr kumimoji="1" lang="zh-CN" altLang="en-US" sz="1200" b="1" i="0" dirty="0">
                <a:latin typeface="Times New Roman" panose="02020603050405020304" pitchFamily="18" charset="0"/>
                <a:ea typeface="楷体_GB2312"/>
                <a:cs typeface="楷体_GB2312"/>
              </a:rPr>
              <a:t> </a:t>
            </a:r>
            <a:r>
              <a:rPr lang="en-US" altLang="zh-CN" b="1" dirty="0">
                <a:latin typeface="Arial" panose="020B0604020202020204" pitchFamily="34" charset="0"/>
              </a:rPr>
              <a:t>FOLLOW(T) =  FOLLOW(T) U FOLLOW(E) = { + </a:t>
            </a:r>
            <a:r>
              <a:rPr lang="zh-CN" altLang="en-US" b="1" dirty="0">
                <a:latin typeface="Arial" panose="020B0604020202020204" pitchFamily="34" charset="0"/>
              </a:rPr>
              <a:t>，</a:t>
            </a:r>
            <a:r>
              <a:rPr lang="en-US" altLang="zh-CN" b="1" dirty="0">
                <a:latin typeface="Arial" panose="020B0604020202020204" pitchFamily="34" charset="0"/>
              </a:rPr>
              <a:t>$ }</a:t>
            </a:r>
            <a:endParaRPr kumimoji="1" lang="en-US" altLang="zh-CN" sz="1200" b="1" i="0" dirty="0">
              <a:latin typeface="Times New Roman" panose="02020603050405020304" pitchFamily="18" charset="0"/>
              <a:ea typeface="楷体_GB2312"/>
              <a:cs typeface="楷体_GB2312"/>
            </a:endParaRPr>
          </a:p>
          <a:p>
            <a:r>
              <a:rPr kumimoji="1" lang="en-US" altLang="zh-CN" sz="1200" b="1" i="0" dirty="0">
                <a:latin typeface="Times New Roman" panose="02020603050405020304" pitchFamily="18" charset="0"/>
              </a:rPr>
              <a:t>              FOLLOW(E’) =  FOLLOW(E’) U </a:t>
            </a:r>
            <a:r>
              <a:rPr lang="en-US" altLang="zh-CN" b="1" dirty="0">
                <a:latin typeface="Arial" panose="020B0604020202020204" pitchFamily="34" charset="0"/>
              </a:rPr>
              <a:t>FOLLOW(E) = { $ }</a:t>
            </a:r>
          </a:p>
          <a:p>
            <a:r>
              <a:rPr lang="en-US" altLang="zh-CN" b="1" i="0" dirty="0">
                <a:latin typeface="Arial" panose="020B0604020202020204" pitchFamily="34" charset="0"/>
              </a:rPr>
              <a:t>     </a:t>
            </a:r>
            <a:r>
              <a:rPr lang="zh-CN" altLang="en-US" b="1" i="0" dirty="0">
                <a:latin typeface="Arial" panose="020B0604020202020204" pitchFamily="34" charset="0"/>
              </a:rPr>
              <a:t>对于产生式</a:t>
            </a:r>
            <a:r>
              <a:rPr lang="en-US" altLang="zh-CN" b="1" i="0" dirty="0">
                <a:latin typeface="Arial" panose="020B0604020202020204" pitchFamily="34" charset="0"/>
              </a:rPr>
              <a:t>2</a:t>
            </a:r>
            <a:r>
              <a:rPr lang="zh-CN" altLang="en-US" b="1" i="0" dirty="0">
                <a:latin typeface="Arial" panose="020B0604020202020204" pitchFamily="34" charset="0"/>
              </a:rPr>
              <a:t>：</a:t>
            </a:r>
            <a:endParaRPr lang="en-US" altLang="zh-CN" b="1" i="0" dirty="0">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1" i="0" dirty="0">
                <a:latin typeface="Arial" panose="020B0604020202020204" pitchFamily="34" charset="0"/>
              </a:rPr>
              <a:t>              FOLLOW(T)</a:t>
            </a:r>
            <a:r>
              <a:rPr lang="zh-CN" altLang="en-US" b="1" i="0" dirty="0">
                <a:latin typeface="Arial" panose="020B0604020202020204" pitchFamily="34" charset="0"/>
              </a:rPr>
              <a:t> </a:t>
            </a:r>
            <a:r>
              <a:rPr lang="en-US" altLang="zh-CN" b="1" i="0" dirty="0">
                <a:latin typeface="Arial" panose="020B0604020202020204" pitchFamily="34" charset="0"/>
              </a:rPr>
              <a:t>=</a:t>
            </a:r>
            <a:r>
              <a:rPr lang="zh-CN" altLang="en-US" b="1" i="0" dirty="0">
                <a:latin typeface="Arial" panose="020B0604020202020204" pitchFamily="34" charset="0"/>
              </a:rPr>
              <a:t> </a:t>
            </a:r>
            <a:r>
              <a:rPr lang="en-US" altLang="zh-CN" b="1" i="0" dirty="0">
                <a:latin typeface="Arial" panose="020B0604020202020204" pitchFamily="34" charset="0"/>
              </a:rPr>
              <a:t> </a:t>
            </a:r>
            <a:r>
              <a:rPr lang="en-US" altLang="zh-CN" b="1" dirty="0">
                <a:latin typeface="Arial" panose="020B0604020202020204" pitchFamily="34" charset="0"/>
              </a:rPr>
              <a:t>FOLLOW(T) U FIRST(E’) – {</a:t>
            </a:r>
            <a:r>
              <a:rPr kumimoji="1" lang="en-US" altLang="zh-CN" sz="1200" b="1" i="1" dirty="0">
                <a:latin typeface="Times New Roman" panose="02020603050405020304" pitchFamily="18" charset="0"/>
                <a:ea typeface="楷体_GB2312"/>
                <a:cs typeface="楷体_GB2312"/>
              </a:rPr>
              <a:t>ε </a:t>
            </a:r>
            <a:r>
              <a:rPr lang="en-US" altLang="zh-CN" b="1" dirty="0">
                <a:latin typeface="Arial" panose="020B0604020202020204" pitchFamily="34" charset="0"/>
              </a:rPr>
              <a:t>}  = {</a:t>
            </a:r>
            <a:r>
              <a:rPr kumimoji="1" lang="en-US" altLang="zh-CN" sz="1200" b="1" i="1" dirty="0">
                <a:latin typeface="Times New Roman" panose="02020603050405020304" pitchFamily="18" charset="0"/>
              </a:rPr>
              <a:t> </a:t>
            </a:r>
            <a:r>
              <a:rPr kumimoji="1" lang="en-US" altLang="zh-CN" sz="1200" b="1" i="0" dirty="0">
                <a:latin typeface="Times New Roman" panose="02020603050405020304" pitchFamily="18" charset="0"/>
                <a:ea typeface="楷体_GB2312"/>
                <a:cs typeface="楷体_GB2312"/>
              </a:rPr>
              <a:t>+</a:t>
            </a:r>
            <a:r>
              <a:rPr kumimoji="1" lang="en-US" altLang="zh-CN" sz="1200" b="1" i="1" dirty="0">
                <a:latin typeface="Times New Roman" panose="02020603050405020304" pitchFamily="18" charset="0"/>
                <a:ea typeface="楷体_GB2312"/>
                <a:cs typeface="楷体_GB2312"/>
              </a:rPr>
              <a:t> </a:t>
            </a:r>
            <a:r>
              <a:rPr kumimoji="1" lang="en-US" altLang="zh-CN" sz="1200" b="1" i="0" dirty="0">
                <a:latin typeface="Times New Roman" panose="02020603050405020304" pitchFamily="18" charset="0"/>
                <a:ea typeface="楷体_GB2312"/>
                <a:cs typeface="楷体_GB2312"/>
              </a:rPr>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1" dirty="0">
                <a:latin typeface="Arial" panose="020B0604020202020204" pitchFamily="34" charset="0"/>
              </a:rPr>
              <a:t>              </a:t>
            </a:r>
            <a:r>
              <a:rPr lang="zh-CN" altLang="en-US" b="1" dirty="0">
                <a:latin typeface="Arial" panose="020B0604020202020204" pitchFamily="34" charset="0"/>
              </a:rPr>
              <a:t>因</a:t>
            </a:r>
            <a:r>
              <a:rPr kumimoji="1" lang="en-US" altLang="zh-CN" sz="1200" b="1" i="1" dirty="0">
                <a:latin typeface="Times New Roman" panose="02020603050405020304" pitchFamily="18" charset="0"/>
                <a:ea typeface="楷体_GB2312"/>
                <a:cs typeface="楷体_GB2312"/>
              </a:rPr>
              <a:t>ε </a:t>
            </a:r>
            <a:r>
              <a:rPr kumimoji="1" lang="zh-CN" altLang="en-US" sz="1200" b="1" i="0" dirty="0">
                <a:latin typeface="Times New Roman" panose="02020603050405020304" pitchFamily="18" charset="0"/>
                <a:ea typeface="楷体_GB2312"/>
                <a:cs typeface="楷体_GB2312"/>
              </a:rPr>
              <a:t>属于 </a:t>
            </a:r>
            <a:r>
              <a:rPr kumimoji="1" lang="en-US" altLang="zh-CN" sz="1200" b="1" i="0" dirty="0">
                <a:latin typeface="Times New Roman" panose="02020603050405020304" pitchFamily="18" charset="0"/>
                <a:ea typeface="楷体_GB2312"/>
                <a:cs typeface="楷体_GB2312"/>
              </a:rPr>
              <a:t>FIRST(E</a:t>
            </a:r>
            <a:r>
              <a:rPr kumimoji="1" lang="zh-CN" altLang="en-US" sz="1200" b="1" i="0" dirty="0">
                <a:latin typeface="Times New Roman" panose="02020603050405020304" pitchFamily="18" charset="0"/>
                <a:ea typeface="楷体_GB2312"/>
                <a:cs typeface="楷体_GB2312"/>
              </a:rPr>
              <a:t>‘</a:t>
            </a:r>
            <a:r>
              <a:rPr kumimoji="1" lang="en-US" altLang="zh-CN" sz="1200" b="1" i="0" dirty="0">
                <a:latin typeface="Times New Roman" panose="02020603050405020304" pitchFamily="18" charset="0"/>
                <a:ea typeface="楷体_GB2312"/>
                <a:cs typeface="楷体_GB2312"/>
              </a:rPr>
              <a:t>)</a:t>
            </a:r>
            <a:r>
              <a:rPr kumimoji="1" lang="zh-CN" altLang="en-US" sz="1200" b="1" i="0" dirty="0">
                <a:latin typeface="Times New Roman" panose="02020603050405020304" pitchFamily="18" charset="0"/>
                <a:ea typeface="楷体_GB2312"/>
                <a:cs typeface="楷体_GB2312"/>
              </a:rPr>
              <a:t>，即</a:t>
            </a:r>
            <a:r>
              <a:rPr kumimoji="1" lang="en-US" altLang="zh-CN" sz="1200" b="1" i="0" dirty="0">
                <a:latin typeface="Times New Roman" panose="02020603050405020304" pitchFamily="18" charset="0"/>
                <a:ea typeface="楷体_GB2312"/>
                <a:cs typeface="楷体_GB2312"/>
              </a:rPr>
              <a:t>E</a:t>
            </a:r>
            <a:r>
              <a:rPr kumimoji="1" lang="zh-CN" altLang="en-US" sz="1200" b="1" i="0" dirty="0">
                <a:latin typeface="Times New Roman" panose="02020603050405020304" pitchFamily="18" charset="0"/>
                <a:ea typeface="楷体_GB2312"/>
                <a:cs typeface="楷体_GB2312"/>
              </a:rPr>
              <a:t>’可推导出</a:t>
            </a:r>
            <a:r>
              <a:rPr kumimoji="1" lang="en-US" altLang="zh-CN" sz="1200" b="1" i="1" dirty="0">
                <a:latin typeface="Times New Roman" panose="02020603050405020304" pitchFamily="18" charset="0"/>
                <a:ea typeface="楷体_GB2312"/>
                <a:cs typeface="楷体_GB2312"/>
              </a:rPr>
              <a:t>ε </a:t>
            </a:r>
            <a:r>
              <a:rPr kumimoji="1" lang="zh-CN" altLang="en-US" sz="1200" b="1" i="0" dirty="0">
                <a:latin typeface="Times New Roman" panose="02020603050405020304" pitchFamily="18" charset="0"/>
                <a:ea typeface="楷体_GB2312"/>
                <a:cs typeface="楷体_GB2312"/>
              </a:rPr>
              <a:t>，因此，</a:t>
            </a:r>
            <a:endParaRPr kumimoji="1" lang="en-US" altLang="zh-CN" sz="1200" b="1" i="0" dirty="0">
              <a:latin typeface="Times New Roman" panose="02020603050405020304" pitchFamily="18" charset="0"/>
              <a:ea typeface="楷体_GB2312"/>
              <a:cs typeface="楷体_GB231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sz="1200" b="1" i="0" dirty="0">
                <a:latin typeface="Times New Roman" panose="02020603050405020304" pitchFamily="18" charset="0"/>
                <a:ea typeface="楷体_GB2312"/>
                <a:cs typeface="楷体_GB2312"/>
              </a:rPr>
              <a:t>              </a:t>
            </a:r>
            <a:r>
              <a:rPr lang="en-US" altLang="zh-CN" b="1" dirty="0">
                <a:latin typeface="Arial" panose="020B0604020202020204" pitchFamily="34" charset="0"/>
              </a:rPr>
              <a:t>FOLLOW(T) =  FOLLOW(T) U FOLLOW(E</a:t>
            </a:r>
            <a:r>
              <a:rPr lang="zh-CN" altLang="en-US" b="1" dirty="0">
                <a:latin typeface="Arial" panose="020B0604020202020204" pitchFamily="34" charset="0"/>
              </a:rPr>
              <a:t>‘</a:t>
            </a:r>
            <a:r>
              <a:rPr lang="en-US" altLang="zh-CN" b="1" dirty="0">
                <a:latin typeface="Arial" panose="020B0604020202020204" pitchFamily="34" charset="0"/>
              </a:rPr>
              <a:t>) = { + </a:t>
            </a:r>
            <a:r>
              <a:rPr lang="zh-CN" altLang="en-US" b="1" dirty="0">
                <a:latin typeface="Arial" panose="020B0604020202020204" pitchFamily="34" charset="0"/>
              </a:rPr>
              <a:t>，</a:t>
            </a:r>
            <a:r>
              <a:rPr lang="en-US" altLang="zh-CN" b="1" dirty="0">
                <a:latin typeface="Arial" panose="020B0604020202020204" pitchFamily="34" charset="0"/>
              </a:rPr>
              <a:t>$ }</a:t>
            </a:r>
            <a:endParaRPr kumimoji="1" lang="en-US" altLang="zh-CN" sz="1200" b="1" i="0" dirty="0">
              <a:latin typeface="Times New Roman" panose="02020603050405020304" pitchFamily="18" charset="0"/>
              <a:ea typeface="楷体_GB2312"/>
              <a:cs typeface="楷体_GB2312"/>
            </a:endParaRPr>
          </a:p>
          <a:p>
            <a:r>
              <a:rPr lang="en-US" altLang="zh-CN" b="1" i="0" dirty="0">
                <a:latin typeface="Arial" panose="020B0604020202020204" pitchFamily="34" charset="0"/>
              </a:rPr>
              <a:t>     </a:t>
            </a:r>
            <a:r>
              <a:rPr lang="zh-CN" altLang="en-US" b="1" i="0" dirty="0">
                <a:latin typeface="Arial" panose="020B0604020202020204" pitchFamily="34" charset="0"/>
              </a:rPr>
              <a:t>对于产生式</a:t>
            </a:r>
            <a:r>
              <a:rPr lang="en-US" altLang="zh-CN" b="1" i="0" dirty="0">
                <a:latin typeface="Arial" panose="020B0604020202020204" pitchFamily="34" charset="0"/>
              </a:rPr>
              <a:t>3</a:t>
            </a:r>
            <a:r>
              <a:rPr lang="zh-CN" altLang="en-US" b="1" i="0" dirty="0">
                <a:latin typeface="Arial" panose="020B0604020202020204" pitchFamily="34" charset="0"/>
              </a:rPr>
              <a:t>：</a:t>
            </a:r>
            <a:endParaRPr lang="en-US" altLang="zh-CN" b="1" i="0" dirty="0">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1" i="0" dirty="0">
                <a:latin typeface="Arial" panose="020B0604020202020204" pitchFamily="34" charset="0"/>
              </a:rPr>
              <a:t>             FOLLOW(F)</a:t>
            </a:r>
            <a:r>
              <a:rPr lang="zh-CN" altLang="en-US" b="1" i="0" dirty="0">
                <a:latin typeface="Arial" panose="020B0604020202020204" pitchFamily="34" charset="0"/>
              </a:rPr>
              <a:t> </a:t>
            </a:r>
            <a:r>
              <a:rPr lang="en-US" altLang="zh-CN" b="1" i="0" dirty="0">
                <a:latin typeface="Arial" panose="020B0604020202020204" pitchFamily="34" charset="0"/>
              </a:rPr>
              <a:t>=</a:t>
            </a:r>
            <a:r>
              <a:rPr lang="zh-CN" altLang="en-US" b="1" i="0" dirty="0">
                <a:latin typeface="Arial" panose="020B0604020202020204" pitchFamily="34" charset="0"/>
              </a:rPr>
              <a:t> </a:t>
            </a:r>
            <a:r>
              <a:rPr lang="en-US" altLang="zh-CN" b="1" i="0" dirty="0">
                <a:latin typeface="Arial" panose="020B0604020202020204" pitchFamily="34" charset="0"/>
              </a:rPr>
              <a:t> </a:t>
            </a:r>
            <a:r>
              <a:rPr lang="en-US" altLang="zh-CN" b="1" dirty="0">
                <a:latin typeface="Arial" panose="020B0604020202020204" pitchFamily="34" charset="0"/>
              </a:rPr>
              <a:t>FOLLOW(F) U FIRST(T’) – {</a:t>
            </a:r>
            <a:r>
              <a:rPr kumimoji="1" lang="en-US" altLang="zh-CN" sz="1200" b="1" i="1" dirty="0">
                <a:latin typeface="Times New Roman" panose="02020603050405020304" pitchFamily="18" charset="0"/>
                <a:ea typeface="楷体_GB2312"/>
                <a:cs typeface="楷体_GB2312"/>
              </a:rPr>
              <a:t>ε </a:t>
            </a:r>
            <a:r>
              <a:rPr lang="en-US" altLang="zh-CN" b="1" dirty="0">
                <a:latin typeface="Arial" panose="020B0604020202020204" pitchFamily="34" charset="0"/>
              </a:rPr>
              <a:t>}  = {</a:t>
            </a:r>
            <a:r>
              <a:rPr kumimoji="1" lang="en-US" altLang="zh-CN" sz="1200" b="1" i="1" dirty="0">
                <a:latin typeface="Times New Roman" panose="02020603050405020304" pitchFamily="18" charset="0"/>
              </a:rPr>
              <a:t> </a:t>
            </a:r>
            <a:r>
              <a:rPr kumimoji="1" lang="en-US" altLang="zh-CN" sz="1200" b="1" i="0" dirty="0">
                <a:latin typeface="Times New Roman" panose="02020603050405020304" pitchFamily="18" charset="0"/>
              </a:rPr>
              <a:t>*</a:t>
            </a:r>
            <a:r>
              <a:rPr kumimoji="1" lang="en-US" altLang="zh-CN" sz="1200" b="1" i="1" dirty="0">
                <a:latin typeface="Times New Roman" panose="02020603050405020304" pitchFamily="18" charset="0"/>
                <a:ea typeface="楷体_GB2312"/>
                <a:cs typeface="楷体_GB2312"/>
              </a:rPr>
              <a:t> </a:t>
            </a:r>
            <a:r>
              <a:rPr kumimoji="1" lang="en-US" altLang="zh-CN" sz="1200" b="1" i="0" dirty="0">
                <a:latin typeface="Times New Roman" panose="02020603050405020304" pitchFamily="18" charset="0"/>
                <a:ea typeface="楷体_GB2312"/>
                <a:cs typeface="楷体_GB2312"/>
              </a:rPr>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1" dirty="0">
                <a:latin typeface="Arial" panose="020B0604020202020204" pitchFamily="34" charset="0"/>
              </a:rPr>
              <a:t>              因</a:t>
            </a:r>
            <a:r>
              <a:rPr kumimoji="1" lang="en-US" altLang="zh-CN" sz="1200" b="1" i="1" dirty="0">
                <a:latin typeface="Times New Roman" panose="02020603050405020304" pitchFamily="18" charset="0"/>
                <a:ea typeface="楷体_GB2312"/>
                <a:cs typeface="楷体_GB2312"/>
              </a:rPr>
              <a:t>ε </a:t>
            </a:r>
            <a:r>
              <a:rPr kumimoji="1" lang="zh-CN" altLang="en-US" sz="1200" b="1" i="0" dirty="0">
                <a:latin typeface="Times New Roman" panose="02020603050405020304" pitchFamily="18" charset="0"/>
                <a:ea typeface="楷体_GB2312"/>
                <a:cs typeface="楷体_GB2312"/>
              </a:rPr>
              <a:t>属于 </a:t>
            </a:r>
            <a:r>
              <a:rPr kumimoji="1" lang="en-US" altLang="zh-CN" sz="1200" b="1" i="0" dirty="0">
                <a:latin typeface="Times New Roman" panose="02020603050405020304" pitchFamily="18" charset="0"/>
                <a:ea typeface="楷体_GB2312"/>
                <a:cs typeface="楷体_GB2312"/>
              </a:rPr>
              <a:t>FIRST(T</a:t>
            </a:r>
            <a:r>
              <a:rPr kumimoji="1" lang="zh-CN" altLang="en-US" sz="1200" b="1" i="0" dirty="0">
                <a:latin typeface="Times New Roman" panose="02020603050405020304" pitchFamily="18" charset="0"/>
                <a:ea typeface="楷体_GB2312"/>
                <a:cs typeface="楷体_GB2312"/>
              </a:rPr>
              <a:t>‘</a:t>
            </a:r>
            <a:r>
              <a:rPr kumimoji="1" lang="en-US" altLang="zh-CN" sz="1200" b="1" i="0" dirty="0">
                <a:latin typeface="Times New Roman" panose="02020603050405020304" pitchFamily="18" charset="0"/>
                <a:ea typeface="楷体_GB2312"/>
                <a:cs typeface="楷体_GB2312"/>
              </a:rPr>
              <a:t>)</a:t>
            </a:r>
            <a:r>
              <a:rPr kumimoji="1" lang="zh-CN" altLang="en-US" sz="1200" b="1" i="0" dirty="0">
                <a:latin typeface="Times New Roman" panose="02020603050405020304" pitchFamily="18" charset="0"/>
                <a:ea typeface="楷体_GB2312"/>
                <a:cs typeface="楷体_GB2312"/>
              </a:rPr>
              <a:t>，即</a:t>
            </a:r>
            <a:r>
              <a:rPr kumimoji="1" lang="en-US" altLang="zh-CN" sz="1200" b="1" i="0" dirty="0">
                <a:latin typeface="Times New Roman" panose="02020603050405020304" pitchFamily="18" charset="0"/>
                <a:ea typeface="楷体_GB2312"/>
                <a:cs typeface="楷体_GB2312"/>
              </a:rPr>
              <a:t>T</a:t>
            </a:r>
            <a:r>
              <a:rPr kumimoji="1" lang="zh-CN" altLang="en-US" sz="1200" b="1" i="0" dirty="0">
                <a:latin typeface="Times New Roman" panose="02020603050405020304" pitchFamily="18" charset="0"/>
                <a:ea typeface="楷体_GB2312"/>
                <a:cs typeface="楷体_GB2312"/>
              </a:rPr>
              <a:t>’可推导出</a:t>
            </a:r>
            <a:r>
              <a:rPr kumimoji="1" lang="en-US" altLang="zh-CN" sz="1200" b="1" i="1" dirty="0">
                <a:latin typeface="Times New Roman" panose="02020603050405020304" pitchFamily="18" charset="0"/>
                <a:ea typeface="楷体_GB2312"/>
                <a:cs typeface="楷体_GB2312"/>
              </a:rPr>
              <a:t>ε </a:t>
            </a:r>
            <a:r>
              <a:rPr kumimoji="1" lang="zh-CN" altLang="en-US" sz="1200" b="1" i="0" dirty="0">
                <a:latin typeface="Times New Roman" panose="02020603050405020304" pitchFamily="18" charset="0"/>
                <a:ea typeface="楷体_GB2312"/>
                <a:cs typeface="楷体_GB2312"/>
              </a:rPr>
              <a:t>，因此，</a:t>
            </a:r>
            <a:endParaRPr kumimoji="1" lang="en-US" altLang="zh-CN" sz="1200" b="1" i="0" dirty="0">
              <a:latin typeface="Times New Roman" panose="02020603050405020304" pitchFamily="18" charset="0"/>
              <a:ea typeface="楷体_GB2312"/>
              <a:cs typeface="楷体_GB231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sz="1200" b="1" i="0" dirty="0">
                <a:latin typeface="Times New Roman" panose="02020603050405020304" pitchFamily="18" charset="0"/>
                <a:ea typeface="楷体_GB2312"/>
                <a:cs typeface="楷体_GB2312"/>
              </a:rPr>
              <a:t>             </a:t>
            </a:r>
            <a:r>
              <a:rPr lang="en-US" altLang="zh-CN" b="1" i="0" dirty="0">
                <a:latin typeface="Arial" panose="020B0604020202020204" pitchFamily="34" charset="0"/>
              </a:rPr>
              <a:t>FOLLOW(F)</a:t>
            </a:r>
            <a:r>
              <a:rPr lang="zh-CN" altLang="en-US" b="1" i="0" dirty="0">
                <a:latin typeface="Arial" panose="020B0604020202020204" pitchFamily="34" charset="0"/>
              </a:rPr>
              <a:t> </a:t>
            </a:r>
            <a:r>
              <a:rPr lang="en-US" altLang="zh-CN" b="1" i="0" dirty="0">
                <a:latin typeface="Arial" panose="020B0604020202020204" pitchFamily="34" charset="0"/>
              </a:rPr>
              <a:t>=</a:t>
            </a:r>
            <a:r>
              <a:rPr lang="zh-CN" altLang="en-US" b="1" i="0" dirty="0">
                <a:latin typeface="Arial" panose="020B0604020202020204" pitchFamily="34" charset="0"/>
              </a:rPr>
              <a:t> </a:t>
            </a:r>
            <a:r>
              <a:rPr lang="en-US" altLang="zh-CN" b="1" i="0" dirty="0">
                <a:latin typeface="Arial" panose="020B0604020202020204" pitchFamily="34" charset="0"/>
              </a:rPr>
              <a:t> </a:t>
            </a:r>
            <a:r>
              <a:rPr lang="en-US" altLang="zh-CN" b="1" dirty="0">
                <a:latin typeface="Arial" panose="020B0604020202020204" pitchFamily="34" charset="0"/>
              </a:rPr>
              <a:t>FOLLOW(F) U FOLLOW(T) = { * </a:t>
            </a:r>
            <a:r>
              <a:rPr lang="zh-CN" altLang="en-US" b="1" dirty="0">
                <a:latin typeface="Arial" panose="020B0604020202020204" pitchFamily="34" charset="0"/>
              </a:rPr>
              <a:t>，</a:t>
            </a:r>
            <a:r>
              <a:rPr lang="en-US" altLang="zh-CN" b="1" dirty="0">
                <a:latin typeface="Arial" panose="020B0604020202020204" pitchFamily="34" charset="0"/>
              </a:rPr>
              <a:t>+</a:t>
            </a:r>
            <a:r>
              <a:rPr lang="zh-CN" altLang="en-US" b="1" dirty="0">
                <a:latin typeface="Arial" panose="020B0604020202020204" pitchFamily="34" charset="0"/>
              </a:rPr>
              <a:t>，</a:t>
            </a:r>
            <a:r>
              <a:rPr lang="en-US" altLang="zh-CN" b="1" dirty="0">
                <a:latin typeface="Arial" panose="020B0604020202020204" pitchFamily="34" charset="0"/>
              </a:rPr>
              <a:t>$ }</a:t>
            </a:r>
            <a:endParaRPr kumimoji="1" lang="en-US" altLang="zh-CN" sz="1200" b="1" i="0" dirty="0">
              <a:latin typeface="Times New Roman" panose="02020603050405020304" pitchFamily="18" charset="0"/>
              <a:ea typeface="楷体_GB2312"/>
              <a:cs typeface="楷体_GB231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1" i="0" dirty="0">
                <a:latin typeface="Arial" panose="020B0604020202020204" pitchFamily="34" charset="0"/>
              </a:rPr>
              <a:t>             </a:t>
            </a:r>
            <a:r>
              <a:rPr kumimoji="1" lang="en-US" altLang="zh-CN" sz="1200" b="1" i="0" dirty="0">
                <a:latin typeface="Times New Roman" panose="02020603050405020304" pitchFamily="18" charset="0"/>
              </a:rPr>
              <a:t>FOLLOW(T’) =  FOLLOW(T’) U </a:t>
            </a:r>
            <a:r>
              <a:rPr lang="en-US" altLang="zh-CN" b="1" dirty="0">
                <a:latin typeface="Arial" panose="020B0604020202020204" pitchFamily="34" charset="0"/>
              </a:rPr>
              <a:t>FOLLOW(T) = { +, $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1" dirty="0">
                <a:latin typeface="Arial" panose="020B0604020202020204" pitchFamily="34" charset="0"/>
              </a:rPr>
              <a:t>    </a:t>
            </a:r>
            <a:r>
              <a:rPr lang="zh-CN" altLang="en-US" b="1" i="0" dirty="0">
                <a:latin typeface="Arial" panose="020B0604020202020204" pitchFamily="34" charset="0"/>
              </a:rPr>
              <a:t>对于产生式</a:t>
            </a:r>
            <a:r>
              <a:rPr lang="en-US" altLang="zh-CN" b="1" i="0" dirty="0">
                <a:latin typeface="Arial" panose="020B0604020202020204" pitchFamily="34" charset="0"/>
              </a:rPr>
              <a:t>4</a:t>
            </a:r>
            <a:r>
              <a:rPr lang="zh-CN" altLang="en-US" b="1" i="0" dirty="0">
                <a:latin typeface="Arial" panose="020B0604020202020204" pitchFamily="34" charset="0"/>
              </a:rPr>
              <a:t>：</a:t>
            </a:r>
            <a:r>
              <a:rPr lang="en-US" altLang="zh-CN" b="1" dirty="0">
                <a:latin typeface="Arial" panose="020B0604020202020204"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1" i="0" dirty="0">
                <a:latin typeface="Arial" panose="020B0604020202020204" pitchFamily="34" charset="0"/>
              </a:rPr>
              <a:t>	FOLLOW(F)</a:t>
            </a:r>
            <a:r>
              <a:rPr lang="zh-CN" altLang="en-US" b="1" i="0" dirty="0">
                <a:latin typeface="Arial" panose="020B0604020202020204" pitchFamily="34" charset="0"/>
              </a:rPr>
              <a:t> </a:t>
            </a:r>
            <a:r>
              <a:rPr lang="en-US" altLang="zh-CN" b="1" i="0" dirty="0">
                <a:latin typeface="Arial" panose="020B0604020202020204" pitchFamily="34" charset="0"/>
              </a:rPr>
              <a:t>=</a:t>
            </a:r>
            <a:r>
              <a:rPr lang="zh-CN" altLang="en-US" b="1" i="0" dirty="0">
                <a:latin typeface="Arial" panose="020B0604020202020204" pitchFamily="34" charset="0"/>
              </a:rPr>
              <a:t> </a:t>
            </a:r>
            <a:r>
              <a:rPr lang="en-US" altLang="zh-CN" b="1" i="0" dirty="0">
                <a:latin typeface="Arial" panose="020B0604020202020204" pitchFamily="34" charset="0"/>
              </a:rPr>
              <a:t> </a:t>
            </a:r>
            <a:r>
              <a:rPr lang="en-US" altLang="zh-CN" b="1" dirty="0">
                <a:latin typeface="Arial" panose="020B0604020202020204" pitchFamily="34" charset="0"/>
              </a:rPr>
              <a:t>FOLLOW(F) U FIRST(T’) – {</a:t>
            </a:r>
            <a:r>
              <a:rPr kumimoji="1" lang="en-US" altLang="zh-CN" sz="1200" b="1" i="1" dirty="0">
                <a:latin typeface="Times New Roman" panose="02020603050405020304" pitchFamily="18" charset="0"/>
                <a:ea typeface="楷体_GB2312"/>
                <a:cs typeface="楷体_GB2312"/>
              </a:rPr>
              <a:t>ε </a:t>
            </a:r>
            <a:r>
              <a:rPr lang="en-US" altLang="zh-CN" b="1" dirty="0">
                <a:latin typeface="Arial" panose="020B0604020202020204" pitchFamily="34" charset="0"/>
              </a:rPr>
              <a:t>}  = { * </a:t>
            </a:r>
            <a:r>
              <a:rPr lang="zh-CN" altLang="en-US" b="1" dirty="0">
                <a:latin typeface="Arial" panose="020B0604020202020204" pitchFamily="34" charset="0"/>
              </a:rPr>
              <a:t>，</a:t>
            </a:r>
            <a:r>
              <a:rPr lang="en-US" altLang="zh-CN" b="1" dirty="0">
                <a:latin typeface="Arial" panose="020B0604020202020204" pitchFamily="34" charset="0"/>
              </a:rPr>
              <a:t>+</a:t>
            </a:r>
            <a:r>
              <a:rPr lang="zh-CN" altLang="en-US" b="1" dirty="0">
                <a:latin typeface="Arial" panose="020B0604020202020204" pitchFamily="34" charset="0"/>
              </a:rPr>
              <a:t>，</a:t>
            </a:r>
            <a:r>
              <a:rPr lang="en-US" altLang="zh-CN" b="1" dirty="0">
                <a:latin typeface="Arial" panose="020B0604020202020204" pitchFamily="34" charset="0"/>
              </a:rPr>
              <a:t>$ }</a:t>
            </a:r>
            <a:endParaRPr kumimoji="1" lang="en-US" altLang="zh-CN" sz="1200" b="1" i="0" dirty="0">
              <a:latin typeface="Times New Roman" panose="02020603050405020304" pitchFamily="18" charset="0"/>
              <a:ea typeface="楷体_GB2312"/>
              <a:cs typeface="楷体_GB231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1" i="0" dirty="0">
                <a:latin typeface="Arial" panose="020B0604020202020204" pitchFamily="34" charset="0"/>
              </a:rPr>
              <a:t>	FOLLOW(F)</a:t>
            </a:r>
            <a:r>
              <a:rPr lang="zh-CN" altLang="en-US" b="1" i="0" dirty="0">
                <a:latin typeface="Arial" panose="020B0604020202020204" pitchFamily="34" charset="0"/>
              </a:rPr>
              <a:t> </a:t>
            </a:r>
            <a:r>
              <a:rPr lang="en-US" altLang="zh-CN" b="1" i="0" dirty="0">
                <a:latin typeface="Arial" panose="020B0604020202020204" pitchFamily="34" charset="0"/>
              </a:rPr>
              <a:t>=</a:t>
            </a:r>
            <a:r>
              <a:rPr lang="zh-CN" altLang="en-US" b="1" i="0" dirty="0">
                <a:latin typeface="Arial" panose="020B0604020202020204" pitchFamily="34" charset="0"/>
              </a:rPr>
              <a:t> </a:t>
            </a:r>
            <a:r>
              <a:rPr lang="en-US" altLang="zh-CN" b="1" i="0" dirty="0">
                <a:latin typeface="Arial" panose="020B0604020202020204" pitchFamily="34" charset="0"/>
              </a:rPr>
              <a:t> </a:t>
            </a:r>
            <a:r>
              <a:rPr lang="en-US" altLang="zh-CN" b="1" dirty="0">
                <a:latin typeface="Arial" panose="020B0604020202020204" pitchFamily="34" charset="0"/>
              </a:rPr>
              <a:t>FOLLOW(F) U FOLLOW(T</a:t>
            </a:r>
            <a:r>
              <a:rPr lang="zh-CN" altLang="en-US" b="1" dirty="0">
                <a:latin typeface="Arial" panose="020B0604020202020204" pitchFamily="34" charset="0"/>
              </a:rPr>
              <a:t>‘</a:t>
            </a:r>
            <a:r>
              <a:rPr lang="en-US" altLang="zh-CN" b="1" dirty="0">
                <a:latin typeface="Arial" panose="020B0604020202020204" pitchFamily="34" charset="0"/>
              </a:rPr>
              <a:t>) = {* </a:t>
            </a:r>
            <a:r>
              <a:rPr lang="zh-CN" altLang="en-US" b="1" dirty="0">
                <a:latin typeface="Arial" panose="020B0604020202020204" pitchFamily="34" charset="0"/>
              </a:rPr>
              <a:t>，</a:t>
            </a:r>
            <a:r>
              <a:rPr lang="en-US" altLang="zh-CN" b="1" dirty="0">
                <a:latin typeface="Arial" panose="020B0604020202020204" pitchFamily="34" charset="0"/>
              </a:rPr>
              <a:t>+</a:t>
            </a:r>
            <a:r>
              <a:rPr lang="zh-CN" altLang="en-US" b="1" dirty="0">
                <a:latin typeface="Arial" panose="020B0604020202020204" pitchFamily="34" charset="0"/>
              </a:rPr>
              <a:t>，</a:t>
            </a:r>
            <a:r>
              <a:rPr lang="en-US" altLang="zh-CN" b="1" dirty="0">
                <a:latin typeface="Arial" panose="020B0604020202020204" pitchFamily="34" charset="0"/>
              </a:rPr>
              <a:t>$ }</a:t>
            </a:r>
          </a:p>
          <a:p>
            <a:r>
              <a:rPr lang="en-US" altLang="zh-CN" b="1" i="0" dirty="0">
                <a:latin typeface="Arial" panose="020B0604020202020204" pitchFamily="34" charset="0"/>
              </a:rPr>
              <a:t>     </a:t>
            </a:r>
            <a:r>
              <a:rPr lang="zh-CN" altLang="en-US" b="1" i="0" dirty="0">
                <a:latin typeface="Arial" panose="020B0604020202020204" pitchFamily="34" charset="0"/>
              </a:rPr>
              <a:t>对于产生式</a:t>
            </a:r>
            <a:r>
              <a:rPr lang="en-US" altLang="zh-CN" b="1" i="0" dirty="0">
                <a:latin typeface="Arial" panose="020B0604020202020204" pitchFamily="34" charset="0"/>
              </a:rPr>
              <a:t>5</a:t>
            </a:r>
            <a:r>
              <a:rPr lang="zh-CN" altLang="en-US" b="1" i="0" dirty="0">
                <a:latin typeface="Arial" panose="020B0604020202020204" pitchFamily="34" charset="0"/>
              </a:rPr>
              <a:t>：</a:t>
            </a:r>
            <a:endParaRPr lang="en-US" altLang="zh-CN" b="1" i="0" dirty="0">
              <a:latin typeface="Arial" panose="020B0604020202020204" pitchFamily="34" charset="0"/>
            </a:endParaRPr>
          </a:p>
          <a:p>
            <a:r>
              <a:rPr lang="en-US" altLang="zh-CN" b="1" i="0" dirty="0">
                <a:latin typeface="Arial" panose="020B0604020202020204" pitchFamily="34" charset="0"/>
              </a:rPr>
              <a:t>	</a:t>
            </a:r>
            <a:r>
              <a:rPr lang="en-US" altLang="zh-CN" b="1" dirty="0">
                <a:latin typeface="Arial" panose="020B0604020202020204" pitchFamily="34" charset="0"/>
              </a:rPr>
              <a:t>FOLLOW(E) = FOLLOW(E) U { </a:t>
            </a:r>
            <a:r>
              <a:rPr lang="zh-CN" altLang="en-US" b="1" dirty="0">
                <a:latin typeface="Arial" panose="020B0604020202020204" pitchFamily="34" charset="0"/>
              </a:rPr>
              <a:t>）</a:t>
            </a:r>
            <a:r>
              <a:rPr lang="en-US" altLang="zh-CN" b="1" dirty="0">
                <a:latin typeface="Arial" panose="020B0604020202020204" pitchFamily="34" charset="0"/>
              </a:rPr>
              <a:t>}  = { $,</a:t>
            </a:r>
            <a:r>
              <a:rPr lang="zh-CN" altLang="en-US" b="1" dirty="0">
                <a:latin typeface="Arial" panose="020B0604020202020204" pitchFamily="34" charset="0"/>
              </a:rPr>
              <a:t> </a:t>
            </a:r>
            <a:r>
              <a:rPr lang="en-US" altLang="zh-CN" b="1" dirty="0">
                <a:latin typeface="Arial" panose="020B0604020202020204" pitchFamily="34" charset="0"/>
              </a:rPr>
              <a:t>)</a:t>
            </a:r>
            <a:r>
              <a:rPr lang="zh-CN" altLang="en-US" b="1" dirty="0">
                <a:latin typeface="Arial" panose="020B0604020202020204" pitchFamily="34" charset="0"/>
              </a:rPr>
              <a:t> </a:t>
            </a:r>
            <a:r>
              <a:rPr lang="en-US" altLang="zh-CN" b="1" dirty="0">
                <a:latin typeface="Arial" panose="020B0604020202020204" pitchFamily="34" charset="0"/>
              </a:rPr>
              <a:t>}</a:t>
            </a:r>
          </a:p>
          <a:p>
            <a:r>
              <a:rPr lang="en-US" altLang="zh-CN" b="1" dirty="0">
                <a:latin typeface="Arial" panose="020B0604020202020204" pitchFamily="34" charset="0"/>
              </a:rPr>
              <a:t> </a:t>
            </a:r>
            <a:r>
              <a:rPr lang="zh-CN" altLang="en-US" b="1" dirty="0">
                <a:latin typeface="Arial" panose="020B0604020202020204" pitchFamily="34" charset="0"/>
              </a:rPr>
              <a:t>第二轮：</a:t>
            </a:r>
            <a:endParaRPr lang="en-US" altLang="zh-CN" b="1" dirty="0">
              <a:latin typeface="Arial" panose="020B0604020202020204" pitchFamily="34" charset="0"/>
            </a:endParaRPr>
          </a:p>
          <a:p>
            <a:r>
              <a:rPr lang="en-US" altLang="zh-CN" b="1" dirty="0">
                <a:latin typeface="Arial" panose="020B0604020202020204"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1" dirty="0">
                <a:latin typeface="Arial" panose="020B0604020202020204" pitchFamily="34" charset="0"/>
              </a:rPr>
              <a:t>SLL------------------------------------------------------------</a:t>
            </a:r>
          </a:p>
          <a:p>
            <a:endParaRPr lang="en-US" altLang="zh-CN" b="1" dirty="0">
              <a:latin typeface="Arial" panose="020B0604020202020204" pitchFamily="34" charset="0"/>
            </a:endParaRPr>
          </a:p>
          <a:p>
            <a:r>
              <a:rPr lang="zh-CN" altLang="en-US" b="1" dirty="0">
                <a:latin typeface="Arial" panose="020B0604020202020204" pitchFamily="34" charset="0"/>
              </a:rPr>
              <a:t>下面来看如何计算非终结符的</a:t>
            </a:r>
            <a:r>
              <a:rPr lang="en-US" altLang="zh-CN" b="1" dirty="0">
                <a:latin typeface="Arial" panose="020B0604020202020204" pitchFamily="34" charset="0"/>
              </a:rPr>
              <a:t>follow</a:t>
            </a:r>
            <a:r>
              <a:rPr lang="zh-CN" altLang="en-US" b="1" dirty="0">
                <a:latin typeface="Arial" panose="020B0604020202020204" pitchFamily="34" charset="0"/>
              </a:rPr>
              <a:t>集</a:t>
            </a:r>
            <a:endParaRPr lang="en-US" altLang="zh-CN" b="1" dirty="0">
              <a:latin typeface="Arial" panose="020B0604020202020204" pitchFamily="34" charset="0"/>
            </a:endParaRPr>
          </a:p>
          <a:p>
            <a:r>
              <a:rPr lang="zh-CN" altLang="en-US" b="1" dirty="0">
                <a:latin typeface="Arial" panose="020B0604020202020204" pitchFamily="34" charset="0"/>
              </a:rPr>
              <a:t>再来回顾一下</a:t>
            </a:r>
            <a:r>
              <a:rPr lang="en-US" altLang="zh-CN" b="1" dirty="0">
                <a:latin typeface="Arial" panose="020B0604020202020204" pitchFamily="34" charset="0"/>
              </a:rPr>
              <a:t>follow</a:t>
            </a:r>
            <a:r>
              <a:rPr lang="zh-CN" altLang="en-US" b="1" dirty="0">
                <a:latin typeface="Arial" panose="020B0604020202020204" pitchFamily="34" charset="0"/>
              </a:rPr>
              <a:t>集的定义</a:t>
            </a:r>
            <a:endParaRPr lang="en-US" altLang="zh-CN" b="1" dirty="0">
              <a:latin typeface="Arial" panose="020B0604020202020204" pitchFamily="34" charset="0"/>
            </a:endParaRPr>
          </a:p>
          <a:p>
            <a:endParaRPr lang="en-US" altLang="zh-CN" b="1" dirty="0">
              <a:latin typeface="Arial" panose="020B0604020202020204" pitchFamily="34" charset="0"/>
            </a:endParaRPr>
          </a:p>
          <a:p>
            <a:r>
              <a:rPr lang="zh-CN" altLang="en-US" b="1" dirty="0">
                <a:latin typeface="Arial" panose="020B0604020202020204" pitchFamily="34" charset="0"/>
              </a:rPr>
              <a:t>先来看一个例子：这是一个文法，我们想计算其中每个非终结符的</a:t>
            </a:r>
            <a:r>
              <a:rPr lang="en-US" altLang="zh-CN" b="1" dirty="0">
                <a:latin typeface="Arial" panose="020B0604020202020204" pitchFamily="34" charset="0"/>
              </a:rPr>
              <a:t>follow</a:t>
            </a:r>
            <a:r>
              <a:rPr lang="zh-CN" altLang="en-US" b="1" dirty="0">
                <a:latin typeface="Arial" panose="020B0604020202020204" pitchFamily="34" charset="0"/>
              </a:rPr>
              <a:t>集</a:t>
            </a:r>
            <a:endParaRPr lang="en-US" altLang="zh-CN" b="1" dirty="0">
              <a:latin typeface="Arial" panose="020B0604020202020204" pitchFamily="34" charset="0"/>
            </a:endParaRPr>
          </a:p>
          <a:p>
            <a:r>
              <a:rPr lang="zh-CN" altLang="en-US" b="1" dirty="0">
                <a:latin typeface="Arial" panose="020B0604020202020204" pitchFamily="34" charset="0"/>
              </a:rPr>
              <a:t>根据第</a:t>
            </a:r>
            <a:r>
              <a:rPr lang="en-US" altLang="zh-CN" b="1" dirty="0">
                <a:latin typeface="Arial" panose="020B0604020202020204" pitchFamily="34" charset="0"/>
              </a:rPr>
              <a:t>1</a:t>
            </a:r>
            <a:r>
              <a:rPr lang="zh-CN" altLang="en-US" b="1" dirty="0">
                <a:latin typeface="Arial" panose="020B0604020202020204" pitchFamily="34" charset="0"/>
              </a:rPr>
              <a:t>条产生式，</a:t>
            </a:r>
            <a:r>
              <a:rPr lang="en-US" altLang="zh-CN" b="1" dirty="0">
                <a:latin typeface="Arial" panose="020B0604020202020204" pitchFamily="34" charset="0"/>
              </a:rPr>
              <a:t>T</a:t>
            </a:r>
            <a:r>
              <a:rPr lang="zh-CN" altLang="en-US" b="1" dirty="0">
                <a:latin typeface="Arial" panose="020B0604020202020204" pitchFamily="34" charset="0"/>
              </a:rPr>
              <a:t>后面连接</a:t>
            </a:r>
            <a:r>
              <a:rPr lang="en-US" altLang="zh-CN" b="1" dirty="0">
                <a:latin typeface="Arial" panose="020B0604020202020204" pitchFamily="34" charset="0"/>
              </a:rPr>
              <a:t>E</a:t>
            </a:r>
            <a:r>
              <a:rPr lang="zh-CN" altLang="en-US" b="1" dirty="0">
                <a:latin typeface="Arial" panose="020B0604020202020204" pitchFamily="34" charset="0"/>
              </a:rPr>
              <a:t>‘，因此，</a:t>
            </a:r>
            <a:r>
              <a:rPr lang="en-US" altLang="zh-CN" b="1" dirty="0">
                <a:latin typeface="Arial" panose="020B0604020202020204" pitchFamily="34" charset="0"/>
              </a:rPr>
              <a:t>E</a:t>
            </a:r>
            <a:r>
              <a:rPr lang="zh-CN" altLang="en-US" b="1" dirty="0">
                <a:latin typeface="Arial" panose="020B0604020202020204" pitchFamily="34" charset="0"/>
              </a:rPr>
              <a:t>‘</a:t>
            </a:r>
            <a:r>
              <a:rPr lang="en-US" altLang="zh-CN" b="1" dirty="0">
                <a:latin typeface="Arial" panose="020B0604020202020204" pitchFamily="34" charset="0"/>
              </a:rPr>
              <a:t>first</a:t>
            </a:r>
            <a:r>
              <a:rPr lang="zh-CN" altLang="en-US" b="1" dirty="0">
                <a:latin typeface="Arial" panose="020B0604020202020204" pitchFamily="34" charset="0"/>
              </a:rPr>
              <a:t>集中的所有终结符都可以跟在</a:t>
            </a:r>
            <a:r>
              <a:rPr lang="en-US" altLang="zh-CN" b="1" dirty="0">
                <a:latin typeface="Arial" panose="020B0604020202020204" pitchFamily="34" charset="0"/>
              </a:rPr>
              <a:t>T</a:t>
            </a:r>
            <a:r>
              <a:rPr lang="zh-CN" altLang="en-US" b="1" dirty="0">
                <a:latin typeface="Arial" panose="020B0604020202020204" pitchFamily="34" charset="0"/>
              </a:rPr>
              <a:t>后面，因此应该把它们放入</a:t>
            </a:r>
            <a:r>
              <a:rPr lang="en-US" altLang="zh-CN" b="1" dirty="0">
                <a:latin typeface="Arial" panose="020B0604020202020204" pitchFamily="34" charset="0"/>
              </a:rPr>
              <a:t>T</a:t>
            </a:r>
            <a:r>
              <a:rPr lang="zh-CN" altLang="en-US" b="1" dirty="0">
                <a:latin typeface="Arial" panose="020B0604020202020204" pitchFamily="34" charset="0"/>
              </a:rPr>
              <a:t>的</a:t>
            </a:r>
            <a:r>
              <a:rPr lang="en-US" altLang="zh-CN" b="1" dirty="0">
                <a:latin typeface="Arial" panose="020B0604020202020204" pitchFamily="34" charset="0"/>
              </a:rPr>
              <a:t>follow</a:t>
            </a:r>
            <a:r>
              <a:rPr lang="zh-CN" altLang="en-US" b="1" dirty="0">
                <a:latin typeface="Arial" panose="020B0604020202020204" pitchFamily="34" charset="0"/>
              </a:rPr>
              <a:t>集中</a:t>
            </a:r>
            <a:endParaRPr lang="en-US" altLang="zh-CN" b="1" dirty="0">
              <a:latin typeface="Arial" panose="020B0604020202020204" pitchFamily="34" charset="0"/>
            </a:endParaRPr>
          </a:p>
          <a:p>
            <a:r>
              <a:rPr lang="zh-CN" altLang="en-US" b="1" dirty="0">
                <a:latin typeface="Arial" panose="020B0604020202020204" pitchFamily="34" charset="0"/>
              </a:rPr>
              <a:t>因此，计算非终结符的</a:t>
            </a:r>
            <a:r>
              <a:rPr lang="en-US" altLang="zh-CN" b="1" dirty="0">
                <a:latin typeface="Arial" panose="020B0604020202020204" pitchFamily="34" charset="0"/>
              </a:rPr>
              <a:t>follow</a:t>
            </a:r>
            <a:r>
              <a:rPr lang="zh-CN" altLang="en-US" b="1" dirty="0">
                <a:latin typeface="Arial" panose="020B0604020202020204" pitchFamily="34" charset="0"/>
              </a:rPr>
              <a:t>集需要用到</a:t>
            </a:r>
            <a:r>
              <a:rPr lang="en-US" altLang="zh-CN" b="1" dirty="0">
                <a:latin typeface="Arial" panose="020B0604020202020204" pitchFamily="34" charset="0"/>
              </a:rPr>
              <a:t>first</a:t>
            </a:r>
            <a:r>
              <a:rPr lang="zh-CN" altLang="en-US" b="1" dirty="0">
                <a:latin typeface="Arial" panose="020B0604020202020204" pitchFamily="34" charset="0"/>
              </a:rPr>
              <a:t>集信息</a:t>
            </a:r>
            <a:endParaRPr lang="en-US" altLang="zh-CN" b="1" dirty="0">
              <a:latin typeface="Arial" panose="020B0604020202020204" pitchFamily="34" charset="0"/>
            </a:endParaRPr>
          </a:p>
          <a:p>
            <a:r>
              <a:rPr lang="zh-CN" altLang="en-US" b="1" dirty="0">
                <a:latin typeface="Arial" panose="020B0604020202020204" pitchFamily="34" charset="0"/>
              </a:rPr>
              <a:t>该文法各非终结符的</a:t>
            </a:r>
            <a:r>
              <a:rPr lang="en-US" altLang="zh-CN" b="1" dirty="0">
                <a:latin typeface="Arial" panose="020B0604020202020204" pitchFamily="34" charset="0"/>
              </a:rPr>
              <a:t>first</a:t>
            </a:r>
            <a:r>
              <a:rPr lang="zh-CN" altLang="en-US" b="1" dirty="0">
                <a:latin typeface="Arial" panose="020B0604020202020204" pitchFamily="34" charset="0"/>
              </a:rPr>
              <a:t>集我们在前面已经计算过了，列在这里</a:t>
            </a:r>
            <a:endParaRPr lang="en-US" altLang="zh-CN" b="1" dirty="0">
              <a:latin typeface="Arial" panose="020B0604020202020204" pitchFamily="34" charset="0"/>
            </a:endParaRPr>
          </a:p>
          <a:p>
            <a:r>
              <a:rPr lang="zh-CN" altLang="en-US" b="1" dirty="0">
                <a:latin typeface="Arial" panose="020B0604020202020204" pitchFamily="34" charset="0"/>
              </a:rPr>
              <a:t>现在来算各非终结符的</a:t>
            </a:r>
            <a:r>
              <a:rPr lang="en-US" altLang="zh-CN" b="1" dirty="0">
                <a:latin typeface="Arial" panose="020B0604020202020204" pitchFamily="34" charset="0"/>
              </a:rPr>
              <a:t>follow</a:t>
            </a:r>
            <a:r>
              <a:rPr lang="zh-CN" altLang="en-US" b="1" dirty="0">
                <a:latin typeface="Arial" panose="020B0604020202020204" pitchFamily="34" charset="0"/>
              </a:rPr>
              <a:t>集</a:t>
            </a:r>
            <a:endParaRPr lang="en-US" altLang="zh-CN" b="1" dirty="0">
              <a:latin typeface="Arial" panose="020B0604020202020204" pitchFamily="34" charset="0"/>
            </a:endParaRPr>
          </a:p>
          <a:p>
            <a:endParaRPr lang="en-US" altLang="zh-CN" b="1" dirty="0">
              <a:latin typeface="Arial" panose="020B0604020202020204" pitchFamily="34" charset="0"/>
            </a:endParaRPr>
          </a:p>
          <a:p>
            <a:r>
              <a:rPr lang="zh-CN" altLang="en-US" b="1" dirty="0">
                <a:latin typeface="Arial" panose="020B0604020202020204" pitchFamily="34" charset="0"/>
              </a:rPr>
              <a:t>根据句型的定义，文法开始符号</a:t>
            </a:r>
            <a:r>
              <a:rPr lang="en-US" altLang="zh-CN" b="1" dirty="0">
                <a:latin typeface="Arial" panose="020B0604020202020204" pitchFamily="34" charset="0"/>
              </a:rPr>
              <a:t>E</a:t>
            </a:r>
            <a:r>
              <a:rPr lang="zh-CN" altLang="en-US" b="1" dirty="0">
                <a:latin typeface="Arial" panose="020B0604020202020204" pitchFamily="34" charset="0"/>
              </a:rPr>
              <a:t>本身就是一个句型，</a:t>
            </a:r>
            <a:r>
              <a:rPr lang="en-US" altLang="zh-CN" b="1" dirty="0">
                <a:latin typeface="Arial" panose="020B0604020202020204" pitchFamily="34" charset="0"/>
              </a:rPr>
              <a:t>E</a:t>
            </a:r>
            <a:r>
              <a:rPr lang="zh-CN" altLang="en-US" b="1" dirty="0">
                <a:latin typeface="Arial" panose="020B0604020202020204" pitchFamily="34" charset="0"/>
              </a:rPr>
              <a:t>是该句型的最右符号，因此，</a:t>
            </a:r>
            <a:r>
              <a:rPr lang="zh-CN" altLang="en-US" b="1" dirty="0">
                <a:latin typeface="Times New Roman" panose="02020603050405020304" pitchFamily="18" charset="0"/>
                <a:ea typeface="华文楷体" panose="02010600040101010101" pitchFamily="2" charset="-122"/>
              </a:rPr>
              <a:t>将结束符“</a:t>
            </a:r>
            <a:r>
              <a:rPr lang="en-US" altLang="zh-CN" b="1" dirty="0">
                <a:latin typeface="Times New Roman" panose="02020603050405020304" pitchFamily="18" charset="0"/>
                <a:ea typeface="华文楷体" panose="02010600040101010101" pitchFamily="2" charset="-122"/>
              </a:rPr>
              <a:t>$”</a:t>
            </a:r>
            <a:r>
              <a:rPr lang="zh-CN" altLang="en-US" b="1" dirty="0">
                <a:latin typeface="Times New Roman" panose="02020603050405020304" pitchFamily="18" charset="0"/>
                <a:ea typeface="华文楷体" panose="02010600040101010101" pitchFamily="2" charset="-122"/>
              </a:rPr>
              <a:t>添加到</a:t>
            </a:r>
            <a:r>
              <a:rPr lang="en-US" altLang="zh-CN" b="1" dirty="0">
                <a:latin typeface="Times New Roman" panose="02020603050405020304" pitchFamily="18" charset="0"/>
                <a:ea typeface="华文楷体" panose="02010600040101010101" pitchFamily="2" charset="-122"/>
              </a:rPr>
              <a:t>FOLLOW(</a:t>
            </a:r>
            <a:r>
              <a:rPr lang="en-US" altLang="zh-CN" b="1" i="1" dirty="0">
                <a:latin typeface="Times New Roman" panose="02020603050405020304" pitchFamily="18" charset="0"/>
                <a:ea typeface="华文楷体" panose="02010600040101010101" pitchFamily="2" charset="-122"/>
              </a:rPr>
              <a:t>A</a:t>
            </a:r>
            <a:r>
              <a:rPr lang="en-US" altLang="zh-CN" b="1" dirty="0">
                <a:latin typeface="Times New Roman" panose="02020603050405020304" pitchFamily="18" charset="0"/>
                <a:ea typeface="华文楷体" panose="02010600040101010101" pitchFamily="2" charset="-122"/>
              </a:rPr>
              <a:t>)</a:t>
            </a:r>
            <a:r>
              <a:rPr lang="zh-CN" altLang="en-US" b="1" dirty="0">
                <a:latin typeface="Times New Roman" panose="02020603050405020304" pitchFamily="18" charset="0"/>
                <a:ea typeface="华文楷体" panose="02010600040101010101" pitchFamily="2" charset="-122"/>
              </a:rPr>
              <a:t>中</a:t>
            </a:r>
            <a:endParaRPr lang="en-US" altLang="zh-CN" b="1" dirty="0">
              <a:latin typeface="Arial" panose="020B0604020202020204" pitchFamily="34" charset="0"/>
            </a:endParaRPr>
          </a:p>
          <a:p>
            <a:endParaRPr lang="en-US" altLang="zh-CN" b="1" dirty="0">
              <a:latin typeface="Arial" panose="020B0604020202020204" pitchFamily="34" charset="0"/>
            </a:endParaRPr>
          </a:p>
          <a:p>
            <a:r>
              <a:rPr lang="zh-CN" altLang="en-US" b="1" dirty="0">
                <a:latin typeface="Arial" panose="020B0604020202020204" pitchFamily="34" charset="0"/>
              </a:rPr>
              <a:t>从计算过程可以看出，一个文法符号的</a:t>
            </a:r>
            <a:r>
              <a:rPr lang="en-US" altLang="zh-CN" b="1" dirty="0">
                <a:latin typeface="Arial" panose="020B0604020202020204" pitchFamily="34" charset="0"/>
              </a:rPr>
              <a:t>follow</a:t>
            </a:r>
            <a:r>
              <a:rPr lang="zh-CN" altLang="en-US" b="1" dirty="0">
                <a:latin typeface="Arial" panose="020B0604020202020204" pitchFamily="34" charset="0"/>
              </a:rPr>
              <a:t>集可能会依赖于另一个文法符号的</a:t>
            </a:r>
            <a:r>
              <a:rPr lang="en-US" altLang="zh-CN" b="1" dirty="0">
                <a:latin typeface="Arial" panose="020B0604020202020204" pitchFamily="34" charset="0"/>
              </a:rPr>
              <a:t>follow</a:t>
            </a:r>
            <a:r>
              <a:rPr lang="zh-CN" altLang="en-US" b="1" dirty="0">
                <a:latin typeface="Arial" panose="020B0604020202020204" pitchFamily="34" charset="0"/>
              </a:rPr>
              <a:t>集</a:t>
            </a:r>
            <a:endParaRPr lang="en-US" altLang="zh-CN" b="1" dirty="0">
              <a:latin typeface="Arial" panose="020B0604020202020204" pitchFamily="34" charset="0"/>
            </a:endParaRPr>
          </a:p>
          <a:p>
            <a:r>
              <a:rPr lang="zh-CN" altLang="en-US" b="1" dirty="0">
                <a:latin typeface="Arial" panose="020B0604020202020204" pitchFamily="34" charset="0"/>
              </a:rPr>
              <a:t>而我们从前到后依次处理各个产生式时，不断地在向文法符号的</a:t>
            </a:r>
            <a:r>
              <a:rPr lang="en-US" altLang="zh-CN" b="1" dirty="0">
                <a:latin typeface="Arial" panose="020B0604020202020204" pitchFamily="34" charset="0"/>
              </a:rPr>
              <a:t>follow</a:t>
            </a:r>
            <a:r>
              <a:rPr lang="zh-CN" altLang="en-US" b="1" dirty="0">
                <a:latin typeface="Arial" panose="020B0604020202020204" pitchFamily="34" charset="0"/>
              </a:rPr>
              <a:t>集中追加符号</a:t>
            </a:r>
            <a:endParaRPr lang="en-US" altLang="zh-CN" b="1" dirty="0">
              <a:latin typeface="Arial" panose="020B0604020202020204" pitchFamily="34" charset="0"/>
            </a:endParaRPr>
          </a:p>
          <a:p>
            <a:r>
              <a:rPr lang="zh-CN" altLang="en-US" b="1" dirty="0">
                <a:latin typeface="Arial" panose="020B0604020202020204" pitchFamily="34" charset="0"/>
              </a:rPr>
              <a:t>因此，我们需要回过头来重新计算一下各个文法符号的</a:t>
            </a:r>
            <a:r>
              <a:rPr lang="en-US" altLang="zh-CN" b="1" dirty="0">
                <a:latin typeface="Arial" panose="020B0604020202020204" pitchFamily="34" charset="0"/>
              </a:rPr>
              <a:t>follow</a:t>
            </a:r>
            <a:r>
              <a:rPr lang="zh-CN" altLang="en-US" b="1" dirty="0">
                <a:latin typeface="Arial" panose="020B0604020202020204" pitchFamily="34" charset="0"/>
              </a:rPr>
              <a:t>集，看是否有变化</a:t>
            </a:r>
            <a:endParaRPr lang="en-US" altLang="zh-CN" b="1" dirty="0">
              <a:latin typeface="Arial" panose="020B0604020202020204" pitchFamily="34" charset="0"/>
            </a:endParaRPr>
          </a:p>
        </p:txBody>
      </p:sp>
      <p:sp>
        <p:nvSpPr>
          <p:cNvPr id="106500" name="灯片编号占位符 3">
            <a:extLst>
              <a:ext uri="{FF2B5EF4-FFF2-40B4-BE49-F238E27FC236}">
                <a16:creationId xmlns:a16="http://schemas.microsoft.com/office/drawing/2014/main" id="{FB978D36-DDF7-4F41-B53B-207DC2AF800A}"/>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Tahoma" panose="020B0604030504040204" pitchFamily="34" charset="0"/>
                <a:ea typeface="宋体" panose="02010600030101010101" pitchFamily="2" charset="-122"/>
              </a:defRPr>
            </a:lvl1pPr>
            <a:lvl2pPr marL="741363" indent="-284163" defTabSz="949325">
              <a:defRPr>
                <a:solidFill>
                  <a:schemeClr val="tx1"/>
                </a:solidFill>
                <a:latin typeface="Tahoma" panose="020B0604030504040204" pitchFamily="34" charset="0"/>
                <a:ea typeface="宋体" panose="02010600030101010101" pitchFamily="2" charset="-122"/>
              </a:defRPr>
            </a:lvl2pPr>
            <a:lvl3pPr marL="1141413" indent="-227013" defTabSz="949325">
              <a:defRPr>
                <a:solidFill>
                  <a:schemeClr val="tx1"/>
                </a:solidFill>
                <a:latin typeface="Tahoma" panose="020B0604030504040204" pitchFamily="34" charset="0"/>
                <a:ea typeface="宋体" panose="02010600030101010101" pitchFamily="2" charset="-122"/>
              </a:defRPr>
            </a:lvl3pPr>
            <a:lvl4pPr marL="1598613" indent="-227013" defTabSz="949325">
              <a:defRPr>
                <a:solidFill>
                  <a:schemeClr val="tx1"/>
                </a:solidFill>
                <a:latin typeface="Tahoma" panose="020B0604030504040204" pitchFamily="34" charset="0"/>
                <a:ea typeface="宋体" panose="02010600030101010101" pitchFamily="2" charset="-122"/>
              </a:defRPr>
            </a:lvl4pPr>
            <a:lvl5pPr marL="2055813" indent="-227013" defTabSz="949325">
              <a:defRPr>
                <a:solidFill>
                  <a:schemeClr val="tx1"/>
                </a:solidFill>
                <a:latin typeface="Tahoma" panose="020B0604030504040204" pitchFamily="34" charset="0"/>
                <a:ea typeface="宋体" panose="02010600030101010101" pitchFamily="2" charset="-122"/>
              </a:defRPr>
            </a:lvl5pPr>
            <a:lvl6pPr marL="25130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66080302-128C-43D1-BBC8-3DF47AE2860E}" type="slidenum">
              <a:rPr lang="zh-CN" altLang="en-US" smtClean="0"/>
              <a:pPr/>
              <a:t>47</a:t>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a:extLst>
              <a:ext uri="{FF2B5EF4-FFF2-40B4-BE49-F238E27FC236}">
                <a16:creationId xmlns:a16="http://schemas.microsoft.com/office/drawing/2014/main" id="{01919BE2-485E-4D02-A73C-754D2BCDC625}"/>
              </a:ext>
            </a:extLst>
          </p:cNvPr>
          <p:cNvSpPr>
            <a:spLocks noGrp="1" noRot="1" noChangeAspect="1" noTextEdit="1"/>
          </p:cNvSpPr>
          <p:nvPr>
            <p:ph type="sldImg"/>
          </p:nvPr>
        </p:nvSpPr>
        <p:spPr>
          <a:ln/>
        </p:spPr>
      </p:sp>
      <p:sp>
        <p:nvSpPr>
          <p:cNvPr id="108547" name="备注占位符 2">
            <a:extLst>
              <a:ext uri="{FF2B5EF4-FFF2-40B4-BE49-F238E27FC236}">
                <a16:creationId xmlns:a16="http://schemas.microsoft.com/office/drawing/2014/main" id="{4A00F1D2-703D-4E53-B8A8-BF2574AC8C2C}"/>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08548" name="灯片编号占位符 3">
            <a:extLst>
              <a:ext uri="{FF2B5EF4-FFF2-40B4-BE49-F238E27FC236}">
                <a16:creationId xmlns:a16="http://schemas.microsoft.com/office/drawing/2014/main" id="{A149E440-CABF-44C1-8705-1BF7FDAFCC37}"/>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Tahoma" panose="020B0604030504040204" pitchFamily="34" charset="0"/>
                <a:ea typeface="宋体" panose="02010600030101010101" pitchFamily="2" charset="-122"/>
              </a:defRPr>
            </a:lvl1pPr>
            <a:lvl2pPr marL="741363" indent="-284163" defTabSz="949325">
              <a:defRPr>
                <a:solidFill>
                  <a:schemeClr val="tx1"/>
                </a:solidFill>
                <a:latin typeface="Tahoma" panose="020B0604030504040204" pitchFamily="34" charset="0"/>
                <a:ea typeface="宋体" panose="02010600030101010101" pitchFamily="2" charset="-122"/>
              </a:defRPr>
            </a:lvl2pPr>
            <a:lvl3pPr marL="1141413" indent="-227013" defTabSz="949325">
              <a:defRPr>
                <a:solidFill>
                  <a:schemeClr val="tx1"/>
                </a:solidFill>
                <a:latin typeface="Tahoma" panose="020B0604030504040204" pitchFamily="34" charset="0"/>
                <a:ea typeface="宋体" panose="02010600030101010101" pitchFamily="2" charset="-122"/>
              </a:defRPr>
            </a:lvl3pPr>
            <a:lvl4pPr marL="1598613" indent="-227013" defTabSz="949325">
              <a:defRPr>
                <a:solidFill>
                  <a:schemeClr val="tx1"/>
                </a:solidFill>
                <a:latin typeface="Tahoma" panose="020B0604030504040204" pitchFamily="34" charset="0"/>
                <a:ea typeface="宋体" panose="02010600030101010101" pitchFamily="2" charset="-122"/>
              </a:defRPr>
            </a:lvl4pPr>
            <a:lvl5pPr marL="2055813" indent="-227013" defTabSz="949325">
              <a:defRPr>
                <a:solidFill>
                  <a:schemeClr val="tx1"/>
                </a:solidFill>
                <a:latin typeface="Tahoma" panose="020B0604030504040204" pitchFamily="34" charset="0"/>
                <a:ea typeface="宋体" panose="02010600030101010101" pitchFamily="2" charset="-122"/>
              </a:defRPr>
            </a:lvl5pPr>
            <a:lvl6pPr marL="25130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6F944B4B-9F7A-4109-A5C0-2EAD61F82F27}" type="slidenum">
              <a:rPr lang="zh-CN" altLang="en-US" smtClean="0"/>
              <a:pPr/>
              <a:t>48</a:t>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48DA32B8-AD98-46A4-8948-C9AA89E5B57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Tahoma" panose="020B0604030504040204" pitchFamily="34" charset="0"/>
                <a:ea typeface="宋体" panose="02010600030101010101" pitchFamily="2" charset="-122"/>
              </a:defRPr>
            </a:lvl1pPr>
            <a:lvl2pPr marL="741363" indent="-284163" defTabSz="949325">
              <a:defRPr>
                <a:solidFill>
                  <a:schemeClr val="tx1"/>
                </a:solidFill>
                <a:latin typeface="Tahoma" panose="020B0604030504040204" pitchFamily="34" charset="0"/>
                <a:ea typeface="宋体" panose="02010600030101010101" pitchFamily="2" charset="-122"/>
              </a:defRPr>
            </a:lvl2pPr>
            <a:lvl3pPr marL="1141413" indent="-227013" defTabSz="949325">
              <a:defRPr>
                <a:solidFill>
                  <a:schemeClr val="tx1"/>
                </a:solidFill>
                <a:latin typeface="Tahoma" panose="020B0604030504040204" pitchFamily="34" charset="0"/>
                <a:ea typeface="宋体" panose="02010600030101010101" pitchFamily="2" charset="-122"/>
              </a:defRPr>
            </a:lvl3pPr>
            <a:lvl4pPr marL="1598613" indent="-227013" defTabSz="949325">
              <a:defRPr>
                <a:solidFill>
                  <a:schemeClr val="tx1"/>
                </a:solidFill>
                <a:latin typeface="Tahoma" panose="020B0604030504040204" pitchFamily="34" charset="0"/>
                <a:ea typeface="宋体" panose="02010600030101010101" pitchFamily="2" charset="-122"/>
              </a:defRPr>
            </a:lvl4pPr>
            <a:lvl5pPr marL="2055813" indent="-227013" defTabSz="949325">
              <a:defRPr>
                <a:solidFill>
                  <a:schemeClr val="tx1"/>
                </a:solidFill>
                <a:latin typeface="Tahoma" panose="020B0604030504040204" pitchFamily="34" charset="0"/>
                <a:ea typeface="宋体" panose="02010600030101010101" pitchFamily="2" charset="-122"/>
              </a:defRPr>
            </a:lvl5pPr>
            <a:lvl6pPr marL="25130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648AB59C-3772-4528-BD06-3987598F9920}" type="slidenum">
              <a:rPr lang="zh-CN" altLang="en-US" smtClean="0"/>
              <a:pPr/>
              <a:t>49</a:t>
            </a:fld>
            <a:endParaRPr lang="en-US" altLang="zh-CN"/>
          </a:p>
        </p:txBody>
      </p:sp>
      <p:sp>
        <p:nvSpPr>
          <p:cNvPr id="110595" name="Rectangle 2">
            <a:extLst>
              <a:ext uri="{FF2B5EF4-FFF2-40B4-BE49-F238E27FC236}">
                <a16:creationId xmlns:a16="http://schemas.microsoft.com/office/drawing/2014/main" id="{B87CEFE9-B02D-46A2-B37C-772069AC3AC5}"/>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9F4FB25D-4A70-4D1C-85B3-57DC909B224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zh-CN">
                <a:latin typeface="Arial" panose="020B0604020202020204" pitchFamily="34" charset="0"/>
              </a:rPr>
              <a:t>First</a:t>
            </a:r>
            <a:r>
              <a:rPr lang="zh-CN" altLang="en-US">
                <a:latin typeface="Arial" panose="020B0604020202020204" pitchFamily="34" charset="0"/>
              </a:rPr>
              <a:t>集和</a:t>
            </a:r>
            <a:r>
              <a:rPr lang="en-US" altLang="zh-CN">
                <a:latin typeface="Arial" panose="020B0604020202020204" pitchFamily="34" charset="0"/>
              </a:rPr>
              <a:t>follow</a:t>
            </a:r>
            <a:r>
              <a:rPr lang="zh-CN" altLang="en-US">
                <a:latin typeface="Arial" panose="020B0604020202020204" pitchFamily="34" charset="0"/>
              </a:rPr>
              <a:t>集都计算出来以后，我们可以计算各产生式的</a:t>
            </a:r>
            <a:r>
              <a:rPr lang="en-US" altLang="zh-CN">
                <a:latin typeface="Arial" panose="020B0604020202020204" pitchFamily="34" charset="0"/>
              </a:rPr>
              <a:t>select</a:t>
            </a:r>
            <a:r>
              <a:rPr lang="zh-CN" altLang="en-US">
                <a:latin typeface="Arial" panose="020B0604020202020204" pitchFamily="34" charset="0"/>
              </a:rPr>
              <a:t>集了</a:t>
            </a:r>
            <a:endParaRPr lang="en-US" altLang="zh-CN">
              <a:latin typeface="Arial" panose="020B0604020202020204" pitchFamily="34" charset="0"/>
            </a:endParaRPr>
          </a:p>
          <a:p>
            <a:pPr eaLnBrk="1" hangingPunct="1"/>
            <a:endParaRPr lang="en-US" altLang="zh-CN">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D5774A06-D4CE-4FD9-A091-F9A7407EACD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Tahoma" panose="020B0604030504040204" pitchFamily="34" charset="0"/>
                <a:ea typeface="宋体" panose="02010600030101010101" pitchFamily="2" charset="-122"/>
              </a:defRPr>
            </a:lvl1pPr>
            <a:lvl2pPr marL="741363" indent="-284163" defTabSz="949325">
              <a:defRPr>
                <a:solidFill>
                  <a:schemeClr val="tx1"/>
                </a:solidFill>
                <a:latin typeface="Tahoma" panose="020B0604030504040204" pitchFamily="34" charset="0"/>
                <a:ea typeface="宋体" panose="02010600030101010101" pitchFamily="2" charset="-122"/>
              </a:defRPr>
            </a:lvl2pPr>
            <a:lvl3pPr marL="1141413" indent="-227013" defTabSz="949325">
              <a:defRPr>
                <a:solidFill>
                  <a:schemeClr val="tx1"/>
                </a:solidFill>
                <a:latin typeface="Tahoma" panose="020B0604030504040204" pitchFamily="34" charset="0"/>
                <a:ea typeface="宋体" panose="02010600030101010101" pitchFamily="2" charset="-122"/>
              </a:defRPr>
            </a:lvl3pPr>
            <a:lvl4pPr marL="1598613" indent="-227013" defTabSz="949325">
              <a:defRPr>
                <a:solidFill>
                  <a:schemeClr val="tx1"/>
                </a:solidFill>
                <a:latin typeface="Tahoma" panose="020B0604030504040204" pitchFamily="34" charset="0"/>
                <a:ea typeface="宋体" panose="02010600030101010101" pitchFamily="2" charset="-122"/>
              </a:defRPr>
            </a:lvl4pPr>
            <a:lvl5pPr marL="2055813" indent="-227013" defTabSz="949325">
              <a:defRPr>
                <a:solidFill>
                  <a:schemeClr val="tx1"/>
                </a:solidFill>
                <a:latin typeface="Tahoma" panose="020B0604030504040204" pitchFamily="34" charset="0"/>
                <a:ea typeface="宋体" panose="02010600030101010101" pitchFamily="2" charset="-122"/>
              </a:defRPr>
            </a:lvl5pPr>
            <a:lvl6pPr marL="25130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DFCF1069-BC89-4788-AE93-2457C7FE3EC2}" type="slidenum">
              <a:rPr lang="zh-CN" altLang="en-US" smtClean="0"/>
              <a:pPr/>
              <a:t>50</a:t>
            </a:fld>
            <a:endParaRPr lang="en-US" altLang="zh-CN"/>
          </a:p>
        </p:txBody>
      </p:sp>
      <p:sp>
        <p:nvSpPr>
          <p:cNvPr id="112643" name="Rectangle 2">
            <a:extLst>
              <a:ext uri="{FF2B5EF4-FFF2-40B4-BE49-F238E27FC236}">
                <a16:creationId xmlns:a16="http://schemas.microsoft.com/office/drawing/2014/main" id="{FA878FEC-7CFA-40BE-8C7A-95B73F4C1FF4}"/>
              </a:ext>
            </a:extLst>
          </p:cNvPr>
          <p:cNvSpPr>
            <a:spLocks noGrp="1" noRot="1" noChangeAspect="1" noChangeArrowheads="1" noTextEdit="1"/>
          </p:cNvSpPr>
          <p:nvPr>
            <p:ph type="sldImg"/>
          </p:nvPr>
        </p:nvSpPr>
        <p:spPr>
          <a:xfrm>
            <a:off x="233363" y="730250"/>
            <a:ext cx="6415087" cy="3608388"/>
          </a:xfrm>
          <a:ln w="12700" cap="flat">
            <a:solidFill>
              <a:schemeClr val="tx1"/>
            </a:solidFill>
          </a:ln>
        </p:spPr>
      </p:sp>
      <p:sp>
        <p:nvSpPr>
          <p:cNvPr id="112644" name="Rectangle 3">
            <a:extLst>
              <a:ext uri="{FF2B5EF4-FFF2-40B4-BE49-F238E27FC236}">
                <a16:creationId xmlns:a16="http://schemas.microsoft.com/office/drawing/2014/main" id="{101C5475-76A8-4B07-9B43-1BAE47697BF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078" tIns="48038" rIns="96078" bIns="48038"/>
          <a:lstStyle/>
          <a:p>
            <a:pPr eaLnBrk="1" hangingPunct="1"/>
            <a:r>
              <a:rPr lang="zh-CN" altLang="en-US" dirty="0">
                <a:latin typeface="Arial" panose="020B0604020202020204" pitchFamily="34" charset="0"/>
              </a:rPr>
              <a:t>根据产生式的</a:t>
            </a:r>
            <a:r>
              <a:rPr lang="en-US" altLang="zh-CN" sz="700" dirty="0">
                <a:latin typeface="楷体_GB2312"/>
                <a:ea typeface="楷体_GB2312"/>
                <a:cs typeface="楷体_GB2312"/>
              </a:rPr>
              <a:t>SELECT</a:t>
            </a:r>
            <a:r>
              <a:rPr lang="zh-CN" altLang="en-US" sz="700" dirty="0">
                <a:latin typeface="楷体_GB2312"/>
                <a:ea typeface="楷体_GB2312"/>
                <a:cs typeface="楷体_GB2312"/>
              </a:rPr>
              <a:t>集可以很容易地构造预测分析表</a:t>
            </a:r>
            <a:endParaRPr lang="en-US" altLang="zh-CN" dirty="0">
              <a:latin typeface="Arial" panose="020B0604020202020204" pitchFamily="34" charset="0"/>
            </a:endParaRPr>
          </a:p>
          <a:p>
            <a:pPr eaLnBrk="1" hangingPunct="1"/>
            <a:r>
              <a:rPr lang="zh-CN" altLang="en-US" dirty="0">
                <a:latin typeface="Arial" panose="020B0604020202020204" pitchFamily="34" charset="0"/>
              </a:rPr>
              <a:t>数组中的空白入口中应填入适当的</a:t>
            </a:r>
            <a:r>
              <a:rPr lang="zh-CN" altLang="en-US" b="1" dirty="0">
                <a:latin typeface="Arial" panose="020B0604020202020204" pitchFamily="34" charset="0"/>
              </a:rPr>
              <a:t>出错处理子程序</a:t>
            </a:r>
            <a:r>
              <a:rPr lang="zh-CN" altLang="en-US" dirty="0">
                <a:latin typeface="Arial" panose="020B0604020202020204" pitchFamily="34" charset="0"/>
              </a:rPr>
              <a:t>或编号</a:t>
            </a:r>
            <a:endParaRPr lang="en-US" altLang="zh-CN" dirty="0">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B28FB0B5-61BA-48FD-B685-9BB8C84E1F1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Tahoma" panose="020B0604030504040204" pitchFamily="34" charset="0"/>
                <a:ea typeface="宋体" panose="02010600030101010101" pitchFamily="2" charset="-122"/>
              </a:defRPr>
            </a:lvl1pPr>
            <a:lvl2pPr marL="741363" indent="-284163" defTabSz="949325">
              <a:defRPr>
                <a:solidFill>
                  <a:schemeClr val="tx1"/>
                </a:solidFill>
                <a:latin typeface="Tahoma" panose="020B0604030504040204" pitchFamily="34" charset="0"/>
                <a:ea typeface="宋体" panose="02010600030101010101" pitchFamily="2" charset="-122"/>
              </a:defRPr>
            </a:lvl2pPr>
            <a:lvl3pPr marL="1141413" indent="-227013" defTabSz="949325">
              <a:defRPr>
                <a:solidFill>
                  <a:schemeClr val="tx1"/>
                </a:solidFill>
                <a:latin typeface="Tahoma" panose="020B0604030504040204" pitchFamily="34" charset="0"/>
                <a:ea typeface="宋体" panose="02010600030101010101" pitchFamily="2" charset="-122"/>
              </a:defRPr>
            </a:lvl3pPr>
            <a:lvl4pPr marL="1598613" indent="-227013" defTabSz="949325">
              <a:defRPr>
                <a:solidFill>
                  <a:schemeClr val="tx1"/>
                </a:solidFill>
                <a:latin typeface="Tahoma" panose="020B0604030504040204" pitchFamily="34" charset="0"/>
                <a:ea typeface="宋体" panose="02010600030101010101" pitchFamily="2" charset="-122"/>
              </a:defRPr>
            </a:lvl4pPr>
            <a:lvl5pPr marL="2055813" indent="-227013" defTabSz="949325">
              <a:defRPr>
                <a:solidFill>
                  <a:schemeClr val="tx1"/>
                </a:solidFill>
                <a:latin typeface="Tahoma" panose="020B0604030504040204" pitchFamily="34" charset="0"/>
                <a:ea typeface="宋体" panose="02010600030101010101" pitchFamily="2" charset="-122"/>
              </a:defRPr>
            </a:lvl5pPr>
            <a:lvl6pPr marL="25130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FDBDCD45-2180-488E-BD8B-7E77F8002A4C}" type="slidenum">
              <a:rPr lang="zh-CN" altLang="en-US" smtClean="0"/>
              <a:pPr/>
              <a:t>53</a:t>
            </a:fld>
            <a:endParaRPr lang="en-US" altLang="zh-CN"/>
          </a:p>
        </p:txBody>
      </p:sp>
      <p:sp>
        <p:nvSpPr>
          <p:cNvPr id="114691" name="Rectangle 2">
            <a:extLst>
              <a:ext uri="{FF2B5EF4-FFF2-40B4-BE49-F238E27FC236}">
                <a16:creationId xmlns:a16="http://schemas.microsoft.com/office/drawing/2014/main" id="{04EEA8DD-CCA3-4C18-A96F-1BEE68D90DE5}"/>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7EDCF689-6149-4720-B1F6-297D3834431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latin typeface="楷体_GB2312"/>
                <a:ea typeface="楷体_GB2312"/>
                <a:cs typeface="楷体_GB2312"/>
              </a:rPr>
              <a:t>LL(1) </a:t>
            </a:r>
            <a:r>
              <a:rPr lang="zh-CN" altLang="zh-CN" dirty="0">
                <a:latin typeface="楷体_GB2312"/>
                <a:ea typeface="楷体_GB2312"/>
                <a:cs typeface="楷体_GB2312"/>
              </a:rPr>
              <a:t>文法可以采用</a:t>
            </a:r>
            <a:r>
              <a:rPr lang="zh-CN" altLang="en-US" dirty="0">
                <a:latin typeface="Arial" panose="020B0604020202020204" pitchFamily="34" charset="0"/>
                <a:cs typeface="Times New Roman" panose="02020603050405020304" pitchFamily="18" charset="0"/>
              </a:rPr>
              <a:t>预测分析法进行分析，</a:t>
            </a:r>
            <a:r>
              <a:rPr lang="zh-CN" altLang="en-US" dirty="0">
                <a:latin typeface="楷体_GB2312"/>
                <a:ea typeface="楷体_GB2312"/>
                <a:cs typeface="楷体_GB2312"/>
              </a:rPr>
              <a:t>具体又分为</a:t>
            </a:r>
            <a:r>
              <a:rPr lang="zh-CN" altLang="zh-CN" dirty="0">
                <a:latin typeface="楷体_GB2312"/>
                <a:ea typeface="楷体_GB2312"/>
                <a:cs typeface="楷体_GB2312"/>
              </a:rPr>
              <a:t>两种。</a:t>
            </a:r>
            <a:endParaRPr lang="zh-CN" altLang="en-US" dirty="0">
              <a:latin typeface="楷体_GB2312"/>
              <a:ea typeface="楷体_GB2312"/>
              <a:cs typeface="楷体_GB2312"/>
            </a:endParaRPr>
          </a:p>
          <a:p>
            <a:pPr eaLnBrk="1" hangingPunct="1"/>
            <a:r>
              <a:rPr lang="zh-CN" altLang="en-US" dirty="0">
                <a:latin typeface="楷体_GB2312"/>
                <a:ea typeface="楷体_GB2312"/>
                <a:cs typeface="楷体_GB2312"/>
              </a:rPr>
              <a:t>一种是</a:t>
            </a:r>
          </a:p>
          <a:p>
            <a:pPr eaLnBrk="1" hangingPunct="1"/>
            <a:r>
              <a:rPr lang="zh-CN" altLang="en-US" dirty="0">
                <a:latin typeface="楷体_GB2312"/>
                <a:ea typeface="楷体_GB2312"/>
                <a:cs typeface="楷体_GB2312"/>
              </a:rPr>
              <a:t>另一种是</a:t>
            </a:r>
            <a:endParaRPr lang="en-US" altLang="zh-CN" dirty="0">
              <a:latin typeface="楷体_GB2312"/>
              <a:ea typeface="楷体_GB2312"/>
              <a:cs typeface="楷体_GB2312"/>
            </a:endParaRPr>
          </a:p>
          <a:p>
            <a:pPr eaLnBrk="1" hangingPunct="1"/>
            <a:r>
              <a:rPr lang="zh-CN" altLang="en-US" dirty="0">
                <a:latin typeface="楷体_GB2312"/>
                <a:ea typeface="楷体_GB2312"/>
                <a:cs typeface="楷体_GB2312"/>
              </a:rPr>
              <a:t>我们将在后面详细介绍</a:t>
            </a:r>
            <a:endParaRPr lang="en-US" altLang="zh-CN" dirty="0">
              <a:latin typeface="楷体_GB2312"/>
              <a:ea typeface="楷体_GB2312"/>
              <a:cs typeface="楷体_GB231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a:extLst>
              <a:ext uri="{FF2B5EF4-FFF2-40B4-BE49-F238E27FC236}">
                <a16:creationId xmlns:a16="http://schemas.microsoft.com/office/drawing/2014/main" id="{51A1F393-FFDF-4315-A42D-FB6A56479CF9}"/>
              </a:ext>
            </a:extLst>
          </p:cNvPr>
          <p:cNvSpPr>
            <a:spLocks noGrp="1" noRot="1" noChangeAspect="1" noTextEdit="1"/>
          </p:cNvSpPr>
          <p:nvPr>
            <p:ph type="sldImg"/>
          </p:nvPr>
        </p:nvSpPr>
        <p:spPr>
          <a:ln/>
        </p:spPr>
      </p:sp>
      <p:sp>
        <p:nvSpPr>
          <p:cNvPr id="116739" name="备注占位符 2">
            <a:extLst>
              <a:ext uri="{FF2B5EF4-FFF2-40B4-BE49-F238E27FC236}">
                <a16:creationId xmlns:a16="http://schemas.microsoft.com/office/drawing/2014/main" id="{A55FD99B-DC01-432F-A715-8D4B027A8E05}"/>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Arial" panose="020B0604020202020204" pitchFamily="34" charset="0"/>
            </a:endParaRPr>
          </a:p>
          <a:p>
            <a:r>
              <a:rPr lang="zh-CN" altLang="en-US" dirty="0">
                <a:latin typeface="Arial" panose="020B0604020202020204" pitchFamily="34" charset="0"/>
              </a:rPr>
              <a:t>递归的预测分析是在递归下降分析中，根据预测分析表进行产生式的选择</a:t>
            </a:r>
          </a:p>
          <a:p>
            <a:r>
              <a:rPr lang="zh-CN" altLang="en-US" dirty="0">
                <a:latin typeface="Arial" panose="020B0604020202020204" pitchFamily="34" charset="0"/>
              </a:rPr>
              <a:t>具体来讲，就是根据每个非终结符的产生式和</a:t>
            </a:r>
            <a:r>
              <a:rPr lang="en-US" altLang="zh-CN" dirty="0">
                <a:latin typeface="Arial" panose="020B0604020202020204" pitchFamily="34" charset="0"/>
              </a:rPr>
              <a:t>LL(1)</a:t>
            </a:r>
            <a:r>
              <a:rPr lang="zh-CN" altLang="en-US" dirty="0">
                <a:latin typeface="Arial" panose="020B0604020202020204" pitchFamily="34" charset="0"/>
              </a:rPr>
              <a:t>文法的预测分析表，为每个非终结符编写对应的过程</a:t>
            </a:r>
          </a:p>
          <a:p>
            <a:endParaRPr lang="zh-CN" altLang="en-US" dirty="0">
              <a:latin typeface="Arial" panose="020B0604020202020204" pitchFamily="34" charset="0"/>
            </a:endParaRPr>
          </a:p>
        </p:txBody>
      </p:sp>
      <p:sp>
        <p:nvSpPr>
          <p:cNvPr id="116740" name="灯片编号占位符 3">
            <a:extLst>
              <a:ext uri="{FF2B5EF4-FFF2-40B4-BE49-F238E27FC236}">
                <a16:creationId xmlns:a16="http://schemas.microsoft.com/office/drawing/2014/main" id="{B3E7046C-C76A-4D6C-ACAD-72DDAE146913}"/>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Tahoma" panose="020B0604030504040204" pitchFamily="34" charset="0"/>
                <a:ea typeface="宋体" panose="02010600030101010101" pitchFamily="2" charset="-122"/>
              </a:defRPr>
            </a:lvl1pPr>
            <a:lvl2pPr marL="741363" indent="-284163" defTabSz="949325">
              <a:defRPr>
                <a:solidFill>
                  <a:schemeClr val="tx1"/>
                </a:solidFill>
                <a:latin typeface="Tahoma" panose="020B0604030504040204" pitchFamily="34" charset="0"/>
                <a:ea typeface="宋体" panose="02010600030101010101" pitchFamily="2" charset="-122"/>
              </a:defRPr>
            </a:lvl2pPr>
            <a:lvl3pPr marL="1141413" indent="-227013" defTabSz="949325">
              <a:defRPr>
                <a:solidFill>
                  <a:schemeClr val="tx1"/>
                </a:solidFill>
                <a:latin typeface="Tahoma" panose="020B0604030504040204" pitchFamily="34" charset="0"/>
                <a:ea typeface="宋体" panose="02010600030101010101" pitchFamily="2" charset="-122"/>
              </a:defRPr>
            </a:lvl3pPr>
            <a:lvl4pPr marL="1598613" indent="-227013" defTabSz="949325">
              <a:defRPr>
                <a:solidFill>
                  <a:schemeClr val="tx1"/>
                </a:solidFill>
                <a:latin typeface="Tahoma" panose="020B0604030504040204" pitchFamily="34" charset="0"/>
                <a:ea typeface="宋体" panose="02010600030101010101" pitchFamily="2" charset="-122"/>
              </a:defRPr>
            </a:lvl4pPr>
            <a:lvl5pPr marL="2055813" indent="-227013" defTabSz="949325">
              <a:defRPr>
                <a:solidFill>
                  <a:schemeClr val="tx1"/>
                </a:solidFill>
                <a:latin typeface="Tahoma" panose="020B0604030504040204" pitchFamily="34" charset="0"/>
                <a:ea typeface="宋体" panose="02010600030101010101" pitchFamily="2" charset="-122"/>
              </a:defRPr>
            </a:lvl5pPr>
            <a:lvl6pPr marL="25130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98B6B75D-B6CA-4D25-B80E-FAE8C08A876F}" type="slidenum">
              <a:rPr lang="zh-CN" altLang="en-US" smtClean="0"/>
              <a:pPr/>
              <a:t>54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charset="0"/>
                <a:ea typeface="宋体" panose="02010600030101010101" pitchFamily="2" charset="-122"/>
                <a:cs typeface="+mn-cs"/>
              </a:rPr>
              <a:t>通用的算法，指</a:t>
            </a:r>
            <a:r>
              <a:rPr lang="en-US" altLang="zh-CN" sz="1200" b="0" i="0" kern="1200" dirty="0">
                <a:solidFill>
                  <a:schemeClr val="tx1"/>
                </a:solidFill>
                <a:effectLst/>
                <a:latin typeface="Arial" charset="0"/>
                <a:ea typeface="宋体" panose="02010600030101010101" pitchFamily="2" charset="-122"/>
                <a:cs typeface="+mn-cs"/>
              </a:rPr>
              <a:t>CYK</a:t>
            </a:r>
            <a:r>
              <a:rPr lang="zh-CN" altLang="en-US" sz="1200" b="0" i="0" kern="1200" dirty="0">
                <a:solidFill>
                  <a:schemeClr val="tx1"/>
                </a:solidFill>
                <a:effectLst/>
                <a:latin typeface="Arial" charset="0"/>
                <a:ea typeface="宋体" panose="02010600030101010101" pitchFamily="2" charset="-122"/>
                <a:cs typeface="+mn-cs"/>
              </a:rPr>
              <a:t>算法和</a:t>
            </a:r>
            <a:r>
              <a:rPr lang="en-US" altLang="zh-CN" sz="1200" b="0" i="0" kern="1200" dirty="0" err="1">
                <a:solidFill>
                  <a:schemeClr val="tx1"/>
                </a:solidFill>
                <a:effectLst/>
                <a:latin typeface="Arial" charset="0"/>
                <a:ea typeface="宋体" panose="02010600030101010101" pitchFamily="2" charset="-122"/>
                <a:cs typeface="+mn-cs"/>
              </a:rPr>
              <a:t>Earley</a:t>
            </a:r>
            <a:r>
              <a:rPr lang="zh-CN" altLang="en-US" sz="1200" b="0" i="0" kern="1200" dirty="0">
                <a:solidFill>
                  <a:schemeClr val="tx1"/>
                </a:solidFill>
                <a:effectLst/>
                <a:latin typeface="Arial" charset="0"/>
                <a:ea typeface="宋体" panose="02010600030101010101" pitchFamily="2" charset="-122"/>
                <a:cs typeface="+mn-cs"/>
              </a:rPr>
              <a:t>算法。</a:t>
            </a:r>
            <a:endParaRPr lang="en-US" altLang="zh-CN" sz="1200" b="0" i="0" kern="1200" dirty="0">
              <a:solidFill>
                <a:schemeClr val="tx1"/>
              </a:solidFill>
              <a:effectLst/>
              <a:latin typeface="Arial" charset="0"/>
              <a:ea typeface="宋体" panose="02010600030101010101" pitchFamily="2" charset="-122"/>
              <a:cs typeface="+mn-cs"/>
            </a:endParaRPr>
          </a:p>
          <a:p>
            <a:r>
              <a:rPr lang="zh-CN" altLang="en-US" sz="1200" b="0" i="0" kern="1200" dirty="0">
                <a:solidFill>
                  <a:schemeClr val="tx1"/>
                </a:solidFill>
                <a:effectLst/>
                <a:latin typeface="Arial" charset="0"/>
                <a:ea typeface="宋体" panose="02010600030101010101" pitchFamily="2" charset="-122"/>
                <a:cs typeface="+mn-cs"/>
              </a:rPr>
              <a:t>普通的回溯法（</a:t>
            </a:r>
            <a:r>
              <a:rPr lang="en-US" altLang="zh-CN" sz="1200" b="0" i="0" kern="1200" dirty="0">
                <a:solidFill>
                  <a:schemeClr val="tx1"/>
                </a:solidFill>
                <a:effectLst/>
                <a:latin typeface="Arial" charset="0"/>
                <a:ea typeface="宋体" panose="02010600030101010101" pitchFamily="2" charset="-122"/>
                <a:cs typeface="+mn-cs"/>
              </a:rPr>
              <a:t>backtracking</a:t>
            </a:r>
            <a:r>
              <a:rPr lang="zh-CN" altLang="en-US" sz="1200" b="0" i="0" kern="1200" dirty="0">
                <a:solidFill>
                  <a:schemeClr val="tx1"/>
                </a:solidFill>
                <a:effectLst/>
                <a:latin typeface="Arial" charset="0"/>
                <a:ea typeface="宋体" panose="02010600030101010101" pitchFamily="2" charset="-122"/>
                <a:cs typeface="+mn-cs"/>
              </a:rPr>
              <a:t>）在最坏的情况下需要指数时间才能解决这样的问题，而</a:t>
            </a:r>
            <a:r>
              <a:rPr lang="en-US" altLang="zh-CN" sz="1200" b="0" i="0" kern="1200" dirty="0">
                <a:solidFill>
                  <a:schemeClr val="tx1"/>
                </a:solidFill>
                <a:effectLst/>
                <a:latin typeface="Arial" charset="0"/>
                <a:ea typeface="宋体" panose="02010600030101010101" pitchFamily="2" charset="-122"/>
                <a:cs typeface="+mn-cs"/>
              </a:rPr>
              <a:t>CYK</a:t>
            </a:r>
            <a:r>
              <a:rPr lang="zh-CN" altLang="en-US" sz="1200" b="0" i="0" kern="1200" dirty="0">
                <a:solidFill>
                  <a:schemeClr val="tx1"/>
                </a:solidFill>
                <a:effectLst/>
                <a:latin typeface="Arial" charset="0"/>
                <a:ea typeface="宋体" panose="02010600030101010101" pitchFamily="2" charset="-122"/>
                <a:cs typeface="+mn-cs"/>
              </a:rPr>
              <a:t>算法只需要多项式时间就够了，</a:t>
            </a:r>
            <a:r>
              <a:rPr lang="en-US" altLang="zh-CN" sz="1200" b="0" i="0" kern="1200" dirty="0">
                <a:solidFill>
                  <a:schemeClr val="tx1"/>
                </a:solidFill>
                <a:effectLst/>
                <a:latin typeface="Arial" charset="0"/>
                <a:ea typeface="宋体" panose="02010600030101010101" pitchFamily="2" charset="-122"/>
                <a:cs typeface="+mn-cs"/>
              </a:rPr>
              <a:t>CYK</a:t>
            </a:r>
            <a:r>
              <a:rPr lang="zh-CN" altLang="en-US" sz="1200" b="0" i="0" kern="1200" dirty="0">
                <a:solidFill>
                  <a:schemeClr val="tx1"/>
                </a:solidFill>
                <a:effectLst/>
                <a:latin typeface="Arial" charset="0"/>
                <a:ea typeface="宋体" panose="02010600030101010101" pitchFamily="2" charset="-122"/>
                <a:cs typeface="+mn-cs"/>
              </a:rPr>
              <a:t>算法采用了动态规划的思想。对于一个任意给定的上下文无关文法，都可以使用</a:t>
            </a:r>
            <a:r>
              <a:rPr lang="en-US" altLang="zh-CN" sz="1200" b="0" i="0" kern="1200" dirty="0">
                <a:solidFill>
                  <a:schemeClr val="tx1"/>
                </a:solidFill>
                <a:effectLst/>
                <a:latin typeface="Arial" charset="0"/>
                <a:ea typeface="宋体" panose="02010600030101010101" pitchFamily="2" charset="-122"/>
                <a:cs typeface="+mn-cs"/>
              </a:rPr>
              <a:t>CYK</a:t>
            </a:r>
            <a:r>
              <a:rPr lang="zh-CN" altLang="en-US" sz="1200" b="0" i="0" kern="1200" dirty="0">
                <a:solidFill>
                  <a:schemeClr val="tx1"/>
                </a:solidFill>
                <a:effectLst/>
                <a:latin typeface="Arial" charset="0"/>
                <a:ea typeface="宋体" panose="02010600030101010101" pitchFamily="2" charset="-122"/>
                <a:cs typeface="+mn-cs"/>
              </a:rPr>
              <a:t>算法来计算。</a:t>
            </a:r>
            <a:endParaRPr lang="en-US" altLang="zh-CN" sz="1200" b="0" i="0" kern="1200" dirty="0">
              <a:solidFill>
                <a:schemeClr val="tx1"/>
              </a:solidFill>
              <a:effectLst/>
              <a:latin typeface="Arial" charset="0"/>
              <a:ea typeface="宋体" panose="02010600030101010101" pitchFamily="2" charset="-122"/>
              <a:cs typeface="+mn-cs"/>
            </a:endParaRPr>
          </a:p>
          <a:p>
            <a:r>
              <a:rPr lang="en-US" altLang="zh-CN" sz="1200" b="0" i="0" kern="1200" dirty="0">
                <a:solidFill>
                  <a:schemeClr val="tx1"/>
                </a:solidFill>
                <a:effectLst/>
                <a:latin typeface="Arial" charset="0"/>
                <a:ea typeface="宋体" panose="02010600030101010101" pitchFamily="2" charset="-122"/>
                <a:cs typeface="+mn-cs"/>
              </a:rPr>
              <a:t>LL(K)</a:t>
            </a:r>
            <a:r>
              <a:rPr lang="zh-CN" altLang="en-US" sz="1200" b="0" i="0" kern="1200" dirty="0">
                <a:solidFill>
                  <a:schemeClr val="tx1"/>
                </a:solidFill>
                <a:effectLst/>
                <a:latin typeface="Arial" charset="0"/>
                <a:ea typeface="宋体" panose="02010600030101010101" pitchFamily="2" charset="-122"/>
                <a:cs typeface="+mn-cs"/>
              </a:rPr>
              <a:t>文法适合使用自顶向下的语法分析</a:t>
            </a:r>
            <a:endParaRPr lang="en-US" altLang="zh-CN" sz="1200" b="0" i="0" kern="1200" dirty="0">
              <a:solidFill>
                <a:schemeClr val="tx1"/>
              </a:solidFill>
              <a:effectLst/>
              <a:latin typeface="Arial" charset="0"/>
              <a:ea typeface="宋体" panose="02010600030101010101" pitchFamily="2" charset="-122"/>
              <a:cs typeface="+mn-cs"/>
            </a:endParaRPr>
          </a:p>
          <a:p>
            <a:r>
              <a:rPr lang="en-US" altLang="zh-CN" sz="1200" b="0" i="0" kern="1200" dirty="0">
                <a:solidFill>
                  <a:schemeClr val="tx1"/>
                </a:solidFill>
                <a:effectLst/>
                <a:latin typeface="Arial" charset="0"/>
                <a:ea typeface="宋体" panose="02010600030101010101" pitchFamily="2" charset="-122"/>
                <a:cs typeface="+mn-cs"/>
              </a:rPr>
              <a:t>LR()</a:t>
            </a:r>
            <a:r>
              <a:rPr lang="zh-CN" altLang="en-US" sz="1200" b="0" i="0" kern="1200" dirty="0">
                <a:solidFill>
                  <a:schemeClr val="tx1"/>
                </a:solidFill>
                <a:effectLst/>
                <a:latin typeface="Arial" charset="0"/>
                <a:ea typeface="宋体" panose="02010600030101010101" pitchFamily="2" charset="-122"/>
                <a:cs typeface="+mn-cs"/>
              </a:rPr>
              <a:t>文法适合使用自底向上的语法分析。</a:t>
            </a:r>
            <a:endParaRPr lang="en-US" altLang="zh-CN" sz="1200" b="0" i="0" kern="1200" dirty="0">
              <a:solidFill>
                <a:schemeClr val="tx1"/>
              </a:solidFill>
              <a:effectLst/>
              <a:latin typeface="Arial" charset="0"/>
              <a:ea typeface="宋体" panose="02010600030101010101" pitchFamily="2" charset="-122"/>
              <a:cs typeface="+mn-cs"/>
            </a:endParaRPr>
          </a:p>
          <a:p>
            <a:endParaRPr lang="zh-CN" altLang="en-US" dirty="0"/>
          </a:p>
        </p:txBody>
      </p:sp>
      <p:sp>
        <p:nvSpPr>
          <p:cNvPr id="4" name="灯片编号占位符 3"/>
          <p:cNvSpPr>
            <a:spLocks noGrp="1"/>
          </p:cNvSpPr>
          <p:nvPr>
            <p:ph type="sldNum" sz="quarter" idx="5"/>
          </p:nvPr>
        </p:nvSpPr>
        <p:spPr/>
        <p:txBody>
          <a:bodyPr/>
          <a:lstStyle/>
          <a:p>
            <a:pPr>
              <a:defRPr/>
            </a:pPr>
            <a:fld id="{27A40216-6006-43D5-9101-E5761534D214}" type="slidenum">
              <a:rPr lang="zh-CN" altLang="en-US" smtClean="0"/>
              <a:pPr>
                <a:defRPr/>
              </a:pPr>
              <a:t>5</a:t>
            </a:fld>
            <a:endParaRPr lang="en-US" altLang="zh-CN"/>
          </a:p>
        </p:txBody>
      </p:sp>
    </p:spTree>
    <p:extLst>
      <p:ext uri="{BB962C8B-B14F-4D97-AF65-F5344CB8AC3E}">
        <p14:creationId xmlns:p14="http://schemas.microsoft.com/office/powerpoint/2010/main" val="42470652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a:extLst>
              <a:ext uri="{FF2B5EF4-FFF2-40B4-BE49-F238E27FC236}">
                <a16:creationId xmlns:a16="http://schemas.microsoft.com/office/drawing/2014/main" id="{0EB30B2F-B16D-4BB1-8219-6148189B6C27}"/>
              </a:ext>
            </a:extLst>
          </p:cNvPr>
          <p:cNvSpPr>
            <a:spLocks noGrp="1" noRot="1" noChangeAspect="1" noTextEdit="1"/>
          </p:cNvSpPr>
          <p:nvPr>
            <p:ph type="sldImg"/>
          </p:nvPr>
        </p:nvSpPr>
        <p:spPr>
          <a:ln/>
        </p:spPr>
      </p:sp>
      <p:sp>
        <p:nvSpPr>
          <p:cNvPr id="118787" name="备注占位符 2">
            <a:extLst>
              <a:ext uri="{FF2B5EF4-FFF2-40B4-BE49-F238E27FC236}">
                <a16:creationId xmlns:a16="http://schemas.microsoft.com/office/drawing/2014/main" id="{B6E7CA10-C5CF-42E9-BF29-AC91B7953229}"/>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下面我们来看一个例子</a:t>
            </a:r>
          </a:p>
          <a:p>
            <a:r>
              <a:rPr lang="zh-CN" altLang="en-US" dirty="0">
                <a:latin typeface="Arial" panose="020B0604020202020204" pitchFamily="34" charset="0"/>
              </a:rPr>
              <a:t>假如给定这样一个文法</a:t>
            </a:r>
          </a:p>
          <a:p>
            <a:r>
              <a:rPr lang="en-US" altLang="zh-CN" dirty="0">
                <a:latin typeface="Arial" panose="020B0604020202020204" pitchFamily="34" charset="0"/>
              </a:rPr>
              <a:t>&lt;TYPE&gt;</a:t>
            </a:r>
            <a:r>
              <a:rPr lang="zh-CN" altLang="en-US" dirty="0">
                <a:latin typeface="Arial" panose="020B0604020202020204" pitchFamily="34" charset="0"/>
              </a:rPr>
              <a:t>表示类型，可以是</a:t>
            </a:r>
            <a:r>
              <a:rPr lang="en-US" altLang="zh-CN" dirty="0">
                <a:latin typeface="Arial" panose="020B0604020202020204" pitchFamily="34" charset="0"/>
              </a:rPr>
              <a:t>real</a:t>
            </a:r>
            <a:r>
              <a:rPr lang="zh-CN" altLang="en-US" dirty="0">
                <a:latin typeface="Arial" panose="020B0604020202020204" pitchFamily="34" charset="0"/>
              </a:rPr>
              <a:t>，也可以是</a:t>
            </a:r>
            <a:r>
              <a:rPr lang="en-US" altLang="zh-CN" dirty="0">
                <a:latin typeface="Arial" panose="020B0604020202020204" pitchFamily="34" charset="0"/>
              </a:rPr>
              <a:t>int</a:t>
            </a:r>
          </a:p>
          <a:p>
            <a:r>
              <a:rPr lang="en-US" altLang="zh-CN" dirty="0">
                <a:latin typeface="Arial" panose="020B0604020202020204" pitchFamily="34" charset="0"/>
              </a:rPr>
              <a:t>S</a:t>
            </a:r>
            <a:r>
              <a:rPr lang="zh-CN" altLang="en-US" dirty="0">
                <a:latin typeface="Arial" panose="020B0604020202020204" pitchFamily="34" charset="0"/>
              </a:rPr>
              <a:t>表示句子</a:t>
            </a:r>
          </a:p>
          <a:p>
            <a:r>
              <a:rPr lang="zh-CN" altLang="en-US" dirty="0">
                <a:latin typeface="Arial" panose="020B0604020202020204" pitchFamily="34" charset="0"/>
              </a:rPr>
              <a:t>由</a:t>
            </a:r>
            <a:r>
              <a:rPr lang="en-US" altLang="zh-CN" dirty="0">
                <a:latin typeface="Arial" panose="020B0604020202020204" pitchFamily="34" charset="0"/>
              </a:rPr>
              <a:t>567</a:t>
            </a:r>
            <a:r>
              <a:rPr lang="zh-CN" altLang="en-US" dirty="0">
                <a:latin typeface="Arial" panose="020B0604020202020204" pitchFamily="34" charset="0"/>
              </a:rPr>
              <a:t>三条产生式可以看出，</a:t>
            </a:r>
            <a:r>
              <a:rPr lang="en-US" altLang="zh-CN" dirty="0">
                <a:latin typeface="Arial" panose="020B0604020202020204" pitchFamily="34" charset="0"/>
              </a:rPr>
              <a:t>&lt;STLIST&gt;</a:t>
            </a:r>
            <a:r>
              <a:rPr lang="zh-CN" altLang="en-US" dirty="0">
                <a:latin typeface="Arial" panose="020B0604020202020204" pitchFamily="34" charset="0"/>
              </a:rPr>
              <a:t>是一个语句序列</a:t>
            </a:r>
          </a:p>
          <a:p>
            <a:r>
              <a:rPr lang="zh-CN" altLang="en-US" dirty="0">
                <a:latin typeface="Arial" panose="020B0604020202020204" pitchFamily="34" charset="0"/>
              </a:rPr>
              <a:t>由</a:t>
            </a:r>
            <a:r>
              <a:rPr lang="en-US" altLang="zh-CN" dirty="0">
                <a:latin typeface="Arial" panose="020B0604020202020204" pitchFamily="34" charset="0"/>
              </a:rPr>
              <a:t>234</a:t>
            </a:r>
            <a:r>
              <a:rPr lang="zh-CN" altLang="en-US" dirty="0">
                <a:latin typeface="Arial" panose="020B0604020202020204" pitchFamily="34" charset="0"/>
              </a:rPr>
              <a:t>三条产生式可以看出，</a:t>
            </a:r>
            <a:r>
              <a:rPr lang="en-US" altLang="zh-CN" dirty="0">
                <a:latin typeface="Arial" panose="020B0604020202020204" pitchFamily="34" charset="0"/>
              </a:rPr>
              <a:t>&lt;DECLIST&gt;</a:t>
            </a:r>
            <a:r>
              <a:rPr lang="zh-CN" altLang="en-US" dirty="0">
                <a:latin typeface="Arial" panose="020B0604020202020204" pitchFamily="34" charset="0"/>
              </a:rPr>
              <a:t>是一个标识符序列</a:t>
            </a:r>
          </a:p>
          <a:p>
            <a:endParaRPr lang="zh-CN" altLang="en-US" dirty="0">
              <a:latin typeface="Arial" panose="020B0604020202020204" pitchFamily="34" charset="0"/>
            </a:endParaRPr>
          </a:p>
          <a:p>
            <a:r>
              <a:rPr lang="zh-CN" altLang="en-US" dirty="0">
                <a:latin typeface="Arial" panose="020B0604020202020204" pitchFamily="34" charset="0"/>
              </a:rPr>
              <a:t>一个程序由一个关键字</a:t>
            </a:r>
            <a:r>
              <a:rPr lang="en-US" altLang="zh-CN" dirty="0">
                <a:latin typeface="Arial" panose="020B0604020202020204" pitchFamily="34" charset="0"/>
              </a:rPr>
              <a:t>program</a:t>
            </a:r>
            <a:r>
              <a:rPr lang="zh-CN" altLang="en-US" dirty="0">
                <a:latin typeface="Arial" panose="020B0604020202020204" pitchFamily="34" charset="0"/>
              </a:rPr>
              <a:t>连接上一个声明序列及类型</a:t>
            </a:r>
          </a:p>
          <a:p>
            <a:r>
              <a:rPr lang="zh-CN" altLang="en-US" dirty="0">
                <a:latin typeface="Arial" panose="020B0604020202020204" pitchFamily="34" charset="0"/>
              </a:rPr>
              <a:t>再连接上一个语句序列及关键字</a:t>
            </a:r>
            <a:r>
              <a:rPr lang="en-US" altLang="zh-CN" dirty="0">
                <a:latin typeface="Arial" panose="020B0604020202020204" pitchFamily="34" charset="0"/>
              </a:rPr>
              <a:t>end</a:t>
            </a:r>
          </a:p>
          <a:p>
            <a:endParaRPr lang="en-US" altLang="zh-CN" dirty="0">
              <a:latin typeface="Arial" panose="020B0604020202020204" pitchFamily="34" charset="0"/>
            </a:endParaRPr>
          </a:p>
          <a:p>
            <a:r>
              <a:rPr lang="zh-CN" altLang="en-US" dirty="0">
                <a:latin typeface="Arial" panose="020B0604020202020204" pitchFamily="34" charset="0"/>
              </a:rPr>
              <a:t>先来构造主程序，程序名叫</a:t>
            </a:r>
            <a:r>
              <a:rPr lang="en-US" altLang="zh-CN" dirty="0">
                <a:latin typeface="Arial" panose="020B0604020202020204" pitchFamily="34" charset="0"/>
              </a:rPr>
              <a:t>DESCENT</a:t>
            </a:r>
            <a:r>
              <a:rPr lang="zh-CN" altLang="en-US" dirty="0">
                <a:latin typeface="Arial" panose="020B0604020202020204" pitchFamily="34" charset="0"/>
              </a:rPr>
              <a:t>，表示递归下降分析</a:t>
            </a:r>
          </a:p>
          <a:p>
            <a:r>
              <a:rPr lang="en-US" altLang="zh-CN" dirty="0">
                <a:latin typeface="Arial" panose="020B0604020202020204" pitchFamily="34" charset="0"/>
              </a:rPr>
              <a:t>GETNEXT(TOKEN);</a:t>
            </a:r>
            <a:r>
              <a:rPr lang="zh-CN" altLang="en-US" dirty="0">
                <a:latin typeface="Arial" panose="020B0604020202020204" pitchFamily="34" charset="0"/>
              </a:rPr>
              <a:t>函数表示读取下一个</a:t>
            </a:r>
            <a:r>
              <a:rPr lang="en-US" altLang="zh-CN" dirty="0">
                <a:latin typeface="Arial" panose="020B0604020202020204" pitchFamily="34" charset="0"/>
              </a:rPr>
              <a:t>token</a:t>
            </a:r>
          </a:p>
          <a:p>
            <a:r>
              <a:rPr lang="zh-CN" altLang="en-US" dirty="0">
                <a:latin typeface="Arial" panose="020B0604020202020204" pitchFamily="34" charset="0"/>
              </a:rPr>
              <a:t>然后调用文法开始符号</a:t>
            </a:r>
            <a:r>
              <a:rPr lang="en-US" altLang="zh-CN" dirty="0">
                <a:latin typeface="Arial" panose="020B0604020202020204" pitchFamily="34" charset="0"/>
              </a:rPr>
              <a:t>PROGRAM</a:t>
            </a:r>
            <a:r>
              <a:rPr lang="zh-CN" altLang="en-US" dirty="0">
                <a:latin typeface="Arial" panose="020B0604020202020204" pitchFamily="34" charset="0"/>
              </a:rPr>
              <a:t>对应的过程；</a:t>
            </a:r>
          </a:p>
          <a:p>
            <a:r>
              <a:rPr lang="zh-CN" altLang="en-US" dirty="0">
                <a:latin typeface="Arial" panose="020B0604020202020204" pitchFamily="34" charset="0"/>
              </a:rPr>
              <a:t>过程返回后，读取下一个</a:t>
            </a:r>
            <a:r>
              <a:rPr lang="en-US" altLang="zh-CN" dirty="0">
                <a:latin typeface="Arial" panose="020B0604020202020204" pitchFamily="34" charset="0"/>
              </a:rPr>
              <a:t>token</a:t>
            </a:r>
          </a:p>
          <a:p>
            <a:r>
              <a:rPr lang="zh-CN" altLang="en-US" dirty="0">
                <a:latin typeface="Arial" panose="020B0604020202020204" pitchFamily="34" charset="0"/>
              </a:rPr>
              <a:t>如果下一个</a:t>
            </a:r>
            <a:r>
              <a:rPr lang="en-US" altLang="zh-CN" dirty="0">
                <a:latin typeface="Arial" panose="020B0604020202020204" pitchFamily="34" charset="0"/>
              </a:rPr>
              <a:t>token</a:t>
            </a:r>
            <a:r>
              <a:rPr lang="zh-CN" altLang="en-US" dirty="0">
                <a:latin typeface="Arial" panose="020B0604020202020204" pitchFamily="34" charset="0"/>
              </a:rPr>
              <a:t>不是输入结束符号</a:t>
            </a:r>
            <a:r>
              <a:rPr lang="en-US" altLang="zh-CN" dirty="0">
                <a:latin typeface="Arial" panose="020B0604020202020204" pitchFamily="34" charset="0"/>
              </a:rPr>
              <a:t>$</a:t>
            </a:r>
            <a:r>
              <a:rPr lang="zh-CN" altLang="en-US" dirty="0">
                <a:latin typeface="Arial" panose="020B0604020202020204" pitchFamily="34" charset="0"/>
              </a:rPr>
              <a:t>则报错</a:t>
            </a:r>
          </a:p>
          <a:p>
            <a:endParaRPr lang="zh-CN" altLang="en-US" dirty="0">
              <a:latin typeface="Arial" panose="020B0604020202020204" pitchFamily="34" charset="0"/>
            </a:endParaRPr>
          </a:p>
        </p:txBody>
      </p:sp>
      <p:sp>
        <p:nvSpPr>
          <p:cNvPr id="118788" name="灯片编号占位符 3">
            <a:extLst>
              <a:ext uri="{FF2B5EF4-FFF2-40B4-BE49-F238E27FC236}">
                <a16:creationId xmlns:a16="http://schemas.microsoft.com/office/drawing/2014/main" id="{F3E77C5A-57BE-4751-B40E-7A1489524C8E}"/>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Tahoma" panose="020B0604030504040204" pitchFamily="34" charset="0"/>
                <a:ea typeface="宋体" panose="02010600030101010101" pitchFamily="2" charset="-122"/>
              </a:defRPr>
            </a:lvl1pPr>
            <a:lvl2pPr marL="741363" indent="-284163" defTabSz="950913">
              <a:defRPr>
                <a:solidFill>
                  <a:schemeClr val="tx1"/>
                </a:solidFill>
                <a:latin typeface="Tahoma" panose="020B0604030504040204" pitchFamily="34" charset="0"/>
                <a:ea typeface="宋体" panose="02010600030101010101" pitchFamily="2" charset="-122"/>
              </a:defRPr>
            </a:lvl2pPr>
            <a:lvl3pPr marL="1141413" indent="-227013" defTabSz="950913">
              <a:defRPr>
                <a:solidFill>
                  <a:schemeClr val="tx1"/>
                </a:solidFill>
                <a:latin typeface="Tahoma" panose="020B0604030504040204" pitchFamily="34" charset="0"/>
                <a:ea typeface="宋体" panose="02010600030101010101" pitchFamily="2" charset="-122"/>
              </a:defRPr>
            </a:lvl3pPr>
            <a:lvl4pPr marL="1598613" indent="-227013" defTabSz="950913">
              <a:defRPr>
                <a:solidFill>
                  <a:schemeClr val="tx1"/>
                </a:solidFill>
                <a:latin typeface="Tahoma" panose="020B0604030504040204" pitchFamily="34" charset="0"/>
                <a:ea typeface="宋体" panose="02010600030101010101" pitchFamily="2" charset="-122"/>
              </a:defRPr>
            </a:lvl4pPr>
            <a:lvl5pPr marL="2055813" indent="-227013" defTabSz="950913">
              <a:defRPr>
                <a:solidFill>
                  <a:schemeClr val="tx1"/>
                </a:solidFill>
                <a:latin typeface="Tahoma" panose="020B0604030504040204" pitchFamily="34" charset="0"/>
                <a:ea typeface="宋体" panose="02010600030101010101" pitchFamily="2" charset="-122"/>
              </a:defRPr>
            </a:lvl5pPr>
            <a:lvl6pPr marL="25130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47DC7988-FC79-475F-96C5-793E48AD2A49}" type="slidenum">
              <a:rPr lang="zh-CN" altLang="en-US" smtClean="0"/>
              <a:pPr/>
              <a:t>55</a:t>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a:extLst>
              <a:ext uri="{FF2B5EF4-FFF2-40B4-BE49-F238E27FC236}">
                <a16:creationId xmlns:a16="http://schemas.microsoft.com/office/drawing/2014/main" id="{1416F9BB-1254-4A47-A45C-8D8D13DCD7FE}"/>
              </a:ext>
            </a:extLst>
          </p:cNvPr>
          <p:cNvSpPr>
            <a:spLocks noGrp="1" noRot="1" noChangeAspect="1" noTextEdit="1"/>
          </p:cNvSpPr>
          <p:nvPr>
            <p:ph type="sldImg"/>
          </p:nvPr>
        </p:nvSpPr>
        <p:spPr>
          <a:ln/>
        </p:spPr>
      </p:sp>
      <p:sp>
        <p:nvSpPr>
          <p:cNvPr id="120835" name="备注占位符 2">
            <a:extLst>
              <a:ext uri="{FF2B5EF4-FFF2-40B4-BE49-F238E27FC236}">
                <a16:creationId xmlns:a16="http://schemas.microsoft.com/office/drawing/2014/main" id="{88C5C86E-DAAD-460D-869C-267307369C42}"/>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err="1">
                <a:latin typeface="Arial" panose="020B0604020202020204" pitchFamily="34" charset="0"/>
              </a:rPr>
              <a:t>sll</a:t>
            </a:r>
            <a:r>
              <a:rPr lang="zh-CN" altLang="en-US" dirty="0">
                <a:latin typeface="Arial" panose="020B0604020202020204" pitchFamily="34" charset="0"/>
              </a:rPr>
              <a:t>：如果</a:t>
            </a:r>
            <a:r>
              <a:rPr lang="en-US" altLang="zh-CN" dirty="0">
                <a:latin typeface="Arial" panose="020B0604020202020204" pitchFamily="34" charset="0"/>
              </a:rPr>
              <a:t>token == ‘program’</a:t>
            </a:r>
            <a:r>
              <a:rPr lang="zh-CN" altLang="en-US" dirty="0">
                <a:latin typeface="Arial" panose="020B0604020202020204" pitchFamily="34" charset="0"/>
              </a:rPr>
              <a:t>，那么匹配成功，再读取一个字符，即</a:t>
            </a:r>
            <a:r>
              <a:rPr lang="en-US" altLang="zh-CN" dirty="0" err="1">
                <a:latin typeface="Arial" panose="020B0604020202020204" pitchFamily="34" charset="0"/>
              </a:rPr>
              <a:t>getnext</a:t>
            </a:r>
            <a:r>
              <a:rPr lang="en-US" altLang="zh-CN" dirty="0">
                <a:latin typeface="Arial" panose="020B0604020202020204" pitchFamily="34" charset="0"/>
              </a:rPr>
              <a:t>(token)</a:t>
            </a:r>
          </a:p>
          <a:p>
            <a:r>
              <a:rPr lang="zh-CN" altLang="en-US" dirty="0">
                <a:latin typeface="Arial" panose="020B0604020202020204" pitchFamily="34" charset="0"/>
              </a:rPr>
              <a:t>下面编写文法开始符号</a:t>
            </a:r>
            <a:r>
              <a:rPr lang="en-US" altLang="zh-CN" dirty="0">
                <a:latin typeface="Arial" panose="020B0604020202020204" pitchFamily="34" charset="0"/>
              </a:rPr>
              <a:t>PROGRAM</a:t>
            </a:r>
            <a:r>
              <a:rPr lang="zh-CN" altLang="en-US" dirty="0">
                <a:latin typeface="Arial" panose="020B0604020202020204" pitchFamily="34" charset="0"/>
              </a:rPr>
              <a:t>对应的过程；</a:t>
            </a:r>
          </a:p>
          <a:p>
            <a:r>
              <a:rPr lang="zh-CN" altLang="en-US" dirty="0">
                <a:latin typeface="Arial" panose="020B0604020202020204" pitchFamily="34" charset="0"/>
              </a:rPr>
              <a:t>过程是根据</a:t>
            </a:r>
            <a:r>
              <a:rPr lang="en-US" altLang="zh-CN" dirty="0">
                <a:latin typeface="Arial" panose="020B0604020202020204" pitchFamily="34" charset="0"/>
              </a:rPr>
              <a:t>PROGRAM</a:t>
            </a:r>
            <a:r>
              <a:rPr lang="zh-CN" altLang="en-US" dirty="0">
                <a:latin typeface="Arial" panose="020B0604020202020204" pitchFamily="34" charset="0"/>
              </a:rPr>
              <a:t>的产生式编写的</a:t>
            </a:r>
          </a:p>
          <a:p>
            <a:endParaRPr lang="zh-CN" altLang="en-US" dirty="0">
              <a:latin typeface="Arial" panose="020B0604020202020204" pitchFamily="34" charset="0"/>
            </a:endParaRPr>
          </a:p>
          <a:p>
            <a:r>
              <a:rPr lang="zh-CN" altLang="en-US" dirty="0">
                <a:latin typeface="Arial" panose="020B0604020202020204" pitchFamily="34" charset="0"/>
              </a:rPr>
              <a:t>产生式右部的第一个符号是关键字</a:t>
            </a:r>
            <a:r>
              <a:rPr lang="en-US" altLang="zh-CN" dirty="0">
                <a:latin typeface="Arial" panose="020B0604020202020204" pitchFamily="34" charset="0"/>
              </a:rPr>
              <a:t>program</a:t>
            </a:r>
            <a:r>
              <a:rPr lang="zh-CN" altLang="en-US" dirty="0">
                <a:latin typeface="Arial" panose="020B0604020202020204" pitchFamily="34" charset="0"/>
              </a:rPr>
              <a:t>，</a:t>
            </a:r>
          </a:p>
          <a:p>
            <a:r>
              <a:rPr lang="zh-CN" altLang="en-US" dirty="0">
                <a:latin typeface="Arial" panose="020B0604020202020204" pitchFamily="34" charset="0"/>
              </a:rPr>
              <a:t>主程序已经将当前的输入符号</a:t>
            </a:r>
            <a:r>
              <a:rPr lang="en-US" altLang="zh-CN" dirty="0">
                <a:latin typeface="Arial" panose="020B0604020202020204" pitchFamily="34" charset="0"/>
              </a:rPr>
              <a:t>token</a:t>
            </a:r>
            <a:r>
              <a:rPr lang="zh-CN" altLang="en-US" dirty="0">
                <a:latin typeface="Arial" panose="020B0604020202020204" pitchFamily="34" charset="0"/>
              </a:rPr>
              <a:t>作为参数传递给了</a:t>
            </a:r>
            <a:r>
              <a:rPr lang="en-US" altLang="zh-CN" dirty="0">
                <a:latin typeface="Arial" panose="020B0604020202020204" pitchFamily="34" charset="0"/>
              </a:rPr>
              <a:t>PROGRAM</a:t>
            </a:r>
            <a:r>
              <a:rPr lang="zh-CN" altLang="en-US" dirty="0">
                <a:latin typeface="Arial" panose="020B0604020202020204" pitchFamily="34" charset="0"/>
              </a:rPr>
              <a:t>过程，</a:t>
            </a:r>
          </a:p>
          <a:p>
            <a:r>
              <a:rPr lang="zh-CN" altLang="en-US" dirty="0">
                <a:latin typeface="Arial" panose="020B0604020202020204" pitchFamily="34" charset="0"/>
              </a:rPr>
              <a:t>如果该</a:t>
            </a:r>
            <a:r>
              <a:rPr lang="en-US" altLang="zh-CN" dirty="0">
                <a:latin typeface="Arial" panose="020B0604020202020204" pitchFamily="34" charset="0"/>
              </a:rPr>
              <a:t>token</a:t>
            </a:r>
            <a:r>
              <a:rPr lang="zh-CN" altLang="en-US" dirty="0">
                <a:latin typeface="Arial" panose="020B0604020202020204" pitchFamily="34" charset="0"/>
              </a:rPr>
              <a:t>不是关键字</a:t>
            </a:r>
            <a:r>
              <a:rPr lang="en-US" altLang="zh-CN" dirty="0">
                <a:latin typeface="Arial" panose="020B0604020202020204" pitchFamily="34" charset="0"/>
              </a:rPr>
              <a:t>program </a:t>
            </a:r>
            <a:r>
              <a:rPr lang="zh-CN" altLang="en-US" dirty="0">
                <a:latin typeface="Arial" panose="020B0604020202020204" pitchFamily="34" charset="0"/>
              </a:rPr>
              <a:t>则报错</a:t>
            </a:r>
          </a:p>
          <a:p>
            <a:r>
              <a:rPr lang="zh-CN" altLang="en-US" dirty="0">
                <a:latin typeface="Arial" panose="020B0604020202020204" pitchFamily="34" charset="0"/>
              </a:rPr>
              <a:t>否则读取下一个</a:t>
            </a:r>
            <a:r>
              <a:rPr lang="en-US" altLang="zh-CN" dirty="0">
                <a:latin typeface="Arial" panose="020B0604020202020204" pitchFamily="34" charset="0"/>
              </a:rPr>
              <a:t>token</a:t>
            </a:r>
            <a:r>
              <a:rPr lang="zh-CN" altLang="en-US" dirty="0">
                <a:latin typeface="Arial" panose="020B0604020202020204" pitchFamily="34" charset="0"/>
              </a:rPr>
              <a:t>，继续处理产生式右部的下一个符号</a:t>
            </a:r>
          </a:p>
          <a:p>
            <a:endParaRPr lang="zh-CN" altLang="en-US" dirty="0">
              <a:latin typeface="Arial" panose="020B0604020202020204" pitchFamily="34" charset="0"/>
            </a:endParaRPr>
          </a:p>
          <a:p>
            <a:r>
              <a:rPr lang="zh-CN" altLang="en-US" dirty="0">
                <a:latin typeface="Arial" panose="020B0604020202020204" pitchFamily="34" charset="0"/>
              </a:rPr>
              <a:t>下一个符号是一个非终结符</a:t>
            </a:r>
            <a:r>
              <a:rPr lang="en-US" altLang="zh-CN" dirty="0">
                <a:latin typeface="Arial" panose="020B0604020202020204" pitchFamily="34" charset="0"/>
              </a:rPr>
              <a:t>&lt;DECLIST&gt; </a:t>
            </a:r>
            <a:r>
              <a:rPr lang="zh-CN" altLang="en-US" dirty="0">
                <a:latin typeface="Arial" panose="020B0604020202020204" pitchFamily="34" charset="0"/>
              </a:rPr>
              <a:t>，于是递归调用该非终结符对应个过程</a:t>
            </a:r>
          </a:p>
          <a:p>
            <a:r>
              <a:rPr lang="zh-CN" altLang="en-US" dirty="0">
                <a:latin typeface="Arial" panose="020B0604020202020204" pitchFamily="34" charset="0"/>
              </a:rPr>
              <a:t>过程返回后，读取下一个</a:t>
            </a:r>
            <a:r>
              <a:rPr lang="en-US" altLang="zh-CN" dirty="0">
                <a:latin typeface="Arial" panose="020B0604020202020204" pitchFamily="34" charset="0"/>
              </a:rPr>
              <a:t>token</a:t>
            </a:r>
          </a:p>
          <a:p>
            <a:r>
              <a:rPr lang="zh-CN" altLang="en-US" dirty="0">
                <a:latin typeface="Arial" panose="020B0604020202020204" pitchFamily="34" charset="0"/>
              </a:rPr>
              <a:t>如果下一个</a:t>
            </a:r>
            <a:r>
              <a:rPr lang="en-US" altLang="zh-CN" dirty="0">
                <a:latin typeface="Arial" panose="020B0604020202020204" pitchFamily="34" charset="0"/>
              </a:rPr>
              <a:t>token</a:t>
            </a:r>
            <a:r>
              <a:rPr lang="zh-CN" altLang="en-US" dirty="0">
                <a:latin typeface="Arial" panose="020B0604020202020204" pitchFamily="34" charset="0"/>
              </a:rPr>
              <a:t>不是冒号：则报错</a:t>
            </a:r>
          </a:p>
          <a:p>
            <a:r>
              <a:rPr lang="zh-CN" altLang="en-US" dirty="0">
                <a:latin typeface="Arial" panose="020B0604020202020204" pitchFamily="34" charset="0"/>
              </a:rPr>
              <a:t>否则读取下一个</a:t>
            </a:r>
            <a:r>
              <a:rPr lang="en-US" altLang="zh-CN" dirty="0">
                <a:latin typeface="Arial" panose="020B0604020202020204" pitchFamily="34" charset="0"/>
              </a:rPr>
              <a:t>token</a:t>
            </a:r>
            <a:r>
              <a:rPr lang="zh-CN" altLang="en-US" dirty="0">
                <a:latin typeface="Arial" panose="020B0604020202020204" pitchFamily="34" charset="0"/>
              </a:rPr>
              <a:t>，继续处理产生式右部的下一个符号</a:t>
            </a:r>
          </a:p>
          <a:p>
            <a:endParaRPr lang="zh-CN" altLang="en-US" dirty="0">
              <a:latin typeface="Arial" panose="020B0604020202020204" pitchFamily="34" charset="0"/>
            </a:endParaRPr>
          </a:p>
          <a:p>
            <a:r>
              <a:rPr lang="zh-CN" altLang="en-US" dirty="0">
                <a:latin typeface="Arial" panose="020B0604020202020204" pitchFamily="34" charset="0"/>
              </a:rPr>
              <a:t>下一个符号是一个非终结符</a:t>
            </a:r>
            <a:r>
              <a:rPr lang="en-US" altLang="zh-CN" dirty="0">
                <a:latin typeface="Arial" panose="020B0604020202020204" pitchFamily="34" charset="0"/>
              </a:rPr>
              <a:t>&lt;TPYE&gt; </a:t>
            </a:r>
            <a:r>
              <a:rPr lang="zh-CN" altLang="en-US" dirty="0">
                <a:latin typeface="Arial" panose="020B0604020202020204" pitchFamily="34" charset="0"/>
              </a:rPr>
              <a:t>，于是递归调用该非终结符对应个过程</a:t>
            </a:r>
          </a:p>
          <a:p>
            <a:r>
              <a:rPr lang="zh-CN" altLang="en-US" dirty="0">
                <a:latin typeface="Arial" panose="020B0604020202020204" pitchFamily="34" charset="0"/>
              </a:rPr>
              <a:t>过程返回后，读取下一个</a:t>
            </a:r>
            <a:r>
              <a:rPr lang="en-US" altLang="zh-CN" dirty="0">
                <a:latin typeface="Arial" panose="020B0604020202020204" pitchFamily="34" charset="0"/>
              </a:rPr>
              <a:t>token</a:t>
            </a:r>
          </a:p>
          <a:p>
            <a:r>
              <a:rPr lang="zh-CN" altLang="en-US" dirty="0">
                <a:latin typeface="Arial" panose="020B0604020202020204" pitchFamily="34" charset="0"/>
              </a:rPr>
              <a:t>如果下一个</a:t>
            </a:r>
            <a:r>
              <a:rPr lang="en-US" altLang="zh-CN" dirty="0">
                <a:latin typeface="Arial" panose="020B0604020202020204" pitchFamily="34" charset="0"/>
              </a:rPr>
              <a:t>token</a:t>
            </a:r>
            <a:r>
              <a:rPr lang="zh-CN" altLang="en-US" dirty="0">
                <a:latin typeface="Arial" panose="020B0604020202020204" pitchFamily="34" charset="0"/>
              </a:rPr>
              <a:t>不是分号；则报错</a:t>
            </a:r>
          </a:p>
          <a:p>
            <a:r>
              <a:rPr lang="zh-CN" altLang="en-US" dirty="0">
                <a:latin typeface="Arial" panose="020B0604020202020204" pitchFamily="34" charset="0"/>
              </a:rPr>
              <a:t>否则读取下一个</a:t>
            </a:r>
            <a:r>
              <a:rPr lang="en-US" altLang="zh-CN" dirty="0">
                <a:latin typeface="Arial" panose="020B0604020202020204" pitchFamily="34" charset="0"/>
              </a:rPr>
              <a:t>token</a:t>
            </a:r>
            <a:r>
              <a:rPr lang="zh-CN" altLang="en-US" dirty="0">
                <a:latin typeface="Arial" panose="020B0604020202020204" pitchFamily="34" charset="0"/>
              </a:rPr>
              <a:t>，继续处理产生式右部的下一个符号</a:t>
            </a:r>
          </a:p>
          <a:p>
            <a:endParaRPr lang="zh-CN" altLang="en-US" dirty="0">
              <a:latin typeface="Arial" panose="020B0604020202020204" pitchFamily="34" charset="0"/>
            </a:endParaRPr>
          </a:p>
          <a:p>
            <a:r>
              <a:rPr lang="zh-CN" altLang="en-US" dirty="0">
                <a:latin typeface="Arial" panose="020B0604020202020204" pitchFamily="34" charset="0"/>
              </a:rPr>
              <a:t>下一个符号是一个非终结符</a:t>
            </a:r>
            <a:r>
              <a:rPr lang="en-US" altLang="zh-CN" dirty="0">
                <a:latin typeface="Arial" panose="020B0604020202020204" pitchFamily="34" charset="0"/>
              </a:rPr>
              <a:t>&lt;STLIST&gt; </a:t>
            </a:r>
            <a:r>
              <a:rPr lang="zh-CN" altLang="en-US" dirty="0">
                <a:latin typeface="Arial" panose="020B0604020202020204" pitchFamily="34" charset="0"/>
              </a:rPr>
              <a:t>，于是递归调用该非终结符对应个过程</a:t>
            </a:r>
          </a:p>
          <a:p>
            <a:r>
              <a:rPr lang="zh-CN" altLang="en-US" dirty="0">
                <a:latin typeface="Arial" panose="020B0604020202020204" pitchFamily="34" charset="0"/>
              </a:rPr>
              <a:t>过程返回后，读取下一个</a:t>
            </a:r>
            <a:r>
              <a:rPr lang="en-US" altLang="zh-CN" dirty="0">
                <a:latin typeface="Arial" panose="020B0604020202020204" pitchFamily="34" charset="0"/>
              </a:rPr>
              <a:t>token</a:t>
            </a:r>
          </a:p>
          <a:p>
            <a:r>
              <a:rPr lang="zh-CN" altLang="en-US" dirty="0">
                <a:latin typeface="Arial" panose="020B0604020202020204" pitchFamily="34" charset="0"/>
              </a:rPr>
              <a:t>如果下一个</a:t>
            </a:r>
            <a:r>
              <a:rPr lang="en-US" altLang="zh-CN" dirty="0">
                <a:latin typeface="Arial" panose="020B0604020202020204" pitchFamily="34" charset="0"/>
              </a:rPr>
              <a:t>token</a:t>
            </a:r>
            <a:r>
              <a:rPr lang="zh-CN" altLang="en-US" dirty="0">
                <a:latin typeface="Arial" panose="020B0604020202020204" pitchFamily="34" charset="0"/>
              </a:rPr>
              <a:t>不是关键字</a:t>
            </a:r>
            <a:r>
              <a:rPr lang="en-US" altLang="zh-CN" dirty="0">
                <a:latin typeface="Arial" panose="020B0604020202020204" pitchFamily="34" charset="0"/>
              </a:rPr>
              <a:t>end</a:t>
            </a:r>
            <a:r>
              <a:rPr lang="zh-CN" altLang="en-US" dirty="0">
                <a:latin typeface="Arial" panose="020B0604020202020204" pitchFamily="34" charset="0"/>
              </a:rPr>
              <a:t>则报错</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b="1" dirty="0">
                <a:latin typeface="Arial" panose="020B0604020202020204" pitchFamily="34" charset="0"/>
              </a:rPr>
              <a:t>由此可见，过程的编写很简单。</a:t>
            </a:r>
            <a:endParaRPr lang="en-US" altLang="zh-CN" b="1" dirty="0">
              <a:latin typeface="Arial" panose="020B0604020202020204" pitchFamily="34" charset="0"/>
            </a:endParaRPr>
          </a:p>
          <a:p>
            <a:r>
              <a:rPr lang="zh-CN" altLang="en-US" b="1" dirty="0">
                <a:latin typeface="Arial" panose="020B0604020202020204" pitchFamily="34" charset="0"/>
              </a:rPr>
              <a:t>依次处理产生式右部的每一个符号</a:t>
            </a:r>
            <a:endParaRPr lang="en-US" altLang="zh-CN" b="1" dirty="0">
              <a:latin typeface="Arial" panose="020B0604020202020204" pitchFamily="34" charset="0"/>
            </a:endParaRPr>
          </a:p>
          <a:p>
            <a:r>
              <a:rPr lang="zh-CN" altLang="en-US" b="1" dirty="0">
                <a:latin typeface="Arial" panose="020B0604020202020204" pitchFamily="34" charset="0"/>
              </a:rPr>
              <a:t>如果它是终结符，就将它与当前输入符号</a:t>
            </a:r>
            <a:r>
              <a:rPr lang="en-US" altLang="zh-CN" b="1" dirty="0">
                <a:latin typeface="Arial" panose="020B0604020202020204" pitchFamily="34" charset="0"/>
              </a:rPr>
              <a:t>token</a:t>
            </a:r>
            <a:r>
              <a:rPr lang="zh-CN" altLang="en-US" b="1" dirty="0">
                <a:latin typeface="Arial" panose="020B0604020202020204" pitchFamily="34" charset="0"/>
              </a:rPr>
              <a:t>对比，如果不相等就报错，如果相等就读如下一个</a:t>
            </a:r>
            <a:r>
              <a:rPr lang="en-US" altLang="zh-CN" b="1" dirty="0">
                <a:latin typeface="Arial" panose="020B0604020202020204" pitchFamily="34" charset="0"/>
              </a:rPr>
              <a:t>token</a:t>
            </a:r>
          </a:p>
          <a:p>
            <a:r>
              <a:rPr lang="zh-CN" altLang="en-US" b="1" dirty="0">
                <a:latin typeface="Arial" panose="020B0604020202020204" pitchFamily="34" charset="0"/>
              </a:rPr>
              <a:t>如果它是非终结符，就调用该非终结符对应的过程，并将当前输入符号</a:t>
            </a:r>
            <a:r>
              <a:rPr lang="en-US" altLang="zh-CN" b="1" dirty="0">
                <a:latin typeface="Arial" panose="020B0604020202020204" pitchFamily="34" charset="0"/>
              </a:rPr>
              <a:t>token</a:t>
            </a:r>
            <a:r>
              <a:rPr lang="zh-CN" altLang="en-US" b="1" dirty="0">
                <a:latin typeface="Arial" panose="020B0604020202020204" pitchFamily="34" charset="0"/>
              </a:rPr>
              <a:t>作为参数传递给该过程</a:t>
            </a:r>
            <a:endParaRPr lang="en-US" altLang="zh-CN" b="1" dirty="0">
              <a:latin typeface="Arial" panose="020B0604020202020204" pitchFamily="34" charset="0"/>
            </a:endParaRPr>
          </a:p>
          <a:p>
            <a:endParaRPr lang="zh-CN" altLang="en-US" b="1" dirty="0">
              <a:latin typeface="Arial" panose="020B0604020202020204" pitchFamily="34" charset="0"/>
            </a:endParaRPr>
          </a:p>
          <a:p>
            <a:endParaRPr lang="zh-CN" altLang="en-US" b="1" dirty="0">
              <a:latin typeface="Arial" panose="020B0604020202020204" pitchFamily="34" charset="0"/>
            </a:endParaRPr>
          </a:p>
        </p:txBody>
      </p:sp>
      <p:sp>
        <p:nvSpPr>
          <p:cNvPr id="120836" name="灯片编号占位符 3">
            <a:extLst>
              <a:ext uri="{FF2B5EF4-FFF2-40B4-BE49-F238E27FC236}">
                <a16:creationId xmlns:a16="http://schemas.microsoft.com/office/drawing/2014/main" id="{69AF9147-1341-426D-9B79-EBE660348C6C}"/>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Tahoma" panose="020B0604030504040204" pitchFamily="34" charset="0"/>
                <a:ea typeface="宋体" panose="02010600030101010101" pitchFamily="2" charset="-122"/>
              </a:defRPr>
            </a:lvl1pPr>
            <a:lvl2pPr marL="741363" indent="-284163" defTabSz="950913">
              <a:defRPr>
                <a:solidFill>
                  <a:schemeClr val="tx1"/>
                </a:solidFill>
                <a:latin typeface="Tahoma" panose="020B0604030504040204" pitchFamily="34" charset="0"/>
                <a:ea typeface="宋体" panose="02010600030101010101" pitchFamily="2" charset="-122"/>
              </a:defRPr>
            </a:lvl2pPr>
            <a:lvl3pPr marL="1141413" indent="-227013" defTabSz="950913">
              <a:defRPr>
                <a:solidFill>
                  <a:schemeClr val="tx1"/>
                </a:solidFill>
                <a:latin typeface="Tahoma" panose="020B0604030504040204" pitchFamily="34" charset="0"/>
                <a:ea typeface="宋体" panose="02010600030101010101" pitchFamily="2" charset="-122"/>
              </a:defRPr>
            </a:lvl3pPr>
            <a:lvl4pPr marL="1598613" indent="-227013" defTabSz="950913">
              <a:defRPr>
                <a:solidFill>
                  <a:schemeClr val="tx1"/>
                </a:solidFill>
                <a:latin typeface="Tahoma" panose="020B0604030504040204" pitchFamily="34" charset="0"/>
                <a:ea typeface="宋体" panose="02010600030101010101" pitchFamily="2" charset="-122"/>
              </a:defRPr>
            </a:lvl4pPr>
            <a:lvl5pPr marL="2055813" indent="-227013" defTabSz="950913">
              <a:defRPr>
                <a:solidFill>
                  <a:schemeClr val="tx1"/>
                </a:solidFill>
                <a:latin typeface="Tahoma" panose="020B0604030504040204" pitchFamily="34" charset="0"/>
                <a:ea typeface="宋体" panose="02010600030101010101" pitchFamily="2" charset="-122"/>
              </a:defRPr>
            </a:lvl5pPr>
            <a:lvl6pPr marL="25130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F6ABFA6F-AC13-455A-BBE3-D4B295049E07}" type="slidenum">
              <a:rPr lang="zh-CN" altLang="en-US" smtClean="0">
                <a:solidFill>
                  <a:srgbClr val="000000"/>
                </a:solidFill>
              </a:rPr>
              <a:pPr/>
              <a:t>56</a:t>
            </a:fld>
            <a:endParaRPr lang="en-US" altLang="zh-CN">
              <a:solidFill>
                <a:srgbClr val="000000"/>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a:extLst>
              <a:ext uri="{FF2B5EF4-FFF2-40B4-BE49-F238E27FC236}">
                <a16:creationId xmlns:a16="http://schemas.microsoft.com/office/drawing/2014/main" id="{C439FB03-3920-4425-82A9-C9410A27C578}"/>
              </a:ext>
            </a:extLst>
          </p:cNvPr>
          <p:cNvSpPr>
            <a:spLocks noGrp="1" noRot="1" noChangeAspect="1" noTextEdit="1"/>
          </p:cNvSpPr>
          <p:nvPr>
            <p:ph type="sldImg"/>
          </p:nvPr>
        </p:nvSpPr>
        <p:spPr>
          <a:ln/>
        </p:spPr>
      </p:sp>
      <p:sp>
        <p:nvSpPr>
          <p:cNvPr id="122883" name="备注占位符 2">
            <a:extLst>
              <a:ext uri="{FF2B5EF4-FFF2-40B4-BE49-F238E27FC236}">
                <a16:creationId xmlns:a16="http://schemas.microsoft.com/office/drawing/2014/main" id="{9997C88E-E986-4A1F-8FDE-23566BD9F635}"/>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下面编写非终结符</a:t>
            </a:r>
            <a:r>
              <a:rPr lang="en-US" altLang="zh-CN">
                <a:latin typeface="Arial" panose="020B0604020202020204" pitchFamily="34" charset="0"/>
              </a:rPr>
              <a:t>DECLIST</a:t>
            </a:r>
            <a:r>
              <a:rPr lang="zh-CN" altLang="en-US">
                <a:latin typeface="Arial" panose="020B0604020202020204" pitchFamily="34" charset="0"/>
              </a:rPr>
              <a:t>对应的过程；</a:t>
            </a:r>
          </a:p>
          <a:p>
            <a:endParaRPr lang="zh-CN" altLang="en-US">
              <a:latin typeface="Arial" panose="020B0604020202020204" pitchFamily="34" charset="0"/>
            </a:endParaRPr>
          </a:p>
          <a:p>
            <a:r>
              <a:rPr lang="zh-CN" altLang="en-US">
                <a:latin typeface="Arial" panose="020B0604020202020204" pitchFamily="34" charset="0"/>
              </a:rPr>
              <a:t>产生式右部的第一个符号是一个标识符，</a:t>
            </a:r>
          </a:p>
          <a:p>
            <a:r>
              <a:rPr lang="zh-CN" altLang="en-US">
                <a:latin typeface="Arial" panose="020B0604020202020204" pitchFamily="34" charset="0"/>
              </a:rPr>
              <a:t>该过程的调用者已经将当前的输入符号</a:t>
            </a:r>
            <a:r>
              <a:rPr lang="en-US" altLang="zh-CN">
                <a:latin typeface="Arial" panose="020B0604020202020204" pitchFamily="34" charset="0"/>
              </a:rPr>
              <a:t>token</a:t>
            </a:r>
            <a:r>
              <a:rPr lang="zh-CN" altLang="en-US">
                <a:latin typeface="Arial" panose="020B0604020202020204" pitchFamily="34" charset="0"/>
              </a:rPr>
              <a:t>作为参数传递给了</a:t>
            </a:r>
            <a:r>
              <a:rPr lang="en-US" altLang="zh-CN">
                <a:latin typeface="Arial" panose="020B0604020202020204" pitchFamily="34" charset="0"/>
              </a:rPr>
              <a:t>DECLIST</a:t>
            </a:r>
            <a:r>
              <a:rPr lang="zh-CN" altLang="en-US">
                <a:latin typeface="Arial" panose="020B0604020202020204" pitchFamily="34" charset="0"/>
              </a:rPr>
              <a:t>过程，</a:t>
            </a:r>
          </a:p>
          <a:p>
            <a:r>
              <a:rPr lang="zh-CN" altLang="en-US">
                <a:latin typeface="Arial" panose="020B0604020202020204" pitchFamily="34" charset="0"/>
              </a:rPr>
              <a:t>如果该</a:t>
            </a:r>
            <a:r>
              <a:rPr lang="en-US" altLang="zh-CN">
                <a:latin typeface="Arial" panose="020B0604020202020204" pitchFamily="34" charset="0"/>
              </a:rPr>
              <a:t>token</a:t>
            </a:r>
            <a:r>
              <a:rPr lang="zh-CN" altLang="en-US">
                <a:latin typeface="Arial" panose="020B0604020202020204" pitchFamily="34" charset="0"/>
              </a:rPr>
              <a:t>不是标识符，则报错</a:t>
            </a:r>
          </a:p>
          <a:p>
            <a:r>
              <a:rPr lang="zh-CN" altLang="en-US">
                <a:latin typeface="Arial" panose="020B0604020202020204" pitchFamily="34" charset="0"/>
              </a:rPr>
              <a:t>否则读取下一个</a:t>
            </a:r>
            <a:r>
              <a:rPr lang="en-US" altLang="zh-CN">
                <a:latin typeface="Arial" panose="020B0604020202020204" pitchFamily="34" charset="0"/>
              </a:rPr>
              <a:t>token</a:t>
            </a:r>
            <a:r>
              <a:rPr lang="zh-CN" altLang="en-US">
                <a:latin typeface="Arial" panose="020B0604020202020204" pitchFamily="34" charset="0"/>
              </a:rPr>
              <a:t>，继续处理产生式右部的下一个符号</a:t>
            </a:r>
          </a:p>
          <a:p>
            <a:endParaRPr lang="zh-CN" altLang="en-US">
              <a:latin typeface="Arial" panose="020B0604020202020204" pitchFamily="34" charset="0"/>
            </a:endParaRPr>
          </a:p>
          <a:p>
            <a:r>
              <a:rPr lang="zh-CN" altLang="en-US">
                <a:latin typeface="Arial" panose="020B0604020202020204" pitchFamily="34" charset="0"/>
              </a:rPr>
              <a:t>下一个符号是一个非终结符</a:t>
            </a:r>
            <a:r>
              <a:rPr lang="en-US" altLang="zh-CN">
                <a:latin typeface="Arial" panose="020B0604020202020204" pitchFamily="34" charset="0"/>
              </a:rPr>
              <a:t>&lt;DECLISTN&gt; </a:t>
            </a:r>
            <a:r>
              <a:rPr lang="zh-CN" altLang="en-US">
                <a:latin typeface="Arial" panose="020B0604020202020204" pitchFamily="34" charset="0"/>
              </a:rPr>
              <a:t>，于是递归调用该非终结符对应个过程</a:t>
            </a:r>
          </a:p>
        </p:txBody>
      </p:sp>
      <p:sp>
        <p:nvSpPr>
          <p:cNvPr id="122884" name="灯片编号占位符 3">
            <a:extLst>
              <a:ext uri="{FF2B5EF4-FFF2-40B4-BE49-F238E27FC236}">
                <a16:creationId xmlns:a16="http://schemas.microsoft.com/office/drawing/2014/main" id="{3A6AE416-CB17-42F4-A314-6DBB28B1924A}"/>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Tahoma" panose="020B0604030504040204" pitchFamily="34" charset="0"/>
                <a:ea typeface="宋体" panose="02010600030101010101" pitchFamily="2" charset="-122"/>
              </a:defRPr>
            </a:lvl1pPr>
            <a:lvl2pPr marL="741363" indent="-284163" defTabSz="950913">
              <a:defRPr>
                <a:solidFill>
                  <a:schemeClr val="tx1"/>
                </a:solidFill>
                <a:latin typeface="Tahoma" panose="020B0604030504040204" pitchFamily="34" charset="0"/>
                <a:ea typeface="宋体" panose="02010600030101010101" pitchFamily="2" charset="-122"/>
              </a:defRPr>
            </a:lvl2pPr>
            <a:lvl3pPr marL="1141413" indent="-227013" defTabSz="950913">
              <a:defRPr>
                <a:solidFill>
                  <a:schemeClr val="tx1"/>
                </a:solidFill>
                <a:latin typeface="Tahoma" panose="020B0604030504040204" pitchFamily="34" charset="0"/>
                <a:ea typeface="宋体" panose="02010600030101010101" pitchFamily="2" charset="-122"/>
              </a:defRPr>
            </a:lvl3pPr>
            <a:lvl4pPr marL="1598613" indent="-227013" defTabSz="950913">
              <a:defRPr>
                <a:solidFill>
                  <a:schemeClr val="tx1"/>
                </a:solidFill>
                <a:latin typeface="Tahoma" panose="020B0604030504040204" pitchFamily="34" charset="0"/>
                <a:ea typeface="宋体" panose="02010600030101010101" pitchFamily="2" charset="-122"/>
              </a:defRPr>
            </a:lvl4pPr>
            <a:lvl5pPr marL="2055813" indent="-227013" defTabSz="950913">
              <a:defRPr>
                <a:solidFill>
                  <a:schemeClr val="tx1"/>
                </a:solidFill>
                <a:latin typeface="Tahoma" panose="020B0604030504040204" pitchFamily="34" charset="0"/>
                <a:ea typeface="宋体" panose="02010600030101010101" pitchFamily="2" charset="-122"/>
              </a:defRPr>
            </a:lvl5pPr>
            <a:lvl6pPr marL="25130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B9671FDD-6F7A-4A37-8FF0-204BF054216B}" type="slidenum">
              <a:rPr lang="zh-CN" altLang="en-US" smtClean="0"/>
              <a:pPr/>
              <a:t>57</a:t>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a:extLst>
              <a:ext uri="{FF2B5EF4-FFF2-40B4-BE49-F238E27FC236}">
                <a16:creationId xmlns:a16="http://schemas.microsoft.com/office/drawing/2014/main" id="{259CAD5C-206A-4CB1-8F66-9780556E6A37}"/>
              </a:ext>
            </a:extLst>
          </p:cNvPr>
          <p:cNvSpPr>
            <a:spLocks noGrp="1" noRot="1" noChangeAspect="1" noTextEdit="1"/>
          </p:cNvSpPr>
          <p:nvPr>
            <p:ph type="sldImg"/>
          </p:nvPr>
        </p:nvSpPr>
        <p:spPr>
          <a:ln/>
        </p:spPr>
      </p:sp>
      <p:sp>
        <p:nvSpPr>
          <p:cNvPr id="124931" name="备注占位符 2">
            <a:extLst>
              <a:ext uri="{FF2B5EF4-FFF2-40B4-BE49-F238E27FC236}">
                <a16:creationId xmlns:a16="http://schemas.microsoft.com/office/drawing/2014/main" id="{ED7F3847-4816-4C77-AD03-5D96B7DC7A7F}"/>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a:latin typeface="Arial" panose="020B0604020202020204" pitchFamily="34" charset="0"/>
              </a:rPr>
              <a:t>注意，如果产生式右部是一个空串，则对比成功后不需要读如下一个</a:t>
            </a:r>
            <a:r>
              <a:rPr lang="en-US" altLang="zh-CN" b="1" dirty="0">
                <a:latin typeface="Arial" panose="020B0604020202020204" pitchFamily="34" charset="0"/>
              </a:rPr>
              <a:t>token</a:t>
            </a:r>
            <a:r>
              <a:rPr lang="zh-CN" altLang="en-US" b="1" dirty="0">
                <a:latin typeface="Arial" panose="020B0604020202020204" pitchFamily="34" charset="0"/>
              </a:rPr>
              <a:t>，因当前</a:t>
            </a:r>
            <a:r>
              <a:rPr lang="en-US" altLang="zh-CN" b="1" dirty="0">
                <a:latin typeface="Arial" panose="020B0604020202020204" pitchFamily="34" charset="0"/>
              </a:rPr>
              <a:t>token</a:t>
            </a:r>
            <a:r>
              <a:rPr lang="zh-CN" altLang="en-US" b="1" dirty="0">
                <a:latin typeface="Arial" panose="020B0604020202020204" pitchFamily="34" charset="0"/>
              </a:rPr>
              <a:t>并未匹配</a:t>
            </a:r>
            <a:endParaRPr lang="en-US" altLang="zh-CN" b="1" dirty="0">
              <a:latin typeface="Arial" panose="020B0604020202020204" pitchFamily="34" charset="0"/>
            </a:endParaRPr>
          </a:p>
          <a:p>
            <a:r>
              <a:rPr lang="zh-CN" altLang="en-US" b="1" dirty="0">
                <a:latin typeface="Arial" panose="020B0604020202020204" pitchFamily="34" charset="0"/>
              </a:rPr>
              <a:t>当</a:t>
            </a:r>
            <a:r>
              <a:rPr lang="en-US" altLang="zh-CN" b="1" dirty="0">
                <a:latin typeface="Arial" panose="020B0604020202020204" pitchFamily="34" charset="0"/>
              </a:rPr>
              <a:t>token</a:t>
            </a:r>
            <a:r>
              <a:rPr lang="zh-CN" altLang="en-US" b="1" dirty="0">
                <a:latin typeface="Arial" panose="020B0604020202020204" pitchFamily="34" charset="0"/>
              </a:rPr>
              <a:t>不是逗号是冒号时，使用</a:t>
            </a:r>
            <a:r>
              <a:rPr lang="en-US" altLang="zh-CN" b="1" dirty="0">
                <a:latin typeface="Arial" panose="020B0604020202020204" pitchFamily="34" charset="0"/>
              </a:rPr>
              <a:t>4</a:t>
            </a:r>
            <a:r>
              <a:rPr lang="zh-CN" altLang="en-US" b="1" dirty="0">
                <a:latin typeface="Arial" panose="020B0604020202020204" pitchFamily="34" charset="0"/>
              </a:rPr>
              <a:t>号产生式推导，这时无需执行任何操作。</a:t>
            </a:r>
            <a:endParaRPr lang="en-US" altLang="zh-CN" b="1" dirty="0">
              <a:latin typeface="Arial" panose="020B0604020202020204" pitchFamily="34" charset="0"/>
            </a:endParaRPr>
          </a:p>
          <a:p>
            <a:r>
              <a:rPr lang="zh-CN" altLang="en-US" b="1" dirty="0">
                <a:latin typeface="Arial" panose="020B0604020202020204" pitchFamily="34" charset="0"/>
              </a:rPr>
              <a:t>当</a:t>
            </a:r>
            <a:r>
              <a:rPr lang="en-US" altLang="zh-CN" b="1" dirty="0">
                <a:latin typeface="Arial" panose="020B0604020202020204" pitchFamily="34" charset="0"/>
              </a:rPr>
              <a:t>token</a:t>
            </a:r>
            <a:r>
              <a:rPr lang="zh-CN" altLang="en-US" b="1" dirty="0">
                <a:latin typeface="Arial" panose="020B0604020202020204" pitchFamily="34" charset="0"/>
              </a:rPr>
              <a:t>不是逗号也不是冒号时，出错。</a:t>
            </a:r>
          </a:p>
        </p:txBody>
      </p:sp>
      <p:sp>
        <p:nvSpPr>
          <p:cNvPr id="124932" name="灯片编号占位符 3">
            <a:extLst>
              <a:ext uri="{FF2B5EF4-FFF2-40B4-BE49-F238E27FC236}">
                <a16:creationId xmlns:a16="http://schemas.microsoft.com/office/drawing/2014/main" id="{7E004489-BC56-4391-8F04-49511520DB35}"/>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Tahoma" panose="020B0604030504040204" pitchFamily="34" charset="0"/>
                <a:ea typeface="宋体" panose="02010600030101010101" pitchFamily="2" charset="-122"/>
              </a:defRPr>
            </a:lvl1pPr>
            <a:lvl2pPr marL="742950" indent="-285750" defTabSz="950913">
              <a:defRPr>
                <a:solidFill>
                  <a:schemeClr val="tx1"/>
                </a:solidFill>
                <a:latin typeface="Tahoma" panose="020B0604030504040204" pitchFamily="34" charset="0"/>
                <a:ea typeface="宋体" panose="02010600030101010101" pitchFamily="2" charset="-122"/>
              </a:defRPr>
            </a:lvl2pPr>
            <a:lvl3pPr marL="1143000" indent="-228600" defTabSz="950913">
              <a:defRPr>
                <a:solidFill>
                  <a:schemeClr val="tx1"/>
                </a:solidFill>
                <a:latin typeface="Tahoma" panose="020B0604030504040204" pitchFamily="34" charset="0"/>
                <a:ea typeface="宋体" panose="02010600030101010101" pitchFamily="2" charset="-122"/>
              </a:defRPr>
            </a:lvl3pPr>
            <a:lvl4pPr marL="1600200" indent="-228600" defTabSz="950913">
              <a:defRPr>
                <a:solidFill>
                  <a:schemeClr val="tx1"/>
                </a:solidFill>
                <a:latin typeface="Tahoma" panose="020B0604030504040204" pitchFamily="34" charset="0"/>
                <a:ea typeface="宋体" panose="02010600030101010101" pitchFamily="2" charset="-122"/>
              </a:defRPr>
            </a:lvl4pPr>
            <a:lvl5pPr marL="2057400" indent="-228600" defTabSz="950913">
              <a:defRPr>
                <a:solidFill>
                  <a:schemeClr val="tx1"/>
                </a:solidFill>
                <a:latin typeface="Tahoma" panose="020B0604030504040204" pitchFamily="34" charset="0"/>
                <a:ea typeface="宋体" panose="02010600030101010101" pitchFamily="2" charset="-122"/>
              </a:defRPr>
            </a:lvl5pPr>
            <a:lvl6pPr marL="25146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C830CCE6-5A03-4644-875A-C268BC865AAF}" type="slidenum">
              <a:rPr lang="zh-CN" altLang="en-US" smtClean="0"/>
              <a:pPr/>
              <a:t>58</a:t>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a:extLst>
              <a:ext uri="{FF2B5EF4-FFF2-40B4-BE49-F238E27FC236}">
                <a16:creationId xmlns:a16="http://schemas.microsoft.com/office/drawing/2014/main" id="{AEE7DE40-DA3E-4C79-89DB-15BDFEA16963}"/>
              </a:ext>
            </a:extLst>
          </p:cNvPr>
          <p:cNvSpPr>
            <a:spLocks noGrp="1" noRot="1" noChangeAspect="1" noTextEdit="1"/>
          </p:cNvSpPr>
          <p:nvPr>
            <p:ph type="sldImg"/>
          </p:nvPr>
        </p:nvSpPr>
        <p:spPr>
          <a:ln/>
        </p:spPr>
      </p:sp>
      <p:sp>
        <p:nvSpPr>
          <p:cNvPr id="130051" name="备注占位符 2">
            <a:extLst>
              <a:ext uri="{FF2B5EF4-FFF2-40B4-BE49-F238E27FC236}">
                <a16:creationId xmlns:a16="http://schemas.microsoft.com/office/drawing/2014/main" id="{8E1C2109-B6BD-43AF-914D-928BF4B7F159}"/>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spcBef>
                <a:spcPct val="30000"/>
              </a:spcBef>
              <a:defRPr/>
            </a:pPr>
            <a:r>
              <a:rPr lang="en-US" altLang="zh-CN" sz="2000" b="1" dirty="0">
                <a:solidFill>
                  <a:prstClr val="black"/>
                </a:solidFill>
                <a:latin typeface="楷体" pitchFamily="49" charset="-122"/>
                <a:ea typeface="楷体" pitchFamily="49" charset="-122"/>
                <a:cs typeface="Times New Roman" pitchFamily="18" charset="0"/>
              </a:rPr>
              <a:t>SLL</a:t>
            </a:r>
            <a:r>
              <a:rPr lang="zh-CN" altLang="en-US" sz="2000" b="1" dirty="0">
                <a:solidFill>
                  <a:prstClr val="black"/>
                </a:solidFill>
                <a:latin typeface="楷体" pitchFamily="49" charset="-122"/>
                <a:ea typeface="楷体" pitchFamily="49" charset="-122"/>
                <a:cs typeface="Times New Roman" pitchFamily="18" charset="0"/>
              </a:rPr>
              <a:t>：可以将</a:t>
            </a:r>
            <a:r>
              <a:rPr lang="en-US" altLang="zh-CN" sz="2000" b="1" dirty="0">
                <a:solidFill>
                  <a:prstClr val="black"/>
                </a:solidFill>
                <a:latin typeface="楷体" pitchFamily="49" charset="-122"/>
                <a:ea typeface="楷体" pitchFamily="49" charset="-122"/>
                <a:cs typeface="Times New Roman" pitchFamily="18" charset="0"/>
              </a:rPr>
              <a:t>63</a:t>
            </a:r>
            <a:r>
              <a:rPr lang="zh-CN" altLang="en-US" sz="2000" b="1" dirty="0">
                <a:solidFill>
                  <a:prstClr val="black"/>
                </a:solidFill>
                <a:latin typeface="楷体" pitchFamily="49" charset="-122"/>
                <a:ea typeface="楷体" pitchFamily="49" charset="-122"/>
                <a:cs typeface="Times New Roman" pitchFamily="18" charset="0"/>
              </a:rPr>
              <a:t>页的最左推导过程写在黑板上。以解释 </a:t>
            </a:r>
            <a:r>
              <a:rPr lang="en-US" altLang="zh-CN" sz="2000" b="1" i="1" dirty="0">
                <a:solidFill>
                  <a:srgbClr val="FF0000"/>
                </a:solidFill>
                <a:latin typeface="Times New Roman" panose="02020603050405020304" pitchFamily="18" charset="0"/>
                <a:cs typeface="Times New Roman" panose="02020603050405020304" pitchFamily="18" charset="0"/>
              </a:rPr>
              <a:t>wα </a:t>
            </a:r>
            <a:r>
              <a:rPr lang="zh-CN" altLang="en-US" sz="2000" b="1" i="1" dirty="0">
                <a:solidFill>
                  <a:srgbClr val="FF0000"/>
                </a:solidFill>
                <a:latin typeface="Times New Roman" panose="02020603050405020304" pitchFamily="18" charset="0"/>
                <a:cs typeface="Times New Roman" panose="02020603050405020304" pitchFamily="18" charset="0"/>
              </a:rPr>
              <a:t>的构成。</a:t>
            </a:r>
            <a:endParaRPr lang="en-US" altLang="zh-CN" sz="2000" b="1" dirty="0">
              <a:solidFill>
                <a:prstClr val="black"/>
              </a:solidFill>
              <a:latin typeface="楷体" pitchFamily="49" charset="-122"/>
              <a:ea typeface="楷体" pitchFamily="49" charset="-122"/>
              <a:cs typeface="Times New Roman" pitchFamily="18" charset="0"/>
            </a:endParaRPr>
          </a:p>
          <a:p>
            <a:pPr algn="l" eaLnBrk="1" hangingPunct="1">
              <a:spcBef>
                <a:spcPct val="30000"/>
              </a:spcBef>
              <a:defRPr/>
            </a:pPr>
            <a:r>
              <a:rPr lang="en-US" altLang="zh-CN" sz="2000" b="1" dirty="0">
                <a:solidFill>
                  <a:prstClr val="black"/>
                </a:solidFill>
                <a:latin typeface="楷体" pitchFamily="49" charset="-122"/>
                <a:ea typeface="楷体" pitchFamily="49" charset="-122"/>
                <a:cs typeface="Times New Roman" pitchFamily="18" charset="0"/>
              </a:rPr>
              <a:t>SLL</a:t>
            </a:r>
            <a:r>
              <a:rPr lang="zh-CN" altLang="en-US" sz="2000" b="1" dirty="0">
                <a:solidFill>
                  <a:prstClr val="black"/>
                </a:solidFill>
                <a:latin typeface="楷体" pitchFamily="49" charset="-122"/>
                <a:ea typeface="楷体" pitchFamily="49" charset="-122"/>
                <a:cs typeface="Times New Roman" pitchFamily="18" charset="0"/>
              </a:rPr>
              <a:t>：知道分析器基于下推自动机模型就够了。</a:t>
            </a:r>
            <a:endParaRPr lang="en-US" altLang="zh-CN" sz="2000" b="1" dirty="0">
              <a:solidFill>
                <a:prstClr val="black"/>
              </a:solidFill>
              <a:latin typeface="楷体" pitchFamily="49" charset="-122"/>
              <a:ea typeface="楷体" pitchFamily="49" charset="-122"/>
              <a:cs typeface="Times New Roman" pitchFamily="18" charset="0"/>
            </a:endParaRPr>
          </a:p>
          <a:p>
            <a:pPr algn="l" eaLnBrk="1" hangingPunct="1">
              <a:spcBef>
                <a:spcPct val="30000"/>
              </a:spcBef>
              <a:defRPr/>
            </a:pPr>
            <a:r>
              <a:rPr lang="zh-CN" altLang="en-US" sz="2000" b="1" dirty="0">
                <a:solidFill>
                  <a:prstClr val="black"/>
                </a:solidFill>
                <a:latin typeface="楷体" pitchFamily="49" charset="-122"/>
                <a:ea typeface="楷体" pitchFamily="49" charset="-122"/>
                <a:cs typeface="Times New Roman" pitchFamily="18" charset="0"/>
              </a:rPr>
              <a:t>下推自动机</a:t>
            </a:r>
            <a:r>
              <a:rPr lang="en-US" altLang="zh-CN" sz="1200" b="1" dirty="0">
                <a:solidFill>
                  <a:prstClr val="black"/>
                </a:solidFill>
                <a:latin typeface="Times New Roman" pitchFamily="18" charset="0"/>
                <a:ea typeface="楷体_GB2312"/>
                <a:cs typeface="Times New Roman" pitchFamily="18" charset="0"/>
              </a:rPr>
              <a:t> (</a:t>
            </a:r>
            <a:r>
              <a:rPr lang="en-US" altLang="zh-CN" sz="1200" b="1" i="1" dirty="0">
                <a:solidFill>
                  <a:prstClr val="black"/>
                </a:solidFill>
                <a:latin typeface="Times New Roman" pitchFamily="18" charset="0"/>
                <a:ea typeface="楷体_GB2312"/>
                <a:cs typeface="Times New Roman" pitchFamily="18" charset="0"/>
              </a:rPr>
              <a:t>Push Down Automata, PDA</a:t>
            </a:r>
            <a:r>
              <a:rPr lang="en-US" altLang="zh-CN" sz="1200" b="1" dirty="0">
                <a:solidFill>
                  <a:prstClr val="black"/>
                </a:solidFill>
                <a:latin typeface="Times New Roman" pitchFamily="18" charset="0"/>
                <a:ea typeface="楷体_GB2312"/>
                <a:cs typeface="Times New Roman" pitchFamily="18" charset="0"/>
              </a:rPr>
              <a:t>) </a:t>
            </a:r>
            <a:r>
              <a:rPr lang="zh-CN" altLang="en-US" sz="1200" b="1" dirty="0">
                <a:solidFill>
                  <a:prstClr val="black"/>
                </a:solidFill>
                <a:latin typeface="Times New Roman" pitchFamily="18" charset="0"/>
                <a:ea typeface="楷体_GB2312"/>
                <a:cs typeface="Times New Roman" pitchFamily="18" charset="0"/>
              </a:rPr>
              <a:t>模型</a:t>
            </a:r>
            <a:endParaRPr lang="en-US" altLang="zh-CN" sz="1200" b="1" dirty="0">
              <a:solidFill>
                <a:prstClr val="black"/>
              </a:solidFill>
              <a:latin typeface="Times New Roman" pitchFamily="18" charset="0"/>
              <a:ea typeface="楷体_GB2312"/>
              <a:cs typeface="Times New Roman" pitchFamily="18" charset="0"/>
            </a:endParaRPr>
          </a:p>
          <a:p>
            <a:pPr algn="l" eaLnBrk="1" hangingPunct="1">
              <a:spcBef>
                <a:spcPct val="30000"/>
              </a:spcBef>
              <a:defRPr/>
            </a:pPr>
            <a:r>
              <a:rPr lang="zh-CN" altLang="en-US" dirty="0">
                <a:latin typeface="楷体_GB2312"/>
                <a:ea typeface="楷体_GB2312"/>
                <a:cs typeface="楷体_GB2312"/>
              </a:rPr>
              <a:t>表驱动的预测分析器模型如图所示</a:t>
            </a:r>
            <a:endParaRPr lang="en-US" altLang="zh-CN" dirty="0">
              <a:latin typeface="楷体_GB2312"/>
              <a:ea typeface="楷体_GB2312"/>
              <a:cs typeface="楷体_GB2312"/>
            </a:endParaRPr>
          </a:p>
          <a:p>
            <a:r>
              <a:rPr lang="zh-CN" altLang="en-US" sz="1200" b="1" kern="1200" dirty="0">
                <a:solidFill>
                  <a:schemeClr val="tx1"/>
                </a:solidFill>
                <a:effectLst/>
                <a:latin typeface="Arial" charset="0"/>
                <a:ea typeface="宋体" panose="02010600030101010101" pitchFamily="2" charset="-122"/>
                <a:cs typeface="+mn-cs"/>
              </a:rPr>
              <a:t>下推自动机</a:t>
            </a:r>
            <a:r>
              <a:rPr lang="en-US" altLang="zh-CN" sz="1200" b="1" kern="1200" dirty="0">
                <a:solidFill>
                  <a:schemeClr val="tx1"/>
                </a:solidFill>
                <a:effectLst/>
                <a:latin typeface="Arial" charset="0"/>
                <a:ea typeface="宋体" panose="02010600030101010101" pitchFamily="2" charset="-122"/>
                <a:cs typeface="+mn-cs"/>
              </a:rPr>
              <a:t>PDA</a:t>
            </a:r>
            <a:r>
              <a:rPr lang="zh-CN" altLang="en-US" sz="1200" b="1" kern="1200" dirty="0">
                <a:solidFill>
                  <a:schemeClr val="tx1"/>
                </a:solidFill>
                <a:effectLst/>
                <a:latin typeface="Arial" charset="0"/>
                <a:ea typeface="宋体" panose="02010600030101010101" pitchFamily="2" charset="-122"/>
                <a:cs typeface="+mn-cs"/>
              </a:rPr>
              <a:t>与</a:t>
            </a:r>
            <a:r>
              <a:rPr lang="en-US" altLang="zh-CN" sz="1200" b="1" kern="1200" dirty="0">
                <a:solidFill>
                  <a:schemeClr val="tx1"/>
                </a:solidFill>
                <a:effectLst/>
                <a:latin typeface="Arial" charset="0"/>
                <a:ea typeface="宋体" panose="02010600030101010101" pitchFamily="2" charset="-122"/>
                <a:cs typeface="+mn-cs"/>
              </a:rPr>
              <a:t>CFG</a:t>
            </a:r>
            <a:r>
              <a:rPr lang="zh-CN" altLang="en-US" sz="1200" b="1" kern="1200" dirty="0">
                <a:solidFill>
                  <a:schemeClr val="tx1"/>
                </a:solidFill>
                <a:effectLst/>
                <a:latin typeface="Arial" charset="0"/>
                <a:ea typeface="宋体" panose="02010600030101010101" pitchFamily="2" charset="-122"/>
                <a:cs typeface="+mn-cs"/>
              </a:rPr>
              <a:t>上下文无关文法等价</a:t>
            </a:r>
            <a:endParaRPr lang="zh-CN" altLang="en-US" dirty="0">
              <a:effectLst/>
            </a:endParaRPr>
          </a:p>
          <a:p>
            <a:r>
              <a:rPr lang="zh-CN" altLang="en-US" sz="1200" b="1" kern="1200" dirty="0">
                <a:solidFill>
                  <a:schemeClr val="tx1"/>
                </a:solidFill>
                <a:effectLst/>
                <a:latin typeface="Arial" charset="0"/>
                <a:ea typeface="宋体" panose="02010600030101010101" pitchFamily="2" charset="-122"/>
                <a:cs typeface="+mn-cs"/>
              </a:rPr>
              <a:t>确定型的下推自动机 </a:t>
            </a:r>
            <a:r>
              <a:rPr lang="en-US" altLang="zh-CN" sz="1200" b="1" kern="1200" dirty="0">
                <a:solidFill>
                  <a:schemeClr val="tx1"/>
                </a:solidFill>
                <a:effectLst/>
                <a:latin typeface="Arial" charset="0"/>
                <a:ea typeface="宋体" panose="02010600030101010101" pitchFamily="2" charset="-122"/>
                <a:cs typeface="+mn-cs"/>
              </a:rPr>
              <a:t>DPDA</a:t>
            </a:r>
            <a:r>
              <a:rPr lang="zh-CN" altLang="en-US" sz="1200" b="1" kern="1200" dirty="0">
                <a:solidFill>
                  <a:schemeClr val="tx1"/>
                </a:solidFill>
                <a:effectLst/>
                <a:latin typeface="Arial" charset="0"/>
                <a:ea typeface="宋体" panose="02010600030101010101" pitchFamily="2" charset="-122"/>
                <a:cs typeface="+mn-cs"/>
              </a:rPr>
              <a:t>接受的语言类处在正则语言和</a:t>
            </a:r>
            <a:r>
              <a:rPr lang="en-US" altLang="zh-CN" sz="1200" b="1" kern="1200" dirty="0">
                <a:solidFill>
                  <a:schemeClr val="tx1"/>
                </a:solidFill>
                <a:effectLst/>
                <a:latin typeface="Arial" charset="0"/>
                <a:ea typeface="宋体" panose="02010600030101010101" pitchFamily="2" charset="-122"/>
                <a:cs typeface="+mn-cs"/>
              </a:rPr>
              <a:t>CFL</a:t>
            </a:r>
            <a:r>
              <a:rPr lang="zh-CN" altLang="en-US" sz="1200" b="1" kern="1200" dirty="0">
                <a:solidFill>
                  <a:schemeClr val="tx1"/>
                </a:solidFill>
                <a:effectLst/>
                <a:latin typeface="Arial" charset="0"/>
                <a:ea typeface="宋体" panose="02010600030101010101" pitchFamily="2" charset="-122"/>
                <a:cs typeface="+mn-cs"/>
              </a:rPr>
              <a:t>之间。</a:t>
            </a:r>
            <a:endParaRPr lang="zh-CN" altLang="en-US" dirty="0">
              <a:effectLst/>
            </a:endParaRPr>
          </a:p>
          <a:p>
            <a:r>
              <a:rPr lang="en-US" altLang="zh-CN" sz="1200" b="1" kern="1200" dirty="0">
                <a:solidFill>
                  <a:schemeClr val="tx1"/>
                </a:solidFill>
                <a:effectLst/>
                <a:latin typeface="Arial" charset="0"/>
                <a:ea typeface="宋体" panose="02010600030101010101" pitchFamily="2" charset="-122"/>
                <a:cs typeface="+mn-cs"/>
              </a:rPr>
              <a:t>DPDA</a:t>
            </a:r>
            <a:r>
              <a:rPr lang="zh-CN" altLang="en-US" sz="1200" b="1" kern="1200" dirty="0">
                <a:solidFill>
                  <a:schemeClr val="tx1"/>
                </a:solidFill>
                <a:effectLst/>
                <a:latin typeface="Arial" charset="0"/>
                <a:ea typeface="宋体" panose="02010600030101010101" pitchFamily="2" charset="-122"/>
                <a:cs typeface="+mn-cs"/>
              </a:rPr>
              <a:t>接受的语言直包含正则语言，但真包含于</a:t>
            </a:r>
            <a:r>
              <a:rPr lang="en-US" altLang="zh-CN" sz="1200" b="1" kern="1200" dirty="0">
                <a:solidFill>
                  <a:schemeClr val="tx1"/>
                </a:solidFill>
                <a:effectLst/>
                <a:latin typeface="Arial" charset="0"/>
                <a:ea typeface="宋体" panose="02010600030101010101" pitchFamily="2" charset="-122"/>
                <a:cs typeface="+mn-cs"/>
              </a:rPr>
              <a:t>CFL</a:t>
            </a:r>
            <a:r>
              <a:rPr lang="zh-CN" altLang="en-US" sz="1200" b="1" kern="1200" dirty="0">
                <a:solidFill>
                  <a:schemeClr val="tx1"/>
                </a:solidFill>
                <a:effectLst/>
                <a:latin typeface="Arial" charset="0"/>
                <a:ea typeface="宋体" panose="02010600030101010101" pitchFamily="2" charset="-122"/>
                <a:cs typeface="+mn-cs"/>
              </a:rPr>
              <a:t>。</a:t>
            </a:r>
            <a:endParaRPr lang="zh-CN" altLang="en-US" dirty="0">
              <a:effectLst/>
            </a:endParaRPr>
          </a:p>
          <a:p>
            <a:pPr algn="l" eaLnBrk="1" hangingPunct="1">
              <a:spcBef>
                <a:spcPct val="30000"/>
              </a:spcBef>
              <a:defRPr/>
            </a:pPr>
            <a:endParaRPr lang="zh-CN" altLang="en-US" dirty="0">
              <a:latin typeface="楷体_GB2312"/>
              <a:ea typeface="楷体_GB2312"/>
              <a:cs typeface="楷体_GB2312"/>
            </a:endParaRPr>
          </a:p>
          <a:p>
            <a:pPr eaLnBrk="1" hangingPunct="1"/>
            <a:endParaRPr lang="zh-CN" altLang="en-US" dirty="0">
              <a:latin typeface="楷体_GB2312"/>
              <a:ea typeface="楷体_GB2312"/>
              <a:cs typeface="楷体_GB2312"/>
            </a:endParaRPr>
          </a:p>
          <a:p>
            <a:pPr eaLnBrk="1" hangingPunct="1"/>
            <a:r>
              <a:rPr lang="zh-CN" altLang="en-US" dirty="0">
                <a:latin typeface="楷体_GB2312"/>
                <a:ea typeface="楷体_GB2312"/>
                <a:cs typeface="楷体_GB2312"/>
              </a:rPr>
              <a:t>这个模型由一个输入带、一个读头、一个带有预测分析表的控制器构成</a:t>
            </a:r>
            <a:endParaRPr lang="en-US" altLang="zh-CN" dirty="0">
              <a:latin typeface="楷体_GB2312"/>
              <a:ea typeface="楷体_GB2312"/>
              <a:cs typeface="楷体_GB2312"/>
            </a:endParaRPr>
          </a:p>
          <a:p>
            <a:pPr eaLnBrk="1" hangingPunct="1"/>
            <a:r>
              <a:rPr lang="zh-CN" altLang="en-US" dirty="0">
                <a:latin typeface="楷体_GB2312"/>
                <a:ea typeface="楷体_GB2312"/>
                <a:cs typeface="楷体_GB2312"/>
              </a:rPr>
              <a:t>与有穷自动机模型相比，还增加了一个栈，这个栈称为下推存储器，起记忆功能。</a:t>
            </a:r>
          </a:p>
          <a:p>
            <a:pPr eaLnBrk="1" hangingPunct="1"/>
            <a:r>
              <a:rPr lang="zh-CN" altLang="en-US" dirty="0">
                <a:latin typeface="楷体_GB2312"/>
                <a:ea typeface="楷体_GB2312"/>
                <a:cs typeface="楷体_GB2312"/>
              </a:rPr>
              <a:t>因此，这个自动机称为下推自动机</a:t>
            </a:r>
          </a:p>
          <a:p>
            <a:pPr eaLnBrk="1" hangingPunct="1"/>
            <a:endParaRPr lang="zh-CN" altLang="en-US" dirty="0">
              <a:latin typeface="楷体_GB2312"/>
              <a:ea typeface="楷体_GB2312"/>
              <a:cs typeface="楷体_GB2312"/>
            </a:endParaRPr>
          </a:p>
          <a:p>
            <a:pPr eaLnBrk="1" hangingPunct="1"/>
            <a:r>
              <a:rPr lang="zh-CN" altLang="en-US" dirty="0">
                <a:latin typeface="楷体_GB2312"/>
                <a:ea typeface="楷体_GB2312"/>
                <a:cs typeface="楷体_GB2312"/>
              </a:rPr>
              <a:t>下推自动机比有穷自动机的识别能力更强，</a:t>
            </a:r>
          </a:p>
          <a:p>
            <a:pPr eaLnBrk="1" hangingPunct="1"/>
            <a:r>
              <a:rPr lang="en-US" altLang="zh-CN" dirty="0">
                <a:latin typeface="楷体_GB2312"/>
                <a:ea typeface="楷体_GB2312"/>
                <a:cs typeface="楷体_GB2312"/>
              </a:rPr>
              <a:t>FA</a:t>
            </a:r>
            <a:r>
              <a:rPr lang="zh-CN" altLang="en-US" dirty="0">
                <a:latin typeface="楷体_GB2312"/>
                <a:ea typeface="楷体_GB2312"/>
                <a:cs typeface="楷体_GB2312"/>
              </a:rPr>
              <a:t>识别能力不强的主要原因是其记忆能力不强。</a:t>
            </a:r>
          </a:p>
          <a:p>
            <a:pPr eaLnBrk="1" hangingPunct="1"/>
            <a:r>
              <a:rPr lang="zh-CN" altLang="en-US" dirty="0">
                <a:latin typeface="楷体_GB2312"/>
                <a:ea typeface="楷体_GB2312"/>
                <a:cs typeface="楷体_GB2312"/>
              </a:rPr>
              <a:t>比如说有一个语言，它的每个句子由</a:t>
            </a:r>
            <a:r>
              <a:rPr lang="en-US" altLang="zh-CN" dirty="0">
                <a:latin typeface="楷体_GB2312"/>
                <a:ea typeface="楷体_GB2312"/>
                <a:cs typeface="楷体_GB2312"/>
              </a:rPr>
              <a:t>n</a:t>
            </a:r>
            <a:r>
              <a:rPr lang="zh-CN" altLang="en-US" dirty="0">
                <a:latin typeface="楷体_GB2312"/>
                <a:ea typeface="楷体_GB2312"/>
                <a:cs typeface="楷体_GB2312"/>
              </a:rPr>
              <a:t>个</a:t>
            </a:r>
            <a:r>
              <a:rPr lang="en-US" altLang="zh-CN" dirty="0">
                <a:latin typeface="楷体_GB2312"/>
                <a:ea typeface="楷体_GB2312"/>
                <a:cs typeface="楷体_GB2312"/>
              </a:rPr>
              <a:t>a</a:t>
            </a:r>
            <a:r>
              <a:rPr lang="zh-CN" altLang="en-US" dirty="0">
                <a:latin typeface="楷体_GB2312"/>
                <a:ea typeface="楷体_GB2312"/>
                <a:cs typeface="楷体_GB2312"/>
              </a:rPr>
              <a:t>连接同样个数的</a:t>
            </a:r>
            <a:r>
              <a:rPr lang="en-US" altLang="zh-CN" dirty="0">
                <a:latin typeface="楷体_GB2312"/>
                <a:ea typeface="楷体_GB2312"/>
                <a:cs typeface="楷体_GB2312"/>
              </a:rPr>
              <a:t>n</a:t>
            </a:r>
            <a:r>
              <a:rPr lang="zh-CN" altLang="en-US" dirty="0">
                <a:latin typeface="楷体_GB2312"/>
                <a:ea typeface="楷体_GB2312"/>
                <a:cs typeface="楷体_GB2312"/>
              </a:rPr>
              <a:t>个</a:t>
            </a:r>
            <a:r>
              <a:rPr lang="en-US" altLang="zh-CN" dirty="0">
                <a:latin typeface="楷体_GB2312"/>
                <a:ea typeface="楷体_GB2312"/>
                <a:cs typeface="楷体_GB2312"/>
              </a:rPr>
              <a:t>b</a:t>
            </a:r>
          </a:p>
          <a:p>
            <a:pPr eaLnBrk="1" hangingPunct="1"/>
            <a:r>
              <a:rPr lang="zh-CN" altLang="en-US" dirty="0">
                <a:latin typeface="楷体_GB2312"/>
                <a:ea typeface="楷体_GB2312"/>
                <a:cs typeface="楷体_GB2312"/>
              </a:rPr>
              <a:t>因为要想识别这一语言，需要记忆读入的</a:t>
            </a:r>
            <a:r>
              <a:rPr lang="en-US" altLang="zh-CN" dirty="0">
                <a:latin typeface="楷体_GB2312"/>
                <a:ea typeface="楷体_GB2312"/>
                <a:cs typeface="楷体_GB2312"/>
              </a:rPr>
              <a:t>a</a:t>
            </a:r>
            <a:r>
              <a:rPr lang="zh-CN" altLang="en-US" dirty="0">
                <a:latin typeface="楷体_GB2312"/>
                <a:ea typeface="楷体_GB2312"/>
                <a:cs typeface="楷体_GB2312"/>
              </a:rPr>
              <a:t>的个数。</a:t>
            </a:r>
          </a:p>
          <a:p>
            <a:pPr eaLnBrk="1" hangingPunct="1"/>
            <a:r>
              <a:rPr lang="zh-CN" altLang="en-US" dirty="0">
                <a:latin typeface="楷体_GB2312"/>
                <a:ea typeface="楷体_GB2312"/>
                <a:cs typeface="楷体_GB2312"/>
              </a:rPr>
              <a:t>而</a:t>
            </a:r>
            <a:r>
              <a:rPr lang="en-US" altLang="zh-CN" dirty="0">
                <a:latin typeface="楷体_GB2312"/>
                <a:ea typeface="楷体_GB2312"/>
                <a:cs typeface="楷体_GB2312"/>
              </a:rPr>
              <a:t>FA</a:t>
            </a:r>
            <a:r>
              <a:rPr lang="zh-CN" altLang="en-US" dirty="0">
                <a:latin typeface="楷体_GB2312"/>
                <a:ea typeface="楷体_GB2312"/>
                <a:cs typeface="楷体_GB2312"/>
              </a:rPr>
              <a:t>没有专门的存储器，只能利用不同的状态记忆所读入</a:t>
            </a:r>
            <a:r>
              <a:rPr lang="en-US" altLang="zh-CN" dirty="0">
                <a:latin typeface="楷体_GB2312"/>
                <a:ea typeface="楷体_GB2312"/>
                <a:cs typeface="楷体_GB2312"/>
              </a:rPr>
              <a:t>a</a:t>
            </a:r>
            <a:r>
              <a:rPr lang="zh-CN" altLang="en-US" dirty="0">
                <a:latin typeface="楷体_GB2312"/>
                <a:ea typeface="楷体_GB2312"/>
                <a:cs typeface="楷体_GB2312"/>
              </a:rPr>
              <a:t>的个数。</a:t>
            </a:r>
          </a:p>
          <a:p>
            <a:pPr eaLnBrk="1" hangingPunct="1"/>
            <a:r>
              <a:rPr lang="zh-CN" altLang="en-US" dirty="0">
                <a:latin typeface="楷体_GB2312"/>
                <a:ea typeface="楷体_GB2312"/>
                <a:cs typeface="楷体_GB2312"/>
              </a:rPr>
              <a:t>由于</a:t>
            </a:r>
            <a:r>
              <a:rPr lang="en-US" altLang="zh-CN" dirty="0">
                <a:latin typeface="楷体_GB2312"/>
                <a:ea typeface="楷体_GB2312"/>
                <a:cs typeface="楷体_GB2312"/>
              </a:rPr>
              <a:t>n</a:t>
            </a:r>
            <a:r>
              <a:rPr lang="zh-CN" altLang="en-US" dirty="0">
                <a:latin typeface="楷体_GB2312"/>
                <a:ea typeface="楷体_GB2312"/>
                <a:cs typeface="楷体_GB2312"/>
              </a:rPr>
              <a:t>趋于无穷，而</a:t>
            </a:r>
            <a:r>
              <a:rPr lang="en-US" altLang="zh-CN" dirty="0">
                <a:latin typeface="楷体_GB2312"/>
                <a:ea typeface="楷体_GB2312"/>
                <a:cs typeface="楷体_GB2312"/>
              </a:rPr>
              <a:t>FA</a:t>
            </a:r>
            <a:r>
              <a:rPr lang="zh-CN" altLang="en-US" dirty="0">
                <a:latin typeface="楷体_GB2312"/>
                <a:ea typeface="楷体_GB2312"/>
                <a:cs typeface="楷体_GB2312"/>
              </a:rPr>
              <a:t>的状态数是有穷的，这是一对矛盾。因而，</a:t>
            </a:r>
            <a:r>
              <a:rPr lang="en-US" altLang="zh-CN" dirty="0">
                <a:latin typeface="楷体_GB2312"/>
                <a:ea typeface="楷体_GB2312"/>
                <a:cs typeface="楷体_GB2312"/>
              </a:rPr>
              <a:t>FA</a:t>
            </a:r>
            <a:r>
              <a:rPr lang="zh-CN" altLang="en-US" dirty="0">
                <a:latin typeface="楷体_GB2312"/>
                <a:ea typeface="楷体_GB2312"/>
                <a:cs typeface="楷体_GB2312"/>
              </a:rPr>
              <a:t>无法识别该语言</a:t>
            </a:r>
          </a:p>
          <a:p>
            <a:pPr eaLnBrk="1" hangingPunct="1"/>
            <a:endParaRPr lang="zh-CN" altLang="en-US" dirty="0">
              <a:latin typeface="楷体_GB2312"/>
              <a:ea typeface="楷体_GB2312"/>
              <a:cs typeface="楷体_GB2312"/>
            </a:endParaRPr>
          </a:p>
          <a:p>
            <a:pPr eaLnBrk="1" hangingPunct="1"/>
            <a:r>
              <a:rPr lang="zh-CN" altLang="en-US" dirty="0">
                <a:latin typeface="楷体_GB2312"/>
                <a:ea typeface="楷体_GB2312"/>
                <a:cs typeface="楷体_GB2312"/>
              </a:rPr>
              <a:t>如果</a:t>
            </a:r>
            <a:r>
              <a:rPr lang="en-US" altLang="zh-CN" dirty="0">
                <a:latin typeface="楷体_GB2312"/>
                <a:ea typeface="楷体_GB2312"/>
                <a:cs typeface="楷体_GB2312"/>
              </a:rPr>
              <a:t>FA</a:t>
            </a:r>
            <a:r>
              <a:rPr lang="zh-CN" altLang="en-US" dirty="0">
                <a:latin typeface="楷体_GB2312"/>
                <a:ea typeface="楷体_GB2312"/>
                <a:cs typeface="楷体_GB2312"/>
              </a:rPr>
              <a:t>增加一个下推存储器（即堆栈），那么每遇到一个</a:t>
            </a:r>
            <a:r>
              <a:rPr lang="en-US" altLang="zh-CN" dirty="0">
                <a:latin typeface="楷体_GB2312"/>
                <a:ea typeface="楷体_GB2312"/>
                <a:cs typeface="楷体_GB2312"/>
              </a:rPr>
              <a:t>a</a:t>
            </a:r>
            <a:r>
              <a:rPr lang="zh-CN" altLang="en-US" dirty="0">
                <a:latin typeface="楷体_GB2312"/>
                <a:ea typeface="楷体_GB2312"/>
                <a:cs typeface="楷体_GB2312"/>
              </a:rPr>
              <a:t>就把它压入栈，这样，可以把</a:t>
            </a:r>
            <a:r>
              <a:rPr lang="en-US" altLang="zh-CN" dirty="0">
                <a:latin typeface="楷体_GB2312"/>
                <a:ea typeface="楷体_GB2312"/>
                <a:cs typeface="楷体_GB2312"/>
              </a:rPr>
              <a:t>n</a:t>
            </a:r>
            <a:r>
              <a:rPr lang="zh-CN" altLang="en-US" dirty="0">
                <a:latin typeface="楷体_GB2312"/>
                <a:ea typeface="楷体_GB2312"/>
                <a:cs typeface="楷体_GB2312"/>
              </a:rPr>
              <a:t>个</a:t>
            </a:r>
            <a:r>
              <a:rPr lang="en-US" altLang="zh-CN" dirty="0">
                <a:latin typeface="楷体_GB2312"/>
                <a:ea typeface="楷体_GB2312"/>
                <a:cs typeface="楷体_GB2312"/>
              </a:rPr>
              <a:t>a</a:t>
            </a:r>
            <a:r>
              <a:rPr lang="zh-CN" altLang="en-US" dirty="0">
                <a:latin typeface="楷体_GB2312"/>
                <a:ea typeface="楷体_GB2312"/>
                <a:cs typeface="楷体_GB2312"/>
              </a:rPr>
              <a:t>压入栈</a:t>
            </a:r>
          </a:p>
          <a:p>
            <a:pPr eaLnBrk="1" hangingPunct="1"/>
            <a:r>
              <a:rPr lang="zh-CN" altLang="en-US" dirty="0">
                <a:latin typeface="楷体_GB2312"/>
                <a:ea typeface="楷体_GB2312"/>
                <a:cs typeface="楷体_GB2312"/>
              </a:rPr>
              <a:t>之后每遇到一个</a:t>
            </a:r>
            <a:r>
              <a:rPr lang="en-US" altLang="zh-CN" dirty="0">
                <a:latin typeface="楷体_GB2312"/>
                <a:ea typeface="楷体_GB2312"/>
                <a:cs typeface="楷体_GB2312"/>
              </a:rPr>
              <a:t>b</a:t>
            </a:r>
            <a:r>
              <a:rPr lang="zh-CN" altLang="en-US" dirty="0">
                <a:latin typeface="楷体_GB2312"/>
                <a:ea typeface="楷体_GB2312"/>
                <a:cs typeface="楷体_GB2312"/>
              </a:rPr>
              <a:t>就让一个</a:t>
            </a:r>
            <a:r>
              <a:rPr lang="en-US" altLang="zh-CN" dirty="0">
                <a:latin typeface="楷体_GB2312"/>
                <a:ea typeface="楷体_GB2312"/>
                <a:cs typeface="楷体_GB2312"/>
              </a:rPr>
              <a:t>a</a:t>
            </a:r>
            <a:r>
              <a:rPr lang="zh-CN" altLang="en-US" dirty="0">
                <a:latin typeface="楷体_GB2312"/>
                <a:ea typeface="楷体_GB2312"/>
                <a:cs typeface="楷体_GB2312"/>
              </a:rPr>
              <a:t>出栈，这样，当扫描到串尾时，如果恰好所有的</a:t>
            </a:r>
            <a:r>
              <a:rPr lang="en-US" altLang="zh-CN" dirty="0">
                <a:latin typeface="楷体_GB2312"/>
                <a:ea typeface="楷体_GB2312"/>
                <a:cs typeface="楷体_GB2312"/>
              </a:rPr>
              <a:t>a</a:t>
            </a:r>
            <a:r>
              <a:rPr lang="zh-CN" altLang="en-US" dirty="0">
                <a:latin typeface="楷体_GB2312"/>
                <a:ea typeface="楷体_GB2312"/>
                <a:cs typeface="楷体_GB2312"/>
              </a:rPr>
              <a:t>都出栈了，就表示</a:t>
            </a:r>
            <a:r>
              <a:rPr lang="en-US" altLang="zh-CN" dirty="0">
                <a:latin typeface="楷体_GB2312"/>
                <a:ea typeface="楷体_GB2312"/>
                <a:cs typeface="楷体_GB2312"/>
              </a:rPr>
              <a:t>a</a:t>
            </a:r>
            <a:r>
              <a:rPr lang="zh-CN" altLang="en-US" dirty="0">
                <a:latin typeface="楷体_GB2312"/>
                <a:ea typeface="楷体_GB2312"/>
                <a:cs typeface="楷体_GB2312"/>
              </a:rPr>
              <a:t>与</a:t>
            </a:r>
            <a:r>
              <a:rPr lang="en-US" altLang="zh-CN" dirty="0">
                <a:latin typeface="楷体_GB2312"/>
                <a:ea typeface="楷体_GB2312"/>
                <a:cs typeface="楷体_GB2312"/>
              </a:rPr>
              <a:t>b</a:t>
            </a:r>
            <a:r>
              <a:rPr lang="zh-CN" altLang="en-US" dirty="0">
                <a:latin typeface="楷体_GB2312"/>
                <a:ea typeface="楷体_GB2312"/>
                <a:cs typeface="楷体_GB2312"/>
              </a:rPr>
              <a:t>的个数相等，成功接收该串</a:t>
            </a:r>
          </a:p>
        </p:txBody>
      </p:sp>
      <p:sp>
        <p:nvSpPr>
          <p:cNvPr id="130052" name="灯片编号占位符 3">
            <a:extLst>
              <a:ext uri="{FF2B5EF4-FFF2-40B4-BE49-F238E27FC236}">
                <a16:creationId xmlns:a16="http://schemas.microsoft.com/office/drawing/2014/main" id="{2ECC36E6-DDD8-487B-B5CB-4E9A874274C4}"/>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Tahoma" panose="020B0604030504040204" pitchFamily="34" charset="0"/>
                <a:ea typeface="宋体" panose="02010600030101010101" pitchFamily="2" charset="-122"/>
              </a:defRPr>
            </a:lvl1pPr>
            <a:lvl2pPr marL="741363" indent="-284163" defTabSz="949325">
              <a:defRPr>
                <a:solidFill>
                  <a:schemeClr val="tx1"/>
                </a:solidFill>
                <a:latin typeface="Tahoma" panose="020B0604030504040204" pitchFamily="34" charset="0"/>
                <a:ea typeface="宋体" panose="02010600030101010101" pitchFamily="2" charset="-122"/>
              </a:defRPr>
            </a:lvl2pPr>
            <a:lvl3pPr marL="1141413" indent="-227013" defTabSz="949325">
              <a:defRPr>
                <a:solidFill>
                  <a:schemeClr val="tx1"/>
                </a:solidFill>
                <a:latin typeface="Tahoma" panose="020B0604030504040204" pitchFamily="34" charset="0"/>
                <a:ea typeface="宋体" panose="02010600030101010101" pitchFamily="2" charset="-122"/>
              </a:defRPr>
            </a:lvl3pPr>
            <a:lvl4pPr marL="1598613" indent="-227013" defTabSz="949325">
              <a:defRPr>
                <a:solidFill>
                  <a:schemeClr val="tx1"/>
                </a:solidFill>
                <a:latin typeface="Tahoma" panose="020B0604030504040204" pitchFamily="34" charset="0"/>
                <a:ea typeface="宋体" panose="02010600030101010101" pitchFamily="2" charset="-122"/>
              </a:defRPr>
            </a:lvl4pPr>
            <a:lvl5pPr marL="2055813" indent="-227013" defTabSz="949325">
              <a:defRPr>
                <a:solidFill>
                  <a:schemeClr val="tx1"/>
                </a:solidFill>
                <a:latin typeface="Tahoma" panose="020B0604030504040204" pitchFamily="34" charset="0"/>
                <a:ea typeface="宋体" panose="02010600030101010101" pitchFamily="2" charset="-122"/>
              </a:defRPr>
            </a:lvl5pPr>
            <a:lvl6pPr marL="25130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60D9B80D-6706-47B0-9992-4992A31E26C8}" type="slidenum">
              <a:rPr lang="zh-CN" altLang="en-US" smtClean="0"/>
              <a:pPr/>
              <a:t>62</a:t>
            </a:fld>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B5515BFC-402F-45AE-ADAE-5513B694FB5A}"/>
              </a:ext>
            </a:extLst>
          </p:cNvPr>
          <p:cNvSpPr>
            <a:spLocks noGrp="1" noRot="1" noChangeAspect="1" noChangeArrowheads="1" noTextEdit="1"/>
          </p:cNvSpPr>
          <p:nvPr>
            <p:ph type="sldImg"/>
          </p:nvPr>
        </p:nvSpPr>
        <p:spPr>
          <a:ln/>
        </p:spPr>
      </p:sp>
      <p:sp>
        <p:nvSpPr>
          <p:cNvPr id="132099" name="Rectangle 3">
            <a:extLst>
              <a:ext uri="{FF2B5EF4-FFF2-40B4-BE49-F238E27FC236}">
                <a16:creationId xmlns:a16="http://schemas.microsoft.com/office/drawing/2014/main" id="{71D0D3D1-D553-4052-A15E-A584ED538CB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b="1" dirty="0">
                <a:latin typeface="楷体_GB2312"/>
                <a:ea typeface="楷体_GB2312"/>
                <a:cs typeface="楷体_GB2312"/>
              </a:rPr>
              <a:t>S</a:t>
            </a:r>
            <a:r>
              <a:rPr lang="zh-CN" altLang="en-US" b="1" dirty="0">
                <a:latin typeface="楷体_GB2312"/>
                <a:ea typeface="楷体_GB2312"/>
                <a:cs typeface="楷体_GB2312"/>
              </a:rPr>
              <a:t>：课前可以将这个最左推导过程写在黑板上，</a:t>
            </a:r>
            <a:r>
              <a:rPr lang="en-US" altLang="zh-CN" sz="1200" b="1" dirty="0">
                <a:solidFill>
                  <a:prstClr val="black"/>
                </a:solidFill>
                <a:latin typeface="楷体" pitchFamily="49" charset="-122"/>
                <a:ea typeface="楷体" pitchFamily="49" charset="-122"/>
                <a:cs typeface="Times New Roman" pitchFamily="18" charset="0"/>
              </a:rPr>
              <a:t>62</a:t>
            </a:r>
            <a:r>
              <a:rPr lang="zh-CN" altLang="en-US" sz="1200" b="1" dirty="0">
                <a:solidFill>
                  <a:prstClr val="black"/>
                </a:solidFill>
                <a:latin typeface="楷体" pitchFamily="49" charset="-122"/>
                <a:ea typeface="楷体" pitchFamily="49" charset="-122"/>
                <a:cs typeface="Times New Roman" pitchFamily="18" charset="0"/>
              </a:rPr>
              <a:t>页分析器结构中以解释 </a:t>
            </a:r>
            <a:r>
              <a:rPr lang="en-US" altLang="zh-CN" sz="1200" b="1" i="0" dirty="0">
                <a:solidFill>
                  <a:srgbClr val="FF0000"/>
                </a:solidFill>
                <a:latin typeface="Times New Roman" panose="02020603050405020304" pitchFamily="18" charset="0"/>
                <a:cs typeface="Times New Roman" panose="02020603050405020304" pitchFamily="18" charset="0"/>
              </a:rPr>
              <a:t>wα </a:t>
            </a:r>
            <a:r>
              <a:rPr lang="zh-CN" altLang="en-US" sz="1200" b="1" i="0" dirty="0">
                <a:solidFill>
                  <a:srgbClr val="FF0000"/>
                </a:solidFill>
                <a:latin typeface="Times New Roman" panose="02020603050405020304" pitchFamily="18" charset="0"/>
                <a:cs typeface="Times New Roman" panose="02020603050405020304" pitchFamily="18" charset="0"/>
              </a:rPr>
              <a:t>的构成。</a:t>
            </a:r>
            <a:endParaRPr lang="en-US" altLang="zh-CN" sz="1200" b="1" i="0" dirty="0">
              <a:solidFill>
                <a:prstClr val="black"/>
              </a:solidFill>
              <a:latin typeface="楷体" pitchFamily="49" charset="-122"/>
              <a:ea typeface="楷体" pitchFamily="49" charset="-122"/>
              <a:cs typeface="Times New Roman" pitchFamily="18" charset="0"/>
            </a:endParaRPr>
          </a:p>
          <a:p>
            <a:pPr eaLnBrk="1" hangingPunct="1"/>
            <a:endParaRPr lang="en-US" altLang="zh-CN" b="1" dirty="0">
              <a:latin typeface="楷体_GB2312"/>
              <a:ea typeface="楷体_GB2312"/>
              <a:cs typeface="楷体_GB2312"/>
            </a:endParaRPr>
          </a:p>
          <a:p>
            <a:pPr eaLnBrk="1" hangingPunct="1"/>
            <a:r>
              <a:rPr lang="en-US" altLang="zh-CN" b="1" dirty="0">
                <a:latin typeface="楷体_GB2312"/>
                <a:ea typeface="楷体_GB2312"/>
                <a:cs typeface="楷体_GB2312"/>
              </a:rPr>
              <a:t>S: </a:t>
            </a:r>
            <a:r>
              <a:rPr lang="zh-CN" altLang="en-US" b="1" dirty="0">
                <a:latin typeface="楷体_GB2312"/>
                <a:ea typeface="楷体_GB2312"/>
                <a:cs typeface="楷体_GB2312"/>
              </a:rPr>
              <a:t>符号的出栈顺序 是 分析顺序，先根深度优先遍历</a:t>
            </a:r>
            <a:endParaRPr lang="en-US" altLang="zh-CN" b="1" dirty="0">
              <a:latin typeface="楷体_GB2312"/>
              <a:ea typeface="楷体_GB2312"/>
              <a:cs typeface="楷体_GB2312"/>
            </a:endParaRPr>
          </a:p>
          <a:p>
            <a:pPr eaLnBrk="1" hangingPunct="1"/>
            <a:r>
              <a:rPr lang="zh-CN" altLang="en-US" b="1" dirty="0">
                <a:latin typeface="楷体_GB2312"/>
                <a:ea typeface="楷体_GB2312"/>
                <a:cs typeface="楷体_GB2312"/>
              </a:rPr>
              <a:t>下面我们通过一个例子来看下推自动机的工作过程</a:t>
            </a:r>
          </a:p>
          <a:p>
            <a:pPr eaLnBrk="1" hangingPunct="1"/>
            <a:r>
              <a:rPr lang="zh-CN" altLang="en-US" b="1" dirty="0">
                <a:latin typeface="楷体_GB2312"/>
                <a:ea typeface="楷体_GB2312"/>
                <a:cs typeface="楷体_GB2312"/>
              </a:rPr>
              <a:t>这是我们在前面构造的表达式文法的预测分析表</a:t>
            </a:r>
          </a:p>
          <a:p>
            <a:pPr eaLnBrk="1" hangingPunct="1"/>
            <a:r>
              <a:rPr lang="zh-CN" altLang="en-US" b="1" dirty="0">
                <a:latin typeface="楷体_GB2312"/>
                <a:ea typeface="楷体_GB2312"/>
                <a:cs typeface="楷体_GB2312"/>
              </a:rPr>
              <a:t>初始的时候，栈中只有唯一的一个符号，就是文法开始符号</a:t>
            </a:r>
            <a:r>
              <a:rPr lang="en-US" altLang="zh-CN" b="1" dirty="0">
                <a:latin typeface="楷体_GB2312"/>
                <a:ea typeface="楷体_GB2312"/>
                <a:cs typeface="楷体_GB2312"/>
              </a:rPr>
              <a:t>E</a:t>
            </a:r>
            <a:r>
              <a:rPr lang="zh-CN" altLang="en-US" b="1" dirty="0">
                <a:latin typeface="楷体_GB2312"/>
                <a:ea typeface="楷体_GB2312"/>
                <a:cs typeface="楷体_GB2312"/>
              </a:rPr>
              <a:t>，</a:t>
            </a:r>
          </a:p>
          <a:p>
            <a:pPr eaLnBrk="1" hangingPunct="1"/>
            <a:r>
              <a:rPr lang="en-US" altLang="zh-CN" b="1" dirty="0">
                <a:latin typeface="楷体_GB2312"/>
                <a:ea typeface="楷体_GB2312"/>
                <a:cs typeface="楷体_GB2312"/>
              </a:rPr>
              <a:t>$</a:t>
            </a:r>
            <a:r>
              <a:rPr lang="zh-CN" altLang="en-US" b="1" dirty="0">
                <a:latin typeface="楷体_GB2312"/>
                <a:ea typeface="楷体_GB2312"/>
                <a:cs typeface="楷体_GB2312"/>
              </a:rPr>
              <a:t>是栈底标志，栈顶在左侧，栈底在右侧</a:t>
            </a:r>
          </a:p>
          <a:p>
            <a:pPr eaLnBrk="1" hangingPunct="1"/>
            <a:r>
              <a:rPr lang="zh-CN" altLang="en-US" b="1" dirty="0">
                <a:latin typeface="楷体_GB2312"/>
                <a:ea typeface="楷体_GB2312"/>
                <a:cs typeface="楷体_GB2312"/>
              </a:rPr>
              <a:t>栈是用来存放推导过程中产生的句型，因此，初始时的句型就是文法开始符号</a:t>
            </a:r>
            <a:r>
              <a:rPr lang="en-US" altLang="zh-CN" b="1" dirty="0">
                <a:latin typeface="楷体_GB2312"/>
                <a:ea typeface="楷体_GB2312"/>
                <a:cs typeface="楷体_GB2312"/>
              </a:rPr>
              <a:t>E</a:t>
            </a:r>
          </a:p>
          <a:p>
            <a:pPr eaLnBrk="1" hangingPunct="1"/>
            <a:r>
              <a:rPr lang="zh-CN" altLang="en-US" b="1" dirty="0">
                <a:latin typeface="楷体_GB2312"/>
                <a:ea typeface="楷体_GB2312"/>
                <a:cs typeface="楷体_GB2312"/>
              </a:rPr>
              <a:t>输入带上是要进行语法分析的串，串后面跟有结束标记</a:t>
            </a:r>
            <a:r>
              <a:rPr lang="en-US" altLang="zh-CN" b="1" dirty="0">
                <a:latin typeface="楷体_GB2312"/>
                <a:ea typeface="楷体_GB2312"/>
                <a:cs typeface="楷体_GB2312"/>
              </a:rPr>
              <a:t>$</a:t>
            </a:r>
          </a:p>
          <a:p>
            <a:pPr eaLnBrk="1" hangingPunct="1"/>
            <a:endParaRPr lang="en-US" altLang="zh-CN" b="1" dirty="0">
              <a:latin typeface="楷体_GB2312"/>
              <a:ea typeface="楷体_GB2312"/>
              <a:cs typeface="楷体_GB2312"/>
            </a:endParaRPr>
          </a:p>
          <a:p>
            <a:pPr eaLnBrk="1" hangingPunct="1"/>
            <a:r>
              <a:rPr lang="zh-CN" altLang="en-US" b="1" dirty="0">
                <a:latin typeface="楷体_GB2312"/>
                <a:ea typeface="楷体_GB2312"/>
                <a:cs typeface="楷体_GB2312"/>
              </a:rPr>
              <a:t>下面开始推导。首先栈顶是一个非终结符</a:t>
            </a:r>
            <a:r>
              <a:rPr lang="en-US" altLang="zh-CN" b="1" dirty="0">
                <a:latin typeface="楷体_GB2312"/>
                <a:ea typeface="楷体_GB2312"/>
                <a:cs typeface="楷体_GB2312"/>
              </a:rPr>
              <a:t>E</a:t>
            </a:r>
            <a:r>
              <a:rPr lang="zh-CN" altLang="en-US" b="1" dirty="0">
                <a:latin typeface="楷体_GB2312"/>
                <a:ea typeface="楷体_GB2312"/>
                <a:cs typeface="楷体_GB2312"/>
              </a:rPr>
              <a:t>，也就是句型的最左非终结符</a:t>
            </a:r>
          </a:p>
          <a:p>
            <a:pPr eaLnBrk="1" hangingPunct="1"/>
            <a:r>
              <a:rPr lang="zh-CN" altLang="en-US" b="1" dirty="0">
                <a:latin typeface="楷体_GB2312"/>
                <a:ea typeface="楷体_GB2312"/>
                <a:cs typeface="楷体_GB2312"/>
              </a:rPr>
              <a:t>根据预测分析表，</a:t>
            </a:r>
            <a:r>
              <a:rPr lang="en-US" altLang="zh-CN" b="1" dirty="0">
                <a:latin typeface="楷体_GB2312"/>
                <a:ea typeface="楷体_GB2312"/>
                <a:cs typeface="楷体_GB2312"/>
              </a:rPr>
              <a:t>E</a:t>
            </a:r>
            <a:r>
              <a:rPr lang="zh-CN" altLang="en-US" b="1" dirty="0">
                <a:latin typeface="楷体_GB2312"/>
                <a:ea typeface="楷体_GB2312"/>
                <a:cs typeface="楷体_GB2312"/>
              </a:rPr>
              <a:t>遇到输入符号</a:t>
            </a:r>
            <a:r>
              <a:rPr lang="en-US" altLang="zh-CN" b="1" dirty="0">
                <a:latin typeface="楷体_GB2312"/>
                <a:ea typeface="楷体_GB2312"/>
                <a:cs typeface="楷体_GB2312"/>
              </a:rPr>
              <a:t>id</a:t>
            </a:r>
            <a:r>
              <a:rPr lang="zh-CN" altLang="en-US" b="1" dirty="0">
                <a:latin typeface="楷体_GB2312"/>
                <a:ea typeface="楷体_GB2312"/>
                <a:cs typeface="楷体_GB2312"/>
              </a:rPr>
              <a:t>时，将其替换成</a:t>
            </a:r>
            <a:r>
              <a:rPr lang="en-US" altLang="zh-CN" b="1" dirty="0">
                <a:latin typeface="楷体_GB2312"/>
                <a:ea typeface="楷体_GB2312"/>
                <a:cs typeface="楷体_GB2312"/>
              </a:rPr>
              <a:t>TE‘</a:t>
            </a:r>
          </a:p>
          <a:p>
            <a:pPr eaLnBrk="1" hangingPunct="1"/>
            <a:r>
              <a:rPr lang="zh-CN" altLang="en-US" b="1" dirty="0">
                <a:latin typeface="楷体_GB2312"/>
                <a:ea typeface="楷体_GB2312"/>
                <a:cs typeface="楷体_GB2312"/>
              </a:rPr>
              <a:t>于是，</a:t>
            </a:r>
            <a:r>
              <a:rPr lang="en-US" altLang="zh-CN" b="1" dirty="0">
                <a:latin typeface="楷体_GB2312"/>
                <a:ea typeface="楷体_GB2312"/>
                <a:cs typeface="楷体_GB2312"/>
              </a:rPr>
              <a:t>E</a:t>
            </a:r>
            <a:r>
              <a:rPr lang="zh-CN" altLang="en-US" b="1" dirty="0">
                <a:latin typeface="楷体_GB2312"/>
                <a:ea typeface="楷体_GB2312"/>
                <a:cs typeface="楷体_GB2312"/>
              </a:rPr>
              <a:t>出栈，</a:t>
            </a:r>
            <a:r>
              <a:rPr lang="en-US" altLang="zh-CN" b="1" dirty="0">
                <a:latin typeface="楷体_GB2312"/>
                <a:ea typeface="楷体_GB2312"/>
                <a:cs typeface="楷体_GB2312"/>
              </a:rPr>
              <a:t>TE‘</a:t>
            </a:r>
            <a:r>
              <a:rPr lang="zh-CN" altLang="en-US" b="1" dirty="0">
                <a:latin typeface="楷体_GB2312"/>
                <a:ea typeface="楷体_GB2312"/>
                <a:cs typeface="楷体_GB2312"/>
              </a:rPr>
              <a:t>进栈</a:t>
            </a:r>
          </a:p>
          <a:p>
            <a:pPr eaLnBrk="1" hangingPunct="1"/>
            <a:endParaRPr lang="zh-CN" altLang="en-US" b="1" dirty="0">
              <a:latin typeface="楷体_GB2312"/>
              <a:ea typeface="楷体_GB2312"/>
              <a:cs typeface="楷体_GB2312"/>
            </a:endParaRPr>
          </a:p>
          <a:p>
            <a:pPr eaLnBrk="1" hangingPunct="1"/>
            <a:r>
              <a:rPr lang="zh-CN" altLang="en-US" b="1" dirty="0">
                <a:latin typeface="楷体_GB2312"/>
                <a:ea typeface="楷体_GB2312"/>
                <a:cs typeface="楷体_GB2312"/>
              </a:rPr>
              <a:t>此时，栈顶是非终结符</a:t>
            </a:r>
            <a:r>
              <a:rPr lang="en-US" altLang="zh-CN" b="1" dirty="0">
                <a:latin typeface="楷体_GB2312"/>
                <a:ea typeface="楷体_GB2312"/>
                <a:cs typeface="楷体_GB2312"/>
              </a:rPr>
              <a:t>T</a:t>
            </a:r>
            <a:r>
              <a:rPr lang="zh-CN" altLang="en-US" b="1" dirty="0">
                <a:latin typeface="楷体_GB2312"/>
                <a:ea typeface="楷体_GB2312"/>
                <a:cs typeface="楷体_GB2312"/>
              </a:rPr>
              <a:t>，它成为当前句型的最左非终结符</a:t>
            </a:r>
          </a:p>
          <a:p>
            <a:pPr eaLnBrk="1" hangingPunct="1"/>
            <a:r>
              <a:rPr lang="zh-CN" altLang="en-US" b="1" dirty="0">
                <a:latin typeface="楷体_GB2312"/>
                <a:ea typeface="楷体_GB2312"/>
                <a:cs typeface="楷体_GB2312"/>
              </a:rPr>
              <a:t>根据预测分析表，</a:t>
            </a:r>
            <a:r>
              <a:rPr lang="en-US" altLang="zh-CN" b="1" dirty="0">
                <a:latin typeface="楷体_GB2312"/>
                <a:ea typeface="楷体_GB2312"/>
                <a:cs typeface="楷体_GB2312"/>
              </a:rPr>
              <a:t>T</a:t>
            </a:r>
            <a:r>
              <a:rPr lang="zh-CN" altLang="en-US" b="1" dirty="0">
                <a:latin typeface="楷体_GB2312"/>
                <a:ea typeface="楷体_GB2312"/>
                <a:cs typeface="楷体_GB2312"/>
              </a:rPr>
              <a:t>遇到输入符号</a:t>
            </a:r>
            <a:r>
              <a:rPr lang="en-US" altLang="zh-CN" b="1" dirty="0">
                <a:latin typeface="楷体_GB2312"/>
                <a:ea typeface="楷体_GB2312"/>
                <a:cs typeface="楷体_GB2312"/>
              </a:rPr>
              <a:t>id</a:t>
            </a:r>
            <a:r>
              <a:rPr lang="zh-CN" altLang="en-US" b="1" dirty="0">
                <a:latin typeface="楷体_GB2312"/>
                <a:ea typeface="楷体_GB2312"/>
                <a:cs typeface="楷体_GB2312"/>
              </a:rPr>
              <a:t>时，将其替换成</a:t>
            </a:r>
            <a:r>
              <a:rPr lang="en-US" altLang="zh-CN" b="1" dirty="0">
                <a:latin typeface="楷体_GB2312"/>
                <a:ea typeface="楷体_GB2312"/>
                <a:cs typeface="楷体_GB2312"/>
              </a:rPr>
              <a:t>FT‘</a:t>
            </a:r>
          </a:p>
          <a:p>
            <a:pPr eaLnBrk="1" hangingPunct="1"/>
            <a:r>
              <a:rPr lang="zh-CN" altLang="en-US" b="1" dirty="0">
                <a:latin typeface="楷体_GB2312"/>
                <a:ea typeface="楷体_GB2312"/>
                <a:cs typeface="楷体_GB2312"/>
              </a:rPr>
              <a:t>于是，</a:t>
            </a:r>
            <a:r>
              <a:rPr lang="en-US" altLang="zh-CN" b="1" dirty="0">
                <a:latin typeface="楷体_GB2312"/>
                <a:ea typeface="楷体_GB2312"/>
                <a:cs typeface="楷体_GB2312"/>
              </a:rPr>
              <a:t>T</a:t>
            </a:r>
            <a:r>
              <a:rPr lang="zh-CN" altLang="en-US" b="1" dirty="0">
                <a:latin typeface="楷体_GB2312"/>
                <a:ea typeface="楷体_GB2312"/>
                <a:cs typeface="楷体_GB2312"/>
              </a:rPr>
              <a:t>出栈，</a:t>
            </a:r>
            <a:r>
              <a:rPr lang="en-US" altLang="zh-CN" b="1" dirty="0">
                <a:latin typeface="楷体_GB2312"/>
                <a:ea typeface="楷体_GB2312"/>
                <a:cs typeface="楷体_GB2312"/>
              </a:rPr>
              <a:t>FT‘</a:t>
            </a:r>
            <a:r>
              <a:rPr lang="zh-CN" altLang="en-US" b="1" dirty="0">
                <a:latin typeface="楷体_GB2312"/>
                <a:ea typeface="楷体_GB2312"/>
                <a:cs typeface="楷体_GB2312"/>
              </a:rPr>
              <a:t>进栈</a:t>
            </a:r>
          </a:p>
          <a:p>
            <a:pPr eaLnBrk="1" hangingPunct="1"/>
            <a:endParaRPr lang="zh-CN" altLang="en-US" b="1" dirty="0">
              <a:latin typeface="楷体_GB2312"/>
              <a:ea typeface="楷体_GB2312"/>
              <a:cs typeface="楷体_GB2312"/>
            </a:endParaRPr>
          </a:p>
          <a:p>
            <a:pPr eaLnBrk="1" hangingPunct="1"/>
            <a:r>
              <a:rPr lang="zh-CN" altLang="en-US" b="1" dirty="0">
                <a:latin typeface="楷体_GB2312"/>
                <a:ea typeface="楷体_GB2312"/>
                <a:cs typeface="楷体_GB2312"/>
              </a:rPr>
              <a:t>此时，栈顶是非终结符</a:t>
            </a:r>
            <a:r>
              <a:rPr lang="en-US" altLang="zh-CN" b="1" dirty="0">
                <a:latin typeface="楷体_GB2312"/>
                <a:ea typeface="楷体_GB2312"/>
                <a:cs typeface="楷体_GB2312"/>
              </a:rPr>
              <a:t>F</a:t>
            </a:r>
            <a:r>
              <a:rPr lang="zh-CN" altLang="en-US" b="1" dirty="0">
                <a:latin typeface="楷体_GB2312"/>
                <a:ea typeface="楷体_GB2312"/>
                <a:cs typeface="楷体_GB2312"/>
              </a:rPr>
              <a:t>，它成为当前句型的最左非终结符</a:t>
            </a:r>
          </a:p>
          <a:p>
            <a:pPr eaLnBrk="1" hangingPunct="1"/>
            <a:r>
              <a:rPr lang="zh-CN" altLang="en-US" b="1" dirty="0">
                <a:latin typeface="楷体_GB2312"/>
                <a:ea typeface="楷体_GB2312"/>
                <a:cs typeface="楷体_GB2312"/>
              </a:rPr>
              <a:t>根据预测分析表，</a:t>
            </a:r>
            <a:r>
              <a:rPr lang="en-US" altLang="zh-CN" b="1" dirty="0">
                <a:latin typeface="楷体_GB2312"/>
                <a:ea typeface="楷体_GB2312"/>
                <a:cs typeface="楷体_GB2312"/>
              </a:rPr>
              <a:t>F</a:t>
            </a:r>
            <a:r>
              <a:rPr lang="zh-CN" altLang="en-US" b="1" dirty="0">
                <a:latin typeface="楷体_GB2312"/>
                <a:ea typeface="楷体_GB2312"/>
                <a:cs typeface="楷体_GB2312"/>
              </a:rPr>
              <a:t>遇到输入符号</a:t>
            </a:r>
            <a:r>
              <a:rPr lang="en-US" altLang="zh-CN" b="1" dirty="0">
                <a:latin typeface="楷体_GB2312"/>
                <a:ea typeface="楷体_GB2312"/>
                <a:cs typeface="楷体_GB2312"/>
              </a:rPr>
              <a:t>id</a:t>
            </a:r>
            <a:r>
              <a:rPr lang="zh-CN" altLang="en-US" b="1" dirty="0">
                <a:latin typeface="楷体_GB2312"/>
                <a:ea typeface="楷体_GB2312"/>
                <a:cs typeface="楷体_GB2312"/>
              </a:rPr>
              <a:t>时，将其替换成</a:t>
            </a:r>
            <a:r>
              <a:rPr lang="en-US" altLang="zh-CN" b="1" dirty="0">
                <a:latin typeface="楷体_GB2312"/>
                <a:ea typeface="楷体_GB2312"/>
                <a:cs typeface="楷体_GB2312"/>
              </a:rPr>
              <a:t>id</a:t>
            </a:r>
          </a:p>
          <a:p>
            <a:pPr eaLnBrk="1" hangingPunct="1"/>
            <a:r>
              <a:rPr lang="zh-CN" altLang="en-US" b="1" dirty="0">
                <a:latin typeface="楷体_GB2312"/>
                <a:ea typeface="楷体_GB2312"/>
                <a:cs typeface="楷体_GB2312"/>
              </a:rPr>
              <a:t>于是，</a:t>
            </a:r>
            <a:r>
              <a:rPr lang="en-US" altLang="zh-CN" b="1" dirty="0">
                <a:latin typeface="楷体_GB2312"/>
                <a:ea typeface="楷体_GB2312"/>
                <a:cs typeface="楷体_GB2312"/>
              </a:rPr>
              <a:t>F</a:t>
            </a:r>
            <a:r>
              <a:rPr lang="zh-CN" altLang="en-US" b="1" dirty="0">
                <a:latin typeface="楷体_GB2312"/>
                <a:ea typeface="楷体_GB2312"/>
                <a:cs typeface="楷体_GB2312"/>
              </a:rPr>
              <a:t>出栈，</a:t>
            </a:r>
            <a:r>
              <a:rPr lang="en-US" altLang="zh-CN" b="1" dirty="0">
                <a:latin typeface="楷体_GB2312"/>
                <a:ea typeface="楷体_GB2312"/>
                <a:cs typeface="楷体_GB2312"/>
              </a:rPr>
              <a:t>id</a:t>
            </a:r>
            <a:r>
              <a:rPr lang="zh-CN" altLang="en-US" b="1" dirty="0">
                <a:latin typeface="楷体_GB2312"/>
                <a:ea typeface="楷体_GB2312"/>
                <a:cs typeface="楷体_GB2312"/>
              </a:rPr>
              <a:t>进栈</a:t>
            </a:r>
          </a:p>
          <a:p>
            <a:pPr eaLnBrk="1" hangingPunct="1"/>
            <a:endParaRPr lang="zh-CN" altLang="en-US" b="1" dirty="0">
              <a:latin typeface="楷体_GB2312"/>
              <a:ea typeface="楷体_GB2312"/>
              <a:cs typeface="楷体_GB2312"/>
            </a:endParaRPr>
          </a:p>
          <a:p>
            <a:pPr eaLnBrk="1" hangingPunct="1"/>
            <a:r>
              <a:rPr lang="zh-CN" altLang="en-US" b="1" dirty="0">
                <a:latin typeface="楷体_GB2312"/>
                <a:ea typeface="楷体_GB2312"/>
                <a:cs typeface="楷体_GB2312"/>
              </a:rPr>
              <a:t>此时，栈顶是一个终结符</a:t>
            </a:r>
            <a:r>
              <a:rPr lang="en-US" altLang="zh-CN" b="1" dirty="0">
                <a:latin typeface="楷体_GB2312"/>
                <a:ea typeface="楷体_GB2312"/>
                <a:cs typeface="楷体_GB2312"/>
              </a:rPr>
              <a:t>id</a:t>
            </a:r>
            <a:r>
              <a:rPr lang="zh-CN" altLang="en-US" b="1" dirty="0">
                <a:latin typeface="楷体_GB2312"/>
                <a:ea typeface="楷体_GB2312"/>
                <a:cs typeface="楷体_GB2312"/>
              </a:rPr>
              <a:t>，它与当前输入符号</a:t>
            </a:r>
            <a:r>
              <a:rPr lang="en-US" altLang="zh-CN" b="1" dirty="0">
                <a:latin typeface="楷体_GB2312"/>
                <a:ea typeface="楷体_GB2312"/>
                <a:cs typeface="楷体_GB2312"/>
              </a:rPr>
              <a:t>id</a:t>
            </a:r>
            <a:r>
              <a:rPr lang="zh-CN" altLang="en-US" b="1" dirty="0">
                <a:latin typeface="楷体_GB2312"/>
                <a:ea typeface="楷体_GB2312"/>
                <a:cs typeface="楷体_GB2312"/>
              </a:rPr>
              <a:t>匹配，</a:t>
            </a:r>
          </a:p>
          <a:p>
            <a:pPr eaLnBrk="1" hangingPunct="1"/>
            <a:r>
              <a:rPr lang="zh-CN" altLang="en-US" b="1" dirty="0">
                <a:latin typeface="楷体_GB2312"/>
                <a:ea typeface="楷体_GB2312"/>
                <a:cs typeface="楷体_GB2312"/>
              </a:rPr>
              <a:t>于是，</a:t>
            </a:r>
            <a:r>
              <a:rPr lang="en-US" altLang="zh-CN" b="1" dirty="0">
                <a:latin typeface="楷体_GB2312"/>
                <a:ea typeface="楷体_GB2312"/>
                <a:cs typeface="楷体_GB2312"/>
              </a:rPr>
              <a:t>id</a:t>
            </a:r>
            <a:r>
              <a:rPr lang="zh-CN" altLang="en-US" b="1" dirty="0">
                <a:latin typeface="楷体_GB2312"/>
                <a:ea typeface="楷体_GB2312"/>
                <a:cs typeface="楷体_GB2312"/>
              </a:rPr>
              <a:t>出栈，输入指针移向下一个符号</a:t>
            </a:r>
            <a:r>
              <a:rPr lang="en-US" altLang="zh-CN" b="1" dirty="0">
                <a:latin typeface="楷体_GB2312"/>
                <a:ea typeface="楷体_GB2312"/>
                <a:cs typeface="楷体_GB2312"/>
              </a:rPr>
              <a:t>+</a:t>
            </a:r>
          </a:p>
          <a:p>
            <a:pPr eaLnBrk="1" hangingPunct="1"/>
            <a:endParaRPr lang="en-US" altLang="zh-CN" b="1" dirty="0">
              <a:latin typeface="楷体_GB2312"/>
              <a:ea typeface="楷体_GB2312"/>
              <a:cs typeface="楷体_GB2312"/>
            </a:endParaRPr>
          </a:p>
          <a:p>
            <a:pPr eaLnBrk="1" hangingPunct="1"/>
            <a:r>
              <a:rPr lang="zh-CN" altLang="en-US" b="1" dirty="0">
                <a:latin typeface="楷体_GB2312"/>
                <a:ea typeface="楷体_GB2312"/>
                <a:cs typeface="楷体_GB2312"/>
              </a:rPr>
              <a:t>此时，栈顶是非终结符</a:t>
            </a:r>
            <a:r>
              <a:rPr lang="en-US" altLang="zh-CN" b="1" dirty="0">
                <a:latin typeface="楷体_GB2312"/>
                <a:ea typeface="楷体_GB2312"/>
                <a:cs typeface="楷体_GB2312"/>
              </a:rPr>
              <a:t>T’</a:t>
            </a:r>
            <a:r>
              <a:rPr lang="zh-CN" altLang="en-US" b="1" dirty="0">
                <a:latin typeface="楷体_GB2312"/>
                <a:ea typeface="楷体_GB2312"/>
                <a:cs typeface="楷体_GB2312"/>
              </a:rPr>
              <a:t>，它成为当前句型的最左非终结符</a:t>
            </a:r>
          </a:p>
          <a:p>
            <a:pPr eaLnBrk="1" hangingPunct="1"/>
            <a:r>
              <a:rPr lang="zh-CN" altLang="en-US" b="1" dirty="0">
                <a:latin typeface="楷体_GB2312"/>
                <a:ea typeface="楷体_GB2312"/>
                <a:cs typeface="楷体_GB2312"/>
              </a:rPr>
              <a:t>根据预测分析表，</a:t>
            </a:r>
            <a:r>
              <a:rPr lang="en-US" altLang="zh-CN" b="1" dirty="0">
                <a:latin typeface="楷体_GB2312"/>
                <a:ea typeface="楷体_GB2312"/>
                <a:cs typeface="楷体_GB2312"/>
              </a:rPr>
              <a:t>T’</a:t>
            </a:r>
            <a:r>
              <a:rPr lang="zh-CN" altLang="en-US" b="1" dirty="0">
                <a:latin typeface="楷体_GB2312"/>
                <a:ea typeface="楷体_GB2312"/>
                <a:cs typeface="楷体_GB2312"/>
              </a:rPr>
              <a:t>遇到输入符号</a:t>
            </a:r>
            <a:r>
              <a:rPr lang="en-US" altLang="zh-CN" b="1" dirty="0">
                <a:latin typeface="楷体_GB2312"/>
                <a:ea typeface="楷体_GB2312"/>
                <a:cs typeface="楷体_GB2312"/>
              </a:rPr>
              <a:t>+</a:t>
            </a:r>
            <a:r>
              <a:rPr lang="zh-CN" altLang="en-US" b="1" dirty="0">
                <a:latin typeface="楷体_GB2312"/>
                <a:ea typeface="楷体_GB2312"/>
                <a:cs typeface="楷体_GB2312"/>
              </a:rPr>
              <a:t>时，将其替换成空串</a:t>
            </a:r>
          </a:p>
          <a:p>
            <a:pPr eaLnBrk="1" hangingPunct="1"/>
            <a:r>
              <a:rPr lang="zh-CN" altLang="en-US" b="1" dirty="0">
                <a:latin typeface="楷体_GB2312"/>
                <a:ea typeface="楷体_GB2312"/>
                <a:cs typeface="楷体_GB2312"/>
              </a:rPr>
              <a:t>于是，</a:t>
            </a:r>
            <a:r>
              <a:rPr lang="en-US" altLang="zh-CN" b="1" dirty="0">
                <a:latin typeface="楷体_GB2312"/>
                <a:ea typeface="楷体_GB2312"/>
                <a:cs typeface="楷体_GB2312"/>
              </a:rPr>
              <a:t>T’</a:t>
            </a:r>
            <a:r>
              <a:rPr lang="zh-CN" altLang="en-US" b="1" dirty="0">
                <a:latin typeface="楷体_GB2312"/>
                <a:ea typeface="楷体_GB2312"/>
                <a:cs typeface="楷体_GB2312"/>
              </a:rPr>
              <a:t>出栈</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a:extLst>
              <a:ext uri="{FF2B5EF4-FFF2-40B4-BE49-F238E27FC236}">
                <a16:creationId xmlns:a16="http://schemas.microsoft.com/office/drawing/2014/main" id="{B80330AF-E5DB-4C52-8086-1F5F0B7CC836}"/>
              </a:ext>
            </a:extLst>
          </p:cNvPr>
          <p:cNvSpPr>
            <a:spLocks noGrp="1" noRot="1" noChangeAspect="1" noTextEdit="1"/>
          </p:cNvSpPr>
          <p:nvPr>
            <p:ph type="sldImg"/>
          </p:nvPr>
        </p:nvSpPr>
        <p:spPr>
          <a:ln/>
        </p:spPr>
      </p:sp>
      <p:sp>
        <p:nvSpPr>
          <p:cNvPr id="134147" name="备注占位符 2">
            <a:extLst>
              <a:ext uri="{FF2B5EF4-FFF2-40B4-BE49-F238E27FC236}">
                <a16:creationId xmlns:a16="http://schemas.microsoft.com/office/drawing/2014/main" id="{ED768F2C-F723-479E-936D-B486B8EBEEA0}"/>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思考题 ：什么时候进行错误恢复？</a:t>
            </a:r>
            <a:endParaRPr lang="en-US" altLang="zh-CN" dirty="0">
              <a:latin typeface="Arial" panose="020B0604020202020204" pitchFamily="34" charset="0"/>
            </a:endParaRPr>
          </a:p>
          <a:p>
            <a:r>
              <a:rPr lang="zh-CN" altLang="en-US" dirty="0">
                <a:latin typeface="Arial" panose="020B0604020202020204" pitchFamily="34" charset="0"/>
              </a:rPr>
              <a:t>不做错误恢复时，什么情况下，表示分析成功了？</a:t>
            </a:r>
            <a:endParaRPr lang="en-US" altLang="zh-CN" dirty="0">
              <a:latin typeface="Arial" panose="020B0604020202020204" pitchFamily="34" charset="0"/>
            </a:endParaRPr>
          </a:p>
          <a:p>
            <a:r>
              <a:rPr lang="zh-CN" altLang="en-US" dirty="0">
                <a:latin typeface="Arial" panose="020B0604020202020204" pitchFamily="34" charset="0"/>
              </a:rPr>
              <a:t>进行错误恢复时，什么情况下，表示分析成功了？</a:t>
            </a:r>
          </a:p>
        </p:txBody>
      </p:sp>
      <p:sp>
        <p:nvSpPr>
          <p:cNvPr id="134148" name="灯片编号占位符 3">
            <a:extLst>
              <a:ext uri="{FF2B5EF4-FFF2-40B4-BE49-F238E27FC236}">
                <a16:creationId xmlns:a16="http://schemas.microsoft.com/office/drawing/2014/main" id="{0D091F28-364F-4503-A2E3-AE158A85A701}"/>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Tahoma" panose="020B0604030504040204" pitchFamily="34" charset="0"/>
                <a:ea typeface="宋体" panose="02010600030101010101" pitchFamily="2" charset="-122"/>
              </a:defRPr>
            </a:lvl1pPr>
            <a:lvl2pPr marL="741363" indent="-284163" defTabSz="950913">
              <a:defRPr>
                <a:solidFill>
                  <a:schemeClr val="tx1"/>
                </a:solidFill>
                <a:latin typeface="Tahoma" panose="020B0604030504040204" pitchFamily="34" charset="0"/>
                <a:ea typeface="宋体" panose="02010600030101010101" pitchFamily="2" charset="-122"/>
              </a:defRPr>
            </a:lvl2pPr>
            <a:lvl3pPr marL="1141413" indent="-227013" defTabSz="950913">
              <a:defRPr>
                <a:solidFill>
                  <a:schemeClr val="tx1"/>
                </a:solidFill>
                <a:latin typeface="Tahoma" panose="020B0604030504040204" pitchFamily="34" charset="0"/>
                <a:ea typeface="宋体" panose="02010600030101010101" pitchFamily="2" charset="-122"/>
              </a:defRPr>
            </a:lvl3pPr>
            <a:lvl4pPr marL="1598613" indent="-227013" defTabSz="950913">
              <a:defRPr>
                <a:solidFill>
                  <a:schemeClr val="tx1"/>
                </a:solidFill>
                <a:latin typeface="Tahoma" panose="020B0604030504040204" pitchFamily="34" charset="0"/>
                <a:ea typeface="宋体" panose="02010600030101010101" pitchFamily="2" charset="-122"/>
              </a:defRPr>
            </a:lvl4pPr>
            <a:lvl5pPr marL="2055813" indent="-227013" defTabSz="950913">
              <a:defRPr>
                <a:solidFill>
                  <a:schemeClr val="tx1"/>
                </a:solidFill>
                <a:latin typeface="Tahoma" panose="020B0604030504040204" pitchFamily="34" charset="0"/>
                <a:ea typeface="宋体" panose="02010600030101010101" pitchFamily="2" charset="-122"/>
              </a:defRPr>
            </a:lvl5pPr>
            <a:lvl6pPr marL="25130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F893972D-EC1F-473B-A7FA-9391802DD348}" type="slidenum">
              <a:rPr lang="zh-CN" altLang="en-US" smtClean="0"/>
              <a:pPr/>
              <a:t>64</a:t>
            </a:fld>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258FA7CE-3E52-4FCD-971B-9986BE51293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a:defRPr>
                <a:solidFill>
                  <a:schemeClr val="tx1"/>
                </a:solidFill>
                <a:latin typeface="Tahoma" panose="020B0604030504040204" pitchFamily="34" charset="0"/>
                <a:ea typeface="宋体" panose="02010600030101010101" pitchFamily="2" charset="-122"/>
              </a:defRPr>
            </a:lvl1pPr>
            <a:lvl2pPr marL="741363" indent="-284163" defTabSz="952500">
              <a:defRPr>
                <a:solidFill>
                  <a:schemeClr val="tx1"/>
                </a:solidFill>
                <a:latin typeface="Tahoma" panose="020B0604030504040204" pitchFamily="34" charset="0"/>
                <a:ea typeface="宋体" panose="02010600030101010101" pitchFamily="2" charset="-122"/>
              </a:defRPr>
            </a:lvl2pPr>
            <a:lvl3pPr marL="1141413" indent="-227013" defTabSz="952500">
              <a:defRPr>
                <a:solidFill>
                  <a:schemeClr val="tx1"/>
                </a:solidFill>
                <a:latin typeface="Tahoma" panose="020B0604030504040204" pitchFamily="34" charset="0"/>
                <a:ea typeface="宋体" panose="02010600030101010101" pitchFamily="2" charset="-122"/>
              </a:defRPr>
            </a:lvl3pPr>
            <a:lvl4pPr marL="1598613" indent="-227013" defTabSz="952500">
              <a:defRPr>
                <a:solidFill>
                  <a:schemeClr val="tx1"/>
                </a:solidFill>
                <a:latin typeface="Tahoma" panose="020B0604030504040204" pitchFamily="34" charset="0"/>
                <a:ea typeface="宋体" panose="02010600030101010101" pitchFamily="2" charset="-122"/>
              </a:defRPr>
            </a:lvl4pPr>
            <a:lvl5pPr marL="2055813" indent="-227013" defTabSz="952500">
              <a:defRPr>
                <a:solidFill>
                  <a:schemeClr val="tx1"/>
                </a:solidFill>
                <a:latin typeface="Tahoma" panose="020B0604030504040204" pitchFamily="34" charset="0"/>
                <a:ea typeface="宋体" panose="02010600030101010101" pitchFamily="2" charset="-122"/>
              </a:defRPr>
            </a:lvl5pPr>
            <a:lvl6pPr marL="2513013" indent="-227013" defTabSz="9525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525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525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525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4F1CEE56-28C0-4B7A-A9B0-1092DBCA285A}" type="slidenum">
              <a:rPr lang="zh-CN" altLang="en-US" smtClean="0"/>
              <a:pPr/>
              <a:t>65</a:t>
            </a:fld>
            <a:endParaRPr lang="en-US" altLang="zh-CN"/>
          </a:p>
        </p:txBody>
      </p:sp>
      <p:sp>
        <p:nvSpPr>
          <p:cNvPr id="136195" name="Rectangle 2">
            <a:extLst>
              <a:ext uri="{FF2B5EF4-FFF2-40B4-BE49-F238E27FC236}">
                <a16:creationId xmlns:a16="http://schemas.microsoft.com/office/drawing/2014/main" id="{8D9C2446-8161-43CD-B41B-ECF34114F381}"/>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33F7B6C2-B415-45DF-B9EC-0B82865B556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zh-CN" altLang="en-US" b="1">
                <a:latin typeface="楷体_GB2312"/>
                <a:ea typeface="楷体_GB2312"/>
                <a:cs typeface="楷体_GB2312"/>
              </a:rPr>
              <a:t>前面我们分别讲了递归的预测分析法和非递归的预测分析法</a:t>
            </a:r>
          </a:p>
          <a:p>
            <a:pPr eaLnBrk="1" hangingPunct="1">
              <a:lnSpc>
                <a:spcPct val="90000"/>
              </a:lnSpc>
            </a:pPr>
            <a:r>
              <a:rPr lang="zh-CN" altLang="en-US" b="1">
                <a:latin typeface="楷体_GB2312"/>
                <a:ea typeface="楷体_GB2312"/>
                <a:cs typeface="楷体_GB2312"/>
              </a:rPr>
              <a:t>下面我们来对比一下二者的性能</a:t>
            </a:r>
          </a:p>
          <a:p>
            <a:pPr eaLnBrk="1" hangingPunct="1">
              <a:lnSpc>
                <a:spcPct val="90000"/>
              </a:lnSpc>
            </a:pPr>
            <a:r>
              <a:rPr lang="zh-CN" altLang="en-US" b="1">
                <a:latin typeface="楷体_GB2312"/>
                <a:ea typeface="楷体_GB2312"/>
                <a:cs typeface="楷体_GB2312"/>
              </a:rPr>
              <a:t>从程序规模上来讲，递归的方法</a:t>
            </a:r>
            <a:r>
              <a:rPr lang="en-US" altLang="zh-CN" b="1">
                <a:latin typeface="楷体_GB2312"/>
                <a:ea typeface="楷体_GB2312"/>
                <a:cs typeface="楷体_GB2312"/>
              </a:rPr>
              <a:t>……</a:t>
            </a:r>
          </a:p>
          <a:p>
            <a:pPr eaLnBrk="1" hangingPunct="1">
              <a:lnSpc>
                <a:spcPct val="90000"/>
              </a:lnSpc>
            </a:pPr>
            <a:r>
              <a:rPr lang="zh-CN" altLang="en-US" b="1">
                <a:latin typeface="楷体_GB2312"/>
                <a:ea typeface="楷体_GB2312"/>
                <a:cs typeface="楷体_GB2312"/>
              </a:rPr>
              <a:t>直观性：递归的预测分析法较好，因为程序都是按照产生式编写的</a:t>
            </a:r>
          </a:p>
          <a:p>
            <a:pPr eaLnBrk="1" hangingPunct="1">
              <a:lnSpc>
                <a:spcPct val="90000"/>
              </a:lnSpc>
            </a:pPr>
            <a:r>
              <a:rPr lang="zh-CN" altLang="en-US" b="1">
                <a:latin typeface="楷体_GB2312"/>
                <a:ea typeface="楷体_GB2312"/>
                <a:cs typeface="楷体_GB2312"/>
              </a:rPr>
              <a:t>效率：高深度的递归调用需要花费时间在递归子程序之间的连接上，影响了分析器的效率</a:t>
            </a:r>
          </a:p>
          <a:p>
            <a:pPr eaLnBrk="1" hangingPunct="1">
              <a:lnSpc>
                <a:spcPct val="90000"/>
              </a:lnSpc>
            </a:pPr>
            <a:endParaRPr lang="zh-CN" altLang="en-US" b="1">
              <a:latin typeface="楷体_GB2312"/>
              <a:ea typeface="楷体_GB2312"/>
              <a:cs typeface="楷体_GB2312"/>
            </a:endParaRPr>
          </a:p>
          <a:p>
            <a:pPr eaLnBrk="1" hangingPunct="1">
              <a:lnSpc>
                <a:spcPct val="90000"/>
              </a:lnSpc>
            </a:pPr>
            <a:r>
              <a:rPr lang="zh-CN" altLang="en-US" b="1">
                <a:latin typeface="楷体_GB2312"/>
                <a:ea typeface="楷体_GB2312"/>
                <a:cs typeface="楷体_GB2312"/>
              </a:rPr>
              <a:t>优点：</a:t>
            </a:r>
          </a:p>
          <a:p>
            <a:pPr eaLnBrk="1" hangingPunct="1">
              <a:lnSpc>
                <a:spcPct val="90000"/>
              </a:lnSpc>
            </a:pPr>
            <a:r>
              <a:rPr lang="en-US" altLang="zh-CN" b="1">
                <a:latin typeface="楷体_GB2312"/>
                <a:ea typeface="楷体_GB2312"/>
                <a:cs typeface="楷体_GB2312"/>
              </a:rPr>
              <a:t>1</a:t>
            </a:r>
            <a:r>
              <a:rPr lang="zh-CN" altLang="en-US" b="1">
                <a:latin typeface="楷体_GB2312"/>
                <a:ea typeface="楷体_GB2312"/>
                <a:cs typeface="楷体_GB2312"/>
              </a:rPr>
              <a:t>）直观、简单、可读性好</a:t>
            </a:r>
          </a:p>
          <a:p>
            <a:pPr eaLnBrk="1" hangingPunct="1">
              <a:lnSpc>
                <a:spcPct val="90000"/>
              </a:lnSpc>
            </a:pPr>
            <a:r>
              <a:rPr lang="en-US" altLang="zh-CN" b="1">
                <a:latin typeface="楷体_GB2312"/>
                <a:ea typeface="楷体_GB2312"/>
                <a:cs typeface="楷体_GB2312"/>
              </a:rPr>
              <a:t>2</a:t>
            </a:r>
            <a:r>
              <a:rPr lang="zh-CN" altLang="en-US" b="1">
                <a:latin typeface="楷体_GB2312"/>
                <a:ea typeface="楷体_GB2312"/>
                <a:cs typeface="楷体_GB2312"/>
              </a:rPr>
              <a:t>）便于扩充</a:t>
            </a:r>
          </a:p>
          <a:p>
            <a:pPr eaLnBrk="1" hangingPunct="1">
              <a:lnSpc>
                <a:spcPct val="90000"/>
              </a:lnSpc>
            </a:pPr>
            <a:r>
              <a:rPr lang="zh-CN" altLang="en-US" b="1">
                <a:latin typeface="楷体_GB2312"/>
                <a:ea typeface="楷体_GB2312"/>
                <a:cs typeface="楷体_GB2312"/>
              </a:rPr>
              <a:t>缺点：</a:t>
            </a:r>
          </a:p>
          <a:p>
            <a:pPr eaLnBrk="1" hangingPunct="1">
              <a:lnSpc>
                <a:spcPct val="90000"/>
              </a:lnSpc>
            </a:pPr>
            <a:r>
              <a:rPr lang="en-US" altLang="zh-CN" b="1">
                <a:latin typeface="楷体_GB2312"/>
                <a:ea typeface="楷体_GB2312"/>
                <a:cs typeface="楷体_GB2312"/>
              </a:rPr>
              <a:t>1) </a:t>
            </a:r>
            <a:r>
              <a:rPr lang="zh-CN" altLang="en-US" b="1">
                <a:latin typeface="楷体_GB2312"/>
                <a:ea typeface="楷体_GB2312"/>
                <a:cs typeface="楷体_GB2312"/>
              </a:rPr>
              <a:t>递归算法的实现效率低</a:t>
            </a:r>
          </a:p>
          <a:p>
            <a:pPr eaLnBrk="1" hangingPunct="1">
              <a:lnSpc>
                <a:spcPct val="90000"/>
              </a:lnSpc>
            </a:pPr>
            <a:r>
              <a:rPr lang="en-US" altLang="zh-CN" b="1">
                <a:latin typeface="楷体_GB2312"/>
                <a:ea typeface="楷体_GB2312"/>
                <a:cs typeface="楷体_GB2312"/>
              </a:rPr>
              <a:t>2) </a:t>
            </a:r>
            <a:r>
              <a:rPr lang="zh-CN" altLang="en-US" b="1">
                <a:latin typeface="楷体_GB2312"/>
                <a:ea typeface="楷体_GB2312"/>
                <a:cs typeface="楷体_GB2312"/>
              </a:rPr>
              <a:t>处理能力相对有限</a:t>
            </a:r>
          </a:p>
          <a:p>
            <a:pPr eaLnBrk="1" hangingPunct="1">
              <a:lnSpc>
                <a:spcPct val="90000"/>
              </a:lnSpc>
            </a:pPr>
            <a:r>
              <a:rPr lang="en-US" altLang="zh-CN" b="1">
                <a:latin typeface="楷体_GB2312"/>
                <a:ea typeface="楷体_GB2312"/>
                <a:cs typeface="楷体_GB2312"/>
              </a:rPr>
              <a:t>3) </a:t>
            </a:r>
            <a:r>
              <a:rPr lang="zh-CN" altLang="en-US" b="1">
                <a:latin typeface="楷体_GB2312"/>
                <a:ea typeface="楷体_GB2312"/>
                <a:cs typeface="楷体_GB2312"/>
              </a:rPr>
              <a:t>通用性差，难以自动生成</a:t>
            </a:r>
          </a:p>
          <a:p>
            <a:pPr eaLnBrk="1" hangingPunct="1">
              <a:lnSpc>
                <a:spcPct val="90000"/>
              </a:lnSpc>
            </a:pPr>
            <a:r>
              <a:rPr lang="zh-CN" altLang="en-US" b="1">
                <a:latin typeface="楷体_GB2312"/>
                <a:ea typeface="楷体_GB2312"/>
                <a:cs typeface="楷体_GB2312"/>
              </a:rPr>
              <a:t>优点：</a:t>
            </a:r>
          </a:p>
          <a:p>
            <a:pPr eaLnBrk="1" hangingPunct="1">
              <a:lnSpc>
                <a:spcPct val="90000"/>
              </a:lnSpc>
            </a:pPr>
            <a:r>
              <a:rPr lang="zh-CN" altLang="en-US" b="1">
                <a:latin typeface="楷体_GB2312"/>
                <a:ea typeface="楷体_GB2312"/>
                <a:cs typeface="楷体_GB2312"/>
              </a:rPr>
              <a:t>分析器编写速度快</a:t>
            </a:r>
          </a:p>
          <a:p>
            <a:pPr eaLnBrk="1" hangingPunct="1">
              <a:lnSpc>
                <a:spcPct val="90000"/>
              </a:lnSpc>
            </a:pPr>
            <a:r>
              <a:rPr lang="zh-CN" altLang="en-US" b="1">
                <a:latin typeface="楷体_GB2312"/>
                <a:ea typeface="楷体_GB2312"/>
                <a:cs typeface="楷体_GB2312"/>
              </a:rPr>
              <a:t>由于分析器和文法的紧密对应性，容易保证分析器的正确性，至少使得任何错误都变得简单和易于发现</a:t>
            </a:r>
          </a:p>
          <a:p>
            <a:pPr eaLnBrk="1" hangingPunct="1">
              <a:lnSpc>
                <a:spcPct val="90000"/>
              </a:lnSpc>
            </a:pPr>
            <a:r>
              <a:rPr lang="zh-CN" altLang="en-US" b="1">
                <a:latin typeface="楷体_GB2312"/>
                <a:ea typeface="楷体_GB2312"/>
                <a:cs typeface="楷体_GB2312"/>
              </a:rPr>
              <a:t>缺点：</a:t>
            </a:r>
          </a:p>
          <a:p>
            <a:pPr eaLnBrk="1" hangingPunct="1">
              <a:lnSpc>
                <a:spcPct val="90000"/>
              </a:lnSpc>
            </a:pPr>
            <a:r>
              <a:rPr lang="zh-CN" altLang="en-US" b="1">
                <a:latin typeface="楷体_GB2312"/>
                <a:ea typeface="楷体_GB2312"/>
                <a:cs typeface="楷体_GB2312"/>
              </a:rPr>
              <a:t>高深度的递归调用影响了分析器的效率，许多时间需要花费在递归子程序之间的连接上</a:t>
            </a:r>
          </a:p>
          <a:p>
            <a:pPr eaLnBrk="1" hangingPunct="1">
              <a:lnSpc>
                <a:spcPct val="90000"/>
              </a:lnSpc>
            </a:pPr>
            <a:r>
              <a:rPr lang="zh-CN" altLang="en-US" b="1">
                <a:latin typeface="楷体_GB2312"/>
                <a:ea typeface="楷体_GB2312"/>
                <a:cs typeface="楷体_GB2312"/>
              </a:rPr>
              <a:t>如果所采用的高级语言不允许递归，就不能使用递归下降法（肖新</a:t>
            </a:r>
            <a:r>
              <a:rPr lang="en-US" altLang="zh-CN" b="1">
                <a:latin typeface="楷体_GB2312"/>
                <a:ea typeface="楷体_GB2312"/>
                <a:cs typeface="楷体_GB2312"/>
              </a:rPr>
              <a:t>p83</a:t>
            </a:r>
            <a:r>
              <a:rPr lang="zh-CN" altLang="en-US" b="1">
                <a:latin typeface="楷体_GB2312"/>
                <a:ea typeface="楷体_GB2312"/>
                <a:cs typeface="楷体_GB2312"/>
              </a:rPr>
              <a:t>）</a:t>
            </a:r>
          </a:p>
          <a:p>
            <a:pPr eaLnBrk="1" hangingPunct="1">
              <a:lnSpc>
                <a:spcPct val="90000"/>
              </a:lnSpc>
            </a:pPr>
            <a:endParaRPr lang="zh-CN" altLang="en-US" b="1">
              <a:latin typeface="楷体_GB2312"/>
              <a:ea typeface="楷体_GB2312"/>
              <a:cs typeface="楷体_GB2312"/>
            </a:endParaRPr>
          </a:p>
          <a:p>
            <a:pPr eaLnBrk="1" hangingPunct="1">
              <a:lnSpc>
                <a:spcPct val="90000"/>
              </a:lnSpc>
            </a:pPr>
            <a:r>
              <a:rPr lang="en-US" altLang="zh-CN" b="1">
                <a:latin typeface="楷体_GB2312"/>
                <a:ea typeface="楷体_GB2312"/>
                <a:cs typeface="楷体_GB2312"/>
              </a:rPr>
              <a:t>LL(1)</a:t>
            </a:r>
            <a:r>
              <a:rPr lang="zh-CN" altLang="en-US" b="1">
                <a:latin typeface="楷体_GB2312"/>
                <a:ea typeface="楷体_GB2312"/>
                <a:cs typeface="楷体_GB2312"/>
              </a:rPr>
              <a:t>：</a:t>
            </a:r>
          </a:p>
          <a:p>
            <a:pPr eaLnBrk="1" hangingPunct="1">
              <a:lnSpc>
                <a:spcPct val="90000"/>
              </a:lnSpc>
            </a:pPr>
            <a:r>
              <a:rPr lang="zh-CN" altLang="en-US" b="1">
                <a:latin typeface="楷体_GB2312"/>
                <a:ea typeface="楷体_GB2312"/>
                <a:cs typeface="楷体_GB2312"/>
              </a:rPr>
              <a:t>分析时间大约正比于程序长度</a:t>
            </a:r>
          </a:p>
          <a:p>
            <a:pPr eaLnBrk="1" hangingPunct="1">
              <a:lnSpc>
                <a:spcPct val="90000"/>
              </a:lnSpc>
            </a:pPr>
            <a:r>
              <a:rPr lang="zh-CN" altLang="en-US" b="1">
                <a:latin typeface="楷体_GB2312"/>
                <a:ea typeface="楷体_GB2312"/>
                <a:cs typeface="楷体_GB2312"/>
              </a:rPr>
              <a:t>具有良好的诊断和错误恢复能力</a:t>
            </a:r>
          </a:p>
          <a:p>
            <a:pPr eaLnBrk="1" hangingPunct="1">
              <a:lnSpc>
                <a:spcPct val="90000"/>
              </a:lnSpc>
            </a:pPr>
            <a:r>
              <a:rPr lang="en-US" altLang="zh-CN" b="1">
                <a:latin typeface="楷体_GB2312"/>
                <a:ea typeface="楷体_GB2312"/>
                <a:cs typeface="楷体_GB2312"/>
              </a:rPr>
              <a:t>LL(1)</a:t>
            </a:r>
            <a:r>
              <a:rPr lang="zh-CN" altLang="en-US" b="1">
                <a:latin typeface="楷体_GB2312"/>
                <a:ea typeface="楷体_GB2312"/>
                <a:cs typeface="楷体_GB2312"/>
              </a:rPr>
              <a:t>分析表比起其他分析方法中的分析表相对较小</a:t>
            </a:r>
          </a:p>
          <a:p>
            <a:pPr eaLnBrk="1" hangingPunct="1">
              <a:lnSpc>
                <a:spcPct val="90000"/>
              </a:lnSpc>
            </a:pPr>
            <a:endParaRPr lang="zh-CN" altLang="en-US" b="1">
              <a:latin typeface="楷体_GB2312"/>
              <a:ea typeface="楷体_GB2312"/>
              <a:cs typeface="楷体_GB231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5517">
              <a:spcBef>
                <a:spcPct val="30000"/>
              </a:spcBef>
              <a:defRPr sz="1100">
                <a:solidFill>
                  <a:schemeClr val="tx1"/>
                </a:solidFill>
                <a:latin typeface="Times New Roman" panose="02020603050405020304" pitchFamily="18" charset="0"/>
                <a:ea typeface="宋体" panose="02010600030101010101" pitchFamily="2" charset="-122"/>
              </a:defRPr>
            </a:lvl1pPr>
            <a:lvl2pPr marL="700466" indent="-269410" defTabSz="905517">
              <a:spcBef>
                <a:spcPct val="30000"/>
              </a:spcBef>
              <a:defRPr sz="1100">
                <a:solidFill>
                  <a:schemeClr val="tx1"/>
                </a:solidFill>
                <a:latin typeface="Times New Roman" panose="02020603050405020304" pitchFamily="18" charset="0"/>
                <a:ea typeface="宋体" panose="02010600030101010101" pitchFamily="2" charset="-122"/>
              </a:defRPr>
            </a:lvl2pPr>
            <a:lvl3pPr marL="1077640" indent="-215528" defTabSz="905517">
              <a:spcBef>
                <a:spcPct val="30000"/>
              </a:spcBef>
              <a:defRPr sz="1100">
                <a:solidFill>
                  <a:schemeClr val="tx1"/>
                </a:solidFill>
                <a:latin typeface="Times New Roman" panose="02020603050405020304" pitchFamily="18" charset="0"/>
                <a:ea typeface="宋体" panose="02010600030101010101" pitchFamily="2" charset="-122"/>
              </a:defRPr>
            </a:lvl3pPr>
            <a:lvl4pPr marL="1508697" indent="-215528" defTabSz="905517">
              <a:spcBef>
                <a:spcPct val="30000"/>
              </a:spcBef>
              <a:defRPr sz="1100">
                <a:solidFill>
                  <a:schemeClr val="tx1"/>
                </a:solidFill>
                <a:latin typeface="Times New Roman" panose="02020603050405020304" pitchFamily="18" charset="0"/>
                <a:ea typeface="宋体" panose="02010600030101010101" pitchFamily="2" charset="-122"/>
              </a:defRPr>
            </a:lvl4pPr>
            <a:lvl5pPr marL="1939753" indent="-215528" defTabSz="905517">
              <a:spcBef>
                <a:spcPct val="30000"/>
              </a:spcBef>
              <a:defRPr sz="1100">
                <a:solidFill>
                  <a:schemeClr val="tx1"/>
                </a:solidFill>
                <a:latin typeface="Times New Roman" panose="02020603050405020304" pitchFamily="18" charset="0"/>
                <a:ea typeface="宋体" panose="02010600030101010101" pitchFamily="2" charset="-122"/>
              </a:defRPr>
            </a:lvl5pPr>
            <a:lvl6pPr marL="2370809" indent="-215528" defTabSz="905517" eaLnBrk="0" fontAlgn="base" hangingPunct="0">
              <a:spcBef>
                <a:spcPct val="30000"/>
              </a:spcBef>
              <a:spcAft>
                <a:spcPct val="0"/>
              </a:spcAft>
              <a:defRPr sz="1100">
                <a:solidFill>
                  <a:schemeClr val="tx1"/>
                </a:solidFill>
                <a:latin typeface="Times New Roman" panose="02020603050405020304" pitchFamily="18" charset="0"/>
                <a:ea typeface="宋体" panose="02010600030101010101" pitchFamily="2" charset="-122"/>
              </a:defRPr>
            </a:lvl6pPr>
            <a:lvl7pPr marL="2801865" indent="-215528" defTabSz="905517" eaLnBrk="0" fontAlgn="base" hangingPunct="0">
              <a:spcBef>
                <a:spcPct val="30000"/>
              </a:spcBef>
              <a:spcAft>
                <a:spcPct val="0"/>
              </a:spcAft>
              <a:defRPr sz="1100">
                <a:solidFill>
                  <a:schemeClr val="tx1"/>
                </a:solidFill>
                <a:latin typeface="Times New Roman" panose="02020603050405020304" pitchFamily="18" charset="0"/>
                <a:ea typeface="宋体" panose="02010600030101010101" pitchFamily="2" charset="-122"/>
              </a:defRPr>
            </a:lvl7pPr>
            <a:lvl8pPr marL="3232921" indent="-215528" defTabSz="905517" eaLnBrk="0" fontAlgn="base" hangingPunct="0">
              <a:spcBef>
                <a:spcPct val="30000"/>
              </a:spcBef>
              <a:spcAft>
                <a:spcPct val="0"/>
              </a:spcAft>
              <a:defRPr sz="1100">
                <a:solidFill>
                  <a:schemeClr val="tx1"/>
                </a:solidFill>
                <a:latin typeface="Times New Roman" panose="02020603050405020304" pitchFamily="18" charset="0"/>
                <a:ea typeface="宋体" panose="02010600030101010101" pitchFamily="2" charset="-122"/>
              </a:defRPr>
            </a:lvl8pPr>
            <a:lvl9pPr marL="3663977" indent="-215528" defTabSz="905517" eaLnBrk="0" fontAlgn="base" hangingPunct="0">
              <a:spcBef>
                <a:spcPct val="30000"/>
              </a:spcBef>
              <a:spcAft>
                <a:spcPct val="0"/>
              </a:spcAft>
              <a:defRPr sz="1100">
                <a:solidFill>
                  <a:schemeClr val="tx1"/>
                </a:solidFill>
                <a:latin typeface="Times New Roman" panose="02020603050405020304" pitchFamily="18" charset="0"/>
                <a:ea typeface="宋体" panose="02010600030101010101" pitchFamily="2" charset="-122"/>
              </a:defRPr>
            </a:lvl9pPr>
          </a:lstStyle>
          <a:p>
            <a:pPr>
              <a:spcBef>
                <a:spcPct val="0"/>
              </a:spcBef>
            </a:pPr>
            <a:fld id="{1AEB0BA7-F3DA-4C48-8345-8CB9F319CFC3}" type="slidenum">
              <a:rPr lang="en-US" altLang="zh-CN" sz="1200"/>
              <a:pPr>
                <a:spcBef>
                  <a:spcPct val="0"/>
                </a:spcBef>
              </a:pPr>
              <a:t>66</a:t>
            </a:fld>
            <a:endParaRPr lang="en-US" altLang="zh-CN" sz="1200"/>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sym typeface="Symbol" panose="05050102010706020507" pitchFamily="18" charset="2"/>
            </a:endParaRPr>
          </a:p>
        </p:txBody>
      </p:sp>
    </p:spTree>
    <p:extLst>
      <p:ext uri="{BB962C8B-B14F-4D97-AF65-F5344CB8AC3E}">
        <p14:creationId xmlns:p14="http://schemas.microsoft.com/office/powerpoint/2010/main" val="41493517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5517">
              <a:spcBef>
                <a:spcPct val="30000"/>
              </a:spcBef>
              <a:defRPr sz="1100">
                <a:solidFill>
                  <a:schemeClr val="tx1"/>
                </a:solidFill>
                <a:latin typeface="Times New Roman" panose="02020603050405020304" pitchFamily="18" charset="0"/>
                <a:ea typeface="宋体" panose="02010600030101010101" pitchFamily="2" charset="-122"/>
              </a:defRPr>
            </a:lvl1pPr>
            <a:lvl2pPr marL="700466" indent="-269410" defTabSz="905517">
              <a:spcBef>
                <a:spcPct val="30000"/>
              </a:spcBef>
              <a:defRPr sz="1100">
                <a:solidFill>
                  <a:schemeClr val="tx1"/>
                </a:solidFill>
                <a:latin typeface="Times New Roman" panose="02020603050405020304" pitchFamily="18" charset="0"/>
                <a:ea typeface="宋体" panose="02010600030101010101" pitchFamily="2" charset="-122"/>
              </a:defRPr>
            </a:lvl2pPr>
            <a:lvl3pPr marL="1077640" indent="-215528" defTabSz="905517">
              <a:spcBef>
                <a:spcPct val="30000"/>
              </a:spcBef>
              <a:defRPr sz="1100">
                <a:solidFill>
                  <a:schemeClr val="tx1"/>
                </a:solidFill>
                <a:latin typeface="Times New Roman" panose="02020603050405020304" pitchFamily="18" charset="0"/>
                <a:ea typeface="宋体" panose="02010600030101010101" pitchFamily="2" charset="-122"/>
              </a:defRPr>
            </a:lvl3pPr>
            <a:lvl4pPr marL="1508697" indent="-215528" defTabSz="905517">
              <a:spcBef>
                <a:spcPct val="30000"/>
              </a:spcBef>
              <a:defRPr sz="1100">
                <a:solidFill>
                  <a:schemeClr val="tx1"/>
                </a:solidFill>
                <a:latin typeface="Times New Roman" panose="02020603050405020304" pitchFamily="18" charset="0"/>
                <a:ea typeface="宋体" panose="02010600030101010101" pitchFamily="2" charset="-122"/>
              </a:defRPr>
            </a:lvl4pPr>
            <a:lvl5pPr marL="1939753" indent="-215528" defTabSz="905517">
              <a:spcBef>
                <a:spcPct val="30000"/>
              </a:spcBef>
              <a:defRPr sz="1100">
                <a:solidFill>
                  <a:schemeClr val="tx1"/>
                </a:solidFill>
                <a:latin typeface="Times New Roman" panose="02020603050405020304" pitchFamily="18" charset="0"/>
                <a:ea typeface="宋体" panose="02010600030101010101" pitchFamily="2" charset="-122"/>
              </a:defRPr>
            </a:lvl5pPr>
            <a:lvl6pPr marL="2370809" indent="-215528" defTabSz="905517" eaLnBrk="0" fontAlgn="base" hangingPunct="0">
              <a:spcBef>
                <a:spcPct val="30000"/>
              </a:spcBef>
              <a:spcAft>
                <a:spcPct val="0"/>
              </a:spcAft>
              <a:defRPr sz="1100">
                <a:solidFill>
                  <a:schemeClr val="tx1"/>
                </a:solidFill>
                <a:latin typeface="Times New Roman" panose="02020603050405020304" pitchFamily="18" charset="0"/>
                <a:ea typeface="宋体" panose="02010600030101010101" pitchFamily="2" charset="-122"/>
              </a:defRPr>
            </a:lvl6pPr>
            <a:lvl7pPr marL="2801865" indent="-215528" defTabSz="905517" eaLnBrk="0" fontAlgn="base" hangingPunct="0">
              <a:spcBef>
                <a:spcPct val="30000"/>
              </a:spcBef>
              <a:spcAft>
                <a:spcPct val="0"/>
              </a:spcAft>
              <a:defRPr sz="1100">
                <a:solidFill>
                  <a:schemeClr val="tx1"/>
                </a:solidFill>
                <a:latin typeface="Times New Roman" panose="02020603050405020304" pitchFamily="18" charset="0"/>
                <a:ea typeface="宋体" panose="02010600030101010101" pitchFamily="2" charset="-122"/>
              </a:defRPr>
            </a:lvl7pPr>
            <a:lvl8pPr marL="3232921" indent="-215528" defTabSz="905517" eaLnBrk="0" fontAlgn="base" hangingPunct="0">
              <a:spcBef>
                <a:spcPct val="30000"/>
              </a:spcBef>
              <a:spcAft>
                <a:spcPct val="0"/>
              </a:spcAft>
              <a:defRPr sz="1100">
                <a:solidFill>
                  <a:schemeClr val="tx1"/>
                </a:solidFill>
                <a:latin typeface="Times New Roman" panose="02020603050405020304" pitchFamily="18" charset="0"/>
                <a:ea typeface="宋体" panose="02010600030101010101" pitchFamily="2" charset="-122"/>
              </a:defRPr>
            </a:lvl8pPr>
            <a:lvl9pPr marL="3663977" indent="-215528" defTabSz="905517" eaLnBrk="0" fontAlgn="base" hangingPunct="0">
              <a:spcBef>
                <a:spcPct val="30000"/>
              </a:spcBef>
              <a:spcAft>
                <a:spcPct val="0"/>
              </a:spcAft>
              <a:defRPr sz="1100">
                <a:solidFill>
                  <a:schemeClr val="tx1"/>
                </a:solidFill>
                <a:latin typeface="Times New Roman" panose="02020603050405020304" pitchFamily="18" charset="0"/>
                <a:ea typeface="宋体" panose="02010600030101010101" pitchFamily="2" charset="-122"/>
              </a:defRPr>
            </a:lvl9pPr>
          </a:lstStyle>
          <a:p>
            <a:pPr>
              <a:spcBef>
                <a:spcPct val="0"/>
              </a:spcBef>
            </a:pPr>
            <a:fld id="{1AEB0BA7-F3DA-4C48-8345-8CB9F319CFC3}" type="slidenum">
              <a:rPr lang="en-US" altLang="zh-CN" sz="1200"/>
              <a:pPr>
                <a:spcBef>
                  <a:spcPct val="0"/>
                </a:spcBef>
              </a:pPr>
              <a:t>67</a:t>
            </a:fld>
            <a:endParaRPr lang="en-US" altLang="zh-CN" sz="1200"/>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当要扩展</a:t>
            </a:r>
            <a:r>
              <a:rPr lang="en-US" altLang="zh-CN" dirty="0"/>
              <a:t>S</a:t>
            </a:r>
            <a:r>
              <a:rPr lang="zh-CN" altLang="en-US" dirty="0"/>
              <a:t>‘时，前面一定已经识别并匹配了 一个</a:t>
            </a:r>
            <a:r>
              <a:rPr lang="en-US" altLang="zh-CN" dirty="0"/>
              <a:t>then</a:t>
            </a:r>
            <a:r>
              <a:rPr lang="zh-CN" altLang="en-US" dirty="0"/>
              <a:t>，而且是最近一个</a:t>
            </a:r>
            <a:r>
              <a:rPr lang="en-US" altLang="zh-CN" dirty="0"/>
              <a:t>then </a:t>
            </a:r>
            <a:r>
              <a:rPr lang="zh-CN" altLang="en-US" dirty="0"/>
              <a:t>那么，如果输入是</a:t>
            </a:r>
            <a:r>
              <a:rPr lang="en-US" altLang="zh-CN" dirty="0"/>
              <a:t>else </a:t>
            </a:r>
            <a:r>
              <a:rPr lang="zh-CN" altLang="en-US" dirty="0"/>
              <a:t>这时选择</a:t>
            </a:r>
            <a:r>
              <a:rPr lang="en-US" altLang="zh-CN" dirty="0" err="1"/>
              <a:t>eS</a:t>
            </a:r>
            <a:r>
              <a:rPr lang="zh-CN" altLang="en-US" dirty="0"/>
              <a:t>替换 就是将</a:t>
            </a:r>
            <a:r>
              <a:rPr lang="en-US" altLang="zh-CN" dirty="0"/>
              <a:t>else</a:t>
            </a:r>
            <a:r>
              <a:rPr lang="zh-CN" altLang="en-US" dirty="0"/>
              <a:t>与这个最近的</a:t>
            </a:r>
            <a:r>
              <a:rPr lang="en-US" altLang="zh-CN" dirty="0"/>
              <a:t>then</a:t>
            </a:r>
            <a:r>
              <a:rPr lang="zh-CN" altLang="en-US" dirty="0"/>
              <a:t>关联， 如果选择空，则表示，不与之关联。</a:t>
            </a:r>
            <a:endParaRPr lang="en-US" altLang="zh-CN" dirty="0"/>
          </a:p>
        </p:txBody>
      </p:sp>
    </p:spTree>
    <p:extLst>
      <p:ext uri="{BB962C8B-B14F-4D97-AF65-F5344CB8AC3E}">
        <p14:creationId xmlns:p14="http://schemas.microsoft.com/office/powerpoint/2010/main" val="1880790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BD52376B-03C0-40B9-AE3C-E379CD71C063}"/>
              </a:ext>
            </a:extLst>
          </p:cNvPr>
          <p:cNvSpPr>
            <a:spLocks noGrp="1" noRot="1" noChangeAspect="1" noTextEdit="1"/>
          </p:cNvSpPr>
          <p:nvPr>
            <p:ph type="sldImg"/>
          </p:nvPr>
        </p:nvSpPr>
        <p:spPr>
          <a:ln/>
        </p:spPr>
      </p:sp>
      <p:sp>
        <p:nvSpPr>
          <p:cNvPr id="45059" name="备注占位符 2">
            <a:extLst>
              <a:ext uri="{FF2B5EF4-FFF2-40B4-BE49-F238E27FC236}">
                <a16:creationId xmlns:a16="http://schemas.microsoft.com/office/drawing/2014/main" id="{10FF963E-8E2A-401A-A03F-36427CF96988}"/>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4.1 </a:t>
            </a:r>
            <a:r>
              <a:rPr lang="zh-CN" altLang="en-US">
                <a:latin typeface="Arial" panose="020B0604020202020204" pitchFamily="34" charset="0"/>
              </a:rPr>
              <a:t>自顶向下的分析</a:t>
            </a:r>
          </a:p>
          <a:p>
            <a:r>
              <a:rPr lang="en-US" altLang="zh-CN">
                <a:latin typeface="Arial" panose="020B0604020202020204" pitchFamily="34" charset="0"/>
              </a:rPr>
              <a:t>4.2 </a:t>
            </a:r>
            <a:r>
              <a:rPr lang="zh-CN" altLang="en-US">
                <a:latin typeface="Arial" panose="020B0604020202020204" pitchFamily="34" charset="0"/>
              </a:rPr>
              <a:t>预测分析法</a:t>
            </a:r>
          </a:p>
          <a:p>
            <a:r>
              <a:rPr lang="en-US" altLang="zh-CN">
                <a:latin typeface="Arial" panose="020B0604020202020204" pitchFamily="34" charset="0"/>
              </a:rPr>
              <a:t>  4.2.1 LL(1) </a:t>
            </a:r>
            <a:r>
              <a:rPr lang="zh-CN" altLang="en-US">
                <a:latin typeface="Arial" panose="020B0604020202020204" pitchFamily="34" charset="0"/>
              </a:rPr>
              <a:t>文法</a:t>
            </a:r>
          </a:p>
          <a:p>
            <a:r>
              <a:rPr lang="en-US" altLang="zh-CN">
                <a:latin typeface="Arial" panose="020B0604020202020204" pitchFamily="34" charset="0"/>
              </a:rPr>
              <a:t>  4.2.2 </a:t>
            </a:r>
            <a:r>
              <a:rPr lang="zh-CN" altLang="en-US">
                <a:latin typeface="Arial" panose="020B0604020202020204" pitchFamily="34" charset="0"/>
              </a:rPr>
              <a:t>递归的预测分析法</a:t>
            </a:r>
          </a:p>
          <a:p>
            <a:r>
              <a:rPr lang="en-US" altLang="zh-CN">
                <a:latin typeface="Arial" panose="020B0604020202020204" pitchFamily="34" charset="0"/>
              </a:rPr>
              <a:t>  4.2.3 </a:t>
            </a:r>
            <a:r>
              <a:rPr lang="zh-CN" altLang="en-US">
                <a:latin typeface="Arial" panose="020B0604020202020204" pitchFamily="34" charset="0"/>
              </a:rPr>
              <a:t>非递归的预测分析法</a:t>
            </a:r>
          </a:p>
          <a:p>
            <a:r>
              <a:rPr lang="en-US" altLang="zh-CN">
                <a:latin typeface="Arial" panose="020B0604020202020204" pitchFamily="34" charset="0"/>
              </a:rPr>
              <a:t>  4.2.4 </a:t>
            </a:r>
            <a:r>
              <a:rPr lang="zh-CN" altLang="en-US">
                <a:latin typeface="Arial" panose="020B0604020202020204" pitchFamily="34" charset="0"/>
              </a:rPr>
              <a:t>预测分析中的错误恢复</a:t>
            </a:r>
          </a:p>
          <a:p>
            <a:r>
              <a:rPr lang="en-US" altLang="zh-CN">
                <a:latin typeface="Arial" panose="020B0604020202020204" pitchFamily="34" charset="0"/>
              </a:rPr>
              <a:t>4.3 </a:t>
            </a:r>
            <a:r>
              <a:rPr lang="zh-CN" altLang="en-US">
                <a:latin typeface="Arial" panose="020B0604020202020204" pitchFamily="34" charset="0"/>
              </a:rPr>
              <a:t>自底向上的分析</a:t>
            </a:r>
          </a:p>
          <a:p>
            <a:r>
              <a:rPr lang="en-US" altLang="zh-CN">
                <a:latin typeface="Arial" panose="020B0604020202020204" pitchFamily="34" charset="0"/>
              </a:rPr>
              <a:t>4.4 LR</a:t>
            </a:r>
            <a:r>
              <a:rPr lang="zh-CN" altLang="en-US">
                <a:latin typeface="Arial" panose="020B0604020202020204" pitchFamily="34" charset="0"/>
              </a:rPr>
              <a:t>分析法</a:t>
            </a:r>
          </a:p>
          <a:p>
            <a:r>
              <a:rPr lang="en-US" altLang="zh-CN">
                <a:latin typeface="Arial" panose="020B0604020202020204" pitchFamily="34" charset="0"/>
              </a:rPr>
              <a:t>4.5 </a:t>
            </a:r>
            <a:r>
              <a:rPr lang="zh-CN" altLang="en-US">
                <a:latin typeface="Arial" panose="020B0604020202020204" pitchFamily="34" charset="0"/>
              </a:rPr>
              <a:t>语法分析器自动生成工具</a:t>
            </a:r>
          </a:p>
          <a:p>
            <a:endParaRPr lang="zh-CN" altLang="en-US">
              <a:latin typeface="Arial" panose="020B0604020202020204" pitchFamily="34" charset="0"/>
            </a:endParaRPr>
          </a:p>
        </p:txBody>
      </p:sp>
      <p:sp>
        <p:nvSpPr>
          <p:cNvPr id="45060" name="灯片编号占位符 3">
            <a:extLst>
              <a:ext uri="{FF2B5EF4-FFF2-40B4-BE49-F238E27FC236}">
                <a16:creationId xmlns:a16="http://schemas.microsoft.com/office/drawing/2014/main" id="{E507746A-2132-4168-8D48-7580DE2646EB}"/>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Tahoma" panose="020B0604030504040204" pitchFamily="34" charset="0"/>
                <a:ea typeface="宋体" panose="02010600030101010101" pitchFamily="2" charset="-122"/>
              </a:defRPr>
            </a:lvl1pPr>
            <a:lvl2pPr marL="741363" indent="-284163" defTabSz="949325">
              <a:defRPr>
                <a:solidFill>
                  <a:schemeClr val="tx1"/>
                </a:solidFill>
                <a:latin typeface="Tahoma" panose="020B0604030504040204" pitchFamily="34" charset="0"/>
                <a:ea typeface="宋体" panose="02010600030101010101" pitchFamily="2" charset="-122"/>
              </a:defRPr>
            </a:lvl2pPr>
            <a:lvl3pPr marL="1141413" indent="-227013" defTabSz="949325">
              <a:defRPr>
                <a:solidFill>
                  <a:schemeClr val="tx1"/>
                </a:solidFill>
                <a:latin typeface="Tahoma" panose="020B0604030504040204" pitchFamily="34" charset="0"/>
                <a:ea typeface="宋体" panose="02010600030101010101" pitchFamily="2" charset="-122"/>
              </a:defRPr>
            </a:lvl3pPr>
            <a:lvl4pPr marL="1598613" indent="-227013" defTabSz="949325">
              <a:defRPr>
                <a:solidFill>
                  <a:schemeClr val="tx1"/>
                </a:solidFill>
                <a:latin typeface="Tahoma" panose="020B0604030504040204" pitchFamily="34" charset="0"/>
                <a:ea typeface="宋体" panose="02010600030101010101" pitchFamily="2" charset="-122"/>
              </a:defRPr>
            </a:lvl4pPr>
            <a:lvl5pPr marL="2055813" indent="-227013" defTabSz="949325">
              <a:defRPr>
                <a:solidFill>
                  <a:schemeClr val="tx1"/>
                </a:solidFill>
                <a:latin typeface="Tahoma" panose="020B0604030504040204" pitchFamily="34" charset="0"/>
                <a:ea typeface="宋体" panose="02010600030101010101" pitchFamily="2" charset="-122"/>
              </a:defRPr>
            </a:lvl5pPr>
            <a:lvl6pPr marL="25130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68C9261E-7836-4750-8A13-E7A96F31348C}" type="slidenum">
              <a:rPr lang="zh-CN" altLang="en-US" smtClean="0">
                <a:solidFill>
                  <a:srgbClr val="000000"/>
                </a:solidFill>
                <a:latin typeface="Arial" panose="020B0604020202020204" pitchFamily="34" charset="0"/>
              </a:rPr>
              <a:pPr/>
              <a:t>6</a:t>
            </a:fld>
            <a:endParaRPr lang="en-US" altLang="zh-CN">
              <a:solidFill>
                <a:srgbClr val="000000"/>
              </a:solidFill>
              <a:latin typeface="Arial" panose="020B060402020202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SLL</a:t>
            </a:r>
            <a:r>
              <a:rPr lang="zh-CN" altLang="en-US" dirty="0"/>
              <a:t>：解答女生提出的问题，为什么右递归可以，而左递归不行。因为假设 </a:t>
            </a:r>
            <a:r>
              <a:rPr lang="en-US" altLang="zh-CN" dirty="0"/>
              <a:t>A –&gt; </a:t>
            </a:r>
            <a:r>
              <a:rPr lang="en-US" altLang="zh-CN" dirty="0" err="1"/>
              <a:t>beita</a:t>
            </a:r>
            <a:r>
              <a:rPr lang="en-US" altLang="zh-CN" dirty="0"/>
              <a:t> A , </a:t>
            </a:r>
            <a:r>
              <a:rPr lang="zh-CN" altLang="en-US" dirty="0"/>
              <a:t>右递归推导一次后，最左符号一定不是</a:t>
            </a:r>
            <a:r>
              <a:rPr lang="en-US" altLang="zh-CN" dirty="0"/>
              <a:t>A , </a:t>
            </a:r>
            <a:r>
              <a:rPr lang="zh-CN" altLang="en-US" dirty="0"/>
              <a:t>如果是终结符就会被匹配，如果是非终结符，就会被选择替换，不会出现循环。</a:t>
            </a:r>
          </a:p>
        </p:txBody>
      </p:sp>
      <p:sp>
        <p:nvSpPr>
          <p:cNvPr id="4" name="灯片编号占位符 3"/>
          <p:cNvSpPr>
            <a:spLocks noGrp="1"/>
          </p:cNvSpPr>
          <p:nvPr>
            <p:ph type="sldNum" sz="quarter" idx="5"/>
          </p:nvPr>
        </p:nvSpPr>
        <p:spPr/>
        <p:txBody>
          <a:bodyPr/>
          <a:lstStyle/>
          <a:p>
            <a:pPr>
              <a:defRPr/>
            </a:pPr>
            <a:fld id="{27A40216-6006-43D5-9101-E5761534D214}" type="slidenum">
              <a:rPr lang="zh-CN" altLang="en-US" smtClean="0"/>
              <a:pPr>
                <a:defRPr/>
              </a:pPr>
              <a:t>68</a:t>
            </a:fld>
            <a:endParaRPr lang="en-US" altLang="zh-CN"/>
          </a:p>
        </p:txBody>
      </p:sp>
    </p:spTree>
    <p:extLst>
      <p:ext uri="{BB962C8B-B14F-4D97-AF65-F5344CB8AC3E}">
        <p14:creationId xmlns:p14="http://schemas.microsoft.com/office/powerpoint/2010/main" val="283714295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课前将这个例子文法抄在黑板上。将空的</a:t>
            </a:r>
            <a:r>
              <a:rPr lang="en-US" altLang="zh-CN" dirty="0"/>
              <a:t>FIRST</a:t>
            </a:r>
            <a:r>
              <a:rPr lang="zh-CN" altLang="en-US" dirty="0"/>
              <a:t>和</a:t>
            </a:r>
            <a:r>
              <a:rPr lang="en-US" altLang="zh-CN" dirty="0"/>
              <a:t>FOLLOW</a:t>
            </a:r>
            <a:r>
              <a:rPr lang="zh-CN" altLang="en-US" dirty="0"/>
              <a:t>集写好。</a:t>
            </a:r>
          </a:p>
        </p:txBody>
      </p:sp>
      <p:sp>
        <p:nvSpPr>
          <p:cNvPr id="4" name="灯片编号占位符 3"/>
          <p:cNvSpPr>
            <a:spLocks noGrp="1"/>
          </p:cNvSpPr>
          <p:nvPr>
            <p:ph type="sldNum" sz="quarter" idx="5"/>
          </p:nvPr>
        </p:nvSpPr>
        <p:spPr/>
        <p:txBody>
          <a:bodyPr/>
          <a:lstStyle/>
          <a:p>
            <a:pPr>
              <a:defRPr/>
            </a:pPr>
            <a:fld id="{27A40216-6006-43D5-9101-E5761534D214}" type="slidenum">
              <a:rPr lang="zh-CN" altLang="en-US" smtClean="0"/>
              <a:pPr>
                <a:defRPr/>
              </a:pPr>
              <a:t>69</a:t>
            </a:fld>
            <a:endParaRPr lang="en-US" altLang="zh-CN"/>
          </a:p>
        </p:txBody>
      </p:sp>
    </p:spTree>
    <p:extLst>
      <p:ext uri="{BB962C8B-B14F-4D97-AF65-F5344CB8AC3E}">
        <p14:creationId xmlns:p14="http://schemas.microsoft.com/office/powerpoint/2010/main" val="343086961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1">
            <a:extLst>
              <a:ext uri="{FF2B5EF4-FFF2-40B4-BE49-F238E27FC236}">
                <a16:creationId xmlns:a16="http://schemas.microsoft.com/office/drawing/2014/main" id="{2574F336-8A7D-4FAE-B290-DA813925DCBC}"/>
              </a:ext>
            </a:extLst>
          </p:cNvPr>
          <p:cNvSpPr>
            <a:spLocks noGrp="1" noRot="1" noChangeAspect="1" noTextEdit="1"/>
          </p:cNvSpPr>
          <p:nvPr>
            <p:ph type="sldImg"/>
          </p:nvPr>
        </p:nvSpPr>
        <p:spPr>
          <a:ln/>
        </p:spPr>
      </p:sp>
      <p:sp>
        <p:nvSpPr>
          <p:cNvPr id="140291" name="备注占位符 2">
            <a:extLst>
              <a:ext uri="{FF2B5EF4-FFF2-40B4-BE49-F238E27FC236}">
                <a16:creationId xmlns:a16="http://schemas.microsoft.com/office/drawing/2014/main" id="{DBC77A11-7786-4756-A338-92DD51EAE8F8}"/>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两种情况下可以检测到错误</a:t>
            </a:r>
            <a:endParaRPr lang="en-US" altLang="zh-CN">
              <a:latin typeface="Arial" panose="020B0604020202020204" pitchFamily="34" charset="0"/>
            </a:endParaRPr>
          </a:p>
          <a:p>
            <a:endParaRPr lang="en-US" altLang="zh-CN">
              <a:latin typeface="Arial" panose="020B0604020202020204" pitchFamily="34" charset="0"/>
            </a:endParaRPr>
          </a:p>
          <a:p>
            <a:r>
              <a:rPr lang="zh-CN" altLang="en-US">
                <a:latin typeface="Arial" panose="020B0604020202020204" pitchFamily="34" charset="0"/>
              </a:rPr>
              <a:t>检测到错误后还是要采用恐慌模式进行错误恢复</a:t>
            </a:r>
          </a:p>
        </p:txBody>
      </p:sp>
      <p:sp>
        <p:nvSpPr>
          <p:cNvPr id="140292" name="灯片编号占位符 3">
            <a:extLst>
              <a:ext uri="{FF2B5EF4-FFF2-40B4-BE49-F238E27FC236}">
                <a16:creationId xmlns:a16="http://schemas.microsoft.com/office/drawing/2014/main" id="{390DF8ED-1CF6-4AD9-B357-288EE1CCD602}"/>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Tahoma" panose="020B0604030504040204" pitchFamily="34" charset="0"/>
                <a:ea typeface="宋体" panose="02010600030101010101" pitchFamily="2" charset="-122"/>
              </a:defRPr>
            </a:lvl1pPr>
            <a:lvl2pPr marL="741363" indent="-284163" defTabSz="950913">
              <a:defRPr>
                <a:solidFill>
                  <a:schemeClr val="tx1"/>
                </a:solidFill>
                <a:latin typeface="Tahoma" panose="020B0604030504040204" pitchFamily="34" charset="0"/>
                <a:ea typeface="宋体" panose="02010600030101010101" pitchFamily="2" charset="-122"/>
              </a:defRPr>
            </a:lvl2pPr>
            <a:lvl3pPr marL="1141413" indent="-227013" defTabSz="950913">
              <a:defRPr>
                <a:solidFill>
                  <a:schemeClr val="tx1"/>
                </a:solidFill>
                <a:latin typeface="Tahoma" panose="020B0604030504040204" pitchFamily="34" charset="0"/>
                <a:ea typeface="宋体" panose="02010600030101010101" pitchFamily="2" charset="-122"/>
              </a:defRPr>
            </a:lvl3pPr>
            <a:lvl4pPr marL="1598613" indent="-227013" defTabSz="950913">
              <a:defRPr>
                <a:solidFill>
                  <a:schemeClr val="tx1"/>
                </a:solidFill>
                <a:latin typeface="Tahoma" panose="020B0604030504040204" pitchFamily="34" charset="0"/>
                <a:ea typeface="宋体" panose="02010600030101010101" pitchFamily="2" charset="-122"/>
              </a:defRPr>
            </a:lvl4pPr>
            <a:lvl5pPr marL="2055813" indent="-227013" defTabSz="950913">
              <a:defRPr>
                <a:solidFill>
                  <a:schemeClr val="tx1"/>
                </a:solidFill>
                <a:latin typeface="Tahoma" panose="020B0604030504040204" pitchFamily="34" charset="0"/>
                <a:ea typeface="宋体" panose="02010600030101010101" pitchFamily="2" charset="-122"/>
              </a:defRPr>
            </a:lvl5pPr>
            <a:lvl6pPr marL="25130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C9F1C105-F2EA-4B3E-AE48-24F8D9946393}" type="slidenum">
              <a:rPr lang="zh-CN" altLang="en-US" smtClean="0"/>
              <a:pPr/>
              <a:t>72</a:t>
            </a:fld>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a:extLst>
              <a:ext uri="{FF2B5EF4-FFF2-40B4-BE49-F238E27FC236}">
                <a16:creationId xmlns:a16="http://schemas.microsoft.com/office/drawing/2014/main" id="{57F360DD-B804-4775-A2CB-97EE6A3EB70E}"/>
              </a:ext>
            </a:extLst>
          </p:cNvPr>
          <p:cNvSpPr>
            <a:spLocks noGrp="1" noRot="1" noChangeAspect="1" noTextEdit="1"/>
          </p:cNvSpPr>
          <p:nvPr>
            <p:ph type="sldImg"/>
          </p:nvPr>
        </p:nvSpPr>
        <p:spPr>
          <a:ln/>
        </p:spPr>
      </p:sp>
      <p:sp>
        <p:nvSpPr>
          <p:cNvPr id="142339" name="备注占位符 2">
            <a:extLst>
              <a:ext uri="{FF2B5EF4-FFF2-40B4-BE49-F238E27FC236}">
                <a16:creationId xmlns:a16="http://schemas.microsoft.com/office/drawing/2014/main" id="{A7F6EDF4-E6A6-4634-89E7-DA721765BE32}"/>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err="1">
                <a:latin typeface="Arial" panose="020B0604020202020204" pitchFamily="34" charset="0"/>
              </a:rPr>
              <a:t>Sll</a:t>
            </a:r>
            <a:r>
              <a:rPr lang="zh-CN" altLang="en-US" dirty="0">
                <a:latin typeface="Arial" panose="020B0604020202020204" pitchFamily="34" charset="0"/>
              </a:rPr>
              <a:t>：</a:t>
            </a:r>
            <a:r>
              <a:rPr lang="zh-CN" altLang="en-US" b="1" dirty="0">
                <a:solidFill>
                  <a:schemeClr val="tx1"/>
                </a:solidFill>
              </a:rPr>
              <a:t>其效果依赖于</a:t>
            </a:r>
            <a:r>
              <a:rPr lang="zh-CN" altLang="en-US" b="1" dirty="0">
                <a:solidFill>
                  <a:srgbClr val="2D83F4"/>
                </a:solidFill>
              </a:rPr>
              <a:t>同步集合的选取</a:t>
            </a:r>
            <a:r>
              <a:rPr lang="zh-CN" altLang="en-US" b="1" dirty="0">
                <a:solidFill>
                  <a:schemeClr val="tx1"/>
                </a:solidFill>
              </a:rPr>
              <a:t>。集合的选取应该使得语法分析器能从实际遇到的错误中</a:t>
            </a:r>
            <a:r>
              <a:rPr lang="zh-CN" altLang="en-US" b="1" dirty="0">
                <a:solidFill>
                  <a:srgbClr val="2D83F4"/>
                </a:solidFill>
              </a:rPr>
              <a:t>快速恢复</a:t>
            </a:r>
            <a:endParaRPr lang="en-US" altLang="zh-CN" dirty="0">
              <a:latin typeface="Arial" panose="020B0604020202020204" pitchFamily="34" charset="0"/>
            </a:endParaRPr>
          </a:p>
          <a:p>
            <a:pPr marL="0" lvl="1"/>
            <a:r>
              <a:rPr lang="zh-CN" altLang="en-US" dirty="0">
                <a:latin typeface="Arial" panose="020B0604020202020204" pitchFamily="34" charset="0"/>
              </a:rPr>
              <a:t>恐慌模式的基本思想是忽略输入中的一些符号，直到输入中出现合法的词法单元</a:t>
            </a:r>
          </a:p>
          <a:p>
            <a:pPr marL="0" lvl="1"/>
            <a:r>
              <a:rPr lang="zh-CN" altLang="en-US" dirty="0">
                <a:latin typeface="Arial" panose="020B0604020202020204" pitchFamily="34" charset="0"/>
              </a:rPr>
              <a:t>但是这种方法恢复起来比较慢，如果输入中始终不出现合法的符号，分析器就要一直搜索下去</a:t>
            </a:r>
          </a:p>
          <a:p>
            <a:pPr marL="0" lvl="1"/>
            <a:endParaRPr lang="zh-CN" altLang="en-US" dirty="0">
              <a:latin typeface="Arial" panose="020B0604020202020204" pitchFamily="34" charset="0"/>
            </a:endParaRPr>
          </a:p>
          <a:p>
            <a:pPr marL="0" lvl="1"/>
            <a:r>
              <a:rPr lang="zh-CN" altLang="en-US" dirty="0">
                <a:latin typeface="Arial" panose="020B0604020202020204" pitchFamily="34" charset="0"/>
              </a:rPr>
              <a:t>事实上，设计者可以为每个非终结符选定一些同步词法单元</a:t>
            </a:r>
            <a:r>
              <a:rPr lang="en-US" altLang="zh-CN" dirty="0">
                <a:latin typeface="Arial" panose="020B0604020202020204" pitchFamily="34" charset="0"/>
              </a:rPr>
              <a:t>(synchronizing token)</a:t>
            </a:r>
            <a:r>
              <a:rPr lang="zh-CN" altLang="en-US" dirty="0">
                <a:latin typeface="Arial" panose="020B0604020202020204" pitchFamily="34" charset="0"/>
              </a:rPr>
              <a:t>，一旦输入中出现这些词法单元，就可以立即进行同步</a:t>
            </a:r>
          </a:p>
          <a:p>
            <a:pPr marL="0" lvl="1"/>
            <a:endParaRPr lang="zh-CN" altLang="en-US" dirty="0">
              <a:latin typeface="Arial" panose="020B0604020202020204" pitchFamily="34" charset="0"/>
            </a:endParaRPr>
          </a:p>
          <a:p>
            <a:pPr marL="0" lvl="1"/>
            <a:r>
              <a:rPr lang="zh-CN" altLang="en-US" dirty="0">
                <a:latin typeface="Arial" panose="020B0604020202020204" pitchFamily="34" charset="0"/>
              </a:rPr>
              <a:t>也就是说，当栈顶为非终结符</a:t>
            </a:r>
            <a:r>
              <a:rPr lang="en-US" altLang="zh-CN" dirty="0">
                <a:latin typeface="Arial" panose="020B0604020202020204" pitchFamily="34" charset="0"/>
              </a:rPr>
              <a:t>A</a:t>
            </a:r>
            <a:r>
              <a:rPr lang="zh-CN" altLang="en-US" dirty="0">
                <a:latin typeface="Arial" panose="020B0604020202020204" pitchFamily="34" charset="0"/>
              </a:rPr>
              <a:t>时，检测到错误了，说明</a:t>
            </a:r>
            <a:r>
              <a:rPr lang="en-US" altLang="zh-CN" dirty="0">
                <a:latin typeface="Arial" panose="020B0604020202020204" pitchFamily="34" charset="0"/>
              </a:rPr>
              <a:t>A</a:t>
            </a:r>
            <a:r>
              <a:rPr lang="zh-CN" altLang="en-US" dirty="0">
                <a:latin typeface="Arial" panose="020B0604020202020204" pitchFamily="34" charset="0"/>
              </a:rPr>
              <a:t>在识别过程中出现了问题，那么就放弃对这个成分的识别，于是等待这个成分</a:t>
            </a:r>
            <a:r>
              <a:rPr lang="en-US" altLang="zh-CN" dirty="0">
                <a:latin typeface="Arial" panose="020B0604020202020204" pitchFamily="34" charset="0"/>
              </a:rPr>
              <a:t>A</a:t>
            </a:r>
            <a:r>
              <a:rPr lang="zh-CN" altLang="en-US" dirty="0">
                <a:latin typeface="Arial" panose="020B0604020202020204" pitchFamily="34" charset="0"/>
              </a:rPr>
              <a:t>后面的终结符出现以后进行同步，</a:t>
            </a:r>
          </a:p>
          <a:p>
            <a:pPr marL="0" lvl="1"/>
            <a:endParaRPr lang="zh-CN" altLang="en-US" dirty="0">
              <a:latin typeface="Arial" panose="020B0604020202020204" pitchFamily="34" charset="0"/>
            </a:endParaRPr>
          </a:p>
          <a:p>
            <a:pPr marL="0" lvl="1"/>
            <a:endParaRPr lang="zh-CN" altLang="en-US" dirty="0">
              <a:latin typeface="Arial" panose="020B0604020202020204" pitchFamily="34" charset="0"/>
            </a:endParaRPr>
          </a:p>
        </p:txBody>
      </p:sp>
      <p:sp>
        <p:nvSpPr>
          <p:cNvPr id="142340" name="灯片编号占位符 3">
            <a:extLst>
              <a:ext uri="{FF2B5EF4-FFF2-40B4-BE49-F238E27FC236}">
                <a16:creationId xmlns:a16="http://schemas.microsoft.com/office/drawing/2014/main" id="{61D6F5D1-ECAE-41B8-ACFE-33234A49329D}"/>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Tahoma" panose="020B0604030504040204" pitchFamily="34" charset="0"/>
                <a:ea typeface="宋体" panose="02010600030101010101" pitchFamily="2" charset="-122"/>
              </a:defRPr>
            </a:lvl1pPr>
            <a:lvl2pPr marL="741363" indent="-284163" defTabSz="950913">
              <a:defRPr>
                <a:solidFill>
                  <a:schemeClr val="tx1"/>
                </a:solidFill>
                <a:latin typeface="Tahoma" panose="020B0604030504040204" pitchFamily="34" charset="0"/>
                <a:ea typeface="宋体" panose="02010600030101010101" pitchFamily="2" charset="-122"/>
              </a:defRPr>
            </a:lvl2pPr>
            <a:lvl3pPr marL="1141413" indent="-227013" defTabSz="950913">
              <a:defRPr>
                <a:solidFill>
                  <a:schemeClr val="tx1"/>
                </a:solidFill>
                <a:latin typeface="Tahoma" panose="020B0604030504040204" pitchFamily="34" charset="0"/>
                <a:ea typeface="宋体" panose="02010600030101010101" pitchFamily="2" charset="-122"/>
              </a:defRPr>
            </a:lvl3pPr>
            <a:lvl4pPr marL="1598613" indent="-227013" defTabSz="950913">
              <a:defRPr>
                <a:solidFill>
                  <a:schemeClr val="tx1"/>
                </a:solidFill>
                <a:latin typeface="Tahoma" panose="020B0604030504040204" pitchFamily="34" charset="0"/>
                <a:ea typeface="宋体" panose="02010600030101010101" pitchFamily="2" charset="-122"/>
              </a:defRPr>
            </a:lvl4pPr>
            <a:lvl5pPr marL="2055813" indent="-227013" defTabSz="950913">
              <a:defRPr>
                <a:solidFill>
                  <a:schemeClr val="tx1"/>
                </a:solidFill>
                <a:latin typeface="Tahoma" panose="020B0604030504040204" pitchFamily="34" charset="0"/>
                <a:ea typeface="宋体" panose="02010600030101010101" pitchFamily="2" charset="-122"/>
              </a:defRPr>
            </a:lvl5pPr>
            <a:lvl6pPr marL="25130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001DA480-84C7-4378-907E-627B5347B72A}" type="slidenum">
              <a:rPr lang="zh-CN" altLang="en-US" smtClean="0"/>
              <a:pPr/>
              <a:t>73</a:t>
            </a:fld>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a:extLst>
              <a:ext uri="{FF2B5EF4-FFF2-40B4-BE49-F238E27FC236}">
                <a16:creationId xmlns:a16="http://schemas.microsoft.com/office/drawing/2014/main" id="{46DC5015-62B9-4AB2-97CA-DD03E0840935}"/>
              </a:ext>
            </a:extLst>
          </p:cNvPr>
          <p:cNvSpPr>
            <a:spLocks noGrp="1" noRot="1" noChangeAspect="1" noTextEdit="1"/>
          </p:cNvSpPr>
          <p:nvPr>
            <p:ph type="sldImg"/>
          </p:nvPr>
        </p:nvSpPr>
        <p:spPr>
          <a:ln/>
        </p:spPr>
      </p:sp>
      <p:sp>
        <p:nvSpPr>
          <p:cNvPr id="140291" name="备注占位符 2">
            <a:extLst>
              <a:ext uri="{FF2B5EF4-FFF2-40B4-BE49-F238E27FC236}">
                <a16:creationId xmlns:a16="http://schemas.microsoft.com/office/drawing/2014/main" id="{26BD8A27-3148-4C94-B772-29EA973DC136}"/>
              </a:ext>
            </a:extLst>
          </p:cNvPr>
          <p:cNvSpPr>
            <a:spLocks noGrp="1"/>
          </p:cNvSpPr>
          <p:nvPr>
            <p:ph type="body" idx="1"/>
          </p:nvPr>
        </p:nvSpPr>
        <p:spPr/>
        <p:txBody>
          <a:bodyPr/>
          <a:lstStyle/>
          <a:p>
            <a:pPr>
              <a:defRPr/>
            </a:pPr>
            <a:r>
              <a:rPr lang="zh-CN" altLang="en-US" dirty="0">
                <a:latin typeface="Arial" panose="020B0604020202020204" pitchFamily="34" charset="0"/>
              </a:rPr>
              <a:t>下面看一个例子</a:t>
            </a:r>
            <a:endParaRPr lang="en-US" altLang="zh-CN" dirty="0">
              <a:latin typeface="Arial" panose="020B0604020202020204" pitchFamily="34" charset="0"/>
            </a:endParaRPr>
          </a:p>
          <a:p>
            <a:pPr eaLnBrk="1" hangingPunct="1">
              <a:defRPr/>
            </a:pPr>
            <a:r>
              <a:rPr lang="zh-CN" altLang="en-US" b="1" dirty="0">
                <a:latin typeface="楷体_GB2312"/>
                <a:ea typeface="楷体_GB2312"/>
                <a:cs typeface="楷体_GB2312"/>
              </a:rPr>
              <a:t>这是我们在前面构造的表达式文法的预测分析表</a:t>
            </a:r>
            <a:endParaRPr lang="en-US" altLang="zh-CN" b="1" dirty="0">
              <a:latin typeface="楷体_GB2312"/>
              <a:ea typeface="楷体_GB2312"/>
              <a:cs typeface="楷体_GB2312"/>
            </a:endParaRPr>
          </a:p>
          <a:p>
            <a:pPr marL="0" lvl="3" eaLnBrk="1" hangingPunct="1">
              <a:defRPr/>
            </a:pPr>
            <a:r>
              <a:rPr lang="zh-CN" altLang="en-US" b="1" dirty="0">
                <a:solidFill>
                  <a:srgbClr val="FF0000"/>
                </a:solidFill>
                <a:latin typeface="楷体_GB2312"/>
                <a:ea typeface="楷体_GB2312"/>
                <a:cs typeface="楷体_GB2312"/>
              </a:rPr>
              <a:t>这里我们将非终结符</a:t>
            </a:r>
            <a:r>
              <a:rPr lang="en-US" altLang="zh-CN" b="1" dirty="0">
                <a:solidFill>
                  <a:srgbClr val="FF0000"/>
                </a:solidFill>
                <a:latin typeface="楷体_GB2312"/>
                <a:ea typeface="楷体_GB2312"/>
                <a:cs typeface="楷体_GB2312"/>
              </a:rPr>
              <a:t>A</a:t>
            </a:r>
            <a:r>
              <a:rPr lang="zh-CN" altLang="en-US" b="1" dirty="0">
                <a:solidFill>
                  <a:srgbClr val="FF0000"/>
                </a:solidFill>
                <a:latin typeface="楷体_GB2312"/>
                <a:ea typeface="楷体_GB2312"/>
                <a:cs typeface="楷体_GB2312"/>
              </a:rPr>
              <a:t>的</a:t>
            </a:r>
            <a:r>
              <a:rPr lang="en-US" altLang="zh-CN" b="1" i="1" dirty="0">
                <a:solidFill>
                  <a:schemeClr val="tx2">
                    <a:lumMod val="60000"/>
                    <a:lumOff val="40000"/>
                  </a:schemeClr>
                </a:solidFill>
                <a:cs typeface="Times New Roman" pitchFamily="18" charset="0"/>
              </a:rPr>
              <a:t>FOLLOW</a:t>
            </a:r>
            <a:r>
              <a:rPr lang="zh-CN" altLang="en-US" b="1" dirty="0">
                <a:solidFill>
                  <a:schemeClr val="tx2">
                    <a:lumMod val="60000"/>
                    <a:lumOff val="40000"/>
                  </a:schemeClr>
                </a:solidFill>
                <a:cs typeface="Times New Roman" pitchFamily="18" charset="0"/>
              </a:rPr>
              <a:t>集中的所有终结符</a:t>
            </a:r>
            <a:r>
              <a:rPr lang="zh-CN" altLang="en-US" b="1" dirty="0">
                <a:cs typeface="Times New Roman" pitchFamily="18" charset="0"/>
              </a:rPr>
              <a:t>设置为非终结符</a:t>
            </a:r>
            <a:r>
              <a:rPr lang="en-US" altLang="zh-CN" b="1" i="1" dirty="0">
                <a:cs typeface="Times New Roman" pitchFamily="18" charset="0"/>
              </a:rPr>
              <a:t>A</a:t>
            </a:r>
            <a:r>
              <a:rPr lang="zh-CN" altLang="en-US" b="1" dirty="0">
                <a:cs typeface="Times New Roman" pitchFamily="18" charset="0"/>
              </a:rPr>
              <a:t>的同步记号，用符号</a:t>
            </a:r>
            <a:r>
              <a:rPr lang="en-US" altLang="zh-CN" b="1" i="1" dirty="0">
                <a:solidFill>
                  <a:srgbClr val="000000"/>
                </a:solidFill>
                <a:latin typeface="Times New Roman" pitchFamily="18" charset="0"/>
                <a:cs typeface="Times New Roman" pitchFamily="18" charset="0"/>
              </a:rPr>
              <a:t>Synch</a:t>
            </a:r>
            <a:r>
              <a:rPr lang="zh-CN" altLang="en-US" b="1" dirty="0">
                <a:solidFill>
                  <a:srgbClr val="000000"/>
                </a:solidFill>
                <a:latin typeface="+mn-ea"/>
                <a:cs typeface="Times New Roman" pitchFamily="18" charset="0"/>
              </a:rPr>
              <a:t>表示</a:t>
            </a:r>
            <a:endParaRPr lang="en-US" altLang="zh-CN" b="1" dirty="0">
              <a:solidFill>
                <a:srgbClr val="2D83F4"/>
              </a:solidFill>
            </a:endParaRPr>
          </a:p>
          <a:p>
            <a:pPr eaLnBrk="1" hangingPunct="1">
              <a:defRPr/>
            </a:pPr>
            <a:endParaRPr lang="en-US" altLang="zh-CN" b="1" dirty="0">
              <a:solidFill>
                <a:srgbClr val="FF0000"/>
              </a:solidFill>
              <a:latin typeface="华文楷体" panose="02010600040101010101" pitchFamily="2" charset="-122"/>
              <a:ea typeface="楷体_GB2312"/>
              <a:cs typeface="楷体_GB2312"/>
            </a:endParaRPr>
          </a:p>
          <a:p>
            <a:pPr eaLnBrk="1" hangingPunct="1">
              <a:defRPr/>
            </a:pPr>
            <a:r>
              <a:rPr lang="zh-CN" altLang="en-US" sz="1800" b="1" dirty="0">
                <a:solidFill>
                  <a:srgbClr val="000000"/>
                </a:solidFill>
                <a:latin typeface="+mn-ea"/>
                <a:cs typeface="Times New Roman" pitchFamily="18" charset="0"/>
              </a:rPr>
              <a:t>分析表的使用方法</a:t>
            </a:r>
          </a:p>
          <a:p>
            <a:pPr eaLnBrk="1" hangingPunct="1">
              <a:defRPr/>
            </a:pPr>
            <a:r>
              <a:rPr lang="zh-CN" altLang="en-US" sz="1700" b="1" dirty="0">
                <a:latin typeface="楷体_GB2312"/>
                <a:ea typeface="楷体_GB2312"/>
                <a:cs typeface="楷体_GB2312"/>
              </a:rPr>
              <a:t>假设栈顶是非终结符</a:t>
            </a:r>
            <a:r>
              <a:rPr lang="en-US" altLang="zh-CN" sz="1700" b="1" dirty="0">
                <a:latin typeface="楷体_GB2312"/>
                <a:ea typeface="楷体_GB2312"/>
                <a:cs typeface="楷体_GB2312"/>
              </a:rPr>
              <a:t>A</a:t>
            </a:r>
            <a:r>
              <a:rPr lang="zh-CN" altLang="en-US" sz="1700" b="1" dirty="0">
                <a:latin typeface="楷体_GB2312"/>
                <a:ea typeface="楷体_GB2312"/>
                <a:cs typeface="楷体_GB2312"/>
              </a:rPr>
              <a:t>，</a:t>
            </a:r>
            <a:r>
              <a:rPr lang="zh-CN" altLang="en-US" sz="1700" b="1" dirty="0">
                <a:solidFill>
                  <a:schemeClr val="folHlink"/>
                </a:solidFill>
                <a:latin typeface="楷体_GB2312"/>
                <a:ea typeface="楷体_GB2312"/>
                <a:cs typeface="楷体_GB2312"/>
              </a:rPr>
              <a:t>输入符号是</a:t>
            </a:r>
            <a:r>
              <a:rPr lang="en-US" altLang="zh-CN" sz="1700" b="1" dirty="0">
                <a:latin typeface="楷体_GB2312"/>
                <a:ea typeface="楷体_GB2312"/>
                <a:cs typeface="楷体_GB2312"/>
              </a:rPr>
              <a:t>a</a:t>
            </a:r>
            <a:r>
              <a:rPr lang="zh-CN" altLang="en-US" sz="1700" b="1" dirty="0">
                <a:latin typeface="楷体_GB2312"/>
                <a:ea typeface="楷体_GB2312"/>
                <a:cs typeface="楷体_GB2312"/>
              </a:rPr>
              <a:t>，如果</a:t>
            </a:r>
            <a:r>
              <a:rPr lang="en-US" altLang="zh-CN" sz="1700" b="1" dirty="0">
                <a:latin typeface="楷体_GB2312"/>
                <a:ea typeface="楷体_GB2312"/>
                <a:cs typeface="楷体_GB2312"/>
              </a:rPr>
              <a:t>M[</a:t>
            </a:r>
            <a:r>
              <a:rPr lang="en-US" altLang="zh-CN" sz="1700" b="1" dirty="0" err="1">
                <a:latin typeface="楷体_GB2312"/>
                <a:ea typeface="楷体_GB2312"/>
                <a:cs typeface="楷体_GB2312"/>
              </a:rPr>
              <a:t>A,a</a:t>
            </a:r>
            <a:r>
              <a:rPr lang="en-US" altLang="zh-CN" sz="1700" b="1" dirty="0">
                <a:latin typeface="楷体_GB2312"/>
                <a:ea typeface="楷体_GB2312"/>
                <a:cs typeface="楷体_GB2312"/>
              </a:rPr>
              <a:t>]</a:t>
            </a:r>
            <a:r>
              <a:rPr lang="zh-CN" altLang="en-US" sz="1700" b="1" dirty="0">
                <a:latin typeface="楷体_GB2312"/>
                <a:ea typeface="楷体_GB2312"/>
                <a:cs typeface="楷体_GB2312"/>
              </a:rPr>
              <a:t>是空，表示检测到错误，根据恐慌模式，</a:t>
            </a:r>
            <a:r>
              <a:rPr lang="zh-CN" altLang="en-US" sz="1700" b="1" dirty="0">
                <a:solidFill>
                  <a:schemeClr val="folHlink"/>
                </a:solidFill>
                <a:latin typeface="楷体_GB2312"/>
                <a:ea typeface="楷体_GB2312"/>
                <a:cs typeface="楷体_GB2312"/>
              </a:rPr>
              <a:t>忽略输入符号</a:t>
            </a:r>
            <a:r>
              <a:rPr lang="en-US" altLang="zh-CN" sz="1700" b="1" dirty="0">
                <a:latin typeface="楷体_GB2312"/>
                <a:ea typeface="楷体_GB2312"/>
                <a:cs typeface="楷体_GB2312"/>
              </a:rPr>
              <a:t>a</a:t>
            </a:r>
          </a:p>
          <a:p>
            <a:pPr eaLnBrk="1" hangingPunct="1">
              <a:defRPr/>
            </a:pPr>
            <a:r>
              <a:rPr lang="zh-CN" altLang="en-US" sz="1700" b="1" dirty="0">
                <a:latin typeface="楷体_GB2312"/>
                <a:ea typeface="楷体_GB2312"/>
                <a:cs typeface="楷体_GB2312"/>
              </a:rPr>
              <a:t>如果</a:t>
            </a:r>
            <a:r>
              <a:rPr lang="en-US" altLang="zh-CN" sz="1700" b="1" dirty="0">
                <a:latin typeface="楷体_GB2312"/>
                <a:ea typeface="楷体_GB2312"/>
                <a:cs typeface="楷体_GB2312"/>
              </a:rPr>
              <a:t>M[</a:t>
            </a:r>
            <a:r>
              <a:rPr lang="en-US" altLang="zh-CN" sz="1700" b="1" dirty="0" err="1">
                <a:latin typeface="楷体_GB2312"/>
                <a:ea typeface="楷体_GB2312"/>
                <a:cs typeface="楷体_GB2312"/>
              </a:rPr>
              <a:t>A,a</a:t>
            </a:r>
            <a:r>
              <a:rPr lang="en-US" altLang="zh-CN" sz="1700" b="1" dirty="0">
                <a:latin typeface="楷体_GB2312"/>
                <a:ea typeface="楷体_GB2312"/>
                <a:cs typeface="楷体_GB2312"/>
              </a:rPr>
              <a:t>]</a:t>
            </a:r>
            <a:r>
              <a:rPr lang="zh-CN" altLang="en-US" sz="1700" b="1" dirty="0">
                <a:latin typeface="楷体_GB2312"/>
                <a:ea typeface="楷体_GB2312"/>
                <a:cs typeface="楷体_GB2312"/>
              </a:rPr>
              <a:t>是</a:t>
            </a:r>
            <a:r>
              <a:rPr lang="en-US" altLang="zh-CN" sz="1700" b="1" dirty="0">
                <a:latin typeface="楷体_GB2312"/>
                <a:ea typeface="楷体_GB2312"/>
                <a:cs typeface="楷体_GB2312"/>
              </a:rPr>
              <a:t>synch</a:t>
            </a:r>
            <a:r>
              <a:rPr lang="zh-CN" altLang="en-US" sz="1700" b="1" dirty="0">
                <a:latin typeface="楷体_GB2312"/>
                <a:ea typeface="楷体_GB2312"/>
                <a:cs typeface="楷体_GB2312"/>
              </a:rPr>
              <a:t>，表示出错的非终结符</a:t>
            </a:r>
            <a:r>
              <a:rPr lang="en-US" altLang="zh-CN" sz="1700" b="1" dirty="0">
                <a:latin typeface="楷体_GB2312"/>
                <a:ea typeface="楷体_GB2312"/>
                <a:cs typeface="楷体_GB2312"/>
              </a:rPr>
              <a:t>A</a:t>
            </a:r>
            <a:r>
              <a:rPr lang="zh-CN" altLang="en-US" sz="1700" b="1" dirty="0">
                <a:latin typeface="楷体_GB2312"/>
                <a:ea typeface="楷体_GB2312"/>
                <a:cs typeface="楷体_GB2312"/>
              </a:rPr>
              <a:t>遇到了同步符号。</a:t>
            </a:r>
            <a:endParaRPr lang="en-US" altLang="zh-CN" sz="1700" b="1" dirty="0">
              <a:latin typeface="楷体_GB2312"/>
              <a:ea typeface="楷体_GB2312"/>
              <a:cs typeface="楷体_GB2312"/>
            </a:endParaRPr>
          </a:p>
          <a:p>
            <a:pPr eaLnBrk="1" hangingPunct="1">
              <a:defRPr/>
            </a:pPr>
            <a:r>
              <a:rPr lang="zh-CN" altLang="en-US" sz="1700" b="1" dirty="0">
                <a:latin typeface="楷体_GB2312"/>
                <a:ea typeface="楷体_GB2312"/>
                <a:cs typeface="楷体_GB2312"/>
              </a:rPr>
              <a:t>由于同步符号是根据</a:t>
            </a:r>
            <a:r>
              <a:rPr lang="en-US" altLang="zh-CN" sz="1700" b="1" dirty="0">
                <a:latin typeface="楷体_GB2312"/>
                <a:ea typeface="楷体_GB2312"/>
                <a:cs typeface="楷体_GB2312"/>
              </a:rPr>
              <a:t>follow</a:t>
            </a:r>
            <a:r>
              <a:rPr lang="zh-CN" altLang="en-US" sz="1700" b="1" dirty="0">
                <a:latin typeface="楷体_GB2312"/>
                <a:ea typeface="楷体_GB2312"/>
                <a:cs typeface="楷体_GB2312"/>
              </a:rPr>
              <a:t>集设置的，因此将栈顶的非终结符号出栈，继续分析后面的语法成分</a:t>
            </a:r>
            <a:endParaRPr lang="en-US" altLang="zh-CN" sz="1700" b="1" dirty="0">
              <a:latin typeface="楷体_GB2312"/>
              <a:ea typeface="楷体_GB2312"/>
              <a:cs typeface="楷体_GB2312"/>
            </a:endParaRPr>
          </a:p>
          <a:p>
            <a:pPr eaLnBrk="1" hangingPunct="1">
              <a:defRPr/>
            </a:pPr>
            <a:r>
              <a:rPr lang="zh-CN" altLang="en-US" sz="1700" b="1" dirty="0">
                <a:latin typeface="楷体_GB2312"/>
                <a:ea typeface="楷体_GB2312"/>
                <a:cs typeface="楷体_GB2312"/>
              </a:rPr>
              <a:t>如果栈顶的终结符号和输入符号不匹配，则从栈</a:t>
            </a:r>
            <a:r>
              <a:rPr lang="zh-CN" altLang="en-US" sz="1700" b="1" dirty="0">
                <a:solidFill>
                  <a:schemeClr val="folHlink"/>
                </a:solidFill>
                <a:latin typeface="楷体_GB2312"/>
                <a:ea typeface="楷体_GB2312"/>
                <a:cs typeface="楷体_GB2312"/>
              </a:rPr>
              <a:t>中弹出该符号</a:t>
            </a:r>
            <a:endParaRPr lang="en-US" altLang="zh-CN" sz="1700" b="1" dirty="0">
              <a:solidFill>
                <a:schemeClr val="folHlink"/>
              </a:solidFill>
              <a:latin typeface="楷体_GB2312"/>
              <a:ea typeface="楷体_GB2312"/>
              <a:cs typeface="楷体_GB2312"/>
            </a:endParaRPr>
          </a:p>
          <a:p>
            <a:pPr>
              <a:defRPr/>
            </a:pPr>
            <a:endParaRPr lang="zh-CN" altLang="en-US" dirty="0">
              <a:latin typeface="Arial" panose="020B0604020202020204" pitchFamily="34" charset="0"/>
            </a:endParaRPr>
          </a:p>
        </p:txBody>
      </p:sp>
      <p:sp>
        <p:nvSpPr>
          <p:cNvPr id="144388" name="灯片编号占位符 3">
            <a:extLst>
              <a:ext uri="{FF2B5EF4-FFF2-40B4-BE49-F238E27FC236}">
                <a16:creationId xmlns:a16="http://schemas.microsoft.com/office/drawing/2014/main" id="{8F3B84CF-947D-4091-9E93-D732074332FB}"/>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Tahoma" panose="020B0604030504040204" pitchFamily="34" charset="0"/>
                <a:ea typeface="宋体" panose="02010600030101010101" pitchFamily="2" charset="-122"/>
              </a:defRPr>
            </a:lvl1pPr>
            <a:lvl2pPr marL="741363" indent="-284163" defTabSz="949325">
              <a:defRPr>
                <a:solidFill>
                  <a:schemeClr val="tx1"/>
                </a:solidFill>
                <a:latin typeface="Tahoma" panose="020B0604030504040204" pitchFamily="34" charset="0"/>
                <a:ea typeface="宋体" panose="02010600030101010101" pitchFamily="2" charset="-122"/>
              </a:defRPr>
            </a:lvl2pPr>
            <a:lvl3pPr marL="1141413" indent="-227013" defTabSz="949325">
              <a:defRPr>
                <a:solidFill>
                  <a:schemeClr val="tx1"/>
                </a:solidFill>
                <a:latin typeface="Tahoma" panose="020B0604030504040204" pitchFamily="34" charset="0"/>
                <a:ea typeface="宋体" panose="02010600030101010101" pitchFamily="2" charset="-122"/>
              </a:defRPr>
            </a:lvl3pPr>
            <a:lvl4pPr marL="1598613" indent="-227013" defTabSz="949325">
              <a:defRPr>
                <a:solidFill>
                  <a:schemeClr val="tx1"/>
                </a:solidFill>
                <a:latin typeface="Tahoma" panose="020B0604030504040204" pitchFamily="34" charset="0"/>
                <a:ea typeface="宋体" panose="02010600030101010101" pitchFamily="2" charset="-122"/>
              </a:defRPr>
            </a:lvl4pPr>
            <a:lvl5pPr marL="2055813" indent="-227013" defTabSz="949325">
              <a:defRPr>
                <a:solidFill>
                  <a:schemeClr val="tx1"/>
                </a:solidFill>
                <a:latin typeface="Tahoma" panose="020B0604030504040204" pitchFamily="34" charset="0"/>
                <a:ea typeface="宋体" panose="02010600030101010101" pitchFamily="2" charset="-122"/>
              </a:defRPr>
            </a:lvl5pPr>
            <a:lvl6pPr marL="25130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343F2B4F-105A-42DD-BA69-AA1D6D65D972}" type="slidenum">
              <a:rPr lang="zh-CN" altLang="en-US" smtClean="0"/>
              <a:pPr/>
              <a:t>74</a:t>
            </a:fld>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幻灯片图像占位符 1">
            <a:extLst>
              <a:ext uri="{FF2B5EF4-FFF2-40B4-BE49-F238E27FC236}">
                <a16:creationId xmlns:a16="http://schemas.microsoft.com/office/drawing/2014/main" id="{3304FD59-C89E-44DD-8FA4-917E2293E194}"/>
              </a:ext>
            </a:extLst>
          </p:cNvPr>
          <p:cNvSpPr>
            <a:spLocks noGrp="1" noRot="1" noChangeAspect="1" noTextEdit="1"/>
          </p:cNvSpPr>
          <p:nvPr>
            <p:ph type="sldImg"/>
          </p:nvPr>
        </p:nvSpPr>
        <p:spPr>
          <a:ln/>
        </p:spPr>
      </p:sp>
      <p:sp>
        <p:nvSpPr>
          <p:cNvPr id="146435" name="备注占位符 2">
            <a:extLst>
              <a:ext uri="{FF2B5EF4-FFF2-40B4-BE49-F238E27FC236}">
                <a16:creationId xmlns:a16="http://schemas.microsoft.com/office/drawing/2014/main" id="{7F38F8C8-89F5-45A3-93BB-DC8A8E71FAF3}"/>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忽略 </a:t>
            </a:r>
            <a:r>
              <a:rPr lang="en-US" altLang="zh-CN" dirty="0">
                <a:latin typeface="Arial" panose="020B0604020202020204" pitchFamily="34" charset="0"/>
              </a:rPr>
              <a:t>+ </a:t>
            </a:r>
            <a:r>
              <a:rPr lang="zh-CN" altLang="en-US" dirty="0">
                <a:latin typeface="Arial" panose="020B0604020202020204" pitchFamily="34" charset="0"/>
              </a:rPr>
              <a:t>后，遇到</a:t>
            </a:r>
            <a:r>
              <a:rPr lang="en-US" altLang="zh-CN" dirty="0">
                <a:latin typeface="Arial" panose="020B0604020202020204" pitchFamily="34" charset="0"/>
              </a:rPr>
              <a:t>id</a:t>
            </a:r>
            <a:r>
              <a:rPr lang="zh-CN" altLang="en-US" dirty="0">
                <a:latin typeface="Arial" panose="020B0604020202020204" pitchFamily="34" charset="0"/>
              </a:rPr>
              <a:t>，</a:t>
            </a:r>
            <a:r>
              <a:rPr lang="en-US" altLang="zh-CN" dirty="0">
                <a:latin typeface="Arial" panose="020B0604020202020204" pitchFamily="34" charset="0"/>
              </a:rPr>
              <a:t>M[E, id] </a:t>
            </a:r>
            <a:r>
              <a:rPr lang="zh-CN" altLang="en-US" dirty="0">
                <a:latin typeface="Arial" panose="020B0604020202020204" pitchFamily="34" charset="0"/>
              </a:rPr>
              <a:t>有产生式，相当于 </a:t>
            </a:r>
            <a:r>
              <a:rPr lang="en-US" altLang="zh-CN" dirty="0">
                <a:latin typeface="Arial" panose="020B0604020202020204" pitchFamily="34" charset="0"/>
              </a:rPr>
              <a:t>id</a:t>
            </a:r>
            <a:r>
              <a:rPr lang="zh-CN" altLang="en-US" dirty="0">
                <a:latin typeface="Arial" panose="020B0604020202020204" pitchFamily="34" charset="0"/>
              </a:rPr>
              <a:t>在</a:t>
            </a:r>
            <a:r>
              <a:rPr lang="en-US" altLang="zh-CN" dirty="0">
                <a:latin typeface="Arial" panose="020B0604020202020204" pitchFamily="34" charset="0"/>
              </a:rPr>
              <a:t>FIRST(E)</a:t>
            </a:r>
            <a:r>
              <a:rPr lang="zh-CN" altLang="en-US" dirty="0">
                <a:latin typeface="Arial" panose="020B0604020202020204" pitchFamily="34" charset="0"/>
              </a:rPr>
              <a:t>中，恢复分析</a:t>
            </a:r>
            <a:r>
              <a:rPr lang="en-US" altLang="zh-CN" dirty="0">
                <a:latin typeface="Arial" panose="020B0604020202020204" pitchFamily="34" charset="0"/>
              </a:rPr>
              <a:t>E</a:t>
            </a:r>
            <a:r>
              <a:rPr lang="zh-CN" altLang="en-US" dirty="0">
                <a:latin typeface="Arial" panose="020B0604020202020204" pitchFamily="34" charset="0"/>
              </a:rPr>
              <a:t>。</a:t>
            </a:r>
          </a:p>
        </p:txBody>
      </p:sp>
      <p:sp>
        <p:nvSpPr>
          <p:cNvPr id="146436" name="灯片编号占位符 3">
            <a:extLst>
              <a:ext uri="{FF2B5EF4-FFF2-40B4-BE49-F238E27FC236}">
                <a16:creationId xmlns:a16="http://schemas.microsoft.com/office/drawing/2014/main" id="{DF657A25-5922-48A8-B1CE-F7D97930A732}"/>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Tahoma" panose="020B0604030504040204" pitchFamily="34" charset="0"/>
                <a:ea typeface="宋体" panose="02010600030101010101" pitchFamily="2" charset="-122"/>
              </a:defRPr>
            </a:lvl1pPr>
            <a:lvl2pPr marL="741363" indent="-284163" defTabSz="950913">
              <a:defRPr>
                <a:solidFill>
                  <a:schemeClr val="tx1"/>
                </a:solidFill>
                <a:latin typeface="Tahoma" panose="020B0604030504040204" pitchFamily="34" charset="0"/>
                <a:ea typeface="宋体" panose="02010600030101010101" pitchFamily="2" charset="-122"/>
              </a:defRPr>
            </a:lvl2pPr>
            <a:lvl3pPr marL="1141413" indent="-227013" defTabSz="950913">
              <a:defRPr>
                <a:solidFill>
                  <a:schemeClr val="tx1"/>
                </a:solidFill>
                <a:latin typeface="Tahoma" panose="020B0604030504040204" pitchFamily="34" charset="0"/>
                <a:ea typeface="宋体" panose="02010600030101010101" pitchFamily="2" charset="-122"/>
              </a:defRPr>
            </a:lvl3pPr>
            <a:lvl4pPr marL="1598613" indent="-227013" defTabSz="950913">
              <a:defRPr>
                <a:solidFill>
                  <a:schemeClr val="tx1"/>
                </a:solidFill>
                <a:latin typeface="Tahoma" panose="020B0604030504040204" pitchFamily="34" charset="0"/>
                <a:ea typeface="宋体" panose="02010600030101010101" pitchFamily="2" charset="-122"/>
              </a:defRPr>
            </a:lvl4pPr>
            <a:lvl5pPr marL="2055813" indent="-227013" defTabSz="950913">
              <a:defRPr>
                <a:solidFill>
                  <a:schemeClr val="tx1"/>
                </a:solidFill>
                <a:latin typeface="Tahoma" panose="020B0604030504040204" pitchFamily="34" charset="0"/>
                <a:ea typeface="宋体" panose="02010600030101010101" pitchFamily="2" charset="-122"/>
              </a:defRPr>
            </a:lvl5pPr>
            <a:lvl6pPr marL="25130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B8B7771D-2A22-4A04-B28B-E50EFAE83203}" type="slidenum">
              <a:rPr lang="zh-CN" altLang="en-US" smtClean="0"/>
              <a:pPr/>
              <a:t>75</a:t>
            </a:fld>
            <a:endParaRPr lang="en-US"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S-&gt;</a:t>
            </a:r>
            <a:r>
              <a:rPr lang="en-US" altLang="zh-CN" dirty="0" err="1"/>
              <a:t>aA|BC</a:t>
            </a:r>
            <a:endParaRPr lang="en-US" altLang="zh-CN" dirty="0"/>
          </a:p>
          <a:p>
            <a:r>
              <a:rPr lang="en-US" altLang="zh-CN" dirty="0"/>
              <a:t>A-&gt;</a:t>
            </a:r>
            <a:r>
              <a:rPr lang="en-US" altLang="zh-CN" dirty="0" err="1"/>
              <a:t>aA|b</a:t>
            </a:r>
            <a:endParaRPr lang="en-US" altLang="zh-CN" dirty="0"/>
          </a:p>
          <a:p>
            <a:r>
              <a:rPr lang="en-US" altLang="zh-CN" dirty="0"/>
              <a:t>B-&gt;Ac</a:t>
            </a:r>
          </a:p>
          <a:p>
            <a:r>
              <a:rPr lang="en-US" altLang="zh-CN" dirty="0"/>
              <a:t>C-&gt;d</a:t>
            </a:r>
          </a:p>
          <a:p>
            <a:endParaRPr lang="zh-CN" altLang="en-US" dirty="0"/>
          </a:p>
        </p:txBody>
      </p:sp>
      <p:sp>
        <p:nvSpPr>
          <p:cNvPr id="4" name="灯片编号占位符 3"/>
          <p:cNvSpPr>
            <a:spLocks noGrp="1"/>
          </p:cNvSpPr>
          <p:nvPr>
            <p:ph type="sldNum" sz="quarter" idx="10"/>
          </p:nvPr>
        </p:nvSpPr>
        <p:spPr/>
        <p:txBody>
          <a:bodyPr/>
          <a:lstStyle/>
          <a:p>
            <a:pPr>
              <a:defRPr/>
            </a:pPr>
            <a:fld id="{C56DB9E6-024D-4E83-BE1E-4E4E2E8FA44D}" type="slidenum">
              <a:rPr lang="en-US" altLang="zh-CN" smtClean="0"/>
              <a:pPr>
                <a:defRPr/>
              </a:pPr>
              <a:t>77</a:t>
            </a:fld>
            <a:endParaRPr lang="en-US" altLang="zh-CN"/>
          </a:p>
        </p:txBody>
      </p:sp>
    </p:spTree>
    <p:extLst>
      <p:ext uri="{BB962C8B-B14F-4D97-AF65-F5344CB8AC3E}">
        <p14:creationId xmlns:p14="http://schemas.microsoft.com/office/powerpoint/2010/main" val="1092615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D7046E95-8C42-4CAA-A63D-3F7268BCFDD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Tahoma" panose="020B0604030504040204" pitchFamily="34" charset="0"/>
                <a:ea typeface="宋体" panose="02010600030101010101" pitchFamily="2" charset="-122"/>
              </a:defRPr>
            </a:lvl1pPr>
            <a:lvl2pPr marL="741363" indent="-284163" defTabSz="949325">
              <a:defRPr>
                <a:solidFill>
                  <a:schemeClr val="tx1"/>
                </a:solidFill>
                <a:latin typeface="Tahoma" panose="020B0604030504040204" pitchFamily="34" charset="0"/>
                <a:ea typeface="宋体" panose="02010600030101010101" pitchFamily="2" charset="-122"/>
              </a:defRPr>
            </a:lvl2pPr>
            <a:lvl3pPr marL="1141413" indent="-227013" defTabSz="949325">
              <a:defRPr>
                <a:solidFill>
                  <a:schemeClr val="tx1"/>
                </a:solidFill>
                <a:latin typeface="Tahoma" panose="020B0604030504040204" pitchFamily="34" charset="0"/>
                <a:ea typeface="宋体" panose="02010600030101010101" pitchFamily="2" charset="-122"/>
              </a:defRPr>
            </a:lvl3pPr>
            <a:lvl4pPr marL="1598613" indent="-227013" defTabSz="949325">
              <a:defRPr>
                <a:solidFill>
                  <a:schemeClr val="tx1"/>
                </a:solidFill>
                <a:latin typeface="Tahoma" panose="020B0604030504040204" pitchFamily="34" charset="0"/>
                <a:ea typeface="宋体" panose="02010600030101010101" pitchFamily="2" charset="-122"/>
              </a:defRPr>
            </a:lvl4pPr>
            <a:lvl5pPr marL="2055813" indent="-227013" defTabSz="949325">
              <a:defRPr>
                <a:solidFill>
                  <a:schemeClr val="tx1"/>
                </a:solidFill>
                <a:latin typeface="Tahoma" panose="020B0604030504040204" pitchFamily="34" charset="0"/>
                <a:ea typeface="宋体" panose="02010600030101010101" pitchFamily="2" charset="-122"/>
              </a:defRPr>
            </a:lvl5pPr>
            <a:lvl6pPr marL="25130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F76B5DFB-BE17-40F8-8EE0-906EF521697B}" type="slidenum">
              <a:rPr lang="zh-CN" altLang="en-US" smtClean="0"/>
              <a:pPr/>
              <a:t>7</a:t>
            </a:fld>
            <a:endParaRPr lang="en-US" altLang="zh-CN"/>
          </a:p>
        </p:txBody>
      </p:sp>
      <p:sp>
        <p:nvSpPr>
          <p:cNvPr id="47107" name="Rectangle 2">
            <a:extLst>
              <a:ext uri="{FF2B5EF4-FFF2-40B4-BE49-F238E27FC236}">
                <a16:creationId xmlns:a16="http://schemas.microsoft.com/office/drawing/2014/main" id="{935DB4EF-FCEE-4869-9DB2-8AD74AC36B75}"/>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D2D0EF52-3496-4BA7-BB57-6D3EF164DA7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1313" lvl="2" indent="-341313" eaLnBrk="1" hangingPunct="1">
              <a:buSzPct val="60000"/>
            </a:pPr>
            <a:r>
              <a:rPr lang="en-US" altLang="zh-CN" dirty="0" err="1">
                <a:solidFill>
                  <a:srgbClr val="000000"/>
                </a:solidFill>
                <a:latin typeface="Arial" panose="020B0604020202020204" pitchFamily="34" charset="0"/>
                <a:cs typeface="Times New Roman" panose="02020603050405020304" pitchFamily="18" charset="0"/>
              </a:rPr>
              <a:t>sLL</a:t>
            </a:r>
            <a:r>
              <a:rPr lang="zh-CN" altLang="en-US" dirty="0">
                <a:solidFill>
                  <a:srgbClr val="000000"/>
                </a:solidFill>
                <a:latin typeface="Arial" panose="020B0604020202020204" pitchFamily="34" charset="0"/>
                <a:cs typeface="Times New Roman" panose="02020603050405020304" pitchFamily="18" charset="0"/>
              </a:rPr>
              <a:t>：确定的分析，推导的每一步，都能根据某种规则十分确定地选择一个非终结符和它的一个候选式，而不需要进行尝试和回朔。</a:t>
            </a:r>
            <a:endParaRPr lang="en-US" altLang="zh-CN" dirty="0">
              <a:solidFill>
                <a:srgbClr val="000000"/>
              </a:solidFill>
              <a:latin typeface="Arial" panose="020B0604020202020204" pitchFamily="34" charset="0"/>
              <a:cs typeface="Times New Roman" panose="02020603050405020304" pitchFamily="18" charset="0"/>
            </a:endParaRPr>
          </a:p>
          <a:p>
            <a:pPr marL="341313" lvl="2" indent="-341313" eaLnBrk="1" hangingPunct="1">
              <a:buSzPct val="60000"/>
            </a:pPr>
            <a:r>
              <a:rPr lang="en-US" altLang="zh-CN" dirty="0" err="1">
                <a:solidFill>
                  <a:srgbClr val="000000"/>
                </a:solidFill>
                <a:latin typeface="Arial" panose="020B0604020202020204" pitchFamily="34" charset="0"/>
                <a:cs typeface="Times New Roman" panose="02020603050405020304" pitchFamily="18" charset="0"/>
              </a:rPr>
              <a:t>Sll</a:t>
            </a:r>
            <a:r>
              <a:rPr lang="zh-CN" altLang="en-US" dirty="0">
                <a:solidFill>
                  <a:srgbClr val="000000"/>
                </a:solidFill>
                <a:latin typeface="Arial" panose="020B0604020202020204" pitchFamily="34" charset="0"/>
                <a:cs typeface="Times New Roman" panose="02020603050405020304" pitchFamily="18" charset="0"/>
              </a:rPr>
              <a:t>：相反，如果没有规则指导，而需要对多种选择进行尝试，就是不确定的分析，可能需要回朔，最坏的情况可能是指数时间。</a:t>
            </a:r>
            <a:endParaRPr lang="en-US" altLang="zh-CN" dirty="0">
              <a:solidFill>
                <a:srgbClr val="000000"/>
              </a:solidFill>
              <a:latin typeface="Arial" panose="020B0604020202020204" pitchFamily="34" charset="0"/>
              <a:cs typeface="Times New Roman" panose="02020603050405020304" pitchFamily="18" charset="0"/>
            </a:endParaRPr>
          </a:p>
          <a:p>
            <a:pPr marL="341313" lvl="2" indent="-341313" eaLnBrk="1" hangingPunct="1">
              <a:buSzPct val="60000"/>
            </a:pPr>
            <a:endParaRPr lang="en-US" altLang="zh-CN" dirty="0">
              <a:solidFill>
                <a:srgbClr val="000000"/>
              </a:solidFill>
              <a:latin typeface="Arial" panose="020B0604020202020204" pitchFamily="34" charset="0"/>
              <a:cs typeface="Times New Roman" panose="02020603050405020304" pitchFamily="18" charset="0"/>
            </a:endParaRPr>
          </a:p>
          <a:p>
            <a:pPr marL="341313" lvl="2" indent="-341313" eaLnBrk="1" hangingPunct="1">
              <a:buSzPct val="60000"/>
            </a:pPr>
            <a:r>
              <a:rPr lang="zh-CN" altLang="en-US" dirty="0">
                <a:solidFill>
                  <a:srgbClr val="000000"/>
                </a:solidFill>
                <a:latin typeface="Arial" panose="020B0604020202020204" pitchFamily="34" charset="0"/>
                <a:cs typeface="Times New Roman" panose="02020603050405020304" pitchFamily="18" charset="0"/>
              </a:rPr>
              <a:t>自顶向下的分析：</a:t>
            </a:r>
            <a:r>
              <a:rPr lang="zh-CN" altLang="en-US" b="1" dirty="0">
                <a:latin typeface="Arial" panose="020B0604020202020204" pitchFamily="34" charset="0"/>
                <a:cs typeface="Times New Roman" panose="02020603050405020304" pitchFamily="18" charset="0"/>
              </a:rPr>
              <a:t>从分析树的顶部（根节点）向底部（叶节点）构造分析树</a:t>
            </a:r>
            <a:endParaRPr lang="en-US" altLang="zh-CN" b="1" dirty="0">
              <a:latin typeface="Arial" panose="020B0604020202020204" pitchFamily="34" charset="0"/>
              <a:cs typeface="Times New Roman" panose="02020603050405020304" pitchFamily="18" charset="0"/>
            </a:endParaRPr>
          </a:p>
          <a:p>
            <a:pPr marL="341313" lvl="2" indent="-341313" eaLnBrk="1" hangingPunct="1">
              <a:buSzPct val="60000"/>
            </a:pPr>
            <a:r>
              <a:rPr lang="zh-CN" altLang="en-US" b="1" dirty="0">
                <a:latin typeface="Arial" panose="020B0604020202020204" pitchFamily="34" charset="0"/>
                <a:cs typeface="Times New Roman" panose="02020603050405020304" pitchFamily="18" charset="0"/>
              </a:rPr>
              <a:t>可以看成是从文法开始符号</a:t>
            </a:r>
            <a:r>
              <a:rPr lang="en-US" altLang="zh-CN" b="1" i="1" dirty="0">
                <a:latin typeface="Arial" panose="020B0604020202020204" pitchFamily="34" charset="0"/>
                <a:cs typeface="Times New Roman" panose="02020603050405020304" pitchFamily="18" charset="0"/>
              </a:rPr>
              <a:t>S</a:t>
            </a:r>
            <a:r>
              <a:rPr lang="zh-CN" altLang="en-US" b="1" dirty="0">
                <a:solidFill>
                  <a:srgbClr val="FF0000"/>
                </a:solidFill>
                <a:latin typeface="Arial" panose="020B0604020202020204" pitchFamily="34" charset="0"/>
                <a:cs typeface="Times New Roman" panose="02020603050405020304" pitchFamily="18" charset="0"/>
              </a:rPr>
              <a:t>推导</a:t>
            </a:r>
            <a:r>
              <a:rPr lang="zh-CN" altLang="en-US" b="1" dirty="0">
                <a:latin typeface="Arial" panose="020B0604020202020204" pitchFamily="34" charset="0"/>
                <a:cs typeface="Times New Roman" panose="02020603050405020304" pitchFamily="18" charset="0"/>
              </a:rPr>
              <a:t>出串</a:t>
            </a:r>
            <a:r>
              <a:rPr lang="en-US" altLang="zh-CN" b="1" i="1" dirty="0">
                <a:latin typeface="Arial" panose="020B0604020202020204" pitchFamily="34" charset="0"/>
                <a:cs typeface="Times New Roman" panose="02020603050405020304" pitchFamily="18" charset="0"/>
              </a:rPr>
              <a:t>w</a:t>
            </a:r>
            <a:r>
              <a:rPr lang="zh-CN" altLang="en-US" b="1" dirty="0">
                <a:latin typeface="Arial" panose="020B0604020202020204" pitchFamily="34" charset="0"/>
                <a:cs typeface="Times New Roman" panose="02020603050405020304" pitchFamily="18" charset="0"/>
              </a:rPr>
              <a:t>的过程</a:t>
            </a:r>
          </a:p>
          <a:p>
            <a:pPr eaLnBrk="1" hangingPunct="1"/>
            <a:r>
              <a:rPr lang="zh-CN" altLang="en-US" dirty="0">
                <a:latin typeface="Arial" panose="020B0604020202020204" pitchFamily="34" charset="0"/>
              </a:rPr>
              <a:t>例如，对于给定的简化版本的算术表达式文法，和输入的程序片段，</a:t>
            </a:r>
            <a:endParaRPr lang="en-US" altLang="zh-CN" dirty="0">
              <a:latin typeface="Arial" panose="020B0604020202020204" pitchFamily="34" charset="0"/>
            </a:endParaRPr>
          </a:p>
          <a:p>
            <a:pPr eaLnBrk="1" hangingPunct="1"/>
            <a:r>
              <a:rPr lang="zh-CN" altLang="en-US" dirty="0">
                <a:latin typeface="Arial" panose="020B0604020202020204" pitchFamily="34" charset="0"/>
              </a:rPr>
              <a:t>首先生成树的根节点，它对应文法的开始符号</a:t>
            </a:r>
            <a:r>
              <a:rPr lang="en-US" altLang="zh-CN" dirty="0">
                <a:latin typeface="Arial" panose="020B0604020202020204" pitchFamily="34" charset="0"/>
              </a:rPr>
              <a:t>E</a:t>
            </a:r>
            <a:r>
              <a:rPr lang="zh-CN" altLang="en-US" dirty="0">
                <a:latin typeface="Arial" panose="020B0604020202020204" pitchFamily="34" charset="0"/>
              </a:rPr>
              <a:t>，此时从开始符号</a:t>
            </a:r>
            <a:r>
              <a:rPr lang="en-US" altLang="zh-CN" dirty="0">
                <a:latin typeface="Arial" panose="020B0604020202020204" pitchFamily="34" charset="0"/>
              </a:rPr>
              <a:t>E</a:t>
            </a:r>
            <a:r>
              <a:rPr lang="zh-CN" altLang="en-US" dirty="0">
                <a:latin typeface="Arial" panose="020B0604020202020204" pitchFamily="34" charset="0"/>
              </a:rPr>
              <a:t>开始推导</a:t>
            </a:r>
            <a:endParaRPr lang="en-US" altLang="zh-CN" dirty="0">
              <a:latin typeface="Arial" panose="020B0604020202020204" pitchFamily="34" charset="0"/>
            </a:endParaRPr>
          </a:p>
          <a:p>
            <a:pPr eaLnBrk="1" hangingPunct="1"/>
            <a:endParaRPr lang="en-US" altLang="zh-CN" dirty="0">
              <a:latin typeface="Arial" panose="020B0604020202020204" pitchFamily="34" charset="0"/>
            </a:endParaRPr>
          </a:p>
          <a:p>
            <a:pPr eaLnBrk="1" hangingPunct="1"/>
            <a:r>
              <a:rPr lang="zh-CN" altLang="en-US" dirty="0">
                <a:latin typeface="Arial" panose="020B0604020202020204" pitchFamily="34" charset="0"/>
              </a:rPr>
              <a:t>接下来，将第</a:t>
            </a:r>
            <a:r>
              <a:rPr lang="en-US" altLang="zh-CN" dirty="0">
                <a:latin typeface="Arial" panose="020B0604020202020204" pitchFamily="34" charset="0"/>
              </a:rPr>
              <a:t>1</a:t>
            </a:r>
            <a:r>
              <a:rPr lang="zh-CN" altLang="en-US" dirty="0">
                <a:latin typeface="Arial" panose="020B0604020202020204" pitchFamily="34" charset="0"/>
              </a:rPr>
              <a:t>条产生式应用于根节点，生成</a:t>
            </a:r>
            <a:r>
              <a:rPr lang="en-US" altLang="zh-CN" dirty="0">
                <a:latin typeface="Arial" panose="020B0604020202020204" pitchFamily="34" charset="0"/>
              </a:rPr>
              <a:t>3</a:t>
            </a:r>
            <a:r>
              <a:rPr lang="zh-CN" altLang="en-US" dirty="0">
                <a:latin typeface="Arial" panose="020B0604020202020204" pitchFamily="34" charset="0"/>
              </a:rPr>
              <a:t>个子节点</a:t>
            </a:r>
            <a:endParaRPr lang="en-US" altLang="zh-CN" dirty="0">
              <a:latin typeface="Arial" panose="020B0604020202020204" pitchFamily="34" charset="0"/>
            </a:endParaRPr>
          </a:p>
          <a:p>
            <a:pPr eaLnBrk="1" hangingPunct="1"/>
            <a:r>
              <a:rPr lang="zh-CN" altLang="en-US" dirty="0">
                <a:latin typeface="Arial" panose="020B0604020202020204" pitchFamily="34" charset="0"/>
              </a:rPr>
              <a:t>也就是从开始符号推导出</a:t>
            </a:r>
            <a:r>
              <a:rPr lang="en-US" altLang="zh-CN" dirty="0">
                <a:latin typeface="Arial" panose="020B0604020202020204" pitchFamily="34" charset="0"/>
              </a:rPr>
              <a:t>E+E</a:t>
            </a:r>
            <a:r>
              <a:rPr lang="zh-CN" altLang="en-US" dirty="0">
                <a:latin typeface="Arial" panose="020B0604020202020204" pitchFamily="34" charset="0"/>
              </a:rPr>
              <a:t>，</a:t>
            </a:r>
            <a:endParaRPr lang="en-US" altLang="zh-CN" dirty="0">
              <a:latin typeface="Arial" panose="020B0604020202020204" pitchFamily="34" charset="0"/>
            </a:endParaRPr>
          </a:p>
          <a:p>
            <a:pPr eaLnBrk="1" hangingPunct="1"/>
            <a:endParaRPr lang="en-US" altLang="zh-CN" dirty="0">
              <a:latin typeface="Arial" panose="020B0604020202020204" pitchFamily="34" charset="0"/>
            </a:endParaRPr>
          </a:p>
          <a:p>
            <a:pPr eaLnBrk="1" hangingPunct="1"/>
            <a:r>
              <a:rPr lang="zh-CN" altLang="en-US" dirty="0">
                <a:latin typeface="Arial" panose="020B0604020202020204" pitchFamily="34" charset="0"/>
              </a:rPr>
              <a:t>接下来，将第</a:t>
            </a:r>
            <a:r>
              <a:rPr lang="en-US" altLang="zh-CN" dirty="0">
                <a:latin typeface="Arial" panose="020B0604020202020204" pitchFamily="34" charset="0"/>
              </a:rPr>
              <a:t>3</a:t>
            </a:r>
            <a:r>
              <a:rPr lang="zh-CN" altLang="en-US" dirty="0">
                <a:latin typeface="Arial" panose="020B0604020202020204" pitchFamily="34" charset="0"/>
              </a:rPr>
              <a:t>条产生式应用于这个</a:t>
            </a:r>
            <a:r>
              <a:rPr lang="en-US" altLang="zh-CN" dirty="0">
                <a:latin typeface="Arial" panose="020B0604020202020204" pitchFamily="34" charset="0"/>
              </a:rPr>
              <a:t>E</a:t>
            </a:r>
            <a:r>
              <a:rPr lang="zh-CN" altLang="en-US" dirty="0">
                <a:latin typeface="Arial" panose="020B0604020202020204" pitchFamily="34" charset="0"/>
              </a:rPr>
              <a:t>节点，生成</a:t>
            </a:r>
            <a:r>
              <a:rPr lang="en-US" altLang="zh-CN" dirty="0">
                <a:latin typeface="Arial" panose="020B0604020202020204" pitchFamily="34" charset="0"/>
              </a:rPr>
              <a:t>3</a:t>
            </a:r>
            <a:r>
              <a:rPr lang="zh-CN" altLang="en-US" dirty="0">
                <a:latin typeface="Arial" panose="020B0604020202020204" pitchFamily="34" charset="0"/>
              </a:rPr>
              <a:t>个子节点</a:t>
            </a:r>
            <a:endParaRPr lang="en-US" altLang="zh-CN" dirty="0">
              <a:latin typeface="Arial" panose="020B0604020202020204" pitchFamily="34" charset="0"/>
            </a:endParaRPr>
          </a:p>
          <a:p>
            <a:pPr eaLnBrk="1" hangingPunct="1"/>
            <a:r>
              <a:rPr lang="zh-CN" altLang="en-US" dirty="0">
                <a:latin typeface="Arial" panose="020B0604020202020204" pitchFamily="34" charset="0"/>
              </a:rPr>
              <a:t>也就是将这个</a:t>
            </a:r>
            <a:r>
              <a:rPr lang="en-US" altLang="zh-CN" dirty="0">
                <a:latin typeface="Arial" panose="020B0604020202020204" pitchFamily="34" charset="0"/>
              </a:rPr>
              <a:t>E</a:t>
            </a:r>
            <a:r>
              <a:rPr lang="zh-CN" altLang="en-US" dirty="0">
                <a:latin typeface="Arial" panose="020B0604020202020204" pitchFamily="34" charset="0"/>
              </a:rPr>
              <a:t>替换成</a:t>
            </a:r>
            <a:r>
              <a:rPr lang="en-US" altLang="zh-CN" dirty="0">
                <a:latin typeface="Arial" panose="020B0604020202020204" pitchFamily="34" charset="0"/>
              </a:rPr>
              <a:t>(E)</a:t>
            </a:r>
            <a:r>
              <a:rPr lang="zh-CN" altLang="en-US" dirty="0">
                <a:latin typeface="Arial" panose="020B0604020202020204" pitchFamily="34" charset="0"/>
              </a:rPr>
              <a:t>，</a:t>
            </a:r>
            <a:endParaRPr lang="en-US" altLang="zh-CN" dirty="0">
              <a:latin typeface="Arial" panose="020B0604020202020204" pitchFamily="34" charset="0"/>
            </a:endParaRPr>
          </a:p>
          <a:p>
            <a:pPr eaLnBrk="1" hangingPunct="1"/>
            <a:endParaRPr lang="en-US" altLang="zh-CN" dirty="0">
              <a:latin typeface="Arial" panose="020B0604020202020204" pitchFamily="34" charset="0"/>
            </a:endParaRPr>
          </a:p>
          <a:p>
            <a:pPr eaLnBrk="1" hangingPunct="1"/>
            <a:r>
              <a:rPr lang="zh-CN" altLang="en-US" dirty="0">
                <a:latin typeface="Arial" panose="020B0604020202020204" pitchFamily="34" charset="0"/>
              </a:rPr>
              <a:t>接下来，将第</a:t>
            </a:r>
            <a:r>
              <a:rPr lang="en-US" altLang="zh-CN" dirty="0">
                <a:latin typeface="Arial" panose="020B0604020202020204" pitchFamily="34" charset="0"/>
              </a:rPr>
              <a:t>1</a:t>
            </a:r>
            <a:r>
              <a:rPr lang="zh-CN" altLang="en-US" dirty="0">
                <a:latin typeface="Arial" panose="020B0604020202020204" pitchFamily="34" charset="0"/>
              </a:rPr>
              <a:t>条产生式应用于这个</a:t>
            </a:r>
            <a:r>
              <a:rPr lang="en-US" altLang="zh-CN" dirty="0">
                <a:latin typeface="Arial" panose="020B0604020202020204" pitchFamily="34" charset="0"/>
              </a:rPr>
              <a:t>E</a:t>
            </a:r>
            <a:r>
              <a:rPr lang="zh-CN" altLang="en-US" dirty="0">
                <a:latin typeface="Arial" panose="020B0604020202020204" pitchFamily="34" charset="0"/>
              </a:rPr>
              <a:t>节点，生成</a:t>
            </a:r>
            <a:r>
              <a:rPr lang="en-US" altLang="zh-CN" dirty="0">
                <a:latin typeface="Arial" panose="020B0604020202020204" pitchFamily="34" charset="0"/>
              </a:rPr>
              <a:t>3</a:t>
            </a:r>
            <a:r>
              <a:rPr lang="zh-CN" altLang="en-US" dirty="0">
                <a:latin typeface="Arial" panose="020B0604020202020204" pitchFamily="34" charset="0"/>
              </a:rPr>
              <a:t>个子节点</a:t>
            </a:r>
            <a:endParaRPr lang="en-US" altLang="zh-CN" dirty="0">
              <a:latin typeface="Arial" panose="020B0604020202020204" pitchFamily="34" charset="0"/>
            </a:endParaRPr>
          </a:p>
          <a:p>
            <a:pPr eaLnBrk="1" hangingPunct="1"/>
            <a:r>
              <a:rPr lang="zh-CN" altLang="en-US" dirty="0">
                <a:latin typeface="Arial" panose="020B0604020202020204" pitchFamily="34" charset="0"/>
              </a:rPr>
              <a:t>也就是将这个</a:t>
            </a:r>
            <a:r>
              <a:rPr lang="en-US" altLang="zh-CN" dirty="0">
                <a:latin typeface="Arial" panose="020B0604020202020204" pitchFamily="34" charset="0"/>
              </a:rPr>
              <a:t>E</a:t>
            </a:r>
            <a:r>
              <a:rPr lang="zh-CN" altLang="en-US" dirty="0">
                <a:latin typeface="Arial" panose="020B0604020202020204" pitchFamily="34" charset="0"/>
              </a:rPr>
              <a:t>替换成</a:t>
            </a:r>
            <a:r>
              <a:rPr lang="en-US" altLang="zh-CN" dirty="0">
                <a:latin typeface="Arial" panose="020B0604020202020204" pitchFamily="34" charset="0"/>
              </a:rPr>
              <a:t>E+E</a:t>
            </a:r>
            <a:r>
              <a:rPr lang="zh-CN" altLang="en-US" dirty="0">
                <a:latin typeface="Arial" panose="020B0604020202020204" pitchFamily="34" charset="0"/>
              </a:rPr>
              <a:t>，</a:t>
            </a:r>
            <a:endParaRPr lang="en-US" altLang="zh-CN" dirty="0">
              <a:latin typeface="Arial" panose="020B0604020202020204" pitchFamily="34" charset="0"/>
            </a:endParaRPr>
          </a:p>
          <a:p>
            <a:pPr eaLnBrk="1" hangingPunct="1"/>
            <a:r>
              <a:rPr lang="en-US" altLang="zh-CN" dirty="0">
                <a:latin typeface="Arial" panose="020B0604020202020204" pitchFamily="34" charset="0"/>
              </a:rPr>
              <a:t>……</a:t>
            </a:r>
          </a:p>
          <a:p>
            <a:pPr eaLnBrk="1" hangingPunct="1"/>
            <a:endParaRPr lang="en-US" altLang="zh-CN" dirty="0">
              <a:latin typeface="Arial" panose="020B0604020202020204" pitchFamily="34" charset="0"/>
            </a:endParaRPr>
          </a:p>
          <a:p>
            <a:pPr eaLnBrk="1" hangingPunct="1"/>
            <a:r>
              <a:rPr lang="zh-CN" altLang="en-US" sz="2000" b="1" dirty="0">
                <a:latin typeface="Arial" panose="020B0604020202020204" pitchFamily="34" charset="0"/>
                <a:cs typeface="Times New Roman" panose="02020603050405020304" pitchFamily="18" charset="0"/>
              </a:rPr>
              <a:t>每一步推导中，都需要做</a:t>
            </a:r>
            <a:r>
              <a:rPr lang="zh-CN" altLang="en-US" sz="2000" b="1" dirty="0">
                <a:solidFill>
                  <a:srgbClr val="FF0000"/>
                </a:solidFill>
                <a:latin typeface="Arial" panose="020B0604020202020204" pitchFamily="34" charset="0"/>
                <a:cs typeface="Times New Roman" panose="02020603050405020304" pitchFamily="18" charset="0"/>
              </a:rPr>
              <a:t>两个选择：</a:t>
            </a:r>
            <a:r>
              <a:rPr lang="en-US" altLang="zh-CN" sz="2000" b="1" dirty="0">
                <a:solidFill>
                  <a:srgbClr val="FF0000"/>
                </a:solidFill>
                <a:latin typeface="Arial" panose="020B0604020202020204" pitchFamily="34" charset="0"/>
                <a:cs typeface="Times New Roman" panose="02020603050405020304" pitchFamily="18" charset="0"/>
              </a:rPr>
              <a:t>1</a:t>
            </a:r>
            <a:r>
              <a:rPr lang="zh-CN" altLang="en-US" sz="1800" b="1" dirty="0">
                <a:latin typeface="Arial" panose="020B0604020202020204" pitchFamily="34" charset="0"/>
                <a:cs typeface="Times New Roman" panose="02020603050405020304" pitchFamily="18" charset="0"/>
              </a:rPr>
              <a:t>替换哪个</a:t>
            </a:r>
            <a:r>
              <a:rPr lang="zh-CN" altLang="en-US" sz="1800" b="1" dirty="0">
                <a:solidFill>
                  <a:srgbClr val="FF0000"/>
                </a:solidFill>
                <a:latin typeface="Arial" panose="020B0604020202020204" pitchFamily="34" charset="0"/>
                <a:cs typeface="Times New Roman" panose="02020603050405020304" pitchFamily="18" charset="0"/>
              </a:rPr>
              <a:t>非终结符；</a:t>
            </a:r>
            <a:r>
              <a:rPr lang="en-US" altLang="zh-CN" sz="1800" b="1" dirty="0">
                <a:solidFill>
                  <a:srgbClr val="FF0000"/>
                </a:solidFill>
                <a:latin typeface="Arial" panose="020B0604020202020204" pitchFamily="34" charset="0"/>
                <a:cs typeface="Times New Roman" panose="02020603050405020304" pitchFamily="18" charset="0"/>
              </a:rPr>
              <a:t>2</a:t>
            </a:r>
            <a:r>
              <a:rPr lang="zh-CN" altLang="en-US" sz="1800" b="1" dirty="0">
                <a:latin typeface="Arial" panose="020B0604020202020204" pitchFamily="34" charset="0"/>
                <a:cs typeface="Times New Roman" panose="02020603050405020304" pitchFamily="18" charset="0"/>
              </a:rPr>
              <a:t>选择该非终结符的哪个</a:t>
            </a:r>
            <a:r>
              <a:rPr lang="zh-CN" altLang="en-US" sz="1800" b="1" dirty="0">
                <a:solidFill>
                  <a:srgbClr val="FF0000"/>
                </a:solidFill>
                <a:latin typeface="Arial" panose="020B0604020202020204" pitchFamily="34" charset="0"/>
                <a:cs typeface="Times New Roman" panose="02020603050405020304" pitchFamily="18" charset="0"/>
              </a:rPr>
              <a:t>候选式</a:t>
            </a:r>
            <a:endParaRPr lang="en-US" altLang="zh-CN" sz="1800" b="1" dirty="0">
              <a:solidFill>
                <a:srgbClr val="FF0000"/>
              </a:solidFill>
              <a:latin typeface="Arial" panose="020B0604020202020204" pitchFamily="34" charset="0"/>
              <a:cs typeface="Times New Roman" panose="02020603050405020304" pitchFamily="18" charset="0"/>
            </a:endParaRPr>
          </a:p>
          <a:p>
            <a:pPr eaLnBrk="1" hangingPunct="1"/>
            <a:r>
              <a:rPr lang="zh-CN" altLang="en-US" dirty="0">
                <a:latin typeface="Arial" panose="020B0604020202020204" pitchFamily="34" charset="0"/>
              </a:rPr>
              <a:t>针对第</a:t>
            </a:r>
            <a:r>
              <a:rPr lang="en-US" altLang="zh-CN" dirty="0">
                <a:latin typeface="Arial" panose="020B0604020202020204" pitchFamily="34" charset="0"/>
              </a:rPr>
              <a:t>1</a:t>
            </a:r>
            <a:r>
              <a:rPr lang="zh-CN" altLang="en-US" dirty="0">
                <a:latin typeface="Arial" panose="020B0604020202020204" pitchFamily="34" charset="0"/>
              </a:rPr>
              <a:t>个问题，我们先来学习两个概念</a:t>
            </a:r>
            <a:endParaRPr lang="en-US" altLang="zh-CN" dirty="0">
              <a:latin typeface="Arial" panose="020B0604020202020204" pitchFamily="34" charset="0"/>
            </a:endParaRPr>
          </a:p>
          <a:p>
            <a:pPr eaLnBrk="1" hangingPunct="1"/>
            <a:endParaRPr lang="en-US" altLang="zh-CN" dirty="0">
              <a:latin typeface="Arial" panose="020B0604020202020204" pitchFamily="34" charset="0"/>
            </a:endParaRPr>
          </a:p>
          <a:p>
            <a:pPr eaLnBrk="1" hangingPunct="1"/>
            <a:r>
              <a:rPr lang="zh-CN" altLang="en-US" dirty="0">
                <a:latin typeface="Arial" panose="020B0604020202020204" pitchFamily="34" charset="0"/>
              </a:rPr>
              <a:t>龙</a:t>
            </a:r>
            <a:r>
              <a:rPr lang="en-US" altLang="zh-CN" dirty="0">
                <a:latin typeface="Arial" panose="020B0604020202020204" pitchFamily="34" charset="0"/>
              </a:rPr>
              <a:t>2 p116</a:t>
            </a:r>
          </a:p>
          <a:p>
            <a:pPr eaLnBrk="1" hangingPunct="1"/>
            <a:r>
              <a:rPr lang="zh-CN" altLang="en-US" dirty="0">
                <a:latin typeface="Arial" panose="020B0604020202020204" pitchFamily="34" charset="0"/>
                <a:cs typeface="Times New Roman" panose="02020603050405020304" pitchFamily="18" charset="0"/>
              </a:rPr>
              <a:t>在</a:t>
            </a:r>
            <a:r>
              <a:rPr lang="zh-CN" altLang="en-US" b="1" dirty="0">
                <a:latin typeface="Arial" panose="020B0604020202020204" pitchFamily="34" charset="0"/>
                <a:cs typeface="Times New Roman" panose="02020603050405020304" pitchFamily="18" charset="0"/>
              </a:rPr>
              <a:t>基于</a:t>
            </a:r>
            <a:r>
              <a:rPr lang="en-US" altLang="zh-CN" b="1" dirty="0">
                <a:latin typeface="Arial" panose="020B0604020202020204" pitchFamily="34" charset="0"/>
                <a:cs typeface="Times New Roman" panose="02020603050405020304" pitchFamily="18" charset="0"/>
              </a:rPr>
              <a:t>CFG</a:t>
            </a:r>
            <a:r>
              <a:rPr lang="zh-CN" altLang="en-US" dirty="0">
                <a:latin typeface="Arial" panose="020B0604020202020204" pitchFamily="34" charset="0"/>
                <a:cs typeface="Times New Roman" panose="02020603050405020304" pitchFamily="18" charset="0"/>
              </a:rPr>
              <a:t>的每一步推导中，都需要做</a:t>
            </a:r>
            <a:r>
              <a:rPr lang="zh-CN" altLang="en-US" dirty="0">
                <a:solidFill>
                  <a:srgbClr val="0000FF"/>
                </a:solidFill>
                <a:latin typeface="Arial" panose="020B0604020202020204" pitchFamily="34" charset="0"/>
                <a:cs typeface="Times New Roman" panose="02020603050405020304" pitchFamily="18" charset="0"/>
              </a:rPr>
              <a:t>两个选择</a:t>
            </a:r>
          </a:p>
          <a:p>
            <a:pPr eaLnBrk="1" hangingPunct="1"/>
            <a:endParaRPr lang="zh-CN" altLang="en-US" dirty="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09EC5671-FE34-47A6-AC7D-EE5FD46EBDE9}"/>
              </a:ext>
            </a:extLst>
          </p:cNvPr>
          <p:cNvSpPr>
            <a:spLocks noGrp="1" noRot="1" noChangeAspect="1" noTextEdit="1"/>
          </p:cNvSpPr>
          <p:nvPr>
            <p:ph type="sldImg"/>
          </p:nvPr>
        </p:nvSpPr>
        <p:spPr>
          <a:ln/>
        </p:spPr>
      </p:sp>
      <p:sp>
        <p:nvSpPr>
          <p:cNvPr id="49155" name="备注占位符 2">
            <a:extLst>
              <a:ext uri="{FF2B5EF4-FFF2-40B4-BE49-F238E27FC236}">
                <a16:creationId xmlns:a16="http://schemas.microsoft.com/office/drawing/2014/main" id="{73A12D86-BCAE-435B-ADCA-980371253B19}"/>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altLang="zh-CN" sz="1900" b="1" dirty="0" err="1">
                <a:latin typeface="楷体_GB2312"/>
                <a:ea typeface="楷体_GB2312"/>
                <a:cs typeface="楷体_GB2312"/>
              </a:rPr>
              <a:t>Sll</a:t>
            </a:r>
            <a:r>
              <a:rPr lang="zh-CN" altLang="en-US" sz="1900" b="1" dirty="0">
                <a:latin typeface="楷体_GB2312"/>
                <a:ea typeface="楷体_GB2312"/>
                <a:cs typeface="楷体_GB2312"/>
              </a:rPr>
              <a:t>：第二章讲过，句型虽然可能存在多种推导顺序，但最左推导是唯一的（非二义性文法）。</a:t>
            </a:r>
            <a:endParaRPr lang="en-US" altLang="zh-CN" sz="1900" b="1" dirty="0">
              <a:latin typeface="楷体_GB2312"/>
              <a:ea typeface="楷体_GB2312"/>
              <a:cs typeface="楷体_GB2312"/>
            </a:endParaRPr>
          </a:p>
          <a:p>
            <a:pPr marL="0" lvl="1"/>
            <a:r>
              <a:rPr lang="zh-CN" altLang="en-US" sz="1900" b="1" dirty="0">
                <a:latin typeface="楷体_GB2312"/>
                <a:ea typeface="楷体_GB2312"/>
                <a:cs typeface="楷体_GB2312"/>
              </a:rPr>
              <a:t>第一个概念是最左推导，也就是在推导的每一步中，总是</a:t>
            </a:r>
            <a:r>
              <a:rPr lang="en-US" altLang="zh-CN" sz="1900" b="1" dirty="0">
                <a:latin typeface="楷体_GB2312"/>
                <a:ea typeface="楷体_GB2312"/>
                <a:cs typeface="楷体_GB2312"/>
              </a:rPr>
              <a:t>……</a:t>
            </a:r>
          </a:p>
          <a:p>
            <a:pPr marL="0" lvl="1"/>
            <a:r>
              <a:rPr lang="zh-CN" altLang="en-US" sz="1900" b="1" dirty="0">
                <a:latin typeface="楷体_GB2312"/>
                <a:ea typeface="楷体_GB2312"/>
                <a:cs typeface="楷体_GB2312"/>
              </a:rPr>
              <a:t>例如在刚才的这个例子中，</a:t>
            </a:r>
            <a:endParaRPr lang="en-US" altLang="zh-CN" sz="1900" b="1" dirty="0">
              <a:latin typeface="楷体_GB2312"/>
              <a:ea typeface="楷体_GB2312"/>
              <a:cs typeface="楷体_GB2312"/>
            </a:endParaRPr>
          </a:p>
          <a:p>
            <a:pPr marL="0" lvl="1"/>
            <a:r>
              <a:rPr lang="zh-CN" altLang="en-US" sz="1900" b="1" dirty="0">
                <a:latin typeface="楷体_GB2312"/>
                <a:ea typeface="楷体_GB2312"/>
                <a:cs typeface="楷体_GB2312"/>
              </a:rPr>
              <a:t>一开始，句型中只有一个开始符号，因此，它就是最左非终结符</a:t>
            </a:r>
            <a:endParaRPr lang="en-US" altLang="zh-CN" sz="1900" b="1" dirty="0">
              <a:latin typeface="楷体_GB2312"/>
              <a:ea typeface="楷体_GB2312"/>
              <a:cs typeface="楷体_GB2312"/>
            </a:endParaRPr>
          </a:p>
          <a:p>
            <a:pPr marL="0" lvl="1"/>
            <a:r>
              <a:rPr lang="zh-CN" altLang="en-US" sz="1900" b="1" dirty="0">
                <a:latin typeface="楷体_GB2312"/>
                <a:ea typeface="楷体_GB2312"/>
                <a:cs typeface="楷体_GB2312"/>
              </a:rPr>
              <a:t>应用第</a:t>
            </a:r>
            <a:r>
              <a:rPr lang="en-US" altLang="zh-CN" sz="1900" b="1" dirty="0">
                <a:latin typeface="楷体_GB2312"/>
                <a:ea typeface="楷体_GB2312"/>
                <a:cs typeface="楷体_GB2312"/>
              </a:rPr>
              <a:t>1</a:t>
            </a:r>
            <a:r>
              <a:rPr lang="zh-CN" altLang="en-US" sz="1900" b="1" dirty="0">
                <a:latin typeface="楷体_GB2312"/>
                <a:ea typeface="楷体_GB2312"/>
                <a:cs typeface="楷体_GB2312"/>
              </a:rPr>
              <a:t>条产生式将它替换成</a:t>
            </a:r>
            <a:r>
              <a:rPr lang="en-US" altLang="zh-CN" sz="1900" b="1" dirty="0">
                <a:latin typeface="楷体_GB2312"/>
                <a:ea typeface="楷体_GB2312"/>
                <a:cs typeface="楷体_GB2312"/>
              </a:rPr>
              <a:t>E+E</a:t>
            </a:r>
          </a:p>
          <a:p>
            <a:pPr marL="0" lvl="1"/>
            <a:r>
              <a:rPr lang="zh-CN" altLang="en-US" sz="1900" b="1" dirty="0">
                <a:latin typeface="楷体_GB2312"/>
                <a:ea typeface="楷体_GB2312"/>
                <a:cs typeface="楷体_GB2312"/>
              </a:rPr>
              <a:t>接下来，应用第</a:t>
            </a:r>
            <a:r>
              <a:rPr lang="en-US" altLang="zh-CN" sz="1900" b="1" dirty="0">
                <a:latin typeface="楷体_GB2312"/>
                <a:ea typeface="楷体_GB2312"/>
                <a:cs typeface="楷体_GB2312"/>
              </a:rPr>
              <a:t>4</a:t>
            </a:r>
            <a:r>
              <a:rPr lang="zh-CN" altLang="en-US" sz="1900" b="1" dirty="0">
                <a:latin typeface="楷体_GB2312"/>
                <a:ea typeface="楷体_GB2312"/>
                <a:cs typeface="楷体_GB2312"/>
              </a:rPr>
              <a:t>条产生式替换最左边的非终结符</a:t>
            </a:r>
            <a:r>
              <a:rPr lang="en-US" altLang="zh-CN" sz="1900" b="1" dirty="0">
                <a:latin typeface="楷体_GB2312"/>
                <a:ea typeface="楷体_GB2312"/>
                <a:cs typeface="楷体_GB2312"/>
              </a:rPr>
              <a:t>E</a:t>
            </a:r>
            <a:r>
              <a:rPr lang="zh-CN" altLang="en-US" sz="1900" b="1" dirty="0">
                <a:latin typeface="楷体_GB2312"/>
                <a:ea typeface="楷体_GB2312"/>
                <a:cs typeface="楷体_GB2312"/>
              </a:rPr>
              <a:t>，得到</a:t>
            </a:r>
            <a:r>
              <a:rPr lang="en-US" altLang="zh-CN" sz="1900" b="1" dirty="0" err="1">
                <a:latin typeface="楷体_GB2312"/>
                <a:ea typeface="楷体_GB2312"/>
                <a:cs typeface="楷体_GB2312"/>
              </a:rPr>
              <a:t>id+E</a:t>
            </a:r>
            <a:endParaRPr lang="en-US" altLang="zh-CN" sz="1900" b="1" dirty="0">
              <a:latin typeface="楷体_GB2312"/>
              <a:ea typeface="楷体_GB2312"/>
              <a:cs typeface="楷体_GB2312"/>
            </a:endParaRPr>
          </a:p>
          <a:p>
            <a:pPr marL="0" lvl="1"/>
            <a:endParaRPr lang="en-US" altLang="zh-CN" sz="1900" b="1" dirty="0">
              <a:latin typeface="楷体_GB2312"/>
              <a:ea typeface="楷体_GB2312"/>
              <a:cs typeface="楷体_GB2312"/>
            </a:endParaRPr>
          </a:p>
          <a:p>
            <a:pPr marL="0" lvl="1"/>
            <a:r>
              <a:rPr lang="zh-CN" altLang="en-US" sz="1900" b="1" dirty="0">
                <a:latin typeface="楷体_GB2312"/>
                <a:ea typeface="楷体_GB2312"/>
                <a:cs typeface="楷体_GB2312"/>
              </a:rPr>
              <a:t>最左推导</a:t>
            </a:r>
            <a:r>
              <a:rPr lang="zh-CN" altLang="en-US" sz="1800" b="1" dirty="0">
                <a:latin typeface="Arial" panose="020B0604020202020204" pitchFamily="34" charset="0"/>
                <a:cs typeface="Times New Roman" panose="02020603050405020304" pitchFamily="18" charset="0"/>
              </a:rPr>
              <a:t>与</a:t>
            </a:r>
            <a:r>
              <a:rPr lang="zh-CN" altLang="en-US" sz="1800" b="1" dirty="0">
                <a:solidFill>
                  <a:srgbClr val="FF0000"/>
                </a:solidFill>
                <a:latin typeface="Arial" panose="020B0604020202020204" pitchFamily="34" charset="0"/>
                <a:cs typeface="Times New Roman" panose="02020603050405020304" pitchFamily="18" charset="0"/>
              </a:rPr>
              <a:t>最右归约</a:t>
            </a:r>
            <a:r>
              <a:rPr lang="zh-CN" altLang="en-US" sz="1800" b="1" dirty="0">
                <a:latin typeface="Arial" panose="020B0604020202020204" pitchFamily="34" charset="0"/>
                <a:cs typeface="Times New Roman" panose="02020603050405020304" pitchFamily="18" charset="0"/>
              </a:rPr>
              <a:t>对应，也就是说</a:t>
            </a:r>
            <a:r>
              <a:rPr lang="zh-CN" altLang="en-US" sz="1800" b="1" dirty="0">
                <a:latin typeface="楷体_GB2312"/>
                <a:ea typeface="楷体_GB2312"/>
                <a:cs typeface="楷体_GB2312"/>
              </a:rPr>
              <a:t>最左推导的逆过程是</a:t>
            </a:r>
            <a:r>
              <a:rPr lang="zh-CN" altLang="en-US" sz="1800" b="1" dirty="0">
                <a:solidFill>
                  <a:srgbClr val="FF0000"/>
                </a:solidFill>
                <a:latin typeface="Arial" panose="020B0604020202020204" pitchFamily="34" charset="0"/>
                <a:cs typeface="Times New Roman" panose="02020603050405020304" pitchFamily="18" charset="0"/>
              </a:rPr>
              <a:t>最右归约</a:t>
            </a:r>
            <a:endParaRPr lang="en-US" altLang="zh-CN" sz="1800" b="1" dirty="0">
              <a:latin typeface="Arial" panose="020B0604020202020204" pitchFamily="34" charset="0"/>
              <a:cs typeface="Times New Roman" panose="02020603050405020304" pitchFamily="18" charset="0"/>
            </a:endParaRPr>
          </a:p>
          <a:p>
            <a:endParaRPr lang="zh-CN" altLang="en-US" dirty="0">
              <a:latin typeface="Arial" panose="020B0604020202020204" pitchFamily="34" charset="0"/>
            </a:endParaRPr>
          </a:p>
        </p:txBody>
      </p:sp>
      <p:sp>
        <p:nvSpPr>
          <p:cNvPr id="49156" name="灯片编号占位符 3">
            <a:extLst>
              <a:ext uri="{FF2B5EF4-FFF2-40B4-BE49-F238E27FC236}">
                <a16:creationId xmlns:a16="http://schemas.microsoft.com/office/drawing/2014/main" id="{A36C8FF5-DA8D-4B0C-893D-E03743A24979}"/>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Tahoma" panose="020B0604030504040204" pitchFamily="34" charset="0"/>
                <a:ea typeface="宋体" panose="02010600030101010101" pitchFamily="2" charset="-122"/>
              </a:defRPr>
            </a:lvl1pPr>
            <a:lvl2pPr marL="741363" indent="-284163" defTabSz="949325">
              <a:defRPr>
                <a:solidFill>
                  <a:schemeClr val="tx1"/>
                </a:solidFill>
                <a:latin typeface="Tahoma" panose="020B0604030504040204" pitchFamily="34" charset="0"/>
                <a:ea typeface="宋体" panose="02010600030101010101" pitchFamily="2" charset="-122"/>
              </a:defRPr>
            </a:lvl2pPr>
            <a:lvl3pPr marL="1141413" indent="-227013" defTabSz="949325">
              <a:defRPr>
                <a:solidFill>
                  <a:schemeClr val="tx1"/>
                </a:solidFill>
                <a:latin typeface="Tahoma" panose="020B0604030504040204" pitchFamily="34" charset="0"/>
                <a:ea typeface="宋体" panose="02010600030101010101" pitchFamily="2" charset="-122"/>
              </a:defRPr>
            </a:lvl3pPr>
            <a:lvl4pPr marL="1598613" indent="-227013" defTabSz="949325">
              <a:defRPr>
                <a:solidFill>
                  <a:schemeClr val="tx1"/>
                </a:solidFill>
                <a:latin typeface="Tahoma" panose="020B0604030504040204" pitchFamily="34" charset="0"/>
                <a:ea typeface="宋体" panose="02010600030101010101" pitchFamily="2" charset="-122"/>
              </a:defRPr>
            </a:lvl4pPr>
            <a:lvl5pPr marL="2055813" indent="-227013" defTabSz="949325">
              <a:defRPr>
                <a:solidFill>
                  <a:schemeClr val="tx1"/>
                </a:solidFill>
                <a:latin typeface="Tahoma" panose="020B0604030504040204" pitchFamily="34" charset="0"/>
                <a:ea typeface="宋体" panose="02010600030101010101" pitchFamily="2" charset="-122"/>
              </a:defRPr>
            </a:lvl5pPr>
            <a:lvl6pPr marL="25130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4CA25D7F-A2A4-4FE2-B75E-94FEF95547AD}" type="slidenum">
              <a:rPr lang="zh-CN" altLang="en-US" smtClean="0"/>
              <a:pPr/>
              <a:t>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a:extLst>
              <a:ext uri="{FF2B5EF4-FFF2-40B4-BE49-F238E27FC236}">
                <a16:creationId xmlns:a16="http://schemas.microsoft.com/office/drawing/2014/main" id="{76561FD2-1244-420E-BF1F-1CB3719318D2}"/>
              </a:ext>
            </a:extLst>
          </p:cNvPr>
          <p:cNvSpPr>
            <a:spLocks noGrp="1" noRot="1" noChangeAspect="1" noTextEdit="1"/>
          </p:cNvSpPr>
          <p:nvPr>
            <p:ph type="sldImg"/>
          </p:nvPr>
        </p:nvSpPr>
        <p:spPr>
          <a:ln/>
        </p:spPr>
      </p:sp>
      <p:sp>
        <p:nvSpPr>
          <p:cNvPr id="51203" name="备注占位符 2">
            <a:extLst>
              <a:ext uri="{FF2B5EF4-FFF2-40B4-BE49-F238E27FC236}">
                <a16:creationId xmlns:a16="http://schemas.microsoft.com/office/drawing/2014/main" id="{E39FEAF0-A7B8-422D-A00A-1EEC2AE1FE26}"/>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在自底向上的分析中，总是采用</a:t>
            </a:r>
            <a:r>
              <a:rPr lang="zh-CN" altLang="en-US">
                <a:solidFill>
                  <a:schemeClr val="hlink"/>
                </a:solidFill>
                <a:latin typeface="楷体_GB2312"/>
                <a:ea typeface="楷体_GB2312"/>
                <a:cs typeface="楷体_GB2312"/>
              </a:rPr>
              <a:t>最左归约的方式，因此把最左归约称为</a:t>
            </a:r>
            <a:r>
              <a:rPr lang="zh-CN" altLang="en-US">
                <a:latin typeface="楷体_GB2312"/>
                <a:ea typeface="楷体_GB2312"/>
                <a:cs typeface="楷体_GB2312"/>
              </a:rPr>
              <a:t>规范规约，而最右推导相应地称为规范推导（肖新</a:t>
            </a:r>
            <a:r>
              <a:rPr lang="en-US" altLang="zh-CN">
                <a:latin typeface="楷体_GB2312"/>
                <a:ea typeface="楷体_GB2312"/>
                <a:cs typeface="楷体_GB2312"/>
              </a:rPr>
              <a:t>p88</a:t>
            </a:r>
            <a:r>
              <a:rPr lang="zh-CN" altLang="en-US">
                <a:latin typeface="楷体_GB2312"/>
                <a:ea typeface="楷体_GB2312"/>
                <a:cs typeface="楷体_GB2312"/>
              </a:rPr>
              <a:t>）</a:t>
            </a:r>
          </a:p>
          <a:p>
            <a:endParaRPr lang="zh-CN" altLang="en-US">
              <a:latin typeface="Arial" panose="020B0604020202020204" pitchFamily="34" charset="0"/>
            </a:endParaRPr>
          </a:p>
        </p:txBody>
      </p:sp>
      <p:sp>
        <p:nvSpPr>
          <p:cNvPr id="51204" name="灯片编号占位符 3">
            <a:extLst>
              <a:ext uri="{FF2B5EF4-FFF2-40B4-BE49-F238E27FC236}">
                <a16:creationId xmlns:a16="http://schemas.microsoft.com/office/drawing/2014/main" id="{212D7CE6-A7CB-42D3-A6A2-9B1E9D852196}"/>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tx1"/>
                </a:solidFill>
                <a:latin typeface="Tahoma" panose="020B0604030504040204" pitchFamily="34" charset="0"/>
                <a:ea typeface="宋体" panose="02010600030101010101" pitchFamily="2" charset="-122"/>
              </a:defRPr>
            </a:lvl1pPr>
            <a:lvl2pPr marL="741363" indent="-284163" defTabSz="949325">
              <a:defRPr>
                <a:solidFill>
                  <a:schemeClr val="tx1"/>
                </a:solidFill>
                <a:latin typeface="Tahoma" panose="020B0604030504040204" pitchFamily="34" charset="0"/>
                <a:ea typeface="宋体" panose="02010600030101010101" pitchFamily="2" charset="-122"/>
              </a:defRPr>
            </a:lvl2pPr>
            <a:lvl3pPr marL="1141413" indent="-227013" defTabSz="949325">
              <a:defRPr>
                <a:solidFill>
                  <a:schemeClr val="tx1"/>
                </a:solidFill>
                <a:latin typeface="Tahoma" panose="020B0604030504040204" pitchFamily="34" charset="0"/>
                <a:ea typeface="宋体" panose="02010600030101010101" pitchFamily="2" charset="-122"/>
              </a:defRPr>
            </a:lvl3pPr>
            <a:lvl4pPr marL="1598613" indent="-227013" defTabSz="949325">
              <a:defRPr>
                <a:solidFill>
                  <a:schemeClr val="tx1"/>
                </a:solidFill>
                <a:latin typeface="Tahoma" panose="020B0604030504040204" pitchFamily="34" charset="0"/>
                <a:ea typeface="宋体" panose="02010600030101010101" pitchFamily="2" charset="-122"/>
              </a:defRPr>
            </a:lvl4pPr>
            <a:lvl5pPr marL="2055813" indent="-227013" defTabSz="949325">
              <a:defRPr>
                <a:solidFill>
                  <a:schemeClr val="tx1"/>
                </a:solidFill>
                <a:latin typeface="Tahoma" panose="020B0604030504040204" pitchFamily="34" charset="0"/>
                <a:ea typeface="宋体" panose="02010600030101010101" pitchFamily="2" charset="-122"/>
              </a:defRPr>
            </a:lvl5pPr>
            <a:lvl6pPr marL="25130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02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74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4613" indent="-227013" defTabSz="9493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E73E42AC-4E05-416F-ABFF-700ADA91766C}" type="slidenum">
              <a:rPr lang="zh-CN" altLang="en-US" smtClean="0"/>
              <a:pPr/>
              <a:t>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FA40D061-82AD-4798-97C8-9C3FF418CB6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0BA084D-CE4D-4C03-9675-6B7AA098156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9FB6562-5202-43CE-B046-A2C09682533D}"/>
              </a:ext>
            </a:extLst>
          </p:cNvPr>
          <p:cNvSpPr>
            <a:spLocks noGrp="1" noChangeArrowheads="1"/>
          </p:cNvSpPr>
          <p:nvPr>
            <p:ph type="sldNum" sz="quarter" idx="12"/>
          </p:nvPr>
        </p:nvSpPr>
        <p:spPr>
          <a:ln/>
        </p:spPr>
        <p:txBody>
          <a:bodyPr/>
          <a:lstStyle>
            <a:lvl1pPr>
              <a:defRPr/>
            </a:lvl1pPr>
          </a:lstStyle>
          <a:p>
            <a:pPr>
              <a:defRPr/>
            </a:pPr>
            <a:fld id="{C2CBB4EC-E121-4AD6-B8D9-A5869AF4FCF6}" type="slidenum">
              <a:rPr lang="zh-CN" altLang="en-US"/>
              <a:pPr>
                <a:defRPr/>
              </a:pPr>
              <a:t>‹#›</a:t>
            </a:fld>
            <a:endParaRPr lang="en-US" altLang="zh-CN"/>
          </a:p>
        </p:txBody>
      </p:sp>
    </p:spTree>
    <p:extLst>
      <p:ext uri="{BB962C8B-B14F-4D97-AF65-F5344CB8AC3E}">
        <p14:creationId xmlns:p14="http://schemas.microsoft.com/office/powerpoint/2010/main" val="980370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B989018A-4A65-427F-A992-E6D9277610E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75B3503-9EE6-48DF-861B-96F66977935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D5DCFC8-3D0C-48D2-9493-F9486AF8F88F}"/>
              </a:ext>
            </a:extLst>
          </p:cNvPr>
          <p:cNvSpPr>
            <a:spLocks noGrp="1" noChangeArrowheads="1"/>
          </p:cNvSpPr>
          <p:nvPr>
            <p:ph type="sldNum" sz="quarter" idx="12"/>
          </p:nvPr>
        </p:nvSpPr>
        <p:spPr>
          <a:ln/>
        </p:spPr>
        <p:txBody>
          <a:bodyPr/>
          <a:lstStyle>
            <a:lvl1pPr>
              <a:defRPr/>
            </a:lvl1pPr>
          </a:lstStyle>
          <a:p>
            <a:pPr>
              <a:defRPr/>
            </a:pPr>
            <a:fld id="{93493BB5-62D2-4B34-90B2-7D0C6736ABF4}" type="slidenum">
              <a:rPr lang="zh-CN" altLang="en-US"/>
              <a:pPr>
                <a:defRPr/>
              </a:pPr>
              <a:t>‹#›</a:t>
            </a:fld>
            <a:endParaRPr lang="en-US" altLang="zh-CN"/>
          </a:p>
        </p:txBody>
      </p:sp>
    </p:spTree>
    <p:extLst>
      <p:ext uri="{BB962C8B-B14F-4D97-AF65-F5344CB8AC3E}">
        <p14:creationId xmlns:p14="http://schemas.microsoft.com/office/powerpoint/2010/main" val="511768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EF19631F-9D60-4886-A7D5-32D5044330F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DFCCB2A-720B-4AD8-A8FA-3CBDBBB6243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DBF9520-4471-4303-BBCC-DEACDDE76921}"/>
              </a:ext>
            </a:extLst>
          </p:cNvPr>
          <p:cNvSpPr>
            <a:spLocks noGrp="1" noChangeArrowheads="1"/>
          </p:cNvSpPr>
          <p:nvPr>
            <p:ph type="sldNum" sz="quarter" idx="12"/>
          </p:nvPr>
        </p:nvSpPr>
        <p:spPr>
          <a:ln/>
        </p:spPr>
        <p:txBody>
          <a:bodyPr/>
          <a:lstStyle>
            <a:lvl1pPr>
              <a:defRPr/>
            </a:lvl1pPr>
          </a:lstStyle>
          <a:p>
            <a:pPr>
              <a:defRPr/>
            </a:pPr>
            <a:fld id="{5DDC955F-C10A-4532-B2CE-55FAA8B8ED61}" type="slidenum">
              <a:rPr lang="zh-CN" altLang="en-US"/>
              <a:pPr>
                <a:defRPr/>
              </a:pPr>
              <a:t>‹#›</a:t>
            </a:fld>
            <a:endParaRPr lang="en-US" altLang="zh-CN"/>
          </a:p>
        </p:txBody>
      </p:sp>
    </p:spTree>
    <p:extLst>
      <p:ext uri="{BB962C8B-B14F-4D97-AF65-F5344CB8AC3E}">
        <p14:creationId xmlns:p14="http://schemas.microsoft.com/office/powerpoint/2010/main" val="3234471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00151"/>
            <a:ext cx="7772400" cy="1335081"/>
          </a:xfrm>
        </p:spPr>
        <p:txBody>
          <a:bodyPr anchor="b">
            <a:normAutofit/>
          </a:bodyPr>
          <a:lstStyle>
            <a:lvl1pPr>
              <a:defRPr sz="440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2667001"/>
            <a:ext cx="6400800" cy="11049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a:extLst>
              <a:ext uri="{FF2B5EF4-FFF2-40B4-BE49-F238E27FC236}">
                <a16:creationId xmlns:a16="http://schemas.microsoft.com/office/drawing/2014/main" id="{EFCB5336-399B-4C8C-B5D3-A8F42014E116}"/>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087D0363-7BAA-4C3D-A896-3F4D89C9CD0E}"/>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D99B91F6-D2BC-4627-8A81-34C6FC3231B5}"/>
              </a:ext>
            </a:extLst>
          </p:cNvPr>
          <p:cNvSpPr>
            <a:spLocks noGrp="1"/>
          </p:cNvSpPr>
          <p:nvPr>
            <p:ph type="sldNum" sz="quarter" idx="12"/>
          </p:nvPr>
        </p:nvSpPr>
        <p:spPr/>
        <p:txBody>
          <a:bodyPr/>
          <a:lstStyle>
            <a:lvl1pPr>
              <a:defRPr/>
            </a:lvl1pPr>
          </a:lstStyle>
          <a:p>
            <a:pPr>
              <a:defRPr/>
            </a:pPr>
            <a:fld id="{D343F422-A3AF-42B0-A1DA-0A9B4980E1DE}" type="slidenum">
              <a:rPr lang="zh-CN" altLang="en-US"/>
              <a:pPr>
                <a:defRPr/>
              </a:pPr>
              <a:t>‹#›</a:t>
            </a:fld>
            <a:endParaRPr lang="en-US" altLang="zh-CN"/>
          </a:p>
        </p:txBody>
      </p:sp>
    </p:spTree>
    <p:extLst>
      <p:ext uri="{BB962C8B-B14F-4D97-AF65-F5344CB8AC3E}">
        <p14:creationId xmlns:p14="http://schemas.microsoft.com/office/powerpoint/2010/main" val="2696638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Title 6"/>
          <p:cNvSpPr>
            <a:spLocks noGrp="1"/>
          </p:cNvSpPr>
          <p:nvPr>
            <p:ph type="title"/>
          </p:nvPr>
        </p:nvSpPr>
        <p:spPr/>
        <p:txBody>
          <a:bodyPr/>
          <a:lstStyle/>
          <a:p>
            <a:r>
              <a:rPr lang="zh-CN" altLang="en-US"/>
              <a:t>单击此处编辑母版标题样式</a:t>
            </a:r>
            <a:endParaRPr lang="en-US"/>
          </a:p>
        </p:txBody>
      </p:sp>
      <p:sp>
        <p:nvSpPr>
          <p:cNvPr id="4" name="Date Placeholder 3">
            <a:extLst>
              <a:ext uri="{FF2B5EF4-FFF2-40B4-BE49-F238E27FC236}">
                <a16:creationId xmlns:a16="http://schemas.microsoft.com/office/drawing/2014/main" id="{47C4930D-A61B-4965-9EE9-9E76C4062D8C}"/>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08150D68-66FE-495F-AAA3-6317AF933846}"/>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7CBE520C-D07D-4514-9C04-A3FFA77C5B6D}"/>
              </a:ext>
            </a:extLst>
          </p:cNvPr>
          <p:cNvSpPr>
            <a:spLocks noGrp="1"/>
          </p:cNvSpPr>
          <p:nvPr>
            <p:ph type="sldNum" sz="quarter" idx="12"/>
          </p:nvPr>
        </p:nvSpPr>
        <p:spPr/>
        <p:txBody>
          <a:bodyPr/>
          <a:lstStyle>
            <a:lvl1pPr>
              <a:defRPr/>
            </a:lvl1pPr>
          </a:lstStyle>
          <a:p>
            <a:pPr>
              <a:defRPr/>
            </a:pPr>
            <a:fld id="{ECB9F97E-05A3-4C5B-A0AF-D3DCCEFE8E8E}" type="slidenum">
              <a:rPr lang="zh-CN" altLang="en-US"/>
              <a:pPr>
                <a:defRPr/>
              </a:pPr>
              <a:t>‹#›</a:t>
            </a:fld>
            <a:endParaRPr lang="en-US" altLang="zh-CN"/>
          </a:p>
        </p:txBody>
      </p:sp>
    </p:spTree>
    <p:extLst>
      <p:ext uri="{BB962C8B-B14F-4D97-AF65-F5344CB8AC3E}">
        <p14:creationId xmlns:p14="http://schemas.microsoft.com/office/powerpoint/2010/main" val="1518753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9" y="160735"/>
            <a:ext cx="7793037" cy="1096565"/>
          </a:xfrm>
        </p:spPr>
        <p:txBody>
          <a:bodyPr/>
          <a:lstStyle/>
          <a:p>
            <a:r>
              <a:rPr lang="zh-CN" altLang="en-US"/>
              <a:t>单击此处编辑母版标题样式</a:t>
            </a:r>
          </a:p>
        </p:txBody>
      </p:sp>
      <p:sp>
        <p:nvSpPr>
          <p:cNvPr id="3" name="内容占位符 2"/>
          <p:cNvSpPr>
            <a:spLocks noGrp="1"/>
          </p:cNvSpPr>
          <p:nvPr>
            <p:ph sz="half" idx="1"/>
          </p:nvPr>
        </p:nvSpPr>
        <p:spPr>
          <a:xfrm>
            <a:off x="1182688" y="1513285"/>
            <a:ext cx="3810000" cy="3086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145088" y="1513285"/>
            <a:ext cx="3810000" cy="1485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145088" y="3113485"/>
            <a:ext cx="3810000" cy="1485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Date Placeholder 3">
            <a:extLst>
              <a:ext uri="{FF2B5EF4-FFF2-40B4-BE49-F238E27FC236}">
                <a16:creationId xmlns:a16="http://schemas.microsoft.com/office/drawing/2014/main" id="{2FFE1DA8-6F1C-4D8C-B560-359AE110D480}"/>
              </a:ext>
            </a:extLst>
          </p:cNvPr>
          <p:cNvSpPr>
            <a:spLocks noGrp="1"/>
          </p:cNvSpPr>
          <p:nvPr>
            <p:ph type="dt" sz="half" idx="10"/>
          </p:nvPr>
        </p:nvSpPr>
        <p:spPr/>
        <p:txBody>
          <a:bodyPr/>
          <a:lstStyle>
            <a:lvl1pPr>
              <a:defRPr/>
            </a:lvl1pPr>
          </a:lstStyle>
          <a:p>
            <a:pPr>
              <a:defRPr/>
            </a:pPr>
            <a:endParaRPr lang="en-US" altLang="zh-CN"/>
          </a:p>
        </p:txBody>
      </p:sp>
      <p:sp>
        <p:nvSpPr>
          <p:cNvPr id="7" name="Footer Placeholder 4">
            <a:extLst>
              <a:ext uri="{FF2B5EF4-FFF2-40B4-BE49-F238E27FC236}">
                <a16:creationId xmlns:a16="http://schemas.microsoft.com/office/drawing/2014/main" id="{E8576B6F-61D6-42E1-B932-D459A688792F}"/>
              </a:ext>
            </a:extLst>
          </p:cNvPr>
          <p:cNvSpPr>
            <a:spLocks noGrp="1"/>
          </p:cNvSpPr>
          <p:nvPr>
            <p:ph type="ftr" sz="quarter" idx="11"/>
          </p:nvPr>
        </p:nvSpPr>
        <p:spPr/>
        <p:txBody>
          <a:bodyPr/>
          <a:lstStyle>
            <a:lvl1pPr>
              <a:defRPr/>
            </a:lvl1pPr>
          </a:lstStyle>
          <a:p>
            <a:pPr>
              <a:defRPr/>
            </a:pPr>
            <a:endParaRPr lang="en-US" altLang="zh-CN"/>
          </a:p>
        </p:txBody>
      </p:sp>
      <p:sp>
        <p:nvSpPr>
          <p:cNvPr id="8" name="Slide Number Placeholder 5">
            <a:extLst>
              <a:ext uri="{FF2B5EF4-FFF2-40B4-BE49-F238E27FC236}">
                <a16:creationId xmlns:a16="http://schemas.microsoft.com/office/drawing/2014/main" id="{DEA8DAA1-28DE-46A7-8EF0-1B56FA0B1CE2}"/>
              </a:ext>
            </a:extLst>
          </p:cNvPr>
          <p:cNvSpPr>
            <a:spLocks noGrp="1"/>
          </p:cNvSpPr>
          <p:nvPr>
            <p:ph type="sldNum" sz="quarter" idx="12"/>
          </p:nvPr>
        </p:nvSpPr>
        <p:spPr/>
        <p:txBody>
          <a:bodyPr/>
          <a:lstStyle>
            <a:lvl1pPr>
              <a:defRPr/>
            </a:lvl1pPr>
          </a:lstStyle>
          <a:p>
            <a:pPr>
              <a:defRPr/>
            </a:pPr>
            <a:fld id="{9D0F0358-4754-4A4C-A934-09201E657DBD}" type="slidenum">
              <a:rPr lang="zh-CN" altLang="en-US"/>
              <a:pPr>
                <a:defRPr/>
              </a:pPr>
              <a:t>‹#›</a:t>
            </a:fld>
            <a:endParaRPr lang="en-US" altLang="zh-CN"/>
          </a:p>
        </p:txBody>
      </p:sp>
    </p:spTree>
    <p:extLst>
      <p:ext uri="{BB962C8B-B14F-4D97-AF65-F5344CB8AC3E}">
        <p14:creationId xmlns:p14="http://schemas.microsoft.com/office/powerpoint/2010/main" val="35225488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9" y="160735"/>
            <a:ext cx="7793037" cy="1096565"/>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1513285"/>
            <a:ext cx="3810000" cy="3086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145088" y="1513285"/>
            <a:ext cx="3810000" cy="1485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145088" y="3113485"/>
            <a:ext cx="3810000" cy="1485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Date Placeholder 3">
            <a:extLst>
              <a:ext uri="{FF2B5EF4-FFF2-40B4-BE49-F238E27FC236}">
                <a16:creationId xmlns:a16="http://schemas.microsoft.com/office/drawing/2014/main" id="{19564EEA-59CA-4476-B6F3-6FD39F771503}"/>
              </a:ext>
            </a:extLst>
          </p:cNvPr>
          <p:cNvSpPr>
            <a:spLocks noGrp="1"/>
          </p:cNvSpPr>
          <p:nvPr>
            <p:ph type="dt" sz="half" idx="10"/>
          </p:nvPr>
        </p:nvSpPr>
        <p:spPr/>
        <p:txBody>
          <a:bodyPr/>
          <a:lstStyle>
            <a:lvl1pPr>
              <a:defRPr/>
            </a:lvl1pPr>
          </a:lstStyle>
          <a:p>
            <a:pPr>
              <a:defRPr/>
            </a:pPr>
            <a:endParaRPr lang="en-US" altLang="zh-CN"/>
          </a:p>
        </p:txBody>
      </p:sp>
      <p:sp>
        <p:nvSpPr>
          <p:cNvPr id="7" name="Footer Placeholder 4">
            <a:extLst>
              <a:ext uri="{FF2B5EF4-FFF2-40B4-BE49-F238E27FC236}">
                <a16:creationId xmlns:a16="http://schemas.microsoft.com/office/drawing/2014/main" id="{D6640C13-371F-4E0B-AE1B-6E9571B70D7E}"/>
              </a:ext>
            </a:extLst>
          </p:cNvPr>
          <p:cNvSpPr>
            <a:spLocks noGrp="1"/>
          </p:cNvSpPr>
          <p:nvPr>
            <p:ph type="ftr" sz="quarter" idx="11"/>
          </p:nvPr>
        </p:nvSpPr>
        <p:spPr/>
        <p:txBody>
          <a:bodyPr/>
          <a:lstStyle>
            <a:lvl1pPr>
              <a:defRPr/>
            </a:lvl1pPr>
          </a:lstStyle>
          <a:p>
            <a:pPr>
              <a:defRPr/>
            </a:pPr>
            <a:endParaRPr lang="en-US" altLang="zh-CN"/>
          </a:p>
        </p:txBody>
      </p:sp>
      <p:sp>
        <p:nvSpPr>
          <p:cNvPr id="8" name="Slide Number Placeholder 5">
            <a:extLst>
              <a:ext uri="{FF2B5EF4-FFF2-40B4-BE49-F238E27FC236}">
                <a16:creationId xmlns:a16="http://schemas.microsoft.com/office/drawing/2014/main" id="{7BDAAA62-9183-41F3-967E-149AA9EE998A}"/>
              </a:ext>
            </a:extLst>
          </p:cNvPr>
          <p:cNvSpPr>
            <a:spLocks noGrp="1"/>
          </p:cNvSpPr>
          <p:nvPr>
            <p:ph type="sldNum" sz="quarter" idx="12"/>
          </p:nvPr>
        </p:nvSpPr>
        <p:spPr/>
        <p:txBody>
          <a:bodyPr/>
          <a:lstStyle>
            <a:lvl1pPr>
              <a:defRPr/>
            </a:lvl1pPr>
          </a:lstStyle>
          <a:p>
            <a:pPr>
              <a:defRPr/>
            </a:pPr>
            <a:fld id="{BEB92E98-8E04-485F-A4BE-D7BF2081EA2B}" type="slidenum">
              <a:rPr lang="zh-CN" altLang="en-US"/>
              <a:pPr>
                <a:defRPr/>
              </a:pPr>
              <a:t>‹#›</a:t>
            </a:fld>
            <a:endParaRPr lang="en-US" altLang="zh-CN"/>
          </a:p>
        </p:txBody>
      </p:sp>
    </p:spTree>
    <p:extLst>
      <p:ext uri="{BB962C8B-B14F-4D97-AF65-F5344CB8AC3E}">
        <p14:creationId xmlns:p14="http://schemas.microsoft.com/office/powerpoint/2010/main" val="2553270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C803C068-57FF-465D-8480-AC7264A8A534}" type="slidenum">
              <a:rPr lang="zh-CN" altLang="en-US"/>
              <a:pPr>
                <a:defRPr/>
              </a:pPr>
              <a:t>‹#›</a:t>
            </a:fld>
            <a:endParaRPr lang="en-US" altLang="zh-CN"/>
          </a:p>
        </p:txBody>
      </p:sp>
    </p:spTree>
    <p:extLst>
      <p:ext uri="{BB962C8B-B14F-4D97-AF65-F5344CB8AC3E}">
        <p14:creationId xmlns:p14="http://schemas.microsoft.com/office/powerpoint/2010/main" val="40523258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00152"/>
            <a:ext cx="7772400" cy="1335081"/>
          </a:xfrm>
        </p:spPr>
        <p:txBody>
          <a:bodyPr anchor="b">
            <a:normAutofit/>
          </a:bodyPr>
          <a:lstStyle>
            <a:lvl1pPr>
              <a:defRPr sz="440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2667001"/>
            <a:ext cx="6400800" cy="11049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a:extLst>
              <a:ext uri="{FF2B5EF4-FFF2-40B4-BE49-F238E27FC236}">
                <a16:creationId xmlns:a16="http://schemas.microsoft.com/office/drawing/2014/main" id="{98202998-FB1D-4506-AA14-4F66F1A9401E}"/>
              </a:ext>
            </a:extLst>
          </p:cNvPr>
          <p:cNvSpPr>
            <a:spLocks noGrp="1"/>
          </p:cNvSpPr>
          <p:nvPr>
            <p:ph type="dt" sz="half" idx="10"/>
          </p:nvPr>
        </p:nvSpPr>
        <p:spPr/>
        <p:txBody>
          <a:bodyPr rtlCol="0"/>
          <a:lstStyle>
            <a:lvl1pPr>
              <a:defRPr>
                <a:ea typeface="楷体_GB2312"/>
              </a:defRPr>
            </a:lvl1pPr>
          </a:lstStyle>
          <a:p>
            <a:pPr>
              <a:defRPr/>
            </a:pPr>
            <a:endParaRPr lang="en-US" altLang="zh-CN"/>
          </a:p>
        </p:txBody>
      </p:sp>
      <p:sp>
        <p:nvSpPr>
          <p:cNvPr id="5" name="Footer Placeholder 4">
            <a:extLst>
              <a:ext uri="{FF2B5EF4-FFF2-40B4-BE49-F238E27FC236}">
                <a16:creationId xmlns:a16="http://schemas.microsoft.com/office/drawing/2014/main" id="{51D5105A-1B90-4FF5-AAF7-1E551A528F67}"/>
              </a:ext>
            </a:extLst>
          </p:cNvPr>
          <p:cNvSpPr>
            <a:spLocks noGrp="1"/>
          </p:cNvSpPr>
          <p:nvPr>
            <p:ph type="ftr" sz="quarter" idx="11"/>
          </p:nvPr>
        </p:nvSpPr>
        <p:spPr/>
        <p:txBody>
          <a:bodyPr rtlCol="0"/>
          <a:lstStyle>
            <a:lvl1pPr>
              <a:defRPr>
                <a:ea typeface="楷体_GB2312"/>
              </a:defRPr>
            </a:lvl1pPr>
          </a:lstStyle>
          <a:p>
            <a:pPr>
              <a:defRPr/>
            </a:pPr>
            <a:endParaRPr lang="en-US" altLang="zh-CN"/>
          </a:p>
        </p:txBody>
      </p:sp>
      <p:sp>
        <p:nvSpPr>
          <p:cNvPr id="6" name="Slide Number Placeholder 5">
            <a:extLst>
              <a:ext uri="{FF2B5EF4-FFF2-40B4-BE49-F238E27FC236}">
                <a16:creationId xmlns:a16="http://schemas.microsoft.com/office/drawing/2014/main" id="{87AEDAFC-7893-4A04-8CD0-D5BF008942BD}"/>
              </a:ext>
            </a:extLst>
          </p:cNvPr>
          <p:cNvSpPr>
            <a:spLocks noGrp="1"/>
          </p:cNvSpPr>
          <p:nvPr>
            <p:ph type="sldNum" sz="quarter" idx="12"/>
          </p:nvPr>
        </p:nvSpPr>
        <p:spPr/>
        <p:txBody>
          <a:bodyPr/>
          <a:lstStyle>
            <a:lvl1pPr>
              <a:defRPr>
                <a:ea typeface="楷体_GB2312"/>
                <a:cs typeface="楷体_GB2312"/>
              </a:defRPr>
            </a:lvl1pPr>
          </a:lstStyle>
          <a:p>
            <a:pPr>
              <a:defRPr/>
            </a:pPr>
            <a:fld id="{64009E69-71E8-456A-969D-D19625B3D992}" type="slidenum">
              <a:rPr lang="zh-CN" altLang="en-US"/>
              <a:pPr>
                <a:defRPr/>
              </a:pPr>
              <a:t>‹#›</a:t>
            </a:fld>
            <a:endParaRPr lang="en-US" altLang="zh-CN"/>
          </a:p>
        </p:txBody>
      </p:sp>
    </p:spTree>
    <p:extLst>
      <p:ext uri="{BB962C8B-B14F-4D97-AF65-F5344CB8AC3E}">
        <p14:creationId xmlns:p14="http://schemas.microsoft.com/office/powerpoint/2010/main" val="24341976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4" name="组合 5">
            <a:extLst>
              <a:ext uri="{FF2B5EF4-FFF2-40B4-BE49-F238E27FC236}">
                <a16:creationId xmlns:a16="http://schemas.microsoft.com/office/drawing/2014/main" id="{E719F4AA-F403-4CF8-9C0A-3754D42D58CD}"/>
              </a:ext>
            </a:extLst>
          </p:cNvPr>
          <p:cNvGrpSpPr>
            <a:grpSpLocks/>
          </p:cNvGrpSpPr>
          <p:nvPr userDrawn="1"/>
        </p:nvGrpSpPr>
        <p:grpSpPr bwMode="auto">
          <a:xfrm>
            <a:off x="0" y="195263"/>
            <a:ext cx="755650" cy="431800"/>
            <a:chOff x="-786" y="195486"/>
            <a:chExt cx="756363" cy="432048"/>
          </a:xfrm>
        </p:grpSpPr>
        <p:sp>
          <p:nvSpPr>
            <p:cNvPr id="5" name="五边形 7">
              <a:extLst>
                <a:ext uri="{FF2B5EF4-FFF2-40B4-BE49-F238E27FC236}">
                  <a16:creationId xmlns:a16="http://schemas.microsoft.com/office/drawing/2014/main" id="{D4FEEE83-F8BC-45EF-AB91-02DBB848A699}"/>
                </a:ext>
              </a:extLst>
            </p:cNvPr>
            <p:cNvSpPr/>
            <p:nvPr/>
          </p:nvSpPr>
          <p:spPr>
            <a:xfrm>
              <a:off x="-786" y="195486"/>
              <a:ext cx="756363" cy="432048"/>
            </a:xfrm>
            <a:prstGeom prst="homePlate">
              <a:avLst/>
            </a:prstGeom>
            <a:solidFill>
              <a:schemeClr val="bg2">
                <a:lumMod val="50000"/>
              </a:schemeClr>
            </a:solidFill>
            <a:ln w="25400" cap="flat" cmpd="sng" algn="ctr">
              <a:noFill/>
              <a:prstDash val="solid"/>
            </a:ln>
            <a:effec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solidFill>
                  <a:srgbClr val="FFFFFF"/>
                </a:solidFill>
                <a:latin typeface="Calibri" panose="020F0502020204030204" pitchFamily="34" charset="0"/>
                <a:ea typeface="楷体_GB2312"/>
                <a:cs typeface="楷体_GB2312"/>
              </a:endParaRPr>
            </a:p>
          </p:txBody>
        </p:sp>
        <p:sp>
          <p:nvSpPr>
            <p:cNvPr id="6" name="五边形 8">
              <a:extLst>
                <a:ext uri="{FF2B5EF4-FFF2-40B4-BE49-F238E27FC236}">
                  <a16:creationId xmlns:a16="http://schemas.microsoft.com/office/drawing/2014/main" id="{6F3BF182-5005-4210-AD59-07596771F907}"/>
                </a:ext>
              </a:extLst>
            </p:cNvPr>
            <p:cNvSpPr>
              <a:spLocks noChangeArrowheads="1"/>
            </p:cNvSpPr>
            <p:nvPr/>
          </p:nvSpPr>
          <p:spPr bwMode="auto">
            <a:xfrm>
              <a:off x="-786" y="197074"/>
              <a:ext cx="756363" cy="88951"/>
            </a:xfrm>
            <a:prstGeom prst="homePlate">
              <a:avLst>
                <a:gd name="adj" fmla="val 49995"/>
              </a:avLst>
            </a:prstGeom>
            <a:solidFill>
              <a:schemeClr val="bg1">
                <a:alpha val="30196"/>
              </a:schemeClr>
            </a:solidFill>
            <a:ln>
              <a:noFill/>
            </a:ln>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solidFill>
                  <a:srgbClr val="FFFFFF"/>
                </a:solidFill>
                <a:latin typeface="Calibri" panose="020F0502020204030204" pitchFamily="34" charset="0"/>
                <a:ea typeface="楷体_GB2312"/>
                <a:cs typeface="楷体_GB2312"/>
              </a:endParaRPr>
            </a:p>
          </p:txBody>
        </p:sp>
      </p:grpSp>
      <p:sp>
        <p:nvSpPr>
          <p:cNvPr id="3" name="Content Placeholder 2"/>
          <p:cNvSpPr>
            <a:spLocks noGrp="1"/>
          </p:cNvSpPr>
          <p:nvPr>
            <p:ph idx="1"/>
          </p:nvPr>
        </p:nvSpPr>
        <p:spPr>
          <a:xfrm>
            <a:off x="755576" y="1131590"/>
            <a:ext cx="7560840" cy="3225800"/>
          </a:xfrm>
        </p:spPr>
        <p:txBody>
          <a:bodyPr/>
          <a:lstStyle>
            <a:lvl1pPr marL="273050" indent="-273050">
              <a:buClrTx/>
              <a:buFont typeface="Wingdings" panose="05000000000000000000" pitchFamily="2" charset="2"/>
              <a:buChar char="Ø"/>
              <a:defRPr b="1" baseline="0">
                <a:solidFill>
                  <a:schemeClr val="tx1"/>
                </a:solidFill>
                <a:latin typeface="Times New Roman" panose="02020603050405020304" pitchFamily="18" charset="0"/>
              </a:defRPr>
            </a:lvl1pPr>
            <a:lvl2pPr marL="576263" indent="-273050">
              <a:buClrTx/>
              <a:buFont typeface="Wingdings" panose="05000000000000000000" pitchFamily="2" charset="2"/>
              <a:buChar char="Ø"/>
              <a:defRPr b="1" baseline="0">
                <a:solidFill>
                  <a:schemeClr val="tx1"/>
                </a:solidFill>
                <a:latin typeface="Times New Roman" panose="02020603050405020304" pitchFamily="18" charset="0"/>
              </a:defRPr>
            </a:lvl2pPr>
            <a:lvl3pPr marL="855663" indent="-228600">
              <a:buClrTx/>
              <a:buFont typeface="Wingdings" panose="05000000000000000000" pitchFamily="2" charset="2"/>
              <a:buChar char="Ø"/>
              <a:defRPr b="1" baseline="0">
                <a:solidFill>
                  <a:schemeClr val="tx1"/>
                </a:solidFill>
                <a:latin typeface="Times New Roman" panose="02020603050405020304" pitchFamily="18" charset="0"/>
              </a:defRPr>
            </a:lvl3pPr>
            <a:lvl4pPr marL="1143000" indent="-228600">
              <a:buClrTx/>
              <a:buFont typeface="Wingdings" panose="05000000000000000000" pitchFamily="2" charset="2"/>
              <a:buChar char="Ø"/>
              <a:defRPr b="1" baseline="0">
                <a:solidFill>
                  <a:schemeClr val="tx1"/>
                </a:solidFill>
                <a:latin typeface="Times New Roman" panose="02020603050405020304" pitchFamily="18" charset="0"/>
              </a:defRPr>
            </a:lvl4pPr>
            <a:lvl5pPr marL="1462088" indent="-228600">
              <a:buClrTx/>
              <a:buFont typeface="Wingdings" panose="05000000000000000000" pitchFamily="2" charset="2"/>
              <a:buChar char="Ø"/>
              <a:defRPr b="1" baseline="0">
                <a:solidFill>
                  <a:schemeClr val="tx1"/>
                </a:solidFill>
                <a:latin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Title 6"/>
          <p:cNvSpPr>
            <a:spLocks noGrp="1"/>
          </p:cNvSpPr>
          <p:nvPr>
            <p:ph type="title"/>
          </p:nvPr>
        </p:nvSpPr>
        <p:spPr>
          <a:xfrm>
            <a:off x="755576" y="267494"/>
            <a:ext cx="7931224" cy="360040"/>
          </a:xfrm>
        </p:spPr>
        <p:txBody>
          <a:bodyPr/>
          <a:lstStyle>
            <a:lvl1pPr algn="l">
              <a:defRPr sz="3000" b="1" baseline="0">
                <a:solidFill>
                  <a:schemeClr val="tx1"/>
                </a:solidFill>
                <a:latin typeface="Times New Roman" panose="02020603050405020304" pitchFamily="18" charset="0"/>
                <a:ea typeface="黑体" panose="02010609060101010101" pitchFamily="49" charset="-122"/>
              </a:defRPr>
            </a:lvl1pPr>
          </a:lstStyle>
          <a:p>
            <a:r>
              <a:rPr lang="zh-CN" altLang="en-US" dirty="0"/>
              <a:t>单击此处编辑母版标题样式</a:t>
            </a:r>
            <a:endParaRPr lang="en-US" dirty="0"/>
          </a:p>
        </p:txBody>
      </p:sp>
      <p:sp>
        <p:nvSpPr>
          <p:cNvPr id="9" name="Footer Placeholder 4">
            <a:extLst>
              <a:ext uri="{FF2B5EF4-FFF2-40B4-BE49-F238E27FC236}">
                <a16:creationId xmlns:a16="http://schemas.microsoft.com/office/drawing/2014/main" id="{046D6436-CA72-4401-87FB-51A29248EE93}"/>
              </a:ext>
            </a:extLst>
          </p:cNvPr>
          <p:cNvSpPr>
            <a:spLocks noGrp="1"/>
          </p:cNvSpPr>
          <p:nvPr>
            <p:ph type="ftr" sz="quarter" idx="11"/>
          </p:nvPr>
        </p:nvSpPr>
        <p:spPr/>
        <p:txBody>
          <a:bodyPr rtlCol="0"/>
          <a:lstStyle>
            <a:lvl1pPr>
              <a:defRPr>
                <a:ea typeface="楷体_GB2312"/>
              </a:defRPr>
            </a:lvl1pPr>
          </a:lstStyle>
          <a:p>
            <a:pPr>
              <a:defRPr/>
            </a:pPr>
            <a:endParaRPr lang="en-US" altLang="zh-CN"/>
          </a:p>
        </p:txBody>
      </p:sp>
      <p:sp>
        <p:nvSpPr>
          <p:cNvPr id="10" name="Slide Number Placeholder 5">
            <a:extLst>
              <a:ext uri="{FF2B5EF4-FFF2-40B4-BE49-F238E27FC236}">
                <a16:creationId xmlns:a16="http://schemas.microsoft.com/office/drawing/2014/main" id="{367702D5-FC4E-4546-9327-4FE20EC9D80E}"/>
              </a:ext>
            </a:extLst>
          </p:cNvPr>
          <p:cNvSpPr>
            <a:spLocks noGrp="1"/>
          </p:cNvSpPr>
          <p:nvPr>
            <p:ph type="sldNum" sz="quarter" idx="12"/>
          </p:nvPr>
        </p:nvSpPr>
        <p:spPr>
          <a:xfrm>
            <a:off x="8660893" y="4864717"/>
            <a:ext cx="487810" cy="288032"/>
          </a:xfrm>
        </p:spPr>
        <p:txBody>
          <a:bodyPr/>
          <a:lstStyle>
            <a:lvl1pPr>
              <a:defRPr b="1">
                <a:solidFill>
                  <a:schemeClr val="tx1"/>
                </a:solidFill>
                <a:ea typeface="楷体_GB2312"/>
                <a:cs typeface="楷体_GB2312"/>
              </a:defRPr>
            </a:lvl1pPr>
          </a:lstStyle>
          <a:p>
            <a:pPr>
              <a:defRPr/>
            </a:pPr>
            <a:fld id="{EA567855-7F13-4FC5-AD61-2B82F6443E16}" type="slidenum">
              <a:rPr lang="zh-CN" altLang="en-US" smtClean="0"/>
              <a:pPr>
                <a:defRPr/>
              </a:pPr>
              <a:t>‹#›</a:t>
            </a:fld>
            <a:endParaRPr lang="en-US" altLang="zh-CN"/>
          </a:p>
        </p:txBody>
      </p:sp>
    </p:spTree>
    <p:extLst>
      <p:ext uri="{BB962C8B-B14F-4D97-AF65-F5344CB8AC3E}">
        <p14:creationId xmlns:p14="http://schemas.microsoft.com/office/powerpoint/2010/main" val="34290524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C803C068-57FF-465D-8480-AC7264A8A534}" type="slidenum">
              <a:rPr lang="zh-CN" altLang="en-US"/>
              <a:pPr>
                <a:defRPr/>
              </a:pPr>
              <a:t>‹#›</a:t>
            </a:fld>
            <a:endParaRPr lang="en-US" altLang="zh-CN"/>
          </a:p>
        </p:txBody>
      </p:sp>
    </p:spTree>
    <p:extLst>
      <p:ext uri="{BB962C8B-B14F-4D97-AF65-F5344CB8AC3E}">
        <p14:creationId xmlns:p14="http://schemas.microsoft.com/office/powerpoint/2010/main" val="692790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276A14E-593E-404E-A933-F974B8DEF58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85FDCF7-65E4-47F8-A623-0A4B8C6C48A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0759E5F-150B-4428-B4E0-DA1D17C88E20}"/>
              </a:ext>
            </a:extLst>
          </p:cNvPr>
          <p:cNvSpPr>
            <a:spLocks noGrp="1" noChangeArrowheads="1"/>
          </p:cNvSpPr>
          <p:nvPr>
            <p:ph type="sldNum" sz="quarter" idx="12"/>
          </p:nvPr>
        </p:nvSpPr>
        <p:spPr>
          <a:ln/>
        </p:spPr>
        <p:txBody>
          <a:bodyPr/>
          <a:lstStyle>
            <a:lvl1pPr>
              <a:defRPr/>
            </a:lvl1pPr>
          </a:lstStyle>
          <a:p>
            <a:pPr>
              <a:defRPr/>
            </a:pPr>
            <a:fld id="{BAD0F655-871B-43B8-8DBD-80AA3B1CAD87}" type="slidenum">
              <a:rPr lang="zh-CN" altLang="en-US"/>
              <a:pPr>
                <a:defRPr/>
              </a:pPr>
              <a:t>‹#›</a:t>
            </a:fld>
            <a:endParaRPr lang="en-US" altLang="zh-CN"/>
          </a:p>
        </p:txBody>
      </p:sp>
    </p:spTree>
    <p:extLst>
      <p:ext uri="{BB962C8B-B14F-4D97-AF65-F5344CB8AC3E}">
        <p14:creationId xmlns:p14="http://schemas.microsoft.com/office/powerpoint/2010/main" val="10531976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ounded Rectangle 15">
            <a:extLst>
              <a:ext uri="{FF2B5EF4-FFF2-40B4-BE49-F238E27FC236}">
                <a16:creationId xmlns:a16="http://schemas.microsoft.com/office/drawing/2014/main" id="{73356F47-DAEB-4A95-BE4E-E888B53718CA}"/>
              </a:ext>
            </a:extLst>
          </p:cNvPr>
          <p:cNvSpPr/>
          <p:nvPr/>
        </p:nvSpPr>
        <p:spPr>
          <a:xfrm>
            <a:off x="228600" y="171450"/>
            <a:ext cx="8696325" cy="4525963"/>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prstClr val="white"/>
              </a:solidFill>
            </a:endParaRPr>
          </a:p>
        </p:txBody>
      </p:sp>
      <p:grpSp>
        <p:nvGrpSpPr>
          <p:cNvPr id="5" name="Group 9">
            <a:extLst>
              <a:ext uri="{FF2B5EF4-FFF2-40B4-BE49-F238E27FC236}">
                <a16:creationId xmlns:a16="http://schemas.microsoft.com/office/drawing/2014/main" id="{D595CA8F-5E21-46DF-AABD-E1C617B61FF8}"/>
              </a:ext>
            </a:extLst>
          </p:cNvPr>
          <p:cNvGrpSpPr>
            <a:grpSpLocks noChangeAspect="1"/>
          </p:cNvGrpSpPr>
          <p:nvPr/>
        </p:nvGrpSpPr>
        <p:grpSpPr bwMode="auto">
          <a:xfrm>
            <a:off x="211138" y="4014788"/>
            <a:ext cx="8723312" cy="1000125"/>
            <a:chOff x="-3905250" y="4294188"/>
            <a:chExt cx="13011150" cy="1892300"/>
          </a:xfrm>
        </p:grpSpPr>
        <p:sp>
          <p:nvSpPr>
            <p:cNvPr id="6" name="Freeform 14">
              <a:extLst>
                <a:ext uri="{FF2B5EF4-FFF2-40B4-BE49-F238E27FC236}">
                  <a16:creationId xmlns:a16="http://schemas.microsoft.com/office/drawing/2014/main" id="{666B9C9F-6154-4806-8893-5ACA45443CAF}"/>
                </a:ext>
              </a:extLst>
            </p:cNvPr>
            <p:cNvSpPr>
              <a:spLocks/>
            </p:cNvSpPr>
            <p:nvPr/>
          </p:nvSpPr>
          <p:spPr bwMode="hidden">
            <a:xfrm>
              <a:off x="4810125" y="4500563"/>
              <a:ext cx="4295775" cy="1016000"/>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Freeform 18">
              <a:extLst>
                <a:ext uri="{FF2B5EF4-FFF2-40B4-BE49-F238E27FC236}">
                  <a16:creationId xmlns:a16="http://schemas.microsoft.com/office/drawing/2014/main" id="{70F341F3-CE16-4696-9D19-5D9B68F395B9}"/>
                </a:ext>
              </a:extLst>
            </p:cNvPr>
            <p:cNvSpPr>
              <a:spLocks/>
            </p:cNvSpPr>
            <p:nvPr/>
          </p:nvSpPr>
          <p:spPr bwMode="hidden">
            <a:xfrm>
              <a:off x="-309563" y="4318000"/>
              <a:ext cx="8280401" cy="1209675"/>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22">
              <a:extLst>
                <a:ext uri="{FF2B5EF4-FFF2-40B4-BE49-F238E27FC236}">
                  <a16:creationId xmlns:a16="http://schemas.microsoft.com/office/drawing/2014/main" id="{2585F271-49AD-410E-97F2-6541264621D0}"/>
                </a:ext>
              </a:extLst>
            </p:cNvPr>
            <p:cNvSpPr>
              <a:spLocks/>
            </p:cNvSpPr>
            <p:nvPr/>
          </p:nvSpPr>
          <p:spPr bwMode="hidden">
            <a:xfrm>
              <a:off x="3175" y="4335463"/>
              <a:ext cx="8166100" cy="1101725"/>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 name="Freeform 26">
              <a:extLst>
                <a:ext uri="{FF2B5EF4-FFF2-40B4-BE49-F238E27FC236}">
                  <a16:creationId xmlns:a16="http://schemas.microsoft.com/office/drawing/2014/main" id="{891E649C-9C28-43B1-B60B-3AFE76249187}"/>
                </a:ext>
              </a:extLst>
            </p:cNvPr>
            <p:cNvSpPr>
              <a:spLocks/>
            </p:cNvSpPr>
            <p:nvPr/>
          </p:nvSpPr>
          <p:spPr bwMode="hidden">
            <a:xfrm>
              <a:off x="4156075" y="4316413"/>
              <a:ext cx="4940300" cy="927100"/>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useBgFill="1">
          <p:nvSpPr>
            <p:cNvPr id="10" name="Freeform 10">
              <a:extLst>
                <a:ext uri="{FF2B5EF4-FFF2-40B4-BE49-F238E27FC236}">
                  <a16:creationId xmlns:a16="http://schemas.microsoft.com/office/drawing/2014/main" id="{EC779AF4-5A70-4CC1-8D30-F981ED4440CC}"/>
                </a:ext>
              </a:extLst>
            </p:cNvPr>
            <p:cNvSpPr>
              <a:spLocks/>
            </p:cNvSpPr>
            <p:nvPr/>
          </p:nvSpPr>
          <p:spPr bwMode="hidden">
            <a:xfrm>
              <a:off x="-3905250" y="4294188"/>
              <a:ext cx="13011150" cy="1892300"/>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 name="Title 1"/>
          <p:cNvSpPr>
            <a:spLocks noGrp="1"/>
          </p:cNvSpPr>
          <p:nvPr>
            <p:ph type="ctrTitle"/>
          </p:nvPr>
        </p:nvSpPr>
        <p:spPr>
          <a:xfrm>
            <a:off x="685800" y="1200152"/>
            <a:ext cx="7772400" cy="1335081"/>
          </a:xfrm>
        </p:spPr>
        <p:txBody>
          <a:bodyPr anchor="b">
            <a:normAutofit/>
          </a:bodyPr>
          <a:lstStyle>
            <a:lvl1pPr>
              <a:defRPr sz="440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2667001"/>
            <a:ext cx="6400800" cy="11049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1" name="Date Placeholder 3">
            <a:extLst>
              <a:ext uri="{FF2B5EF4-FFF2-40B4-BE49-F238E27FC236}">
                <a16:creationId xmlns:a16="http://schemas.microsoft.com/office/drawing/2014/main" id="{C8E6D04C-1FE3-4076-A7A5-B8F5B149DA5B}"/>
              </a:ext>
            </a:extLst>
          </p:cNvPr>
          <p:cNvSpPr>
            <a:spLocks noGrp="1"/>
          </p:cNvSpPr>
          <p:nvPr>
            <p:ph type="dt" sz="half" idx="10"/>
          </p:nvPr>
        </p:nvSpPr>
        <p:spPr/>
        <p:txBody>
          <a:bodyPr/>
          <a:lstStyle>
            <a:lvl1pPr eaLnBrk="0" hangingPunct="0">
              <a:defRPr>
                <a:ea typeface="楷体_GB2312"/>
                <a:cs typeface="楷体_GB2312"/>
              </a:defRPr>
            </a:lvl1pPr>
          </a:lstStyle>
          <a:p>
            <a:pPr>
              <a:defRPr/>
            </a:pPr>
            <a:endParaRPr lang="en-US" altLang="zh-CN"/>
          </a:p>
        </p:txBody>
      </p:sp>
      <p:sp>
        <p:nvSpPr>
          <p:cNvPr id="12" name="Footer Placeholder 4">
            <a:extLst>
              <a:ext uri="{FF2B5EF4-FFF2-40B4-BE49-F238E27FC236}">
                <a16:creationId xmlns:a16="http://schemas.microsoft.com/office/drawing/2014/main" id="{E3661E24-6C68-490D-BB46-BC66C3F6C14F}"/>
              </a:ext>
            </a:extLst>
          </p:cNvPr>
          <p:cNvSpPr>
            <a:spLocks noGrp="1"/>
          </p:cNvSpPr>
          <p:nvPr>
            <p:ph type="ftr" sz="quarter" idx="11"/>
          </p:nvPr>
        </p:nvSpPr>
        <p:spPr/>
        <p:txBody>
          <a:bodyPr/>
          <a:lstStyle>
            <a:lvl1pPr eaLnBrk="0" hangingPunct="0">
              <a:defRPr>
                <a:ea typeface="楷体_GB2312"/>
                <a:cs typeface="楷体_GB2312"/>
              </a:defRPr>
            </a:lvl1pPr>
          </a:lstStyle>
          <a:p>
            <a:pPr>
              <a:defRPr/>
            </a:pPr>
            <a:endParaRPr lang="en-US" altLang="zh-CN"/>
          </a:p>
        </p:txBody>
      </p:sp>
      <p:sp>
        <p:nvSpPr>
          <p:cNvPr id="13" name="Slide Number Placeholder 5">
            <a:extLst>
              <a:ext uri="{FF2B5EF4-FFF2-40B4-BE49-F238E27FC236}">
                <a16:creationId xmlns:a16="http://schemas.microsoft.com/office/drawing/2014/main" id="{49D1661F-288E-4584-84A7-C8F6F13D5796}"/>
              </a:ext>
            </a:extLst>
          </p:cNvPr>
          <p:cNvSpPr>
            <a:spLocks noGrp="1"/>
          </p:cNvSpPr>
          <p:nvPr>
            <p:ph type="sldNum" sz="quarter" idx="12"/>
          </p:nvPr>
        </p:nvSpPr>
        <p:spPr/>
        <p:txBody>
          <a:bodyPr/>
          <a:lstStyle>
            <a:lvl1pPr eaLnBrk="0" hangingPunct="0">
              <a:defRPr>
                <a:ea typeface="楷体_GB2312"/>
                <a:cs typeface="楷体_GB2312"/>
              </a:defRPr>
            </a:lvl1pPr>
          </a:lstStyle>
          <a:p>
            <a:pPr>
              <a:defRPr/>
            </a:pPr>
            <a:fld id="{087DE510-11C3-4DC2-8281-94FAA976A743}" type="slidenum">
              <a:rPr lang="zh-CN" altLang="en-US"/>
              <a:pPr>
                <a:defRPr/>
              </a:pPr>
              <a:t>‹#›</a:t>
            </a:fld>
            <a:endParaRPr lang="en-US" altLang="zh-CN"/>
          </a:p>
        </p:txBody>
      </p:sp>
    </p:spTree>
    <p:extLst>
      <p:ext uri="{BB962C8B-B14F-4D97-AF65-F5344CB8AC3E}">
        <p14:creationId xmlns:p14="http://schemas.microsoft.com/office/powerpoint/2010/main" val="23194754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Title 6"/>
          <p:cNvSpPr>
            <a:spLocks noGrp="1"/>
          </p:cNvSpPr>
          <p:nvPr>
            <p:ph type="title"/>
          </p:nvPr>
        </p:nvSpPr>
        <p:spPr>
          <a:xfrm>
            <a:off x="755576" y="267494"/>
            <a:ext cx="7931224" cy="360040"/>
          </a:xfrm>
        </p:spPr>
        <p:txBody>
          <a:bodyPr/>
          <a:lstStyle>
            <a:lvl1pPr algn="l">
              <a:defRPr b="1" baseline="0">
                <a:latin typeface="Times New Roman" panose="02020603050405020304" pitchFamily="18" charset="0"/>
                <a:ea typeface="黑体" panose="02010609060101010101" pitchFamily="49" charset="-122"/>
              </a:defRPr>
            </a:lvl1pPr>
          </a:lstStyle>
          <a:p>
            <a:r>
              <a:rPr lang="zh-CN" altLang="en-US" dirty="0"/>
              <a:t>单击此处编辑母版标题样式</a:t>
            </a:r>
            <a:endParaRPr lang="en-US" dirty="0"/>
          </a:p>
        </p:txBody>
      </p:sp>
      <p:sp>
        <p:nvSpPr>
          <p:cNvPr id="4" name="Date Placeholder 3">
            <a:extLst>
              <a:ext uri="{FF2B5EF4-FFF2-40B4-BE49-F238E27FC236}">
                <a16:creationId xmlns:a16="http://schemas.microsoft.com/office/drawing/2014/main" id="{6DA45941-AA40-4350-8D67-79D63CA5C6CA}"/>
              </a:ext>
            </a:extLst>
          </p:cNvPr>
          <p:cNvSpPr>
            <a:spLocks noGrp="1"/>
          </p:cNvSpPr>
          <p:nvPr>
            <p:ph type="dt" sz="half" idx="10"/>
          </p:nvPr>
        </p:nvSpPr>
        <p:spPr/>
        <p:txBody>
          <a:bodyPr/>
          <a:lstStyle>
            <a:lvl1pPr eaLnBrk="0" hangingPunct="0">
              <a:defRPr>
                <a:ea typeface="楷体_GB2312"/>
                <a:cs typeface="楷体_GB2312"/>
              </a:defRPr>
            </a:lvl1pPr>
          </a:lstStyle>
          <a:p>
            <a:pPr>
              <a:defRPr/>
            </a:pPr>
            <a:endParaRPr lang="en-US" altLang="zh-CN"/>
          </a:p>
        </p:txBody>
      </p:sp>
      <p:sp>
        <p:nvSpPr>
          <p:cNvPr id="5" name="Footer Placeholder 4">
            <a:extLst>
              <a:ext uri="{FF2B5EF4-FFF2-40B4-BE49-F238E27FC236}">
                <a16:creationId xmlns:a16="http://schemas.microsoft.com/office/drawing/2014/main" id="{FD3C5D82-1287-4F6A-8D97-320847114CF0}"/>
              </a:ext>
            </a:extLst>
          </p:cNvPr>
          <p:cNvSpPr>
            <a:spLocks noGrp="1"/>
          </p:cNvSpPr>
          <p:nvPr>
            <p:ph type="ftr" sz="quarter" idx="11"/>
          </p:nvPr>
        </p:nvSpPr>
        <p:spPr/>
        <p:txBody>
          <a:bodyPr/>
          <a:lstStyle>
            <a:lvl1pPr eaLnBrk="0" hangingPunct="0">
              <a:defRPr>
                <a:ea typeface="楷体_GB2312"/>
                <a:cs typeface="楷体_GB2312"/>
              </a:defRPr>
            </a:lvl1pPr>
          </a:lstStyle>
          <a:p>
            <a:pPr>
              <a:defRPr/>
            </a:pPr>
            <a:endParaRPr lang="en-US" altLang="zh-CN"/>
          </a:p>
        </p:txBody>
      </p:sp>
      <p:sp>
        <p:nvSpPr>
          <p:cNvPr id="6" name="Slide Number Placeholder 5">
            <a:extLst>
              <a:ext uri="{FF2B5EF4-FFF2-40B4-BE49-F238E27FC236}">
                <a16:creationId xmlns:a16="http://schemas.microsoft.com/office/drawing/2014/main" id="{46F7ABC6-0FB7-4FFE-B119-5290713E1C87}"/>
              </a:ext>
            </a:extLst>
          </p:cNvPr>
          <p:cNvSpPr>
            <a:spLocks noGrp="1"/>
          </p:cNvSpPr>
          <p:nvPr>
            <p:ph type="sldNum" sz="quarter" idx="12"/>
          </p:nvPr>
        </p:nvSpPr>
        <p:spPr/>
        <p:txBody>
          <a:bodyPr/>
          <a:lstStyle>
            <a:lvl1pPr eaLnBrk="0" hangingPunct="0">
              <a:defRPr>
                <a:ea typeface="楷体_GB2312"/>
                <a:cs typeface="楷体_GB2312"/>
              </a:defRPr>
            </a:lvl1pPr>
          </a:lstStyle>
          <a:p>
            <a:pPr>
              <a:defRPr/>
            </a:pPr>
            <a:fld id="{D6C7ADC2-8A8D-47BC-ABC4-670B2FEB3FAE}" type="slidenum">
              <a:rPr lang="zh-CN" altLang="en-US"/>
              <a:pPr>
                <a:defRPr/>
              </a:pPr>
              <a:t>‹#›</a:t>
            </a:fld>
            <a:endParaRPr lang="en-US" altLang="zh-CN"/>
          </a:p>
        </p:txBody>
      </p:sp>
    </p:spTree>
    <p:extLst>
      <p:ext uri="{BB962C8B-B14F-4D97-AF65-F5344CB8AC3E}">
        <p14:creationId xmlns:p14="http://schemas.microsoft.com/office/powerpoint/2010/main" val="20956620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ounded Rectangle 15">
            <a:extLst>
              <a:ext uri="{FF2B5EF4-FFF2-40B4-BE49-F238E27FC236}">
                <a16:creationId xmlns:a16="http://schemas.microsoft.com/office/drawing/2014/main" id="{DDD7E4FE-1A5A-4BCA-9750-D9E4BA7C8567}"/>
              </a:ext>
            </a:extLst>
          </p:cNvPr>
          <p:cNvSpPr/>
          <p:nvPr/>
        </p:nvSpPr>
        <p:spPr>
          <a:xfrm>
            <a:off x="228600" y="171450"/>
            <a:ext cx="8696325" cy="4525963"/>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prstClr val="white"/>
              </a:solidFill>
            </a:endParaRPr>
          </a:p>
        </p:txBody>
      </p:sp>
      <p:grpSp>
        <p:nvGrpSpPr>
          <p:cNvPr id="5" name="Group 9">
            <a:extLst>
              <a:ext uri="{FF2B5EF4-FFF2-40B4-BE49-F238E27FC236}">
                <a16:creationId xmlns:a16="http://schemas.microsoft.com/office/drawing/2014/main" id="{C9B9BF69-6BC6-4057-918C-D1E244A21386}"/>
              </a:ext>
            </a:extLst>
          </p:cNvPr>
          <p:cNvGrpSpPr>
            <a:grpSpLocks noChangeAspect="1"/>
          </p:cNvGrpSpPr>
          <p:nvPr/>
        </p:nvGrpSpPr>
        <p:grpSpPr bwMode="auto">
          <a:xfrm>
            <a:off x="211138" y="4014788"/>
            <a:ext cx="8723312" cy="1000125"/>
            <a:chOff x="-3905250" y="4294188"/>
            <a:chExt cx="13011150" cy="1892300"/>
          </a:xfrm>
        </p:grpSpPr>
        <p:sp>
          <p:nvSpPr>
            <p:cNvPr id="6" name="Freeform 14">
              <a:extLst>
                <a:ext uri="{FF2B5EF4-FFF2-40B4-BE49-F238E27FC236}">
                  <a16:creationId xmlns:a16="http://schemas.microsoft.com/office/drawing/2014/main" id="{3CB0E165-C9D4-4CB9-AA69-FB9B18BF3A49}"/>
                </a:ext>
              </a:extLst>
            </p:cNvPr>
            <p:cNvSpPr>
              <a:spLocks/>
            </p:cNvSpPr>
            <p:nvPr/>
          </p:nvSpPr>
          <p:spPr bwMode="hidden">
            <a:xfrm>
              <a:off x="4810125" y="4500563"/>
              <a:ext cx="4295775" cy="1016000"/>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Freeform 18">
              <a:extLst>
                <a:ext uri="{FF2B5EF4-FFF2-40B4-BE49-F238E27FC236}">
                  <a16:creationId xmlns:a16="http://schemas.microsoft.com/office/drawing/2014/main" id="{90E5BC61-1ACF-4186-9C66-CDB5E0159B50}"/>
                </a:ext>
              </a:extLst>
            </p:cNvPr>
            <p:cNvSpPr>
              <a:spLocks/>
            </p:cNvSpPr>
            <p:nvPr/>
          </p:nvSpPr>
          <p:spPr bwMode="hidden">
            <a:xfrm>
              <a:off x="-309563" y="4318000"/>
              <a:ext cx="8280401" cy="1209675"/>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22">
              <a:extLst>
                <a:ext uri="{FF2B5EF4-FFF2-40B4-BE49-F238E27FC236}">
                  <a16:creationId xmlns:a16="http://schemas.microsoft.com/office/drawing/2014/main" id="{B5F099E9-CECC-4053-9306-922C9D15C919}"/>
                </a:ext>
              </a:extLst>
            </p:cNvPr>
            <p:cNvSpPr>
              <a:spLocks/>
            </p:cNvSpPr>
            <p:nvPr/>
          </p:nvSpPr>
          <p:spPr bwMode="hidden">
            <a:xfrm>
              <a:off x="3175" y="4335463"/>
              <a:ext cx="8166100" cy="1101725"/>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 name="Freeform 26">
              <a:extLst>
                <a:ext uri="{FF2B5EF4-FFF2-40B4-BE49-F238E27FC236}">
                  <a16:creationId xmlns:a16="http://schemas.microsoft.com/office/drawing/2014/main" id="{EB19B41B-6ED2-4F76-AE46-86FDD97484C2}"/>
                </a:ext>
              </a:extLst>
            </p:cNvPr>
            <p:cNvSpPr>
              <a:spLocks/>
            </p:cNvSpPr>
            <p:nvPr/>
          </p:nvSpPr>
          <p:spPr bwMode="hidden">
            <a:xfrm>
              <a:off x="4156075" y="4316413"/>
              <a:ext cx="4940300" cy="927100"/>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useBgFill="1">
          <p:nvSpPr>
            <p:cNvPr id="10" name="Freeform 10">
              <a:extLst>
                <a:ext uri="{FF2B5EF4-FFF2-40B4-BE49-F238E27FC236}">
                  <a16:creationId xmlns:a16="http://schemas.microsoft.com/office/drawing/2014/main" id="{C3D16A7E-DF05-4F45-80CD-C61B79C21984}"/>
                </a:ext>
              </a:extLst>
            </p:cNvPr>
            <p:cNvSpPr>
              <a:spLocks/>
            </p:cNvSpPr>
            <p:nvPr/>
          </p:nvSpPr>
          <p:spPr bwMode="hidden">
            <a:xfrm>
              <a:off x="-3905250" y="4294188"/>
              <a:ext cx="13011150" cy="1892300"/>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 name="Title 1"/>
          <p:cNvSpPr>
            <a:spLocks noGrp="1"/>
          </p:cNvSpPr>
          <p:nvPr>
            <p:ph type="ctrTitle"/>
          </p:nvPr>
        </p:nvSpPr>
        <p:spPr>
          <a:xfrm>
            <a:off x="685800" y="1200152"/>
            <a:ext cx="7772400" cy="1335081"/>
          </a:xfrm>
        </p:spPr>
        <p:txBody>
          <a:bodyPr anchor="b">
            <a:normAutofit/>
          </a:bodyPr>
          <a:lstStyle>
            <a:lvl1pPr>
              <a:defRPr sz="440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2667001"/>
            <a:ext cx="6400800" cy="11049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1" name="Date Placeholder 3">
            <a:extLst>
              <a:ext uri="{FF2B5EF4-FFF2-40B4-BE49-F238E27FC236}">
                <a16:creationId xmlns:a16="http://schemas.microsoft.com/office/drawing/2014/main" id="{BE30D190-61C2-421B-A389-250EDC008B09}"/>
              </a:ext>
            </a:extLst>
          </p:cNvPr>
          <p:cNvSpPr>
            <a:spLocks noGrp="1"/>
          </p:cNvSpPr>
          <p:nvPr>
            <p:ph type="dt" sz="half" idx="10"/>
          </p:nvPr>
        </p:nvSpPr>
        <p:spPr/>
        <p:txBody>
          <a:bodyPr/>
          <a:lstStyle>
            <a:lvl1pPr eaLnBrk="0" hangingPunct="0">
              <a:defRPr>
                <a:ea typeface="楷体_GB2312"/>
                <a:cs typeface="楷体_GB2312"/>
              </a:defRPr>
            </a:lvl1pPr>
          </a:lstStyle>
          <a:p>
            <a:pPr>
              <a:defRPr/>
            </a:pPr>
            <a:endParaRPr lang="en-US" altLang="zh-CN"/>
          </a:p>
        </p:txBody>
      </p:sp>
      <p:sp>
        <p:nvSpPr>
          <p:cNvPr id="12" name="Footer Placeholder 4">
            <a:extLst>
              <a:ext uri="{FF2B5EF4-FFF2-40B4-BE49-F238E27FC236}">
                <a16:creationId xmlns:a16="http://schemas.microsoft.com/office/drawing/2014/main" id="{7B4AD223-FA30-4AC3-85C3-3BB01A0C7EE4}"/>
              </a:ext>
            </a:extLst>
          </p:cNvPr>
          <p:cNvSpPr>
            <a:spLocks noGrp="1"/>
          </p:cNvSpPr>
          <p:nvPr>
            <p:ph type="ftr" sz="quarter" idx="11"/>
          </p:nvPr>
        </p:nvSpPr>
        <p:spPr/>
        <p:txBody>
          <a:bodyPr/>
          <a:lstStyle>
            <a:lvl1pPr eaLnBrk="0" hangingPunct="0">
              <a:defRPr>
                <a:ea typeface="楷体_GB2312"/>
                <a:cs typeface="楷体_GB2312"/>
              </a:defRPr>
            </a:lvl1pPr>
          </a:lstStyle>
          <a:p>
            <a:pPr>
              <a:defRPr/>
            </a:pPr>
            <a:endParaRPr lang="en-US" altLang="zh-CN"/>
          </a:p>
        </p:txBody>
      </p:sp>
      <p:sp>
        <p:nvSpPr>
          <p:cNvPr id="13" name="Slide Number Placeholder 5">
            <a:extLst>
              <a:ext uri="{FF2B5EF4-FFF2-40B4-BE49-F238E27FC236}">
                <a16:creationId xmlns:a16="http://schemas.microsoft.com/office/drawing/2014/main" id="{B443FA92-91D9-4519-A789-995CDF2D7011}"/>
              </a:ext>
            </a:extLst>
          </p:cNvPr>
          <p:cNvSpPr>
            <a:spLocks noGrp="1"/>
          </p:cNvSpPr>
          <p:nvPr>
            <p:ph type="sldNum" sz="quarter" idx="12"/>
          </p:nvPr>
        </p:nvSpPr>
        <p:spPr/>
        <p:txBody>
          <a:bodyPr/>
          <a:lstStyle>
            <a:lvl1pPr eaLnBrk="0" hangingPunct="0">
              <a:defRPr>
                <a:ea typeface="楷体_GB2312"/>
                <a:cs typeface="楷体_GB2312"/>
              </a:defRPr>
            </a:lvl1pPr>
          </a:lstStyle>
          <a:p>
            <a:pPr>
              <a:defRPr/>
            </a:pPr>
            <a:fld id="{710B57BB-6B41-431D-9FC0-2FC250CA5493}" type="slidenum">
              <a:rPr lang="zh-CN" altLang="en-US"/>
              <a:pPr>
                <a:defRPr/>
              </a:pPr>
              <a:t>‹#›</a:t>
            </a:fld>
            <a:endParaRPr lang="en-US" altLang="zh-CN"/>
          </a:p>
        </p:txBody>
      </p:sp>
    </p:spTree>
    <p:extLst>
      <p:ext uri="{BB962C8B-B14F-4D97-AF65-F5344CB8AC3E}">
        <p14:creationId xmlns:p14="http://schemas.microsoft.com/office/powerpoint/2010/main" val="22514888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Title 6"/>
          <p:cNvSpPr>
            <a:spLocks noGrp="1"/>
          </p:cNvSpPr>
          <p:nvPr>
            <p:ph type="title"/>
          </p:nvPr>
        </p:nvSpPr>
        <p:spPr>
          <a:xfrm>
            <a:off x="755576" y="267494"/>
            <a:ext cx="7931224" cy="360040"/>
          </a:xfrm>
        </p:spPr>
        <p:txBody>
          <a:bodyPr/>
          <a:lstStyle>
            <a:lvl1pPr algn="l">
              <a:defRPr b="1" baseline="0">
                <a:latin typeface="Times New Roman" panose="02020603050405020304" pitchFamily="18" charset="0"/>
                <a:ea typeface="黑体" panose="02010609060101010101" pitchFamily="49" charset="-122"/>
              </a:defRPr>
            </a:lvl1pPr>
          </a:lstStyle>
          <a:p>
            <a:r>
              <a:rPr lang="zh-CN" altLang="en-US" dirty="0"/>
              <a:t>单击此处编辑母版标题样式</a:t>
            </a:r>
            <a:endParaRPr lang="en-US" dirty="0"/>
          </a:p>
        </p:txBody>
      </p:sp>
      <p:sp>
        <p:nvSpPr>
          <p:cNvPr id="4" name="Date Placeholder 3">
            <a:extLst>
              <a:ext uri="{FF2B5EF4-FFF2-40B4-BE49-F238E27FC236}">
                <a16:creationId xmlns:a16="http://schemas.microsoft.com/office/drawing/2014/main" id="{D1DB9751-2632-4F72-8B31-E1A06DE58543}"/>
              </a:ext>
            </a:extLst>
          </p:cNvPr>
          <p:cNvSpPr>
            <a:spLocks noGrp="1"/>
          </p:cNvSpPr>
          <p:nvPr>
            <p:ph type="dt" sz="half" idx="10"/>
          </p:nvPr>
        </p:nvSpPr>
        <p:spPr/>
        <p:txBody>
          <a:bodyPr/>
          <a:lstStyle>
            <a:lvl1pPr eaLnBrk="0" hangingPunct="0">
              <a:defRPr>
                <a:ea typeface="楷体_GB2312"/>
                <a:cs typeface="楷体_GB2312"/>
              </a:defRPr>
            </a:lvl1pPr>
          </a:lstStyle>
          <a:p>
            <a:pPr>
              <a:defRPr/>
            </a:pPr>
            <a:endParaRPr lang="en-US" altLang="zh-CN"/>
          </a:p>
        </p:txBody>
      </p:sp>
      <p:sp>
        <p:nvSpPr>
          <p:cNvPr id="5" name="Footer Placeholder 4">
            <a:extLst>
              <a:ext uri="{FF2B5EF4-FFF2-40B4-BE49-F238E27FC236}">
                <a16:creationId xmlns:a16="http://schemas.microsoft.com/office/drawing/2014/main" id="{3140ED2D-8A07-4A86-8F93-C619760C279A}"/>
              </a:ext>
            </a:extLst>
          </p:cNvPr>
          <p:cNvSpPr>
            <a:spLocks noGrp="1"/>
          </p:cNvSpPr>
          <p:nvPr>
            <p:ph type="ftr" sz="quarter" idx="11"/>
          </p:nvPr>
        </p:nvSpPr>
        <p:spPr/>
        <p:txBody>
          <a:bodyPr/>
          <a:lstStyle>
            <a:lvl1pPr eaLnBrk="0" hangingPunct="0">
              <a:defRPr>
                <a:ea typeface="楷体_GB2312"/>
                <a:cs typeface="楷体_GB2312"/>
              </a:defRPr>
            </a:lvl1pPr>
          </a:lstStyle>
          <a:p>
            <a:pPr>
              <a:defRPr/>
            </a:pPr>
            <a:endParaRPr lang="en-US" altLang="zh-CN"/>
          </a:p>
        </p:txBody>
      </p:sp>
      <p:sp>
        <p:nvSpPr>
          <p:cNvPr id="6" name="Slide Number Placeholder 5">
            <a:extLst>
              <a:ext uri="{FF2B5EF4-FFF2-40B4-BE49-F238E27FC236}">
                <a16:creationId xmlns:a16="http://schemas.microsoft.com/office/drawing/2014/main" id="{EC063359-DE1D-48FA-A38C-108072060474}"/>
              </a:ext>
            </a:extLst>
          </p:cNvPr>
          <p:cNvSpPr>
            <a:spLocks noGrp="1"/>
          </p:cNvSpPr>
          <p:nvPr>
            <p:ph type="sldNum" sz="quarter" idx="12"/>
          </p:nvPr>
        </p:nvSpPr>
        <p:spPr/>
        <p:txBody>
          <a:bodyPr/>
          <a:lstStyle>
            <a:lvl1pPr eaLnBrk="0" hangingPunct="0">
              <a:defRPr>
                <a:ea typeface="楷体_GB2312"/>
                <a:cs typeface="楷体_GB2312"/>
              </a:defRPr>
            </a:lvl1pPr>
          </a:lstStyle>
          <a:p>
            <a:pPr>
              <a:defRPr/>
            </a:pPr>
            <a:fld id="{D2E128FE-65D9-4D08-BF45-51F2C7EE4F92}" type="slidenum">
              <a:rPr lang="zh-CN" altLang="en-US"/>
              <a:pPr>
                <a:defRPr/>
              </a:pPr>
              <a:t>‹#›</a:t>
            </a:fld>
            <a:endParaRPr lang="en-US" altLang="zh-CN"/>
          </a:p>
        </p:txBody>
      </p:sp>
    </p:spTree>
    <p:extLst>
      <p:ext uri="{BB962C8B-B14F-4D97-AF65-F5344CB8AC3E}">
        <p14:creationId xmlns:p14="http://schemas.microsoft.com/office/powerpoint/2010/main" val="2944747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CAFE169D-2B77-4CC7-A87E-F24F5C41688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F790CA9-AC07-433E-B125-154EF7A2379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ADAB3C2-B192-4061-88DC-A8418DE52946}"/>
              </a:ext>
            </a:extLst>
          </p:cNvPr>
          <p:cNvSpPr>
            <a:spLocks noGrp="1" noChangeArrowheads="1"/>
          </p:cNvSpPr>
          <p:nvPr>
            <p:ph type="sldNum" sz="quarter" idx="12"/>
          </p:nvPr>
        </p:nvSpPr>
        <p:spPr>
          <a:ln/>
        </p:spPr>
        <p:txBody>
          <a:bodyPr/>
          <a:lstStyle>
            <a:lvl1pPr>
              <a:defRPr/>
            </a:lvl1pPr>
          </a:lstStyle>
          <a:p>
            <a:pPr>
              <a:defRPr/>
            </a:pPr>
            <a:fld id="{E50582CA-8801-46D1-80A9-E79B5DF3579D}" type="slidenum">
              <a:rPr lang="zh-CN" altLang="en-US"/>
              <a:pPr>
                <a:defRPr/>
              </a:pPr>
              <a:t>‹#›</a:t>
            </a:fld>
            <a:endParaRPr lang="en-US" altLang="zh-CN"/>
          </a:p>
        </p:txBody>
      </p:sp>
    </p:spTree>
    <p:extLst>
      <p:ext uri="{BB962C8B-B14F-4D97-AF65-F5344CB8AC3E}">
        <p14:creationId xmlns:p14="http://schemas.microsoft.com/office/powerpoint/2010/main" val="512511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6A139B5E-A937-48FA-8472-C8193AEE2E0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3E120DD9-BF9A-4F8C-9199-4985EFE4984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B5169C2-8652-4BA0-BD98-3D7B0C0F4456}"/>
              </a:ext>
            </a:extLst>
          </p:cNvPr>
          <p:cNvSpPr>
            <a:spLocks noGrp="1" noChangeArrowheads="1"/>
          </p:cNvSpPr>
          <p:nvPr>
            <p:ph type="sldNum" sz="quarter" idx="12"/>
          </p:nvPr>
        </p:nvSpPr>
        <p:spPr>
          <a:ln/>
        </p:spPr>
        <p:txBody>
          <a:bodyPr/>
          <a:lstStyle>
            <a:lvl1pPr>
              <a:defRPr/>
            </a:lvl1pPr>
          </a:lstStyle>
          <a:p>
            <a:pPr>
              <a:defRPr/>
            </a:pPr>
            <a:fld id="{82E791EA-3ED0-4B24-AF62-863A31929343}" type="slidenum">
              <a:rPr lang="zh-CN" altLang="en-US"/>
              <a:pPr>
                <a:defRPr/>
              </a:pPr>
              <a:t>‹#›</a:t>
            </a:fld>
            <a:endParaRPr lang="en-US" altLang="zh-CN"/>
          </a:p>
        </p:txBody>
      </p:sp>
    </p:spTree>
    <p:extLst>
      <p:ext uri="{BB962C8B-B14F-4D97-AF65-F5344CB8AC3E}">
        <p14:creationId xmlns:p14="http://schemas.microsoft.com/office/powerpoint/2010/main" val="2630569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541F8883-3A34-4501-877B-6EDCE019F46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ABA6B81D-59D7-4DF4-A30E-5251AB38D95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B17307F5-C135-44C5-BAD2-6F3170C8F3FD}"/>
              </a:ext>
            </a:extLst>
          </p:cNvPr>
          <p:cNvSpPr>
            <a:spLocks noGrp="1" noChangeArrowheads="1"/>
          </p:cNvSpPr>
          <p:nvPr>
            <p:ph type="sldNum" sz="quarter" idx="12"/>
          </p:nvPr>
        </p:nvSpPr>
        <p:spPr>
          <a:ln/>
        </p:spPr>
        <p:txBody>
          <a:bodyPr/>
          <a:lstStyle>
            <a:lvl1pPr>
              <a:defRPr/>
            </a:lvl1pPr>
          </a:lstStyle>
          <a:p>
            <a:pPr>
              <a:defRPr/>
            </a:pPr>
            <a:fld id="{A24FAC38-0DB6-4E15-BBA3-B2A94D6B63B3}" type="slidenum">
              <a:rPr lang="zh-CN" altLang="en-US"/>
              <a:pPr>
                <a:defRPr/>
              </a:pPr>
              <a:t>‹#›</a:t>
            </a:fld>
            <a:endParaRPr lang="en-US" altLang="zh-CN"/>
          </a:p>
        </p:txBody>
      </p:sp>
    </p:spTree>
    <p:extLst>
      <p:ext uri="{BB962C8B-B14F-4D97-AF65-F5344CB8AC3E}">
        <p14:creationId xmlns:p14="http://schemas.microsoft.com/office/powerpoint/2010/main" val="4147570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821ABF64-E6E3-447B-ABE9-DD02B8FC462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B1F9A902-BD51-4DF0-8F6F-58E2038A829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F7EA57E6-701E-4E3F-B60E-2111180F5F0B}"/>
              </a:ext>
            </a:extLst>
          </p:cNvPr>
          <p:cNvSpPr>
            <a:spLocks noGrp="1" noChangeArrowheads="1"/>
          </p:cNvSpPr>
          <p:nvPr>
            <p:ph type="sldNum" sz="quarter" idx="12"/>
          </p:nvPr>
        </p:nvSpPr>
        <p:spPr>
          <a:ln/>
        </p:spPr>
        <p:txBody>
          <a:bodyPr/>
          <a:lstStyle>
            <a:lvl1pPr>
              <a:defRPr/>
            </a:lvl1pPr>
          </a:lstStyle>
          <a:p>
            <a:pPr>
              <a:defRPr/>
            </a:pPr>
            <a:fld id="{57E62A5F-683F-499E-9231-3A124FCBFA17}" type="slidenum">
              <a:rPr lang="zh-CN" altLang="en-US"/>
              <a:pPr>
                <a:defRPr/>
              </a:pPr>
              <a:t>‹#›</a:t>
            </a:fld>
            <a:endParaRPr lang="en-US" altLang="zh-CN"/>
          </a:p>
        </p:txBody>
      </p:sp>
    </p:spTree>
    <p:extLst>
      <p:ext uri="{BB962C8B-B14F-4D97-AF65-F5344CB8AC3E}">
        <p14:creationId xmlns:p14="http://schemas.microsoft.com/office/powerpoint/2010/main" val="3122619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84DAA28-1A7F-481E-88F2-B359DF49819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0E47DF62-B89E-40EE-9CE3-3D1BF8453DC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05EBFA7E-C62A-45B8-9E87-D46D26EABC75}"/>
              </a:ext>
            </a:extLst>
          </p:cNvPr>
          <p:cNvSpPr>
            <a:spLocks noGrp="1" noChangeArrowheads="1"/>
          </p:cNvSpPr>
          <p:nvPr>
            <p:ph type="sldNum" sz="quarter" idx="12"/>
          </p:nvPr>
        </p:nvSpPr>
        <p:spPr>
          <a:ln/>
        </p:spPr>
        <p:txBody>
          <a:bodyPr/>
          <a:lstStyle>
            <a:lvl1pPr>
              <a:defRPr/>
            </a:lvl1pPr>
          </a:lstStyle>
          <a:p>
            <a:pPr>
              <a:defRPr/>
            </a:pPr>
            <a:fld id="{61071028-B46A-49A0-9E56-CBFCACBF1F28}" type="slidenum">
              <a:rPr lang="zh-CN" altLang="en-US"/>
              <a:pPr>
                <a:defRPr/>
              </a:pPr>
              <a:t>‹#›</a:t>
            </a:fld>
            <a:endParaRPr lang="en-US" altLang="zh-CN"/>
          </a:p>
        </p:txBody>
      </p:sp>
    </p:spTree>
    <p:extLst>
      <p:ext uri="{BB962C8B-B14F-4D97-AF65-F5344CB8AC3E}">
        <p14:creationId xmlns:p14="http://schemas.microsoft.com/office/powerpoint/2010/main" val="3514322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59C5B747-0EA2-4E8C-BB39-7C65AF388ED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650AA3F-4FEA-47F5-8FB0-2C1863FF433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36316E9-07A3-4EE3-9F9E-6E6AF471BC33}"/>
              </a:ext>
            </a:extLst>
          </p:cNvPr>
          <p:cNvSpPr>
            <a:spLocks noGrp="1" noChangeArrowheads="1"/>
          </p:cNvSpPr>
          <p:nvPr>
            <p:ph type="sldNum" sz="quarter" idx="12"/>
          </p:nvPr>
        </p:nvSpPr>
        <p:spPr>
          <a:ln/>
        </p:spPr>
        <p:txBody>
          <a:bodyPr/>
          <a:lstStyle>
            <a:lvl1pPr>
              <a:defRPr/>
            </a:lvl1pPr>
          </a:lstStyle>
          <a:p>
            <a:pPr>
              <a:defRPr/>
            </a:pPr>
            <a:fld id="{5B6480AC-86F2-423E-8E9A-DBF3FC47B508}" type="slidenum">
              <a:rPr lang="zh-CN" altLang="en-US"/>
              <a:pPr>
                <a:defRPr/>
              </a:pPr>
              <a:t>‹#›</a:t>
            </a:fld>
            <a:endParaRPr lang="en-US" altLang="zh-CN"/>
          </a:p>
        </p:txBody>
      </p:sp>
    </p:spTree>
    <p:extLst>
      <p:ext uri="{BB962C8B-B14F-4D97-AF65-F5344CB8AC3E}">
        <p14:creationId xmlns:p14="http://schemas.microsoft.com/office/powerpoint/2010/main" val="1970503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774CB998-ADC0-4EF6-BE0F-0E8022C6F85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16C0E30E-3A45-434F-A527-79AFF74273C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241BF97-48E8-4A1C-A54E-C6523958E566}"/>
              </a:ext>
            </a:extLst>
          </p:cNvPr>
          <p:cNvSpPr>
            <a:spLocks noGrp="1" noChangeArrowheads="1"/>
          </p:cNvSpPr>
          <p:nvPr>
            <p:ph type="sldNum" sz="quarter" idx="12"/>
          </p:nvPr>
        </p:nvSpPr>
        <p:spPr>
          <a:ln/>
        </p:spPr>
        <p:txBody>
          <a:bodyPr/>
          <a:lstStyle>
            <a:lvl1pPr>
              <a:defRPr/>
            </a:lvl1pPr>
          </a:lstStyle>
          <a:p>
            <a:pPr>
              <a:defRPr/>
            </a:pPr>
            <a:fld id="{9807D558-364C-465A-8A21-C5FEE2BB5E22}" type="slidenum">
              <a:rPr lang="zh-CN" altLang="en-US"/>
              <a:pPr>
                <a:defRPr/>
              </a:pPr>
              <a:t>‹#›</a:t>
            </a:fld>
            <a:endParaRPr lang="en-US" altLang="zh-CN"/>
          </a:p>
        </p:txBody>
      </p:sp>
    </p:spTree>
    <p:extLst>
      <p:ext uri="{BB962C8B-B14F-4D97-AF65-F5344CB8AC3E}">
        <p14:creationId xmlns:p14="http://schemas.microsoft.com/office/powerpoint/2010/main" val="1652498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1.xml"/><Relationship Id="rId1" Type="http://schemas.openxmlformats.org/officeDocument/2006/relationships/slideLayout" Target="../slideLayouts/slideLayout20.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6162862-39D0-4BE4-93F9-28C02E461C93}"/>
              </a:ext>
            </a:extLst>
          </p:cNvPr>
          <p:cNvSpPr>
            <a:spLocks noGrp="1" noChangeArrowheads="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89C0AED0-C5C5-44A9-BC77-78572001F06D}"/>
              </a:ext>
            </a:extLst>
          </p:cNvPr>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17860" name="Rectangle 4">
            <a:extLst>
              <a:ext uri="{FF2B5EF4-FFF2-40B4-BE49-F238E27FC236}">
                <a16:creationId xmlns:a16="http://schemas.microsoft.com/office/drawing/2014/main" id="{540F564F-A4B1-48B4-BCD3-ADD4A521DD32}"/>
              </a:ext>
            </a:extLst>
          </p:cNvPr>
          <p:cNvSpPr>
            <a:spLocks noGrp="1" noChangeArrowheads="1"/>
          </p:cNvSpPr>
          <p:nvPr>
            <p:ph type="dt" sz="half" idx="2"/>
          </p:nvPr>
        </p:nvSpPr>
        <p:spPr bwMode="auto">
          <a:xfrm>
            <a:off x="457200" y="4684713"/>
            <a:ext cx="2133600" cy="3571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panose="020B0604020202020204" pitchFamily="34" charset="0"/>
              </a:defRPr>
            </a:lvl1pPr>
          </a:lstStyle>
          <a:p>
            <a:pPr>
              <a:defRPr/>
            </a:pPr>
            <a:endParaRPr lang="en-US" altLang="zh-CN"/>
          </a:p>
        </p:txBody>
      </p:sp>
      <p:sp>
        <p:nvSpPr>
          <p:cNvPr id="1017861" name="Rectangle 5">
            <a:extLst>
              <a:ext uri="{FF2B5EF4-FFF2-40B4-BE49-F238E27FC236}">
                <a16:creationId xmlns:a16="http://schemas.microsoft.com/office/drawing/2014/main" id="{7AE3FE37-DE55-49C1-B1C8-F6BA933E2A38}"/>
              </a:ext>
            </a:extLst>
          </p:cNvPr>
          <p:cNvSpPr>
            <a:spLocks noGrp="1" noChangeArrowheads="1"/>
          </p:cNvSpPr>
          <p:nvPr>
            <p:ph type="ftr" sz="quarter" idx="3"/>
          </p:nvPr>
        </p:nvSpPr>
        <p:spPr bwMode="auto">
          <a:xfrm>
            <a:off x="3124200" y="4684713"/>
            <a:ext cx="2895600" cy="3571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panose="020B0604020202020204" pitchFamily="34" charset="0"/>
              </a:defRPr>
            </a:lvl1pPr>
          </a:lstStyle>
          <a:p>
            <a:pPr>
              <a:defRPr/>
            </a:pPr>
            <a:endParaRPr lang="en-US" altLang="zh-CN"/>
          </a:p>
        </p:txBody>
      </p:sp>
      <p:sp>
        <p:nvSpPr>
          <p:cNvPr id="1017862" name="Rectangle 6">
            <a:extLst>
              <a:ext uri="{FF2B5EF4-FFF2-40B4-BE49-F238E27FC236}">
                <a16:creationId xmlns:a16="http://schemas.microsoft.com/office/drawing/2014/main" id="{A8AF8FD2-6909-4D3B-B093-0792D7398BFE}"/>
              </a:ext>
            </a:extLst>
          </p:cNvPr>
          <p:cNvSpPr>
            <a:spLocks noGrp="1" noChangeArrowheads="1"/>
          </p:cNvSpPr>
          <p:nvPr>
            <p:ph type="sldNum" sz="quarter" idx="4"/>
          </p:nvPr>
        </p:nvSpPr>
        <p:spPr bwMode="auto">
          <a:xfrm>
            <a:off x="6553200" y="4684713"/>
            <a:ext cx="2133600" cy="3571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pPr>
              <a:defRPr/>
            </a:pPr>
            <a:fld id="{AD25BD99-1D71-4470-8C9E-1C6ABD69C6CF}"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9245" r:id="rId1"/>
    <p:sldLayoutId id="2147489246" r:id="rId2"/>
    <p:sldLayoutId id="2147489247" r:id="rId3"/>
    <p:sldLayoutId id="2147489248" r:id="rId4"/>
    <p:sldLayoutId id="2147489249" r:id="rId5"/>
    <p:sldLayoutId id="2147489250" r:id="rId6"/>
    <p:sldLayoutId id="2147489251" r:id="rId7"/>
    <p:sldLayoutId id="2147489252" r:id="rId8"/>
    <p:sldLayoutId id="2147489253" r:id="rId9"/>
    <p:sldLayoutId id="2147489254" r:id="rId10"/>
    <p:sldLayoutId id="2147489255" r:id="rId11"/>
  </p:sldLayoutIdLst>
  <p:hf hdr="0" ftr="0" dt="0"/>
  <p:txStyles>
    <p:titleStyle>
      <a:lvl1pPr algn="ctr" rtl="0" eaLnBrk="0" fontAlgn="base" hangingPunct="0">
        <a:spcBef>
          <a:spcPct val="0"/>
        </a:spcBef>
        <a:spcAft>
          <a:spcPct val="0"/>
        </a:spcAft>
        <a:defRPr sz="4400">
          <a:solidFill>
            <a:schemeClr val="tx2"/>
          </a:solidFill>
          <a:latin typeface="+mj-lt"/>
          <a:ea typeface="宋体" panose="02010600030101010101" pitchFamily="2" charset="-122"/>
          <a:cs typeface="+mj-cs"/>
        </a:defRPr>
      </a:lvl1pPr>
      <a:lvl2pPr algn="ctr" rtl="0" eaLnBrk="0" fontAlgn="base" hangingPunct="0">
        <a:spcBef>
          <a:spcPct val="0"/>
        </a:spcBef>
        <a:spcAft>
          <a:spcPct val="0"/>
        </a:spcAft>
        <a:defRPr sz="4400">
          <a:solidFill>
            <a:schemeClr val="tx2"/>
          </a:solidFill>
          <a:latin typeface="Arial"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charset="0"/>
          <a:ea typeface="宋体" panose="02010600030101010101"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81EC9AB8-6363-464C-B923-536183A7C282}"/>
              </a:ext>
            </a:extLst>
          </p:cNvPr>
          <p:cNvSpPr>
            <a:spLocks noGrp="1"/>
          </p:cNvSpPr>
          <p:nvPr>
            <p:ph type="title"/>
          </p:nvPr>
        </p:nvSpPr>
        <p:spPr bwMode="auto">
          <a:xfrm>
            <a:off x="457200" y="254000"/>
            <a:ext cx="82296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 name="Date Placeholder 3">
            <a:extLst>
              <a:ext uri="{FF2B5EF4-FFF2-40B4-BE49-F238E27FC236}">
                <a16:creationId xmlns:a16="http://schemas.microsoft.com/office/drawing/2014/main" id="{3B0BD360-C080-4CE2-A3F2-FBCEE3A32B64}"/>
              </a:ext>
            </a:extLst>
          </p:cNvPr>
          <p:cNvSpPr>
            <a:spLocks noGrp="1"/>
          </p:cNvSpPr>
          <p:nvPr>
            <p:ph type="dt" sz="half" idx="2"/>
          </p:nvPr>
        </p:nvSpPr>
        <p:spPr>
          <a:xfrm>
            <a:off x="5164138" y="4687888"/>
            <a:ext cx="3786187" cy="27305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chemeClr val="tx2"/>
                </a:solidFill>
              </a:defRPr>
            </a:lvl1pPr>
          </a:lstStyle>
          <a:p>
            <a:pPr>
              <a:defRPr/>
            </a:pPr>
            <a:endParaRPr lang="en-US" altLang="zh-CN"/>
          </a:p>
        </p:txBody>
      </p:sp>
      <p:sp>
        <p:nvSpPr>
          <p:cNvPr id="5" name="Footer Placeholder 4">
            <a:extLst>
              <a:ext uri="{FF2B5EF4-FFF2-40B4-BE49-F238E27FC236}">
                <a16:creationId xmlns:a16="http://schemas.microsoft.com/office/drawing/2014/main" id="{604CEF46-221D-44C7-9FA2-4784AFA48577}"/>
              </a:ext>
            </a:extLst>
          </p:cNvPr>
          <p:cNvSpPr>
            <a:spLocks noGrp="1"/>
          </p:cNvSpPr>
          <p:nvPr>
            <p:ph type="ftr" sz="quarter" idx="3"/>
          </p:nvPr>
        </p:nvSpPr>
        <p:spPr>
          <a:xfrm>
            <a:off x="193675" y="4687888"/>
            <a:ext cx="3786188" cy="273050"/>
          </a:xfrm>
          <a:prstGeom prst="rect">
            <a:avLst/>
          </a:prstGeom>
        </p:spPr>
        <p:txBody>
          <a:bodyPr vert="horz" wrap="square" lIns="91440" tIns="45720" rIns="91440" bIns="45720" numCol="1" anchor="ctr" anchorCtr="0" compatLnSpc="1">
            <a:prstTxWarp prst="textNoShape">
              <a:avLst/>
            </a:prstTxWarp>
          </a:bodyPr>
          <a:lstStyle>
            <a:lvl1pPr eaLnBrk="1" hangingPunct="1">
              <a:defRPr sz="1000">
                <a:solidFill>
                  <a:schemeClr val="tx2"/>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23EE43DA-154F-44A3-A02D-9C2799535D77}"/>
              </a:ext>
            </a:extLst>
          </p:cNvPr>
          <p:cNvSpPr>
            <a:spLocks noGrp="1"/>
          </p:cNvSpPr>
          <p:nvPr>
            <p:ph type="sldNum" sz="quarter" idx="4"/>
          </p:nvPr>
        </p:nvSpPr>
        <p:spPr>
          <a:xfrm>
            <a:off x="3990975" y="4687888"/>
            <a:ext cx="1162050" cy="273050"/>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000">
                <a:solidFill>
                  <a:schemeClr val="tx2"/>
                </a:solidFill>
              </a:defRPr>
            </a:lvl1pPr>
          </a:lstStyle>
          <a:p>
            <a:pPr>
              <a:defRPr/>
            </a:pPr>
            <a:fld id="{470BF630-E7A2-421A-B8A7-E2A856C23E8A}" type="slidenum">
              <a:rPr lang="zh-CN" altLang="en-US"/>
              <a:pPr>
                <a:defRPr/>
              </a:pPr>
              <a:t>‹#›</a:t>
            </a:fld>
            <a:endParaRPr lang="en-US" altLang="zh-CN"/>
          </a:p>
        </p:txBody>
      </p:sp>
      <p:sp>
        <p:nvSpPr>
          <p:cNvPr id="2054" name="Text Placeholder 2">
            <a:extLst>
              <a:ext uri="{FF2B5EF4-FFF2-40B4-BE49-F238E27FC236}">
                <a16:creationId xmlns:a16="http://schemas.microsoft.com/office/drawing/2014/main" id="{4D2AA875-B2D5-46A7-A67A-89FD3C15E9F1}"/>
              </a:ext>
            </a:extLst>
          </p:cNvPr>
          <p:cNvSpPr>
            <a:spLocks noGrp="1"/>
          </p:cNvSpPr>
          <p:nvPr>
            <p:ph type="body" idx="1"/>
          </p:nvPr>
        </p:nvSpPr>
        <p:spPr bwMode="auto">
          <a:xfrm>
            <a:off x="250825" y="1347788"/>
            <a:ext cx="5976938" cy="324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9256" r:id="rId1"/>
    <p:sldLayoutId id="2147489257" r:id="rId2"/>
    <p:sldLayoutId id="2147489258" r:id="rId3"/>
    <p:sldLayoutId id="2147489259" r:id="rId4"/>
    <p:sldLayoutId id="2147489266" r:id="rId5"/>
  </p:sldLayoutIdLst>
  <p:hf hdr="0" ftr="0" dt="0"/>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itle Placeholder 1">
            <a:extLst>
              <a:ext uri="{FF2B5EF4-FFF2-40B4-BE49-F238E27FC236}">
                <a16:creationId xmlns:a16="http://schemas.microsoft.com/office/drawing/2014/main" id="{88131687-FF55-4936-99F2-970AB7A5055D}"/>
              </a:ext>
            </a:extLst>
          </p:cNvPr>
          <p:cNvSpPr>
            <a:spLocks noGrp="1"/>
          </p:cNvSpPr>
          <p:nvPr>
            <p:ph type="title"/>
          </p:nvPr>
        </p:nvSpPr>
        <p:spPr bwMode="auto">
          <a:xfrm>
            <a:off x="900113" y="268288"/>
            <a:ext cx="7786687"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 name="Date Placeholder 3">
            <a:extLst>
              <a:ext uri="{FF2B5EF4-FFF2-40B4-BE49-F238E27FC236}">
                <a16:creationId xmlns:a16="http://schemas.microsoft.com/office/drawing/2014/main" id="{9D801796-15B9-442E-B23A-CD2B1F502B7A}"/>
              </a:ext>
            </a:extLst>
          </p:cNvPr>
          <p:cNvSpPr>
            <a:spLocks noGrp="1"/>
          </p:cNvSpPr>
          <p:nvPr>
            <p:ph type="dt" sz="half" idx="2"/>
          </p:nvPr>
        </p:nvSpPr>
        <p:spPr>
          <a:xfrm>
            <a:off x="5164138" y="4687888"/>
            <a:ext cx="3786187" cy="27305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073E87"/>
                </a:solidFill>
              </a:defRPr>
            </a:lvl1pPr>
          </a:lstStyle>
          <a:p>
            <a:pPr>
              <a:defRPr/>
            </a:pPr>
            <a:endParaRPr lang="en-US" altLang="zh-CN"/>
          </a:p>
        </p:txBody>
      </p:sp>
      <p:sp>
        <p:nvSpPr>
          <p:cNvPr id="5" name="Footer Placeholder 4">
            <a:extLst>
              <a:ext uri="{FF2B5EF4-FFF2-40B4-BE49-F238E27FC236}">
                <a16:creationId xmlns:a16="http://schemas.microsoft.com/office/drawing/2014/main" id="{6B2611FC-74FA-46B2-8D5C-B8DAB3B7C341}"/>
              </a:ext>
            </a:extLst>
          </p:cNvPr>
          <p:cNvSpPr>
            <a:spLocks noGrp="1"/>
          </p:cNvSpPr>
          <p:nvPr>
            <p:ph type="ftr" sz="quarter" idx="3"/>
          </p:nvPr>
        </p:nvSpPr>
        <p:spPr>
          <a:xfrm>
            <a:off x="193675" y="4687888"/>
            <a:ext cx="3786188" cy="273050"/>
          </a:xfrm>
          <a:prstGeom prst="rect">
            <a:avLst/>
          </a:prstGeom>
        </p:spPr>
        <p:txBody>
          <a:bodyPr vert="horz" wrap="square" lIns="91440" tIns="45720" rIns="91440" bIns="45720" numCol="1" anchor="ctr" anchorCtr="0" compatLnSpc="1">
            <a:prstTxWarp prst="textNoShape">
              <a:avLst/>
            </a:prstTxWarp>
          </a:bodyPr>
          <a:lstStyle>
            <a:lvl1pPr eaLnBrk="1" hangingPunct="1">
              <a:defRPr sz="1000">
                <a:solidFill>
                  <a:srgbClr val="073E87"/>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55532381-7DD0-46D9-951F-A1E3C8571503}"/>
              </a:ext>
            </a:extLst>
          </p:cNvPr>
          <p:cNvSpPr>
            <a:spLocks noGrp="1"/>
          </p:cNvSpPr>
          <p:nvPr>
            <p:ph type="sldNum" sz="quarter" idx="4"/>
          </p:nvPr>
        </p:nvSpPr>
        <p:spPr>
          <a:xfrm>
            <a:off x="3990975" y="4687888"/>
            <a:ext cx="1162050" cy="273050"/>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000">
                <a:solidFill>
                  <a:srgbClr val="073E87"/>
                </a:solidFill>
              </a:defRPr>
            </a:lvl1pPr>
          </a:lstStyle>
          <a:p>
            <a:pPr>
              <a:defRPr/>
            </a:pPr>
            <a:fld id="{7452B4CE-76F8-4BEB-A709-8E5F56384099}" type="slidenum">
              <a:rPr lang="zh-CN" altLang="en-US"/>
              <a:pPr>
                <a:defRPr/>
              </a:pPr>
              <a:t>‹#›</a:t>
            </a:fld>
            <a:endParaRPr lang="en-US" altLang="zh-CN"/>
          </a:p>
        </p:txBody>
      </p:sp>
      <p:sp>
        <p:nvSpPr>
          <p:cNvPr id="3078" name="Text Placeholder 2">
            <a:extLst>
              <a:ext uri="{FF2B5EF4-FFF2-40B4-BE49-F238E27FC236}">
                <a16:creationId xmlns:a16="http://schemas.microsoft.com/office/drawing/2014/main" id="{CCB6089A-D22F-40AD-8A6A-22514469DD94}"/>
              </a:ext>
            </a:extLst>
          </p:cNvPr>
          <p:cNvSpPr>
            <a:spLocks noGrp="1"/>
          </p:cNvSpPr>
          <p:nvPr>
            <p:ph type="body" idx="1"/>
          </p:nvPr>
        </p:nvSpPr>
        <p:spPr bwMode="auto">
          <a:xfrm>
            <a:off x="228600" y="1368425"/>
            <a:ext cx="592772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9260" r:id="rId1"/>
    <p:sldLayoutId id="2147489261" r:id="rId2"/>
    <p:sldLayoutId id="2147489267" r:id="rId3"/>
  </p:sldLayoutIdLst>
  <p:hf hdr="0" ftr="0" dt="0"/>
  <p:txStyles>
    <p:titleStyle>
      <a:lvl1pPr algn="l" rtl="0" eaLnBrk="0" fontAlgn="base" hangingPunct="0">
        <a:spcBef>
          <a:spcPct val="0"/>
        </a:spcBef>
        <a:spcAft>
          <a:spcPct val="0"/>
        </a:spcAft>
        <a:defRPr sz="4000" kern="1200">
          <a:solidFill>
            <a:srgbClr val="FFFFFF"/>
          </a:solidFill>
          <a:latin typeface="+mj-lt"/>
          <a:ea typeface="黑体" panose="02010609060101010101" pitchFamily="49" charset="-122"/>
          <a:cs typeface="+mj-cs"/>
        </a:defRPr>
      </a:lvl1pPr>
      <a:lvl2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2pPr>
      <a:lvl3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3pPr>
      <a:lvl4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4pPr>
      <a:lvl5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ounded Rectangle 13">
            <a:extLst>
              <a:ext uri="{FF2B5EF4-FFF2-40B4-BE49-F238E27FC236}">
                <a16:creationId xmlns:a16="http://schemas.microsoft.com/office/drawing/2014/main" id="{6A457EDF-367D-404E-88BB-45CABED0C4D7}"/>
              </a:ext>
            </a:extLst>
          </p:cNvPr>
          <p:cNvSpPr/>
          <p:nvPr/>
        </p:nvSpPr>
        <p:spPr>
          <a:xfrm>
            <a:off x="228600" y="171450"/>
            <a:ext cx="8696325" cy="1404938"/>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prstClr val="white"/>
              </a:solidFill>
            </a:endParaRPr>
          </a:p>
        </p:txBody>
      </p:sp>
      <p:grpSp>
        <p:nvGrpSpPr>
          <p:cNvPr id="4099" name="Group 15">
            <a:extLst>
              <a:ext uri="{FF2B5EF4-FFF2-40B4-BE49-F238E27FC236}">
                <a16:creationId xmlns:a16="http://schemas.microsoft.com/office/drawing/2014/main" id="{3BB52B3F-311A-4BD6-8A7F-DA7B2FA11D2D}"/>
              </a:ext>
            </a:extLst>
          </p:cNvPr>
          <p:cNvGrpSpPr>
            <a:grpSpLocks noChangeAspect="1"/>
          </p:cNvGrpSpPr>
          <p:nvPr/>
        </p:nvGrpSpPr>
        <p:grpSpPr bwMode="auto">
          <a:xfrm>
            <a:off x="211138" y="1058863"/>
            <a:ext cx="8824912" cy="576262"/>
            <a:chOff x="-3905251" y="4294188"/>
            <a:chExt cx="13027839" cy="1892300"/>
          </a:xfrm>
        </p:grpSpPr>
        <p:sp>
          <p:nvSpPr>
            <p:cNvPr id="4105" name="Freeform 14">
              <a:extLst>
                <a:ext uri="{FF2B5EF4-FFF2-40B4-BE49-F238E27FC236}">
                  <a16:creationId xmlns:a16="http://schemas.microsoft.com/office/drawing/2014/main" id="{638467EC-2B05-42BC-9B89-37FF481D73FA}"/>
                </a:ext>
              </a:extLst>
            </p:cNvPr>
            <p:cNvSpPr>
              <a:spLocks/>
            </p:cNvSpPr>
            <p:nvPr/>
          </p:nvSpPr>
          <p:spPr bwMode="hidden">
            <a:xfrm>
              <a:off x="4810125" y="4500563"/>
              <a:ext cx="4295775" cy="1016000"/>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6" name="Freeform 18">
              <a:extLst>
                <a:ext uri="{FF2B5EF4-FFF2-40B4-BE49-F238E27FC236}">
                  <a16:creationId xmlns:a16="http://schemas.microsoft.com/office/drawing/2014/main" id="{6D68A959-DE09-434D-BA58-6D01A119D3CD}"/>
                </a:ext>
              </a:extLst>
            </p:cNvPr>
            <p:cNvSpPr>
              <a:spLocks/>
            </p:cNvSpPr>
            <p:nvPr/>
          </p:nvSpPr>
          <p:spPr bwMode="hidden">
            <a:xfrm>
              <a:off x="-309563" y="4318000"/>
              <a:ext cx="8280401" cy="1209675"/>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7" name="Freeform 22">
              <a:extLst>
                <a:ext uri="{FF2B5EF4-FFF2-40B4-BE49-F238E27FC236}">
                  <a16:creationId xmlns:a16="http://schemas.microsoft.com/office/drawing/2014/main" id="{2C668718-48B4-436B-AFBD-509953946590}"/>
                </a:ext>
              </a:extLst>
            </p:cNvPr>
            <p:cNvSpPr>
              <a:spLocks/>
            </p:cNvSpPr>
            <p:nvPr/>
          </p:nvSpPr>
          <p:spPr bwMode="hidden">
            <a:xfrm>
              <a:off x="3175" y="4335463"/>
              <a:ext cx="8166100" cy="1101725"/>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08" name="Freeform 26">
              <a:extLst>
                <a:ext uri="{FF2B5EF4-FFF2-40B4-BE49-F238E27FC236}">
                  <a16:creationId xmlns:a16="http://schemas.microsoft.com/office/drawing/2014/main" id="{408BA513-12BC-4118-944B-6D6652BD2BC5}"/>
                </a:ext>
              </a:extLst>
            </p:cNvPr>
            <p:cNvSpPr>
              <a:spLocks/>
            </p:cNvSpPr>
            <p:nvPr/>
          </p:nvSpPr>
          <p:spPr bwMode="hidden">
            <a:xfrm>
              <a:off x="4156075" y="4316413"/>
              <a:ext cx="4940300" cy="927100"/>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useBgFill="1">
          <p:nvSpPr>
            <p:cNvPr id="4109" name="Freeform 10">
              <a:extLst>
                <a:ext uri="{FF2B5EF4-FFF2-40B4-BE49-F238E27FC236}">
                  <a16:creationId xmlns:a16="http://schemas.microsoft.com/office/drawing/2014/main" id="{C8788783-A8B6-4C50-8ADB-C53E4BCA36CF}"/>
                </a:ext>
              </a:extLst>
            </p:cNvPr>
            <p:cNvSpPr>
              <a:spLocks/>
            </p:cNvSpPr>
            <p:nvPr/>
          </p:nvSpPr>
          <p:spPr bwMode="hidden">
            <a:xfrm>
              <a:off x="-3905251" y="4294188"/>
              <a:ext cx="13027839" cy="1892300"/>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100" name="Title Placeholder 1">
            <a:extLst>
              <a:ext uri="{FF2B5EF4-FFF2-40B4-BE49-F238E27FC236}">
                <a16:creationId xmlns:a16="http://schemas.microsoft.com/office/drawing/2014/main" id="{BBE93C01-5072-4CF9-BD6A-CACC67E76863}"/>
              </a:ext>
            </a:extLst>
          </p:cNvPr>
          <p:cNvSpPr>
            <a:spLocks noGrp="1"/>
          </p:cNvSpPr>
          <p:nvPr>
            <p:ph type="title"/>
          </p:nvPr>
        </p:nvSpPr>
        <p:spPr bwMode="auto">
          <a:xfrm>
            <a:off x="900113" y="268288"/>
            <a:ext cx="7786687"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 name="Date Placeholder 3">
            <a:extLst>
              <a:ext uri="{FF2B5EF4-FFF2-40B4-BE49-F238E27FC236}">
                <a16:creationId xmlns:a16="http://schemas.microsoft.com/office/drawing/2014/main" id="{2D9EABAB-0997-4330-9ABA-E8BA3BD16527}"/>
              </a:ext>
            </a:extLst>
          </p:cNvPr>
          <p:cNvSpPr>
            <a:spLocks noGrp="1"/>
          </p:cNvSpPr>
          <p:nvPr>
            <p:ph type="dt" sz="half" idx="2"/>
          </p:nvPr>
        </p:nvSpPr>
        <p:spPr>
          <a:xfrm>
            <a:off x="5164138" y="4687888"/>
            <a:ext cx="3786187" cy="273050"/>
          </a:xfrm>
          <a:prstGeom prst="rect">
            <a:avLst/>
          </a:prstGeom>
        </p:spPr>
        <p:txBody>
          <a:bodyPr vert="horz" lIns="91440" tIns="45720" rIns="91440" bIns="45720" rtlCol="0" anchor="ctr"/>
          <a:lstStyle>
            <a:lvl1pPr algn="r" eaLnBrk="1" hangingPunct="1">
              <a:defRPr sz="1000">
                <a:solidFill>
                  <a:srgbClr val="073E87"/>
                </a:solidFill>
                <a:ea typeface="宋体" pitchFamily="2" charset="-122"/>
                <a:cs typeface="+mn-cs"/>
              </a:defRPr>
            </a:lvl1pPr>
          </a:lstStyle>
          <a:p>
            <a:pPr>
              <a:defRPr/>
            </a:pPr>
            <a:endParaRPr lang="en-US" altLang="zh-CN"/>
          </a:p>
        </p:txBody>
      </p:sp>
      <p:sp>
        <p:nvSpPr>
          <p:cNvPr id="5" name="Footer Placeholder 4">
            <a:extLst>
              <a:ext uri="{FF2B5EF4-FFF2-40B4-BE49-F238E27FC236}">
                <a16:creationId xmlns:a16="http://schemas.microsoft.com/office/drawing/2014/main" id="{D9160A77-FA4D-43E0-AF05-12AA1EC31DBE}"/>
              </a:ext>
            </a:extLst>
          </p:cNvPr>
          <p:cNvSpPr>
            <a:spLocks noGrp="1"/>
          </p:cNvSpPr>
          <p:nvPr>
            <p:ph type="ftr" sz="quarter" idx="3"/>
          </p:nvPr>
        </p:nvSpPr>
        <p:spPr>
          <a:xfrm>
            <a:off x="193675" y="4687888"/>
            <a:ext cx="3786188" cy="273050"/>
          </a:xfrm>
          <a:prstGeom prst="rect">
            <a:avLst/>
          </a:prstGeom>
        </p:spPr>
        <p:txBody>
          <a:bodyPr vert="horz" lIns="91440" tIns="45720" rIns="91440" bIns="45720" rtlCol="0" anchor="ctr"/>
          <a:lstStyle>
            <a:lvl1pPr algn="l" eaLnBrk="1" hangingPunct="1">
              <a:defRPr sz="1000">
                <a:solidFill>
                  <a:srgbClr val="073E87"/>
                </a:solidFill>
                <a:ea typeface="宋体" pitchFamily="2" charset="-122"/>
                <a:cs typeface="+mn-cs"/>
              </a:defRPr>
            </a:lvl1pPr>
          </a:lstStyle>
          <a:p>
            <a:pPr>
              <a:defRPr/>
            </a:pPr>
            <a:endParaRPr lang="en-US" altLang="zh-CN"/>
          </a:p>
        </p:txBody>
      </p:sp>
      <p:sp>
        <p:nvSpPr>
          <p:cNvPr id="6" name="Slide Number Placeholder 5">
            <a:extLst>
              <a:ext uri="{FF2B5EF4-FFF2-40B4-BE49-F238E27FC236}">
                <a16:creationId xmlns:a16="http://schemas.microsoft.com/office/drawing/2014/main" id="{FEF347AF-9224-4311-88E1-683DB883D7AB}"/>
              </a:ext>
            </a:extLst>
          </p:cNvPr>
          <p:cNvSpPr>
            <a:spLocks noGrp="1"/>
          </p:cNvSpPr>
          <p:nvPr>
            <p:ph type="sldNum" sz="quarter" idx="4"/>
          </p:nvPr>
        </p:nvSpPr>
        <p:spPr>
          <a:xfrm>
            <a:off x="3990975" y="4687888"/>
            <a:ext cx="1162050" cy="273050"/>
          </a:xfrm>
          <a:prstGeom prst="rect">
            <a:avLst/>
          </a:prstGeom>
        </p:spPr>
        <p:txBody>
          <a:bodyPr vert="horz" lIns="91440" tIns="45720" rIns="91440" bIns="45720" rtlCol="0" anchor="ctr"/>
          <a:lstStyle>
            <a:lvl1pPr algn="ctr" eaLnBrk="1" hangingPunct="1">
              <a:defRPr sz="1000">
                <a:solidFill>
                  <a:srgbClr val="073E87"/>
                </a:solidFill>
                <a:ea typeface="宋体" pitchFamily="2" charset="-122"/>
                <a:cs typeface="+mn-cs"/>
              </a:defRPr>
            </a:lvl1pPr>
          </a:lstStyle>
          <a:p>
            <a:pPr>
              <a:defRPr/>
            </a:pPr>
            <a:fld id="{548097F9-AEBB-457A-869B-7123AC1EEF15}" type="slidenum">
              <a:rPr lang="zh-CN" altLang="en-US"/>
              <a:pPr>
                <a:defRPr/>
              </a:pPr>
              <a:t>‹#›</a:t>
            </a:fld>
            <a:endParaRPr lang="en-US" altLang="zh-CN"/>
          </a:p>
        </p:txBody>
      </p:sp>
      <p:sp>
        <p:nvSpPr>
          <p:cNvPr id="4104" name="Text Placeholder 2">
            <a:extLst>
              <a:ext uri="{FF2B5EF4-FFF2-40B4-BE49-F238E27FC236}">
                <a16:creationId xmlns:a16="http://schemas.microsoft.com/office/drawing/2014/main" id="{E6B1BF14-FAE8-4F82-AA28-D94E4034F869}"/>
              </a:ext>
            </a:extLst>
          </p:cNvPr>
          <p:cNvSpPr>
            <a:spLocks noGrp="1"/>
          </p:cNvSpPr>
          <p:nvPr>
            <p:ph type="body" idx="1"/>
          </p:nvPr>
        </p:nvSpPr>
        <p:spPr bwMode="auto">
          <a:xfrm>
            <a:off x="228600" y="1368425"/>
            <a:ext cx="592772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9262" r:id="rId1"/>
    <p:sldLayoutId id="2147489263" r:id="rId2"/>
  </p:sldLayoutIdLst>
  <p:hf hdr="0" ftr="0" dt="0"/>
  <p:txStyles>
    <p:titleStyle>
      <a:lvl1pPr algn="l" rtl="0" eaLnBrk="0" fontAlgn="base" hangingPunct="0">
        <a:spcBef>
          <a:spcPct val="0"/>
        </a:spcBef>
        <a:spcAft>
          <a:spcPct val="0"/>
        </a:spcAft>
        <a:defRPr sz="4000" kern="1200">
          <a:solidFill>
            <a:srgbClr val="FFFFFF"/>
          </a:solidFill>
          <a:latin typeface="+mj-lt"/>
          <a:ea typeface="黑体" panose="02010609060101010101" pitchFamily="49" charset="-122"/>
          <a:cs typeface="+mj-cs"/>
        </a:defRPr>
      </a:lvl1pPr>
      <a:lvl2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2pPr>
      <a:lvl3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3pPr>
      <a:lvl4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4pPr>
      <a:lvl5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anose="05050102010706020507" pitchFamily="18" charset="2"/>
        <a:buChar char=""/>
        <a:defRPr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ounded Rectangle 13">
            <a:extLst>
              <a:ext uri="{FF2B5EF4-FFF2-40B4-BE49-F238E27FC236}">
                <a16:creationId xmlns:a16="http://schemas.microsoft.com/office/drawing/2014/main" id="{ACE8CB2E-5CAA-4395-BFD3-1B04B4F613FD}"/>
              </a:ext>
            </a:extLst>
          </p:cNvPr>
          <p:cNvSpPr/>
          <p:nvPr/>
        </p:nvSpPr>
        <p:spPr>
          <a:xfrm>
            <a:off x="228600" y="171450"/>
            <a:ext cx="8696325" cy="1404938"/>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prstClr val="white"/>
              </a:solidFill>
            </a:endParaRPr>
          </a:p>
        </p:txBody>
      </p:sp>
      <p:grpSp>
        <p:nvGrpSpPr>
          <p:cNvPr id="5123" name="Group 15">
            <a:extLst>
              <a:ext uri="{FF2B5EF4-FFF2-40B4-BE49-F238E27FC236}">
                <a16:creationId xmlns:a16="http://schemas.microsoft.com/office/drawing/2014/main" id="{EA5B209C-5969-4243-912F-EF3E2DC8802E}"/>
              </a:ext>
            </a:extLst>
          </p:cNvPr>
          <p:cNvGrpSpPr>
            <a:grpSpLocks noChangeAspect="1"/>
          </p:cNvGrpSpPr>
          <p:nvPr/>
        </p:nvGrpSpPr>
        <p:grpSpPr bwMode="auto">
          <a:xfrm>
            <a:off x="211138" y="1058863"/>
            <a:ext cx="8824912" cy="576262"/>
            <a:chOff x="-3905251" y="4294188"/>
            <a:chExt cx="13027839" cy="1892300"/>
          </a:xfrm>
        </p:grpSpPr>
        <p:sp>
          <p:nvSpPr>
            <p:cNvPr id="5129" name="Freeform 14">
              <a:extLst>
                <a:ext uri="{FF2B5EF4-FFF2-40B4-BE49-F238E27FC236}">
                  <a16:creationId xmlns:a16="http://schemas.microsoft.com/office/drawing/2014/main" id="{F2054DB8-5C04-407F-9B43-649DA2841F39}"/>
                </a:ext>
              </a:extLst>
            </p:cNvPr>
            <p:cNvSpPr>
              <a:spLocks/>
            </p:cNvSpPr>
            <p:nvPr/>
          </p:nvSpPr>
          <p:spPr bwMode="hidden">
            <a:xfrm>
              <a:off x="4810125" y="4500563"/>
              <a:ext cx="4295775" cy="1016000"/>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0" name="Freeform 18">
              <a:extLst>
                <a:ext uri="{FF2B5EF4-FFF2-40B4-BE49-F238E27FC236}">
                  <a16:creationId xmlns:a16="http://schemas.microsoft.com/office/drawing/2014/main" id="{F11D64BF-51E4-4B42-A317-9A43EB1DB56E}"/>
                </a:ext>
              </a:extLst>
            </p:cNvPr>
            <p:cNvSpPr>
              <a:spLocks/>
            </p:cNvSpPr>
            <p:nvPr/>
          </p:nvSpPr>
          <p:spPr bwMode="hidden">
            <a:xfrm>
              <a:off x="-309563" y="4318000"/>
              <a:ext cx="8280401" cy="1209675"/>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1" name="Freeform 22">
              <a:extLst>
                <a:ext uri="{FF2B5EF4-FFF2-40B4-BE49-F238E27FC236}">
                  <a16:creationId xmlns:a16="http://schemas.microsoft.com/office/drawing/2014/main" id="{1DE5EEC6-31DA-47F8-BACD-E004D858FA63}"/>
                </a:ext>
              </a:extLst>
            </p:cNvPr>
            <p:cNvSpPr>
              <a:spLocks/>
            </p:cNvSpPr>
            <p:nvPr/>
          </p:nvSpPr>
          <p:spPr bwMode="hidden">
            <a:xfrm>
              <a:off x="3175" y="4335463"/>
              <a:ext cx="8166100" cy="1101725"/>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32" name="Freeform 26">
              <a:extLst>
                <a:ext uri="{FF2B5EF4-FFF2-40B4-BE49-F238E27FC236}">
                  <a16:creationId xmlns:a16="http://schemas.microsoft.com/office/drawing/2014/main" id="{7A015C41-14BF-4277-BA84-C47925437522}"/>
                </a:ext>
              </a:extLst>
            </p:cNvPr>
            <p:cNvSpPr>
              <a:spLocks/>
            </p:cNvSpPr>
            <p:nvPr/>
          </p:nvSpPr>
          <p:spPr bwMode="hidden">
            <a:xfrm>
              <a:off x="4156075" y="4316413"/>
              <a:ext cx="4940300" cy="927100"/>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useBgFill="1">
          <p:nvSpPr>
            <p:cNvPr id="5133" name="Freeform 10">
              <a:extLst>
                <a:ext uri="{FF2B5EF4-FFF2-40B4-BE49-F238E27FC236}">
                  <a16:creationId xmlns:a16="http://schemas.microsoft.com/office/drawing/2014/main" id="{1F6C3B65-014F-40BE-AFBC-3656C8E2CB91}"/>
                </a:ext>
              </a:extLst>
            </p:cNvPr>
            <p:cNvSpPr>
              <a:spLocks/>
            </p:cNvSpPr>
            <p:nvPr/>
          </p:nvSpPr>
          <p:spPr bwMode="hidden">
            <a:xfrm>
              <a:off x="-3905251" y="4294188"/>
              <a:ext cx="13027839" cy="1892300"/>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124" name="Title Placeholder 1">
            <a:extLst>
              <a:ext uri="{FF2B5EF4-FFF2-40B4-BE49-F238E27FC236}">
                <a16:creationId xmlns:a16="http://schemas.microsoft.com/office/drawing/2014/main" id="{97B7C8BB-A96D-409D-95F9-9C678341B4A8}"/>
              </a:ext>
            </a:extLst>
          </p:cNvPr>
          <p:cNvSpPr>
            <a:spLocks noGrp="1"/>
          </p:cNvSpPr>
          <p:nvPr>
            <p:ph type="title"/>
          </p:nvPr>
        </p:nvSpPr>
        <p:spPr bwMode="auto">
          <a:xfrm>
            <a:off x="900113" y="268288"/>
            <a:ext cx="7786687"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 name="Date Placeholder 3">
            <a:extLst>
              <a:ext uri="{FF2B5EF4-FFF2-40B4-BE49-F238E27FC236}">
                <a16:creationId xmlns:a16="http://schemas.microsoft.com/office/drawing/2014/main" id="{AD91E1B8-D250-4BB9-BB6A-28886AAE8691}"/>
              </a:ext>
            </a:extLst>
          </p:cNvPr>
          <p:cNvSpPr>
            <a:spLocks noGrp="1"/>
          </p:cNvSpPr>
          <p:nvPr>
            <p:ph type="dt" sz="half" idx="2"/>
          </p:nvPr>
        </p:nvSpPr>
        <p:spPr>
          <a:xfrm>
            <a:off x="5164138" y="4687888"/>
            <a:ext cx="3786187" cy="273050"/>
          </a:xfrm>
          <a:prstGeom prst="rect">
            <a:avLst/>
          </a:prstGeom>
        </p:spPr>
        <p:txBody>
          <a:bodyPr vert="horz" lIns="91440" tIns="45720" rIns="91440" bIns="45720" rtlCol="0" anchor="ctr"/>
          <a:lstStyle>
            <a:lvl1pPr algn="r" eaLnBrk="1" hangingPunct="1">
              <a:defRPr sz="1000">
                <a:solidFill>
                  <a:srgbClr val="073E87"/>
                </a:solidFill>
                <a:ea typeface="宋体" pitchFamily="2" charset="-122"/>
                <a:cs typeface="+mn-cs"/>
              </a:defRPr>
            </a:lvl1pPr>
          </a:lstStyle>
          <a:p>
            <a:pPr>
              <a:defRPr/>
            </a:pPr>
            <a:endParaRPr lang="en-US" altLang="zh-CN"/>
          </a:p>
        </p:txBody>
      </p:sp>
      <p:sp>
        <p:nvSpPr>
          <p:cNvPr id="5" name="Footer Placeholder 4">
            <a:extLst>
              <a:ext uri="{FF2B5EF4-FFF2-40B4-BE49-F238E27FC236}">
                <a16:creationId xmlns:a16="http://schemas.microsoft.com/office/drawing/2014/main" id="{DE7934E6-D75E-486B-BD29-BAA6E6F78F4B}"/>
              </a:ext>
            </a:extLst>
          </p:cNvPr>
          <p:cNvSpPr>
            <a:spLocks noGrp="1"/>
          </p:cNvSpPr>
          <p:nvPr>
            <p:ph type="ftr" sz="quarter" idx="3"/>
          </p:nvPr>
        </p:nvSpPr>
        <p:spPr>
          <a:xfrm>
            <a:off x="193675" y="4687888"/>
            <a:ext cx="3786188" cy="273050"/>
          </a:xfrm>
          <a:prstGeom prst="rect">
            <a:avLst/>
          </a:prstGeom>
        </p:spPr>
        <p:txBody>
          <a:bodyPr vert="horz" lIns="91440" tIns="45720" rIns="91440" bIns="45720" rtlCol="0" anchor="ctr"/>
          <a:lstStyle>
            <a:lvl1pPr algn="l" eaLnBrk="1" hangingPunct="1">
              <a:defRPr sz="1000">
                <a:solidFill>
                  <a:srgbClr val="073E87"/>
                </a:solidFill>
                <a:ea typeface="宋体" pitchFamily="2" charset="-122"/>
                <a:cs typeface="+mn-cs"/>
              </a:defRPr>
            </a:lvl1pPr>
          </a:lstStyle>
          <a:p>
            <a:pPr>
              <a:defRPr/>
            </a:pPr>
            <a:endParaRPr lang="en-US" altLang="zh-CN"/>
          </a:p>
        </p:txBody>
      </p:sp>
      <p:sp>
        <p:nvSpPr>
          <p:cNvPr id="6" name="Slide Number Placeholder 5">
            <a:extLst>
              <a:ext uri="{FF2B5EF4-FFF2-40B4-BE49-F238E27FC236}">
                <a16:creationId xmlns:a16="http://schemas.microsoft.com/office/drawing/2014/main" id="{EE3E386B-6478-4BF1-955B-41B3CC272F57}"/>
              </a:ext>
            </a:extLst>
          </p:cNvPr>
          <p:cNvSpPr>
            <a:spLocks noGrp="1"/>
          </p:cNvSpPr>
          <p:nvPr>
            <p:ph type="sldNum" sz="quarter" idx="4"/>
          </p:nvPr>
        </p:nvSpPr>
        <p:spPr>
          <a:xfrm>
            <a:off x="3990975" y="4687888"/>
            <a:ext cx="1162050" cy="273050"/>
          </a:xfrm>
          <a:prstGeom prst="rect">
            <a:avLst/>
          </a:prstGeom>
        </p:spPr>
        <p:txBody>
          <a:bodyPr vert="horz" lIns="91440" tIns="45720" rIns="91440" bIns="45720" rtlCol="0" anchor="ctr"/>
          <a:lstStyle>
            <a:lvl1pPr algn="ctr" eaLnBrk="1" hangingPunct="1">
              <a:defRPr sz="1000">
                <a:solidFill>
                  <a:srgbClr val="073E87"/>
                </a:solidFill>
                <a:ea typeface="宋体" pitchFamily="2" charset="-122"/>
                <a:cs typeface="+mn-cs"/>
              </a:defRPr>
            </a:lvl1pPr>
          </a:lstStyle>
          <a:p>
            <a:pPr>
              <a:defRPr/>
            </a:pPr>
            <a:fld id="{A4BDFD58-EFE6-4FD4-ACDB-30432B205E96}" type="slidenum">
              <a:rPr lang="zh-CN" altLang="en-US"/>
              <a:pPr>
                <a:defRPr/>
              </a:pPr>
              <a:t>‹#›</a:t>
            </a:fld>
            <a:endParaRPr lang="en-US" altLang="zh-CN"/>
          </a:p>
        </p:txBody>
      </p:sp>
      <p:sp>
        <p:nvSpPr>
          <p:cNvPr id="5128" name="Text Placeholder 2">
            <a:extLst>
              <a:ext uri="{FF2B5EF4-FFF2-40B4-BE49-F238E27FC236}">
                <a16:creationId xmlns:a16="http://schemas.microsoft.com/office/drawing/2014/main" id="{79B93F88-EA09-42B2-8252-AB36B86D34DE}"/>
              </a:ext>
            </a:extLst>
          </p:cNvPr>
          <p:cNvSpPr>
            <a:spLocks noGrp="1"/>
          </p:cNvSpPr>
          <p:nvPr>
            <p:ph type="body" idx="1"/>
          </p:nvPr>
        </p:nvSpPr>
        <p:spPr bwMode="auto">
          <a:xfrm>
            <a:off x="228600" y="1368425"/>
            <a:ext cx="592772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9264" r:id="rId1"/>
    <p:sldLayoutId id="2147489265" r:id="rId2"/>
  </p:sldLayoutIdLst>
  <p:hf hdr="0" ftr="0" dt="0"/>
  <p:txStyles>
    <p:titleStyle>
      <a:lvl1pPr algn="l" rtl="0" eaLnBrk="0" fontAlgn="base" hangingPunct="0">
        <a:spcBef>
          <a:spcPct val="0"/>
        </a:spcBef>
        <a:spcAft>
          <a:spcPct val="0"/>
        </a:spcAft>
        <a:defRPr sz="4000" kern="1200">
          <a:solidFill>
            <a:srgbClr val="FFFFFF"/>
          </a:solidFill>
          <a:latin typeface="+mj-lt"/>
          <a:ea typeface="黑体" panose="02010609060101010101" pitchFamily="49" charset="-122"/>
          <a:cs typeface="+mj-cs"/>
        </a:defRPr>
      </a:lvl1pPr>
      <a:lvl2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2pPr>
      <a:lvl3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3pPr>
      <a:lvl4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4pPr>
      <a:lvl5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anose="05050102010706020507" pitchFamily="18" charset="2"/>
        <a:buChar char=""/>
        <a:defRPr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5.tm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notesSlide" Target="../notesSlides/notesSlide26.xml"/><Relationship Id="rId5" Type="http://schemas.openxmlformats.org/officeDocument/2006/relationships/tags" Target="../tags/tag5.xml"/><Relationship Id="rId10" Type="http://schemas.openxmlformats.org/officeDocument/2006/relationships/slideLayout" Target="../slideLayouts/slideLayout19.xml"/><Relationship Id="rId4" Type="http://schemas.openxmlformats.org/officeDocument/2006/relationships/tags" Target="../tags/tag4.xml"/><Relationship Id="rId9" Type="http://schemas.openxmlformats.org/officeDocument/2006/relationships/tags" Target="../tags/tag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tags" Target="../tags/tag22.xml"/><Relationship Id="rId18" Type="http://schemas.openxmlformats.org/officeDocument/2006/relationships/slideLayout" Target="../slideLayouts/slideLayout19.xml"/><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tags" Target="../tags/tag21.xml"/><Relationship Id="rId17" Type="http://schemas.openxmlformats.org/officeDocument/2006/relationships/tags" Target="../tags/tag26.xml"/><Relationship Id="rId2" Type="http://schemas.openxmlformats.org/officeDocument/2006/relationships/tags" Target="../tags/tag11.xml"/><Relationship Id="rId16" Type="http://schemas.openxmlformats.org/officeDocument/2006/relationships/tags" Target="../tags/tag25.xml"/><Relationship Id="rId20" Type="http://schemas.openxmlformats.org/officeDocument/2006/relationships/image" Target="../media/image5.tmp"/><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tags" Target="../tags/tag20.xml"/><Relationship Id="rId5" Type="http://schemas.openxmlformats.org/officeDocument/2006/relationships/tags" Target="../tags/tag14.xml"/><Relationship Id="rId15" Type="http://schemas.openxmlformats.org/officeDocument/2006/relationships/tags" Target="../tags/tag24.xml"/><Relationship Id="rId10" Type="http://schemas.openxmlformats.org/officeDocument/2006/relationships/tags" Target="../tags/tag19.xml"/><Relationship Id="rId19" Type="http://schemas.openxmlformats.org/officeDocument/2006/relationships/notesSlide" Target="../notesSlides/notesSlide28.xml"/><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tags" Target="../tags/tag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tags" Target="../tags/tag39.xml"/><Relationship Id="rId18" Type="http://schemas.openxmlformats.org/officeDocument/2006/relationships/slideLayout" Target="../slideLayouts/slideLayout19.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tags" Target="../tags/tag38.xml"/><Relationship Id="rId17" Type="http://schemas.openxmlformats.org/officeDocument/2006/relationships/tags" Target="../tags/tag43.xml"/><Relationship Id="rId2" Type="http://schemas.openxmlformats.org/officeDocument/2006/relationships/tags" Target="../tags/tag28.xml"/><Relationship Id="rId16" Type="http://schemas.openxmlformats.org/officeDocument/2006/relationships/tags" Target="../tags/tag42.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5" Type="http://schemas.openxmlformats.org/officeDocument/2006/relationships/tags" Target="../tags/tag41.xml"/><Relationship Id="rId10" Type="http://schemas.openxmlformats.org/officeDocument/2006/relationships/tags" Target="../tags/tag36.xml"/><Relationship Id="rId19" Type="http://schemas.openxmlformats.org/officeDocument/2006/relationships/image" Target="../media/image5.tmp"/><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tags" Target="../tags/tag4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0.xml"/><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tags" Target="../tags/tag56.xml"/><Relationship Id="rId18" Type="http://schemas.openxmlformats.org/officeDocument/2006/relationships/slideLayout" Target="../slideLayouts/slideLayout19.xml"/><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tags" Target="../tags/tag55.xml"/><Relationship Id="rId17" Type="http://schemas.openxmlformats.org/officeDocument/2006/relationships/tags" Target="../tags/tag60.xml"/><Relationship Id="rId2" Type="http://schemas.openxmlformats.org/officeDocument/2006/relationships/tags" Target="../tags/tag45.xml"/><Relationship Id="rId16" Type="http://schemas.openxmlformats.org/officeDocument/2006/relationships/tags" Target="../tags/tag59.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tags" Target="../tags/tag54.xml"/><Relationship Id="rId5" Type="http://schemas.openxmlformats.org/officeDocument/2006/relationships/tags" Target="../tags/tag48.xml"/><Relationship Id="rId15" Type="http://schemas.openxmlformats.org/officeDocument/2006/relationships/tags" Target="../tags/tag58.xml"/><Relationship Id="rId10" Type="http://schemas.openxmlformats.org/officeDocument/2006/relationships/tags" Target="../tags/tag53.xml"/><Relationship Id="rId19" Type="http://schemas.openxmlformats.org/officeDocument/2006/relationships/image" Target="../media/image5.tmp"/><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tags" Target="../tags/tag5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6.xml"/><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3" descr="G:\QQ截图201607142012副本.jpg">
            <a:extLst>
              <a:ext uri="{FF2B5EF4-FFF2-40B4-BE49-F238E27FC236}">
                <a16:creationId xmlns:a16="http://schemas.microsoft.com/office/drawing/2014/main" id="{8E56CA7B-3635-4538-90BA-0A60B0D1D5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5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a:extLst>
              <a:ext uri="{FF2B5EF4-FFF2-40B4-BE49-F238E27FC236}">
                <a16:creationId xmlns:a16="http://schemas.microsoft.com/office/drawing/2014/main" id="{A9F9275B-3470-4640-B55D-BF94E10C99DA}"/>
              </a:ext>
            </a:extLst>
          </p:cNvPr>
          <p:cNvSpPr txBox="1">
            <a:spLocks noChangeArrowheads="1"/>
          </p:cNvSpPr>
          <p:nvPr/>
        </p:nvSpPr>
        <p:spPr>
          <a:xfrm>
            <a:off x="4500563" y="1489075"/>
            <a:ext cx="3443287" cy="939800"/>
          </a:xfrm>
          <a:prstGeom prst="rect">
            <a:avLst/>
          </a:prstGeom>
        </p:spPr>
        <p:txBody>
          <a:bodyPr anchor="ctr"/>
          <a:lstStyle/>
          <a:p>
            <a:pPr algn="ctr" eaLnBrk="1" fontAlgn="auto" hangingPunct="1">
              <a:spcAft>
                <a:spcPts val="0"/>
              </a:spcAft>
              <a:defRPr/>
            </a:pPr>
            <a:r>
              <a:rPr lang="zh-CN" altLang="en-US" sz="2400" spc="600" dirty="0">
                <a:solidFill>
                  <a:prstClr val="white"/>
                </a:solidFill>
                <a:latin typeface="微软雅黑" pitchFamily="34" charset="-122"/>
                <a:ea typeface="微软雅黑" pitchFamily="34" charset="-122"/>
              </a:rPr>
              <a:t>第四章 </a:t>
            </a:r>
            <a:endParaRPr lang="en-US" altLang="zh-CN" sz="2400" spc="600" dirty="0">
              <a:solidFill>
                <a:prstClr val="white"/>
              </a:solidFill>
              <a:latin typeface="微软雅黑" pitchFamily="34" charset="-122"/>
              <a:ea typeface="微软雅黑" pitchFamily="34" charset="-122"/>
            </a:endParaRPr>
          </a:p>
          <a:p>
            <a:pPr algn="ctr" eaLnBrk="1" fontAlgn="auto" hangingPunct="1">
              <a:spcAft>
                <a:spcPts val="0"/>
              </a:spcAft>
              <a:defRPr/>
            </a:pPr>
            <a:r>
              <a:rPr lang="zh-CN" altLang="en-US" sz="3500" spc="600" dirty="0">
                <a:solidFill>
                  <a:prstClr val="white"/>
                </a:solidFill>
                <a:latin typeface="微软雅黑" pitchFamily="34" charset="-122"/>
                <a:ea typeface="微软雅黑" pitchFamily="34" charset="-122"/>
              </a:rPr>
              <a:t>语法分析</a:t>
            </a:r>
            <a:endParaRPr lang="en-US" altLang="zh-CN" sz="3500" spc="600" dirty="0">
              <a:solidFill>
                <a:prstClr val="white"/>
              </a:solidFill>
              <a:latin typeface="微软雅黑" pitchFamily="34" charset="-122"/>
              <a:ea typeface="微软雅黑" pitchFamily="34" charset="-122"/>
            </a:endParaRPr>
          </a:p>
        </p:txBody>
      </p:sp>
      <p:sp>
        <p:nvSpPr>
          <p:cNvPr id="4" name="Rectangle 2">
            <a:extLst>
              <a:ext uri="{FF2B5EF4-FFF2-40B4-BE49-F238E27FC236}">
                <a16:creationId xmlns:a16="http://schemas.microsoft.com/office/drawing/2014/main" id="{E9CEC937-2305-4AA1-BCE5-FF86D5642F0C}"/>
              </a:ext>
            </a:extLst>
          </p:cNvPr>
          <p:cNvSpPr txBox="1">
            <a:spLocks noChangeArrowheads="1"/>
          </p:cNvSpPr>
          <p:nvPr/>
        </p:nvSpPr>
        <p:spPr>
          <a:xfrm>
            <a:off x="4500563" y="2428875"/>
            <a:ext cx="3800475" cy="939800"/>
          </a:xfrm>
          <a:prstGeom prst="rect">
            <a:avLst/>
          </a:prstGeom>
        </p:spPr>
        <p:txBody>
          <a:bodyPr anchor="ctr"/>
          <a:lstStyle/>
          <a:p>
            <a:pPr eaLnBrk="1" fontAlgn="auto" hangingPunct="1">
              <a:spcAft>
                <a:spcPts val="0"/>
              </a:spcAft>
              <a:defRPr/>
            </a:pPr>
            <a:r>
              <a:rPr lang="en-US" altLang="zh-CN" sz="2500" b="1" dirty="0">
                <a:solidFill>
                  <a:prstClr val="white"/>
                </a:solidFill>
                <a:latin typeface="Candara"/>
                <a:ea typeface="楷体" pitchFamily="49" charset="-122"/>
              </a:rPr>
              <a:t> </a:t>
            </a:r>
            <a:r>
              <a:rPr lang="zh-CN" altLang="en-US" sz="2000" b="1" dirty="0">
                <a:solidFill>
                  <a:prstClr val="white"/>
                </a:solidFill>
                <a:latin typeface="Candara"/>
                <a:ea typeface="楷体" pitchFamily="49" charset="-122"/>
              </a:rPr>
              <a:t>哈尔滨工业大学  陈鄞 单丽莉</a:t>
            </a:r>
            <a:endParaRPr lang="zh-CN" altLang="en-US" sz="2000" b="1" spc="600" dirty="0">
              <a:solidFill>
                <a:prstClr val="white"/>
              </a:solidFill>
              <a:latin typeface="微软雅黑" pitchFamily="34" charset="-122"/>
              <a:ea typeface="微软雅黑" pitchFamily="34" charset="-122"/>
            </a:endParaRPr>
          </a:p>
        </p:txBody>
      </p:sp>
      <p:sp>
        <p:nvSpPr>
          <p:cNvPr id="5" name="Rectangle 2">
            <a:extLst>
              <a:ext uri="{FF2B5EF4-FFF2-40B4-BE49-F238E27FC236}">
                <a16:creationId xmlns:a16="http://schemas.microsoft.com/office/drawing/2014/main" id="{8B5DEBA3-3C8C-4DC1-B901-8A81C4459A0A}"/>
              </a:ext>
            </a:extLst>
          </p:cNvPr>
          <p:cNvSpPr txBox="1">
            <a:spLocks noChangeArrowheads="1"/>
          </p:cNvSpPr>
          <p:nvPr/>
        </p:nvSpPr>
        <p:spPr>
          <a:xfrm>
            <a:off x="5508625" y="984250"/>
            <a:ext cx="3143250" cy="441325"/>
          </a:xfrm>
          <a:prstGeom prst="rect">
            <a:avLst/>
          </a:prstGeom>
          <a:ln w="12700">
            <a:noFill/>
          </a:ln>
        </p:spPr>
        <p:txBody>
          <a:bodyPr anchor="ctr"/>
          <a:lstStyle/>
          <a:p>
            <a:pPr eaLnBrk="1" fontAlgn="auto" hangingPunct="1">
              <a:spcAft>
                <a:spcPts val="0"/>
              </a:spcAft>
              <a:defRPr/>
            </a:pPr>
            <a:r>
              <a:rPr lang="zh-CN" altLang="en-US" sz="2000" spc="300" dirty="0">
                <a:solidFill>
                  <a:prstClr val="white"/>
                </a:solidFill>
                <a:latin typeface="微软雅黑" pitchFamily="34" charset="-122"/>
                <a:ea typeface="微软雅黑" pitchFamily="34" charset="-122"/>
              </a:rPr>
              <a:t>编译原理</a:t>
            </a:r>
            <a:endParaRPr lang="zh-CN" altLang="en-US" sz="800" spc="300" dirty="0">
              <a:solidFill>
                <a:prstClr val="white"/>
              </a:solidFill>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CDF4573-8794-4BFF-B791-FD49E64BABD4}"/>
              </a:ext>
            </a:extLst>
          </p:cNvPr>
          <p:cNvSpPr>
            <a:spLocks noGrp="1" noChangeArrowheads="1"/>
          </p:cNvSpPr>
          <p:nvPr>
            <p:ph type="title"/>
          </p:nvPr>
        </p:nvSpPr>
        <p:spPr>
          <a:xfrm>
            <a:off x="714375" y="268288"/>
            <a:ext cx="8388350" cy="358775"/>
          </a:xfrm>
        </p:spPr>
        <p:txBody>
          <a:bodyPr/>
          <a:lstStyle/>
          <a:p>
            <a:pPr eaLnBrk="1" hangingPunct="1"/>
            <a:r>
              <a:rPr lang="zh-CN" altLang="en-US" sz="3000" dirty="0">
                <a:solidFill>
                  <a:schemeClr val="tx1"/>
                </a:solidFill>
                <a:latin typeface="微软雅黑" panose="020B0503020204020204" pitchFamily="34" charset="-122"/>
                <a:ea typeface="微软雅黑" panose="020B0503020204020204" pitchFamily="34" charset="-122"/>
              </a:rPr>
              <a:t>最左推导和最右推导的唯一性</a:t>
            </a:r>
            <a:endParaRPr lang="zh-CN" altLang="en-US" sz="3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a:extLst>
              <a:ext uri="{FF2B5EF4-FFF2-40B4-BE49-F238E27FC236}">
                <a16:creationId xmlns:a16="http://schemas.microsoft.com/office/drawing/2014/main" id="{766782DC-085C-44A7-AD8D-9F0602A7619A}"/>
              </a:ext>
            </a:extLst>
          </p:cNvPr>
          <p:cNvSpPr/>
          <p:nvPr/>
        </p:nvSpPr>
        <p:spPr>
          <a:xfrm>
            <a:off x="6072188" y="755650"/>
            <a:ext cx="2414587" cy="2032000"/>
          </a:xfrm>
          <a:prstGeom prst="rect">
            <a:avLst/>
          </a:prstGeom>
          <a:solidFill>
            <a:schemeClr val="accent2">
              <a:lumMod val="40000"/>
              <a:lumOff val="60000"/>
            </a:schemeClr>
          </a:solidFill>
          <a:ln w="12700">
            <a:solidFill>
              <a:schemeClr val="tx1"/>
            </a:solidFill>
          </a:ln>
        </p:spPr>
        <p:txBody>
          <a:bodyPr>
            <a:spAutoFit/>
          </a:bodyPr>
          <a:lstStyle/>
          <a:p>
            <a:pPr marL="190500" lvl="1" indent="-285750">
              <a:spcBef>
                <a:spcPct val="20000"/>
              </a:spcBef>
              <a:buClr>
                <a:srgbClr val="3333CC"/>
              </a:buClr>
              <a:buSzPct val="75000"/>
              <a:defRPr/>
            </a:pPr>
            <a:r>
              <a:rPr kumimoji="1" lang="en-US" altLang="zh-CN" b="1" i="1" kern="0" dirty="0">
                <a:solidFill>
                  <a:srgbClr val="FF0000"/>
                </a:solidFill>
                <a:latin typeface="Times New Roman" pitchFamily="18" charset="0"/>
                <a:cs typeface="Times New Roman" pitchFamily="18" charset="0"/>
              </a:rPr>
              <a:t>E</a:t>
            </a:r>
            <a:r>
              <a:rPr kumimoji="1" lang="en-US" altLang="zh-CN" b="1" kern="0" dirty="0">
                <a:solidFill>
                  <a:srgbClr val="000000"/>
                </a:solidFill>
                <a:latin typeface="Times New Roman" pitchFamily="18" charset="0"/>
                <a:cs typeface="Times New Roman" pitchFamily="18" charset="0"/>
              </a:rPr>
              <a:t> </a:t>
            </a:r>
            <a:r>
              <a:rPr kumimoji="1" lang="en-US" altLang="zh-CN" b="1" kern="0" dirty="0">
                <a:solidFill>
                  <a:srgbClr val="000000"/>
                </a:solidFill>
                <a:latin typeface="Times New Roman" pitchFamily="18" charset="0"/>
                <a:cs typeface="Times New Roman" pitchFamily="18" charset="0"/>
                <a:sym typeface="Symbol" pitchFamily="18" charset="2"/>
              </a:rPr>
              <a:t></a:t>
            </a:r>
            <a:r>
              <a:rPr kumimoji="1" lang="en-US" altLang="zh-CN" b="1" i="1" baseline="-25000" dirty="0">
                <a:solidFill>
                  <a:srgbClr val="000000"/>
                </a:solidFill>
                <a:latin typeface="Times New Roman" pitchFamily="18" charset="0"/>
              </a:rPr>
              <a:t>lm</a:t>
            </a:r>
            <a:r>
              <a:rPr kumimoji="1" lang="en-US" altLang="zh-CN" b="1" kern="0" dirty="0">
                <a:solidFill>
                  <a:srgbClr val="000000"/>
                </a:solidFill>
                <a:latin typeface="Times New Roman" pitchFamily="18" charset="0"/>
                <a:cs typeface="Times New Roman" pitchFamily="18" charset="0"/>
              </a:rPr>
              <a:t> </a:t>
            </a:r>
            <a:r>
              <a:rPr kumimoji="1" lang="en-US" altLang="zh-CN" b="1" i="1" kern="0" dirty="0">
                <a:solidFill>
                  <a:srgbClr val="FF0000"/>
                </a:solidFill>
                <a:latin typeface="Times New Roman" pitchFamily="18" charset="0"/>
                <a:cs typeface="Times New Roman" pitchFamily="18" charset="0"/>
              </a:rPr>
              <a:t>E</a:t>
            </a:r>
            <a:r>
              <a:rPr kumimoji="1" lang="en-US" altLang="zh-CN" b="1" i="1" kern="0" dirty="0">
                <a:solidFill>
                  <a:srgbClr val="000000"/>
                </a:solidFill>
                <a:latin typeface="Times New Roman" pitchFamily="18" charset="0"/>
                <a:cs typeface="Times New Roman" pitchFamily="18" charset="0"/>
              </a:rPr>
              <a:t> </a:t>
            </a:r>
            <a:r>
              <a:rPr kumimoji="1" lang="en-US" altLang="zh-CN" b="1" kern="0" dirty="0">
                <a:solidFill>
                  <a:srgbClr val="000000"/>
                </a:solidFill>
                <a:latin typeface="Times New Roman" pitchFamily="18" charset="0"/>
                <a:cs typeface="Times New Roman" pitchFamily="18" charset="0"/>
              </a:rPr>
              <a:t>+ </a:t>
            </a:r>
            <a:r>
              <a:rPr kumimoji="1" lang="en-US" altLang="zh-CN" b="1" i="1" kern="0" dirty="0">
                <a:solidFill>
                  <a:srgbClr val="000000"/>
                </a:solidFill>
                <a:latin typeface="Times New Roman" pitchFamily="18" charset="0"/>
                <a:cs typeface="Times New Roman" pitchFamily="18" charset="0"/>
              </a:rPr>
              <a:t>E</a:t>
            </a:r>
            <a:r>
              <a:rPr kumimoji="1" lang="en-US" altLang="zh-CN" b="1" kern="0" dirty="0">
                <a:solidFill>
                  <a:srgbClr val="000000"/>
                </a:solidFill>
                <a:latin typeface="Times New Roman" pitchFamily="18" charset="0"/>
                <a:cs typeface="Times New Roman" pitchFamily="18" charset="0"/>
              </a:rPr>
              <a:t> </a:t>
            </a:r>
          </a:p>
          <a:p>
            <a:pPr marL="190500" lvl="1" indent="-285750">
              <a:spcBef>
                <a:spcPct val="20000"/>
              </a:spcBef>
              <a:buClr>
                <a:srgbClr val="3333CC"/>
              </a:buClr>
              <a:buSzPct val="75000"/>
              <a:defRPr/>
            </a:pPr>
            <a:r>
              <a:rPr kumimoji="1" lang="en-US" altLang="zh-CN" b="1" kern="0" dirty="0">
                <a:solidFill>
                  <a:srgbClr val="000000"/>
                </a:solidFill>
                <a:latin typeface="Times New Roman" pitchFamily="18" charset="0"/>
                <a:cs typeface="Times New Roman" pitchFamily="18" charset="0"/>
                <a:sym typeface="Symbol" pitchFamily="18" charset="2"/>
              </a:rPr>
              <a:t>   </a:t>
            </a:r>
            <a:r>
              <a:rPr kumimoji="1" lang="en-US" altLang="zh-CN" b="1" i="1" baseline="-25000" dirty="0">
                <a:solidFill>
                  <a:srgbClr val="000000"/>
                </a:solidFill>
                <a:latin typeface="Times New Roman" pitchFamily="18" charset="0"/>
              </a:rPr>
              <a:t>lm</a:t>
            </a:r>
            <a:r>
              <a:rPr kumimoji="1" lang="en-US" altLang="zh-CN" b="1" kern="0" dirty="0">
                <a:solidFill>
                  <a:srgbClr val="000000"/>
                </a:solidFill>
                <a:latin typeface="Times New Roman" pitchFamily="18" charset="0"/>
                <a:cs typeface="Times New Roman" pitchFamily="18" charset="0"/>
              </a:rPr>
              <a:t> </a:t>
            </a:r>
            <a:r>
              <a:rPr kumimoji="1" lang="en-US" altLang="zh-CN" b="1" u="sng" kern="0" dirty="0">
                <a:solidFill>
                  <a:srgbClr val="000000"/>
                </a:solidFill>
                <a:latin typeface="Times New Roman" pitchFamily="18" charset="0"/>
                <a:cs typeface="Times New Roman" pitchFamily="18" charset="0"/>
              </a:rPr>
              <a:t>id</a:t>
            </a:r>
            <a:r>
              <a:rPr kumimoji="1" lang="en-US" altLang="zh-CN" b="1" kern="0" dirty="0">
                <a:solidFill>
                  <a:srgbClr val="000000"/>
                </a:solidFill>
                <a:latin typeface="Times New Roman" pitchFamily="18" charset="0"/>
                <a:cs typeface="Times New Roman" pitchFamily="18" charset="0"/>
              </a:rPr>
              <a:t> + </a:t>
            </a:r>
            <a:r>
              <a:rPr kumimoji="1" lang="en-US" altLang="zh-CN" b="1" i="1" kern="0" dirty="0">
                <a:solidFill>
                  <a:srgbClr val="FF0000"/>
                </a:solidFill>
                <a:latin typeface="Times New Roman" pitchFamily="18" charset="0"/>
                <a:cs typeface="Times New Roman" pitchFamily="18" charset="0"/>
              </a:rPr>
              <a:t>E</a:t>
            </a:r>
            <a:r>
              <a:rPr kumimoji="1" lang="en-US" altLang="zh-CN" b="1" kern="0" dirty="0">
                <a:solidFill>
                  <a:srgbClr val="000000"/>
                </a:solidFill>
                <a:latin typeface="Times New Roman" pitchFamily="18" charset="0"/>
                <a:cs typeface="Times New Roman" pitchFamily="18" charset="0"/>
              </a:rPr>
              <a:t> </a:t>
            </a:r>
          </a:p>
          <a:p>
            <a:pPr marL="190500" lvl="1" indent="-285750">
              <a:spcBef>
                <a:spcPct val="20000"/>
              </a:spcBef>
              <a:buClr>
                <a:srgbClr val="3333CC"/>
              </a:buClr>
              <a:buSzPct val="75000"/>
              <a:defRPr/>
            </a:pPr>
            <a:r>
              <a:rPr kumimoji="1" lang="en-US" altLang="zh-CN" b="1" kern="0" dirty="0">
                <a:solidFill>
                  <a:srgbClr val="000000"/>
                </a:solidFill>
                <a:latin typeface="Times New Roman" pitchFamily="18" charset="0"/>
                <a:ea typeface="楷体_GB2312" pitchFamily="49" charset="-122"/>
                <a:cs typeface="Times New Roman" pitchFamily="18" charset="0"/>
                <a:sym typeface="Symbol" pitchFamily="18" charset="2"/>
              </a:rPr>
              <a:t>   </a:t>
            </a:r>
            <a:r>
              <a:rPr kumimoji="1" lang="en-US" altLang="zh-CN" b="1" kern="0" dirty="0">
                <a:solidFill>
                  <a:srgbClr val="000000"/>
                </a:solidFill>
                <a:latin typeface="Times New Roman" pitchFamily="18" charset="0"/>
                <a:cs typeface="Times New Roman" pitchFamily="18" charset="0"/>
                <a:sym typeface="Symbol" pitchFamily="18" charset="2"/>
              </a:rPr>
              <a:t></a:t>
            </a:r>
            <a:r>
              <a:rPr kumimoji="1" lang="en-US" altLang="zh-CN" b="1" i="1" baseline="-25000" dirty="0">
                <a:solidFill>
                  <a:srgbClr val="000000"/>
                </a:solidFill>
                <a:latin typeface="Times New Roman" pitchFamily="18" charset="0"/>
              </a:rPr>
              <a:t>lm</a:t>
            </a:r>
            <a:r>
              <a:rPr kumimoji="1" lang="en-US" altLang="zh-CN" b="1" kern="0" dirty="0">
                <a:solidFill>
                  <a:srgbClr val="000000"/>
                </a:solidFill>
                <a:latin typeface="Times New Roman" pitchFamily="18" charset="0"/>
                <a:cs typeface="Times New Roman" pitchFamily="18" charset="0"/>
              </a:rPr>
              <a:t> id + </a:t>
            </a:r>
            <a:r>
              <a:rPr kumimoji="1" lang="en-US" altLang="zh-CN" b="1" u="sng" kern="0" dirty="0">
                <a:solidFill>
                  <a:srgbClr val="000000"/>
                </a:solidFill>
                <a:latin typeface="Times New Roman" pitchFamily="18" charset="0"/>
                <a:cs typeface="Times New Roman" pitchFamily="18" charset="0"/>
              </a:rPr>
              <a:t>( </a:t>
            </a:r>
            <a:r>
              <a:rPr kumimoji="1" lang="en-US" altLang="zh-CN" b="1" i="1" u="sng" kern="0" dirty="0">
                <a:solidFill>
                  <a:srgbClr val="FF0000"/>
                </a:solidFill>
                <a:latin typeface="Times New Roman" pitchFamily="18" charset="0"/>
                <a:cs typeface="Times New Roman" pitchFamily="18" charset="0"/>
              </a:rPr>
              <a:t>E</a:t>
            </a:r>
            <a:r>
              <a:rPr kumimoji="1" lang="en-US" altLang="zh-CN" b="1" i="1" u="sng" kern="0" dirty="0">
                <a:solidFill>
                  <a:srgbClr val="000000"/>
                </a:solidFill>
                <a:latin typeface="Times New Roman" pitchFamily="18" charset="0"/>
                <a:cs typeface="Times New Roman" pitchFamily="18" charset="0"/>
              </a:rPr>
              <a:t> </a:t>
            </a:r>
            <a:r>
              <a:rPr kumimoji="1" lang="en-US" altLang="zh-CN" b="1" u="sng" kern="0" dirty="0">
                <a:solidFill>
                  <a:srgbClr val="000000"/>
                </a:solidFill>
                <a:latin typeface="Times New Roman" pitchFamily="18" charset="0"/>
                <a:cs typeface="Times New Roman" pitchFamily="18" charset="0"/>
              </a:rPr>
              <a:t>)</a:t>
            </a:r>
            <a:r>
              <a:rPr kumimoji="1" lang="en-US" altLang="zh-CN" b="1" kern="0" dirty="0">
                <a:solidFill>
                  <a:srgbClr val="000000"/>
                </a:solidFill>
                <a:latin typeface="Times New Roman" pitchFamily="18" charset="0"/>
                <a:cs typeface="Times New Roman" pitchFamily="18" charset="0"/>
              </a:rPr>
              <a:t> </a:t>
            </a:r>
          </a:p>
          <a:p>
            <a:pPr marL="190500" lvl="1" indent="-285750">
              <a:spcBef>
                <a:spcPct val="20000"/>
              </a:spcBef>
              <a:buClr>
                <a:srgbClr val="3333CC"/>
              </a:buClr>
              <a:buSzPct val="75000"/>
              <a:defRPr/>
            </a:pPr>
            <a:r>
              <a:rPr kumimoji="1" lang="en-US" altLang="zh-CN" b="1" kern="0" dirty="0">
                <a:solidFill>
                  <a:srgbClr val="000000"/>
                </a:solidFill>
                <a:latin typeface="Times New Roman" pitchFamily="18" charset="0"/>
                <a:cs typeface="Times New Roman" pitchFamily="18" charset="0"/>
              </a:rPr>
              <a:t>   </a:t>
            </a:r>
            <a:r>
              <a:rPr kumimoji="1" lang="en-US" altLang="zh-CN" b="1" kern="0" dirty="0">
                <a:solidFill>
                  <a:srgbClr val="000000"/>
                </a:solidFill>
                <a:latin typeface="Times New Roman" pitchFamily="18" charset="0"/>
                <a:cs typeface="Times New Roman" pitchFamily="18" charset="0"/>
                <a:sym typeface="Symbol" pitchFamily="18" charset="2"/>
              </a:rPr>
              <a:t></a:t>
            </a:r>
            <a:r>
              <a:rPr kumimoji="1" lang="en-US" altLang="zh-CN" b="1" i="1" baseline="-25000" dirty="0">
                <a:solidFill>
                  <a:srgbClr val="000000"/>
                </a:solidFill>
                <a:latin typeface="Times New Roman" pitchFamily="18" charset="0"/>
              </a:rPr>
              <a:t>lm</a:t>
            </a:r>
            <a:r>
              <a:rPr kumimoji="1" lang="en-US" altLang="zh-CN" b="1" kern="0" dirty="0">
                <a:solidFill>
                  <a:srgbClr val="000000"/>
                </a:solidFill>
                <a:latin typeface="Times New Roman" pitchFamily="18" charset="0"/>
                <a:cs typeface="Times New Roman" pitchFamily="18" charset="0"/>
              </a:rPr>
              <a:t> id + ( </a:t>
            </a:r>
            <a:r>
              <a:rPr kumimoji="1" lang="en-US" altLang="zh-CN" b="1" i="1" u="sng" kern="0" dirty="0">
                <a:solidFill>
                  <a:srgbClr val="FF0000"/>
                </a:solidFill>
                <a:latin typeface="Times New Roman" pitchFamily="18" charset="0"/>
                <a:cs typeface="Times New Roman" pitchFamily="18" charset="0"/>
              </a:rPr>
              <a:t>E</a:t>
            </a:r>
            <a:r>
              <a:rPr kumimoji="1" lang="en-US" altLang="zh-CN" b="1" i="1" u="sng" kern="0" dirty="0">
                <a:solidFill>
                  <a:srgbClr val="000000"/>
                </a:solidFill>
                <a:latin typeface="Times New Roman" pitchFamily="18" charset="0"/>
                <a:cs typeface="Times New Roman" pitchFamily="18" charset="0"/>
              </a:rPr>
              <a:t> </a:t>
            </a:r>
            <a:r>
              <a:rPr kumimoji="1" lang="en-US" altLang="zh-CN" b="1" u="sng" kern="0" dirty="0">
                <a:solidFill>
                  <a:srgbClr val="000000"/>
                </a:solidFill>
                <a:latin typeface="Times New Roman" pitchFamily="18" charset="0"/>
                <a:cs typeface="Times New Roman" pitchFamily="18" charset="0"/>
              </a:rPr>
              <a:t>+ </a:t>
            </a:r>
            <a:r>
              <a:rPr kumimoji="1" lang="en-US" altLang="zh-CN" b="1" i="1" u="sng" kern="0" dirty="0">
                <a:solidFill>
                  <a:srgbClr val="000000"/>
                </a:solidFill>
                <a:latin typeface="Times New Roman" pitchFamily="18" charset="0"/>
                <a:cs typeface="Times New Roman" pitchFamily="18" charset="0"/>
              </a:rPr>
              <a:t>E</a:t>
            </a:r>
            <a:r>
              <a:rPr kumimoji="1" lang="en-US" altLang="zh-CN" b="1" i="1" kern="0" dirty="0">
                <a:solidFill>
                  <a:srgbClr val="000000"/>
                </a:solidFill>
                <a:latin typeface="Times New Roman" pitchFamily="18" charset="0"/>
                <a:cs typeface="Times New Roman" pitchFamily="18" charset="0"/>
              </a:rPr>
              <a:t> </a:t>
            </a:r>
            <a:r>
              <a:rPr kumimoji="1" lang="en-US" altLang="zh-CN" b="1" kern="0" dirty="0">
                <a:solidFill>
                  <a:srgbClr val="000000"/>
                </a:solidFill>
                <a:latin typeface="Times New Roman" pitchFamily="18" charset="0"/>
                <a:cs typeface="Times New Roman" pitchFamily="18" charset="0"/>
              </a:rPr>
              <a:t>) </a:t>
            </a:r>
          </a:p>
          <a:p>
            <a:pPr marL="190500" lvl="1" indent="-285750">
              <a:spcBef>
                <a:spcPct val="20000"/>
              </a:spcBef>
              <a:buClr>
                <a:srgbClr val="3333CC"/>
              </a:buClr>
              <a:buSzPct val="75000"/>
              <a:defRPr/>
            </a:pPr>
            <a:r>
              <a:rPr kumimoji="1" lang="en-US" altLang="zh-CN" b="1" kern="0" dirty="0">
                <a:solidFill>
                  <a:srgbClr val="000000"/>
                </a:solidFill>
                <a:latin typeface="Times New Roman" pitchFamily="18" charset="0"/>
                <a:cs typeface="Times New Roman" pitchFamily="18" charset="0"/>
                <a:sym typeface="Symbol" pitchFamily="18" charset="2"/>
              </a:rPr>
              <a:t>   </a:t>
            </a:r>
            <a:r>
              <a:rPr kumimoji="1" lang="en-US" altLang="zh-CN" b="1" i="1" baseline="-25000" dirty="0">
                <a:solidFill>
                  <a:srgbClr val="000000"/>
                </a:solidFill>
                <a:latin typeface="Times New Roman" pitchFamily="18" charset="0"/>
              </a:rPr>
              <a:t>lm</a:t>
            </a:r>
            <a:r>
              <a:rPr kumimoji="1" lang="en-US" altLang="zh-CN" b="1" kern="0" dirty="0">
                <a:solidFill>
                  <a:srgbClr val="000000"/>
                </a:solidFill>
                <a:latin typeface="Times New Roman" pitchFamily="18" charset="0"/>
                <a:cs typeface="Times New Roman" pitchFamily="18" charset="0"/>
              </a:rPr>
              <a:t> id + ( </a:t>
            </a:r>
            <a:r>
              <a:rPr kumimoji="1" lang="en-US" altLang="zh-CN" b="1" u="sng" kern="0" dirty="0">
                <a:solidFill>
                  <a:srgbClr val="000000"/>
                </a:solidFill>
                <a:latin typeface="Times New Roman" pitchFamily="18" charset="0"/>
                <a:cs typeface="Times New Roman" pitchFamily="18" charset="0"/>
              </a:rPr>
              <a:t>id</a:t>
            </a:r>
            <a:r>
              <a:rPr kumimoji="1" lang="en-US" altLang="zh-CN" b="1" kern="0" dirty="0">
                <a:solidFill>
                  <a:srgbClr val="000000"/>
                </a:solidFill>
                <a:latin typeface="Times New Roman" pitchFamily="18" charset="0"/>
                <a:cs typeface="Times New Roman" pitchFamily="18" charset="0"/>
              </a:rPr>
              <a:t> + </a:t>
            </a:r>
            <a:r>
              <a:rPr kumimoji="1" lang="en-US" altLang="zh-CN" b="1" i="1" kern="0" dirty="0">
                <a:solidFill>
                  <a:srgbClr val="FF0000"/>
                </a:solidFill>
                <a:latin typeface="Times New Roman" pitchFamily="18" charset="0"/>
                <a:cs typeface="Times New Roman" pitchFamily="18" charset="0"/>
              </a:rPr>
              <a:t>E</a:t>
            </a:r>
            <a:r>
              <a:rPr kumimoji="1" lang="en-US" altLang="zh-CN" b="1" i="1" kern="0" dirty="0">
                <a:solidFill>
                  <a:srgbClr val="000000"/>
                </a:solidFill>
                <a:latin typeface="Times New Roman" pitchFamily="18" charset="0"/>
                <a:cs typeface="Times New Roman" pitchFamily="18" charset="0"/>
              </a:rPr>
              <a:t> </a:t>
            </a:r>
            <a:r>
              <a:rPr kumimoji="1" lang="en-US" altLang="zh-CN" b="1" kern="0" dirty="0">
                <a:solidFill>
                  <a:srgbClr val="000000"/>
                </a:solidFill>
                <a:latin typeface="Times New Roman" pitchFamily="18" charset="0"/>
                <a:cs typeface="Times New Roman" pitchFamily="18" charset="0"/>
              </a:rPr>
              <a:t>)</a:t>
            </a:r>
          </a:p>
          <a:p>
            <a:pPr marL="190500" lvl="1" indent="-285750">
              <a:spcBef>
                <a:spcPct val="20000"/>
              </a:spcBef>
              <a:buClr>
                <a:srgbClr val="3333CC"/>
              </a:buClr>
              <a:buSzPct val="75000"/>
              <a:defRPr/>
            </a:pPr>
            <a:r>
              <a:rPr kumimoji="1" lang="en-US" altLang="zh-CN" b="1" kern="0" dirty="0">
                <a:solidFill>
                  <a:srgbClr val="000000"/>
                </a:solidFill>
                <a:latin typeface="Times New Roman" pitchFamily="18" charset="0"/>
                <a:cs typeface="Times New Roman" pitchFamily="18" charset="0"/>
              </a:rPr>
              <a:t>   </a:t>
            </a:r>
            <a:r>
              <a:rPr kumimoji="1" lang="en-US" altLang="zh-CN" b="1" kern="0" dirty="0">
                <a:solidFill>
                  <a:srgbClr val="000000"/>
                </a:solidFill>
                <a:latin typeface="Times New Roman" pitchFamily="18" charset="0"/>
                <a:cs typeface="Times New Roman" pitchFamily="18" charset="0"/>
                <a:sym typeface="Symbol" pitchFamily="18" charset="2"/>
              </a:rPr>
              <a:t></a:t>
            </a:r>
            <a:r>
              <a:rPr kumimoji="1" lang="en-US" altLang="zh-CN" b="1" i="1" baseline="-25000" dirty="0">
                <a:solidFill>
                  <a:srgbClr val="000000"/>
                </a:solidFill>
                <a:latin typeface="Times New Roman" pitchFamily="18" charset="0"/>
              </a:rPr>
              <a:t>lm</a:t>
            </a:r>
            <a:r>
              <a:rPr kumimoji="1" lang="en-US" altLang="zh-CN" b="1" kern="0" dirty="0">
                <a:solidFill>
                  <a:srgbClr val="000000"/>
                </a:solidFill>
                <a:latin typeface="Times New Roman" pitchFamily="18" charset="0"/>
                <a:cs typeface="Times New Roman" pitchFamily="18" charset="0"/>
              </a:rPr>
              <a:t> id + ( id + </a:t>
            </a:r>
            <a:r>
              <a:rPr kumimoji="1" lang="en-US" altLang="zh-CN" b="1" u="sng" kern="0" dirty="0">
                <a:solidFill>
                  <a:srgbClr val="000000"/>
                </a:solidFill>
                <a:latin typeface="Times New Roman" pitchFamily="18" charset="0"/>
                <a:cs typeface="Times New Roman" pitchFamily="18" charset="0"/>
              </a:rPr>
              <a:t>id</a:t>
            </a:r>
            <a:r>
              <a:rPr kumimoji="1" lang="en-US" altLang="zh-CN" b="1" kern="0" dirty="0">
                <a:solidFill>
                  <a:srgbClr val="000000"/>
                </a:solidFill>
                <a:latin typeface="Times New Roman" pitchFamily="18" charset="0"/>
                <a:cs typeface="Times New Roman" pitchFamily="18" charset="0"/>
              </a:rPr>
              <a:t> )</a:t>
            </a:r>
          </a:p>
        </p:txBody>
      </p:sp>
      <p:grpSp>
        <p:nvGrpSpPr>
          <p:cNvPr id="2" name="组合 3">
            <a:extLst>
              <a:ext uri="{FF2B5EF4-FFF2-40B4-BE49-F238E27FC236}">
                <a16:creationId xmlns:a16="http://schemas.microsoft.com/office/drawing/2014/main" id="{D63DC5FA-98F5-4516-BD14-F2C4CF2423CB}"/>
              </a:ext>
            </a:extLst>
          </p:cNvPr>
          <p:cNvGrpSpPr>
            <a:grpSpLocks/>
          </p:cNvGrpSpPr>
          <p:nvPr/>
        </p:nvGrpSpPr>
        <p:grpSpPr bwMode="auto">
          <a:xfrm>
            <a:off x="3286125" y="966019"/>
            <a:ext cx="2720975" cy="2109787"/>
            <a:chOff x="3315223" y="3225232"/>
            <a:chExt cx="2720535" cy="2815873"/>
          </a:xfrm>
        </p:grpSpPr>
        <p:sp>
          <p:nvSpPr>
            <p:cNvPr id="3" name="矩形 2">
              <a:extLst>
                <a:ext uri="{FF2B5EF4-FFF2-40B4-BE49-F238E27FC236}">
                  <a16:creationId xmlns:a16="http://schemas.microsoft.com/office/drawing/2014/main" id="{1AFCCE7F-8C75-4A60-A302-A40A0BF6CFC1}"/>
                </a:ext>
              </a:extLst>
            </p:cNvPr>
            <p:cNvSpPr/>
            <p:nvPr/>
          </p:nvSpPr>
          <p:spPr>
            <a:xfrm>
              <a:off x="4026308" y="3225232"/>
              <a:ext cx="503157" cy="2881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000" b="1" i="1" dirty="0">
                  <a:solidFill>
                    <a:schemeClr val="tx1"/>
                  </a:solidFill>
                  <a:latin typeface="Times New Roman" pitchFamily="18" charset="0"/>
                  <a:cs typeface="Times New Roman" pitchFamily="18" charset="0"/>
                </a:rPr>
                <a:t>E</a:t>
              </a:r>
              <a:endParaRPr lang="zh-CN" altLang="en-US" sz="2000" b="1" i="1" dirty="0">
                <a:solidFill>
                  <a:schemeClr val="tx1"/>
                </a:solidFill>
                <a:latin typeface="Times New Roman" pitchFamily="18" charset="0"/>
                <a:cs typeface="Times New Roman" pitchFamily="18" charset="0"/>
              </a:endParaRPr>
            </a:p>
          </p:txBody>
        </p:sp>
        <p:cxnSp>
          <p:nvCxnSpPr>
            <p:cNvPr id="5" name="直接连接符 4">
              <a:extLst>
                <a:ext uri="{FF2B5EF4-FFF2-40B4-BE49-F238E27FC236}">
                  <a16:creationId xmlns:a16="http://schemas.microsoft.com/office/drawing/2014/main" id="{47C68301-1FAF-4EB4-A42E-96297B63268F}"/>
                </a:ext>
              </a:extLst>
            </p:cNvPr>
            <p:cNvCxnSpPr/>
            <p:nvPr/>
          </p:nvCxnSpPr>
          <p:spPr>
            <a:xfrm flipH="1">
              <a:off x="3567595" y="3608733"/>
              <a:ext cx="682515" cy="2500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66B88B3-21D2-4AAD-93B8-F2681FB2B981}"/>
                </a:ext>
              </a:extLst>
            </p:cNvPr>
            <p:cNvCxnSpPr/>
            <p:nvPr/>
          </p:nvCxnSpPr>
          <p:spPr>
            <a:xfrm>
              <a:off x="4250110" y="3608733"/>
              <a:ext cx="0" cy="2775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347F287-DED1-4248-9313-FC716F0E8F5C}"/>
                </a:ext>
              </a:extLst>
            </p:cNvPr>
            <p:cNvCxnSpPr/>
            <p:nvPr/>
          </p:nvCxnSpPr>
          <p:spPr>
            <a:xfrm>
              <a:off x="4250110" y="3608733"/>
              <a:ext cx="747591" cy="2775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75AA0887-CBC5-463E-8B6C-311D950FA45C}"/>
                </a:ext>
              </a:extLst>
            </p:cNvPr>
            <p:cNvSpPr/>
            <p:nvPr/>
          </p:nvSpPr>
          <p:spPr>
            <a:xfrm>
              <a:off x="3315223" y="3907483"/>
              <a:ext cx="503157" cy="286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000" b="1" i="1" dirty="0">
                  <a:solidFill>
                    <a:schemeClr val="tx1"/>
                  </a:solidFill>
                  <a:latin typeface="Times New Roman" pitchFamily="18" charset="0"/>
                  <a:cs typeface="Times New Roman" pitchFamily="18" charset="0"/>
                </a:rPr>
                <a:t>E</a:t>
              </a:r>
              <a:endParaRPr lang="zh-CN" altLang="en-US" sz="2000" b="1" i="1" dirty="0">
                <a:solidFill>
                  <a:schemeClr val="tx1"/>
                </a:solidFill>
                <a:latin typeface="Times New Roman" pitchFamily="18" charset="0"/>
                <a:cs typeface="Times New Roman" pitchFamily="18" charset="0"/>
              </a:endParaRPr>
            </a:p>
          </p:txBody>
        </p:sp>
        <p:sp>
          <p:nvSpPr>
            <p:cNvPr id="18" name="矩形 17">
              <a:extLst>
                <a:ext uri="{FF2B5EF4-FFF2-40B4-BE49-F238E27FC236}">
                  <a16:creationId xmlns:a16="http://schemas.microsoft.com/office/drawing/2014/main" id="{739A1DA3-38F4-401F-85AD-9904F019B99F}"/>
                </a:ext>
              </a:extLst>
            </p:cNvPr>
            <p:cNvSpPr/>
            <p:nvPr/>
          </p:nvSpPr>
          <p:spPr>
            <a:xfrm>
              <a:off x="4005674" y="3899008"/>
              <a:ext cx="503156" cy="2881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000" b="1" dirty="0">
                  <a:solidFill>
                    <a:schemeClr val="tx1"/>
                  </a:solidFill>
                  <a:latin typeface="Times New Roman" pitchFamily="18" charset="0"/>
                  <a:cs typeface="Times New Roman" pitchFamily="18" charset="0"/>
                </a:rPr>
                <a:t>+</a:t>
              </a:r>
              <a:endParaRPr lang="zh-CN" altLang="en-US" sz="2000" b="1" dirty="0">
                <a:solidFill>
                  <a:schemeClr val="tx1"/>
                </a:solidFill>
                <a:latin typeface="Times New Roman" pitchFamily="18" charset="0"/>
                <a:cs typeface="Times New Roman" pitchFamily="18" charset="0"/>
              </a:endParaRPr>
            </a:p>
          </p:txBody>
        </p:sp>
        <p:sp>
          <p:nvSpPr>
            <p:cNvPr id="19" name="矩形 18">
              <a:extLst>
                <a:ext uri="{FF2B5EF4-FFF2-40B4-BE49-F238E27FC236}">
                  <a16:creationId xmlns:a16="http://schemas.microsoft.com/office/drawing/2014/main" id="{8CE4AAA9-DA64-4B3D-B2C7-75F98A6CAB07}"/>
                </a:ext>
              </a:extLst>
            </p:cNvPr>
            <p:cNvSpPr/>
            <p:nvPr/>
          </p:nvSpPr>
          <p:spPr>
            <a:xfrm>
              <a:off x="4746916" y="3928671"/>
              <a:ext cx="503157" cy="2881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000" b="1" i="1" dirty="0">
                  <a:solidFill>
                    <a:schemeClr val="tx1"/>
                  </a:solidFill>
                  <a:latin typeface="Times New Roman" pitchFamily="18" charset="0"/>
                  <a:cs typeface="Times New Roman" pitchFamily="18" charset="0"/>
                </a:rPr>
                <a:t>E</a:t>
              </a:r>
              <a:endParaRPr lang="zh-CN" altLang="en-US" sz="2000" b="1" i="1" dirty="0">
                <a:solidFill>
                  <a:schemeClr val="tx1"/>
                </a:solidFill>
                <a:latin typeface="Times New Roman" pitchFamily="18" charset="0"/>
                <a:cs typeface="Times New Roman" pitchFamily="18" charset="0"/>
              </a:endParaRPr>
            </a:p>
          </p:txBody>
        </p:sp>
        <p:cxnSp>
          <p:nvCxnSpPr>
            <p:cNvPr id="20" name="直接连接符 19">
              <a:extLst>
                <a:ext uri="{FF2B5EF4-FFF2-40B4-BE49-F238E27FC236}">
                  <a16:creationId xmlns:a16="http://schemas.microsoft.com/office/drawing/2014/main" id="{950ED5BC-B69C-449A-AC65-793C1D252218}"/>
                </a:ext>
              </a:extLst>
            </p:cNvPr>
            <p:cNvCxnSpPr/>
            <p:nvPr/>
          </p:nvCxnSpPr>
          <p:spPr>
            <a:xfrm>
              <a:off x="3585054" y="4216826"/>
              <a:ext cx="0" cy="2775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F606854D-5C2B-4D9B-A55D-236E0633ACD4}"/>
                </a:ext>
              </a:extLst>
            </p:cNvPr>
            <p:cNvSpPr/>
            <p:nvPr/>
          </p:nvSpPr>
          <p:spPr>
            <a:xfrm>
              <a:off x="3337444" y="4507100"/>
              <a:ext cx="503157" cy="2881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000" b="1" dirty="0">
                  <a:solidFill>
                    <a:schemeClr val="tx1"/>
                  </a:solidFill>
                  <a:latin typeface="Times New Roman" pitchFamily="18" charset="0"/>
                  <a:cs typeface="Times New Roman" pitchFamily="18" charset="0"/>
                </a:rPr>
                <a:t>id</a:t>
              </a:r>
              <a:endParaRPr lang="zh-CN" altLang="en-US" sz="2000" b="1" dirty="0">
                <a:solidFill>
                  <a:schemeClr val="tx1"/>
                </a:solidFill>
                <a:latin typeface="Times New Roman" pitchFamily="18" charset="0"/>
                <a:cs typeface="Times New Roman" pitchFamily="18" charset="0"/>
              </a:endParaRPr>
            </a:p>
          </p:txBody>
        </p:sp>
        <p:cxnSp>
          <p:nvCxnSpPr>
            <p:cNvPr id="28" name="直接连接符 27">
              <a:extLst>
                <a:ext uri="{FF2B5EF4-FFF2-40B4-BE49-F238E27FC236}">
                  <a16:creationId xmlns:a16="http://schemas.microsoft.com/office/drawing/2014/main" id="{DDB5DE3D-7D3C-43A0-8B7C-95705CB639E0}"/>
                </a:ext>
              </a:extLst>
            </p:cNvPr>
            <p:cNvCxnSpPr/>
            <p:nvPr/>
          </p:nvCxnSpPr>
          <p:spPr>
            <a:xfrm flipH="1">
              <a:off x="4316774" y="4223182"/>
              <a:ext cx="684101" cy="2500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ECDF3751-0488-4FEA-88C0-F5CCE8821475}"/>
                </a:ext>
              </a:extLst>
            </p:cNvPr>
            <p:cNvCxnSpPr/>
            <p:nvPr/>
          </p:nvCxnSpPr>
          <p:spPr>
            <a:xfrm>
              <a:off x="5000875" y="4223182"/>
              <a:ext cx="0" cy="2775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7671B22F-3D5C-4E2E-9FCA-9B415CDCAC02}"/>
                </a:ext>
              </a:extLst>
            </p:cNvPr>
            <p:cNvCxnSpPr/>
            <p:nvPr/>
          </p:nvCxnSpPr>
          <p:spPr>
            <a:xfrm>
              <a:off x="5000875" y="4223182"/>
              <a:ext cx="746004" cy="2775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1185C5B6-B4AD-44C0-9739-28052944FCFB}"/>
                </a:ext>
              </a:extLst>
            </p:cNvPr>
            <p:cNvSpPr/>
            <p:nvPr/>
          </p:nvSpPr>
          <p:spPr>
            <a:xfrm>
              <a:off x="4064402" y="4521932"/>
              <a:ext cx="503157" cy="286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000" dirty="0">
                  <a:solidFill>
                    <a:schemeClr val="tx1"/>
                  </a:solidFill>
                  <a:latin typeface="Times New Roman" pitchFamily="18" charset="0"/>
                  <a:cs typeface="Times New Roman" pitchFamily="18" charset="0"/>
                </a:rPr>
                <a:t>(</a:t>
              </a:r>
              <a:endParaRPr lang="zh-CN" altLang="en-US" sz="2000" dirty="0">
                <a:solidFill>
                  <a:schemeClr val="tx1"/>
                </a:solidFill>
                <a:latin typeface="Times New Roman" pitchFamily="18" charset="0"/>
                <a:cs typeface="Times New Roman" pitchFamily="18" charset="0"/>
              </a:endParaRPr>
            </a:p>
          </p:txBody>
        </p:sp>
        <p:sp>
          <p:nvSpPr>
            <p:cNvPr id="32" name="矩形 31">
              <a:extLst>
                <a:ext uri="{FF2B5EF4-FFF2-40B4-BE49-F238E27FC236}">
                  <a16:creationId xmlns:a16="http://schemas.microsoft.com/office/drawing/2014/main" id="{A7EBB012-6A36-4FB0-B9D4-7F17CB53A697}"/>
                </a:ext>
              </a:extLst>
            </p:cNvPr>
            <p:cNvSpPr/>
            <p:nvPr/>
          </p:nvSpPr>
          <p:spPr>
            <a:xfrm>
              <a:off x="4785010" y="4513457"/>
              <a:ext cx="503157" cy="2881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000" b="1" i="1" dirty="0">
                  <a:solidFill>
                    <a:schemeClr val="tx1"/>
                  </a:solidFill>
                  <a:latin typeface="Times New Roman" pitchFamily="18" charset="0"/>
                  <a:cs typeface="Times New Roman" pitchFamily="18" charset="0"/>
                </a:rPr>
                <a:t>E</a:t>
              </a:r>
              <a:endParaRPr lang="zh-CN" altLang="en-US" sz="2000" b="1" i="1" dirty="0">
                <a:solidFill>
                  <a:schemeClr val="tx1"/>
                </a:solidFill>
                <a:latin typeface="Times New Roman" pitchFamily="18" charset="0"/>
                <a:cs typeface="Times New Roman" pitchFamily="18" charset="0"/>
              </a:endParaRPr>
            </a:p>
          </p:txBody>
        </p:sp>
        <p:sp>
          <p:nvSpPr>
            <p:cNvPr id="33" name="矩形 32">
              <a:extLst>
                <a:ext uri="{FF2B5EF4-FFF2-40B4-BE49-F238E27FC236}">
                  <a16:creationId xmlns:a16="http://schemas.microsoft.com/office/drawing/2014/main" id="{BB4EB759-9ED6-437A-8296-E116797CDFAB}"/>
                </a:ext>
              </a:extLst>
            </p:cNvPr>
            <p:cNvSpPr/>
            <p:nvPr/>
          </p:nvSpPr>
          <p:spPr>
            <a:xfrm>
              <a:off x="5496095" y="4543120"/>
              <a:ext cx="503157" cy="2881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000" dirty="0">
                  <a:solidFill>
                    <a:schemeClr val="tx1"/>
                  </a:solidFill>
                  <a:latin typeface="Times New Roman" pitchFamily="18" charset="0"/>
                  <a:cs typeface="Times New Roman" pitchFamily="18" charset="0"/>
                </a:rPr>
                <a:t>)</a:t>
              </a:r>
              <a:endParaRPr lang="zh-CN" altLang="en-US" sz="2000" dirty="0">
                <a:solidFill>
                  <a:schemeClr val="tx1"/>
                </a:solidFill>
                <a:latin typeface="Times New Roman" pitchFamily="18" charset="0"/>
                <a:cs typeface="Times New Roman" pitchFamily="18" charset="0"/>
              </a:endParaRPr>
            </a:p>
          </p:txBody>
        </p:sp>
        <p:cxnSp>
          <p:nvCxnSpPr>
            <p:cNvPr id="34" name="直接连接符 33">
              <a:extLst>
                <a:ext uri="{FF2B5EF4-FFF2-40B4-BE49-F238E27FC236}">
                  <a16:creationId xmlns:a16="http://schemas.microsoft.com/office/drawing/2014/main" id="{50C36AA6-AD91-4E5C-B299-601FF86F56F8}"/>
                </a:ext>
              </a:extLst>
            </p:cNvPr>
            <p:cNvCxnSpPr/>
            <p:nvPr/>
          </p:nvCxnSpPr>
          <p:spPr>
            <a:xfrm flipH="1">
              <a:off x="4372327" y="4810088"/>
              <a:ext cx="684102" cy="2500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A7770708-81EC-47FF-B3E5-57C034C781C5}"/>
                </a:ext>
              </a:extLst>
            </p:cNvPr>
            <p:cNvCxnSpPr/>
            <p:nvPr/>
          </p:nvCxnSpPr>
          <p:spPr>
            <a:xfrm>
              <a:off x="5056429" y="4810088"/>
              <a:ext cx="0" cy="2775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447C0241-60D5-4BB8-B4AC-0FAE5788517E}"/>
                </a:ext>
              </a:extLst>
            </p:cNvPr>
            <p:cNvCxnSpPr/>
            <p:nvPr/>
          </p:nvCxnSpPr>
          <p:spPr>
            <a:xfrm>
              <a:off x="5056429" y="4810088"/>
              <a:ext cx="747591" cy="2775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23F4714A-FA0F-4F53-B8D3-7336572B4DF9}"/>
                </a:ext>
              </a:extLst>
            </p:cNvPr>
            <p:cNvSpPr/>
            <p:nvPr/>
          </p:nvSpPr>
          <p:spPr>
            <a:xfrm>
              <a:off x="4121543" y="5108837"/>
              <a:ext cx="503157" cy="2881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000" b="1" i="1" dirty="0">
                  <a:solidFill>
                    <a:schemeClr val="tx1"/>
                  </a:solidFill>
                  <a:latin typeface="Times New Roman" pitchFamily="18" charset="0"/>
                  <a:cs typeface="Times New Roman" pitchFamily="18" charset="0"/>
                </a:rPr>
                <a:t>E</a:t>
              </a:r>
              <a:endParaRPr lang="zh-CN" altLang="en-US" sz="2000" b="1" i="1" dirty="0">
                <a:solidFill>
                  <a:schemeClr val="tx1"/>
                </a:solidFill>
                <a:latin typeface="Times New Roman" pitchFamily="18" charset="0"/>
                <a:cs typeface="Times New Roman" pitchFamily="18" charset="0"/>
              </a:endParaRPr>
            </a:p>
          </p:txBody>
        </p:sp>
        <p:sp>
          <p:nvSpPr>
            <p:cNvPr id="38" name="矩形 37">
              <a:extLst>
                <a:ext uri="{FF2B5EF4-FFF2-40B4-BE49-F238E27FC236}">
                  <a16:creationId xmlns:a16="http://schemas.microsoft.com/office/drawing/2014/main" id="{55ED9D17-9089-4F94-961F-E0F6F9AFB280}"/>
                </a:ext>
              </a:extLst>
            </p:cNvPr>
            <p:cNvSpPr/>
            <p:nvPr/>
          </p:nvSpPr>
          <p:spPr>
            <a:xfrm>
              <a:off x="4832628" y="5100362"/>
              <a:ext cx="503157" cy="2881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000" b="1" dirty="0">
                  <a:solidFill>
                    <a:schemeClr val="tx1"/>
                  </a:solidFill>
                  <a:latin typeface="Times New Roman" pitchFamily="18" charset="0"/>
                  <a:cs typeface="Times New Roman" pitchFamily="18" charset="0"/>
                </a:rPr>
                <a:t>+</a:t>
              </a:r>
              <a:endParaRPr lang="zh-CN" altLang="en-US" sz="2000" b="1" dirty="0">
                <a:solidFill>
                  <a:schemeClr val="tx1"/>
                </a:solidFill>
                <a:latin typeface="Times New Roman" pitchFamily="18" charset="0"/>
                <a:cs typeface="Times New Roman" pitchFamily="18" charset="0"/>
              </a:endParaRPr>
            </a:p>
          </p:txBody>
        </p:sp>
        <p:sp>
          <p:nvSpPr>
            <p:cNvPr id="39" name="矩形 38">
              <a:extLst>
                <a:ext uri="{FF2B5EF4-FFF2-40B4-BE49-F238E27FC236}">
                  <a16:creationId xmlns:a16="http://schemas.microsoft.com/office/drawing/2014/main" id="{82EC09AB-9581-44D9-97D1-1A866FE03DB7}"/>
                </a:ext>
              </a:extLst>
            </p:cNvPr>
            <p:cNvSpPr/>
            <p:nvPr/>
          </p:nvSpPr>
          <p:spPr>
            <a:xfrm>
              <a:off x="5529428" y="5151213"/>
              <a:ext cx="503156" cy="290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000" b="1" i="1" dirty="0">
                  <a:solidFill>
                    <a:schemeClr val="tx1"/>
                  </a:solidFill>
                  <a:latin typeface="Times New Roman" pitchFamily="18" charset="0"/>
                  <a:cs typeface="Times New Roman" pitchFamily="18" charset="0"/>
                </a:rPr>
                <a:t>E</a:t>
              </a:r>
              <a:endParaRPr lang="zh-CN" altLang="en-US" sz="2000" b="1" i="1" dirty="0">
                <a:solidFill>
                  <a:schemeClr val="tx1"/>
                </a:solidFill>
                <a:latin typeface="Times New Roman" pitchFamily="18" charset="0"/>
                <a:cs typeface="Times New Roman" pitchFamily="18" charset="0"/>
              </a:endParaRPr>
            </a:p>
          </p:txBody>
        </p:sp>
        <p:cxnSp>
          <p:nvCxnSpPr>
            <p:cNvPr id="40" name="直接连接符 39">
              <a:extLst>
                <a:ext uri="{FF2B5EF4-FFF2-40B4-BE49-F238E27FC236}">
                  <a16:creationId xmlns:a16="http://schemas.microsoft.com/office/drawing/2014/main" id="{4745B526-1ABF-4EEB-A171-B9DE85EA07A6}"/>
                </a:ext>
              </a:extLst>
            </p:cNvPr>
            <p:cNvCxnSpPr/>
            <p:nvPr/>
          </p:nvCxnSpPr>
          <p:spPr>
            <a:xfrm>
              <a:off x="4367566" y="5441488"/>
              <a:ext cx="0" cy="27544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0D8839DA-E88D-4FA0-B1C7-1BEC7F8B8223}"/>
                </a:ext>
              </a:extLst>
            </p:cNvPr>
            <p:cNvSpPr/>
            <p:nvPr/>
          </p:nvSpPr>
          <p:spPr>
            <a:xfrm>
              <a:off x="4119956" y="5731761"/>
              <a:ext cx="503156" cy="2881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000" b="1" dirty="0">
                  <a:solidFill>
                    <a:schemeClr val="tx1"/>
                  </a:solidFill>
                  <a:latin typeface="Times New Roman" pitchFamily="18" charset="0"/>
                  <a:cs typeface="Times New Roman" pitchFamily="18" charset="0"/>
                </a:rPr>
                <a:t>id</a:t>
              </a:r>
              <a:endParaRPr lang="zh-CN" altLang="en-US" sz="2000" b="1" dirty="0">
                <a:solidFill>
                  <a:schemeClr val="tx1"/>
                </a:solidFill>
                <a:latin typeface="Times New Roman" pitchFamily="18" charset="0"/>
                <a:cs typeface="Times New Roman" pitchFamily="18" charset="0"/>
              </a:endParaRPr>
            </a:p>
          </p:txBody>
        </p:sp>
        <p:cxnSp>
          <p:nvCxnSpPr>
            <p:cNvPr id="42" name="直接连接符 41">
              <a:extLst>
                <a:ext uri="{FF2B5EF4-FFF2-40B4-BE49-F238E27FC236}">
                  <a16:creationId xmlns:a16="http://schemas.microsoft.com/office/drawing/2014/main" id="{66364067-3634-4180-BADF-0749F7DA411E}"/>
                </a:ext>
              </a:extLst>
            </p:cNvPr>
            <p:cNvCxnSpPr/>
            <p:nvPr/>
          </p:nvCxnSpPr>
          <p:spPr>
            <a:xfrm>
              <a:off x="5761165" y="5475388"/>
              <a:ext cx="0" cy="2775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22C3667C-9970-417F-9187-281D8EDBDD1E}"/>
                </a:ext>
              </a:extLst>
            </p:cNvPr>
            <p:cNvSpPr/>
            <p:nvPr/>
          </p:nvSpPr>
          <p:spPr>
            <a:xfrm>
              <a:off x="5532602" y="5752949"/>
              <a:ext cx="503156" cy="2881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000" b="1" dirty="0">
                  <a:solidFill>
                    <a:schemeClr val="tx1"/>
                  </a:solidFill>
                  <a:latin typeface="Times New Roman" pitchFamily="18" charset="0"/>
                  <a:cs typeface="Times New Roman" pitchFamily="18" charset="0"/>
                </a:rPr>
                <a:t>id</a:t>
              </a:r>
              <a:endParaRPr lang="zh-CN" altLang="en-US" sz="2000" b="1" dirty="0">
                <a:solidFill>
                  <a:schemeClr val="tx1"/>
                </a:solidFill>
                <a:latin typeface="Times New Roman" pitchFamily="18" charset="0"/>
                <a:cs typeface="Times New Roman" pitchFamily="18" charset="0"/>
              </a:endParaRPr>
            </a:p>
          </p:txBody>
        </p:sp>
      </p:grpSp>
      <p:sp>
        <p:nvSpPr>
          <p:cNvPr id="44" name="矩形 43">
            <a:extLst>
              <a:ext uri="{FF2B5EF4-FFF2-40B4-BE49-F238E27FC236}">
                <a16:creationId xmlns:a16="http://schemas.microsoft.com/office/drawing/2014/main" id="{EC30C59C-04C5-43A4-98EB-D804517F0A63}"/>
              </a:ext>
            </a:extLst>
          </p:cNvPr>
          <p:cNvSpPr/>
          <p:nvPr/>
        </p:nvSpPr>
        <p:spPr>
          <a:xfrm>
            <a:off x="6072188" y="2917825"/>
            <a:ext cx="2414587" cy="2032000"/>
          </a:xfrm>
          <a:prstGeom prst="rect">
            <a:avLst/>
          </a:prstGeom>
          <a:solidFill>
            <a:schemeClr val="accent2">
              <a:lumMod val="40000"/>
              <a:lumOff val="60000"/>
            </a:schemeClr>
          </a:solidFill>
          <a:ln w="12700">
            <a:solidFill>
              <a:schemeClr val="tx1"/>
            </a:solidFill>
          </a:ln>
        </p:spPr>
        <p:txBody>
          <a:bodyPr>
            <a:spAutoFit/>
          </a:bodyPr>
          <a:lstStyle>
            <a:lvl1pPr marL="342900" indent="-342900">
              <a:defRPr>
                <a:solidFill>
                  <a:schemeClr val="tx1"/>
                </a:solidFill>
                <a:latin typeface="Tahoma" panose="020B0604030504040204" pitchFamily="34" charset="0"/>
                <a:ea typeface="宋体" panose="02010600030101010101" pitchFamily="2" charset="-122"/>
              </a:defRPr>
            </a:lvl1pPr>
            <a:lvl2pPr marL="19050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lvl="1">
              <a:spcBef>
                <a:spcPct val="20000"/>
              </a:spcBef>
              <a:buClr>
                <a:srgbClr val="3333CC"/>
              </a:buClr>
              <a:buSzPct val="75000"/>
              <a:defRPr/>
            </a:pPr>
            <a:r>
              <a:rPr kumimoji="1" lang="en-US" altLang="zh-CN" b="1" i="1" dirty="0">
                <a:solidFill>
                  <a:srgbClr val="FF0000"/>
                </a:solidFill>
                <a:latin typeface="Times New Roman" panose="02020603050405020304" pitchFamily="18" charset="0"/>
                <a:cs typeface="Times New Roman" panose="02020603050405020304" pitchFamily="18" charset="0"/>
              </a:rPr>
              <a:t>E</a:t>
            </a:r>
            <a:r>
              <a:rPr kumimoji="1" lang="en-US" altLang="zh-CN" b="1" dirty="0">
                <a:solidFill>
                  <a:srgbClr val="000000"/>
                </a:solidFill>
                <a:latin typeface="Times New Roman" panose="02020603050405020304" pitchFamily="18" charset="0"/>
                <a:cs typeface="Times New Roman" panose="02020603050405020304" pitchFamily="18" charset="0"/>
              </a:rPr>
              <a:t> </a:t>
            </a:r>
            <a:r>
              <a:rPr kumimoji="1" lang="en-US" altLang="zh-CN"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b="1" i="1" baseline="-25000" dirty="0">
                <a:solidFill>
                  <a:srgbClr val="000000"/>
                </a:solidFill>
                <a:latin typeface="Times New Roman" panose="02020603050405020304" pitchFamily="18" charset="0"/>
                <a:sym typeface="Symbol" panose="05050102010706020507" pitchFamily="18" charset="2"/>
              </a:rPr>
              <a:t>rm</a:t>
            </a:r>
            <a:r>
              <a:rPr kumimoji="1" lang="en-US" altLang="zh-CN" b="1" dirty="0">
                <a:solidFill>
                  <a:srgbClr val="000000"/>
                </a:solidFill>
                <a:latin typeface="Times New Roman" panose="02020603050405020304" pitchFamily="18" charset="0"/>
                <a:cs typeface="Times New Roman" panose="02020603050405020304" pitchFamily="18" charset="0"/>
              </a:rPr>
              <a:t> </a:t>
            </a:r>
            <a:r>
              <a:rPr kumimoji="1" lang="en-US" altLang="zh-CN" b="1" i="1" dirty="0">
                <a:solidFill>
                  <a:srgbClr val="000000"/>
                </a:solidFill>
                <a:latin typeface="Times New Roman" panose="02020603050405020304" pitchFamily="18" charset="0"/>
                <a:cs typeface="Times New Roman" panose="02020603050405020304" pitchFamily="18" charset="0"/>
              </a:rPr>
              <a:t>E </a:t>
            </a:r>
            <a:r>
              <a:rPr kumimoji="1" lang="en-US" altLang="zh-CN" b="1" dirty="0">
                <a:solidFill>
                  <a:srgbClr val="000000"/>
                </a:solidFill>
                <a:latin typeface="Times New Roman" panose="02020603050405020304" pitchFamily="18" charset="0"/>
                <a:cs typeface="Times New Roman" panose="02020603050405020304" pitchFamily="18" charset="0"/>
              </a:rPr>
              <a:t>+ </a:t>
            </a:r>
            <a:r>
              <a:rPr kumimoji="1" lang="en-US" altLang="zh-CN" b="1" i="1" dirty="0">
                <a:solidFill>
                  <a:srgbClr val="FF0000"/>
                </a:solidFill>
                <a:latin typeface="Times New Roman" panose="02020603050405020304" pitchFamily="18" charset="0"/>
                <a:cs typeface="Times New Roman" panose="02020603050405020304" pitchFamily="18" charset="0"/>
              </a:rPr>
              <a:t>E</a:t>
            </a:r>
          </a:p>
          <a:p>
            <a:pPr lvl="1">
              <a:spcBef>
                <a:spcPct val="20000"/>
              </a:spcBef>
              <a:buClr>
                <a:srgbClr val="3333CC"/>
              </a:buClr>
              <a:buSzPct val="75000"/>
              <a:defRPr/>
            </a:pPr>
            <a:r>
              <a:rPr kumimoji="1" lang="en-US" altLang="zh-CN" b="1" dirty="0">
                <a:solidFill>
                  <a:srgbClr val="000000"/>
                </a:solidFill>
                <a:latin typeface="Times New Roman" panose="02020603050405020304" pitchFamily="18" charset="0"/>
                <a:cs typeface="Times New Roman" panose="02020603050405020304" pitchFamily="18" charset="0"/>
              </a:rPr>
              <a:t>   </a:t>
            </a:r>
            <a:r>
              <a:rPr kumimoji="1" lang="en-US" altLang="zh-CN"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b="1" i="1" baseline="-25000" dirty="0">
                <a:solidFill>
                  <a:srgbClr val="000000"/>
                </a:solidFill>
                <a:latin typeface="Times New Roman" panose="02020603050405020304" pitchFamily="18" charset="0"/>
                <a:sym typeface="Symbol" panose="05050102010706020507" pitchFamily="18" charset="2"/>
              </a:rPr>
              <a:t>rm</a:t>
            </a:r>
            <a:r>
              <a:rPr kumimoji="1" lang="en-US" altLang="zh-CN" b="1" dirty="0">
                <a:solidFill>
                  <a:srgbClr val="000000"/>
                </a:solidFill>
                <a:latin typeface="Times New Roman" panose="02020603050405020304" pitchFamily="18" charset="0"/>
                <a:cs typeface="Times New Roman" panose="02020603050405020304" pitchFamily="18" charset="0"/>
              </a:rPr>
              <a:t> </a:t>
            </a:r>
            <a:r>
              <a:rPr kumimoji="1" lang="en-US" altLang="zh-CN" b="1" i="1" dirty="0">
                <a:solidFill>
                  <a:srgbClr val="000000"/>
                </a:solidFill>
                <a:latin typeface="Times New Roman" panose="02020603050405020304" pitchFamily="18" charset="0"/>
                <a:cs typeface="Times New Roman" panose="02020603050405020304" pitchFamily="18" charset="0"/>
              </a:rPr>
              <a:t>E </a:t>
            </a:r>
            <a:r>
              <a:rPr kumimoji="1" lang="en-US" altLang="zh-CN" b="1" dirty="0">
                <a:solidFill>
                  <a:srgbClr val="000000"/>
                </a:solidFill>
                <a:latin typeface="Times New Roman" panose="02020603050405020304" pitchFamily="18" charset="0"/>
                <a:cs typeface="Times New Roman" panose="02020603050405020304" pitchFamily="18" charset="0"/>
              </a:rPr>
              <a:t>+</a:t>
            </a:r>
            <a:r>
              <a:rPr kumimoji="1" lang="en-US" altLang="zh-CN" b="1" u="sng" dirty="0">
                <a:solidFill>
                  <a:srgbClr val="000000"/>
                </a:solidFill>
                <a:latin typeface="Times New Roman" panose="02020603050405020304" pitchFamily="18" charset="0"/>
                <a:cs typeface="Times New Roman" panose="02020603050405020304" pitchFamily="18" charset="0"/>
              </a:rPr>
              <a:t> ( </a:t>
            </a:r>
            <a:r>
              <a:rPr kumimoji="1" lang="en-US" altLang="zh-CN" b="1" i="1" u="sng" dirty="0">
                <a:solidFill>
                  <a:srgbClr val="FF0000"/>
                </a:solidFill>
                <a:latin typeface="Times New Roman" panose="02020603050405020304" pitchFamily="18" charset="0"/>
                <a:cs typeface="Times New Roman" panose="02020603050405020304" pitchFamily="18" charset="0"/>
              </a:rPr>
              <a:t>E</a:t>
            </a:r>
            <a:r>
              <a:rPr kumimoji="1" lang="en-US" altLang="zh-CN" b="1" i="1" u="sng" dirty="0">
                <a:solidFill>
                  <a:srgbClr val="000000"/>
                </a:solidFill>
                <a:latin typeface="Times New Roman" panose="02020603050405020304" pitchFamily="18" charset="0"/>
                <a:cs typeface="Times New Roman" panose="02020603050405020304" pitchFamily="18" charset="0"/>
              </a:rPr>
              <a:t> </a:t>
            </a:r>
            <a:r>
              <a:rPr kumimoji="1" lang="en-US" altLang="zh-CN" b="1" u="sng" dirty="0">
                <a:solidFill>
                  <a:srgbClr val="000000"/>
                </a:solidFill>
                <a:latin typeface="Times New Roman" panose="02020603050405020304" pitchFamily="18" charset="0"/>
                <a:cs typeface="Times New Roman" panose="02020603050405020304" pitchFamily="18" charset="0"/>
              </a:rPr>
              <a:t>)</a:t>
            </a:r>
          </a:p>
          <a:p>
            <a:pPr lvl="1">
              <a:spcBef>
                <a:spcPct val="20000"/>
              </a:spcBef>
              <a:buClr>
                <a:srgbClr val="3333CC"/>
              </a:buClr>
              <a:buSzPct val="75000"/>
              <a:defRPr/>
            </a:pPr>
            <a:r>
              <a:rPr kumimoji="1" lang="en-US" altLang="zh-CN"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b="1" i="1" baseline="-25000" dirty="0">
                <a:solidFill>
                  <a:srgbClr val="000000"/>
                </a:solidFill>
                <a:latin typeface="Times New Roman" panose="02020603050405020304" pitchFamily="18" charset="0"/>
                <a:sym typeface="Symbol" panose="05050102010706020507" pitchFamily="18" charset="2"/>
              </a:rPr>
              <a:t>rm</a:t>
            </a:r>
            <a:r>
              <a:rPr kumimoji="1" lang="en-US" altLang="zh-CN" b="1" dirty="0">
                <a:solidFill>
                  <a:srgbClr val="000000"/>
                </a:solidFill>
                <a:latin typeface="Times New Roman" panose="02020603050405020304" pitchFamily="18" charset="0"/>
                <a:cs typeface="Times New Roman" panose="02020603050405020304" pitchFamily="18" charset="0"/>
              </a:rPr>
              <a:t> </a:t>
            </a:r>
            <a:r>
              <a:rPr kumimoji="1" lang="en-US" altLang="zh-CN" b="1" i="1" dirty="0">
                <a:solidFill>
                  <a:srgbClr val="000000"/>
                </a:solidFill>
                <a:latin typeface="Times New Roman" panose="02020603050405020304" pitchFamily="18" charset="0"/>
                <a:cs typeface="Times New Roman" panose="02020603050405020304" pitchFamily="18" charset="0"/>
              </a:rPr>
              <a:t>E </a:t>
            </a:r>
            <a:r>
              <a:rPr kumimoji="1" lang="en-US" altLang="zh-CN" b="1" dirty="0">
                <a:solidFill>
                  <a:srgbClr val="000000"/>
                </a:solidFill>
                <a:latin typeface="Times New Roman" panose="02020603050405020304" pitchFamily="18" charset="0"/>
                <a:cs typeface="Times New Roman" panose="02020603050405020304" pitchFamily="18" charset="0"/>
              </a:rPr>
              <a:t>+ (</a:t>
            </a:r>
            <a:r>
              <a:rPr kumimoji="1" lang="en-US" altLang="zh-CN" b="1" u="sng" dirty="0">
                <a:solidFill>
                  <a:srgbClr val="000000"/>
                </a:solidFill>
                <a:latin typeface="Times New Roman" panose="02020603050405020304" pitchFamily="18" charset="0"/>
                <a:cs typeface="Times New Roman" panose="02020603050405020304" pitchFamily="18" charset="0"/>
              </a:rPr>
              <a:t> </a:t>
            </a:r>
            <a:r>
              <a:rPr kumimoji="1" lang="en-US" altLang="zh-CN" b="1" i="1" u="sng" dirty="0">
                <a:solidFill>
                  <a:srgbClr val="000000"/>
                </a:solidFill>
                <a:latin typeface="Times New Roman" panose="02020603050405020304" pitchFamily="18" charset="0"/>
                <a:cs typeface="Times New Roman" panose="02020603050405020304" pitchFamily="18" charset="0"/>
              </a:rPr>
              <a:t>E </a:t>
            </a:r>
            <a:r>
              <a:rPr kumimoji="1" lang="en-US" altLang="zh-CN" b="1" u="sng" dirty="0">
                <a:solidFill>
                  <a:srgbClr val="000000"/>
                </a:solidFill>
                <a:latin typeface="Times New Roman" panose="02020603050405020304" pitchFamily="18" charset="0"/>
                <a:cs typeface="Times New Roman" panose="02020603050405020304" pitchFamily="18" charset="0"/>
              </a:rPr>
              <a:t>+ </a:t>
            </a:r>
            <a:r>
              <a:rPr kumimoji="1" lang="en-US" altLang="zh-CN" b="1" i="1" u="sng" dirty="0">
                <a:solidFill>
                  <a:srgbClr val="FF0000"/>
                </a:solidFill>
                <a:latin typeface="Times New Roman" panose="02020603050405020304" pitchFamily="18" charset="0"/>
                <a:cs typeface="Times New Roman" panose="02020603050405020304" pitchFamily="18" charset="0"/>
              </a:rPr>
              <a:t>E</a:t>
            </a:r>
            <a:r>
              <a:rPr kumimoji="1" lang="en-US" altLang="zh-CN" b="1" i="1" u="sng" dirty="0">
                <a:solidFill>
                  <a:srgbClr val="000000"/>
                </a:solidFill>
                <a:latin typeface="Times New Roman" panose="02020603050405020304" pitchFamily="18" charset="0"/>
                <a:cs typeface="Times New Roman" panose="02020603050405020304" pitchFamily="18" charset="0"/>
              </a:rPr>
              <a:t> </a:t>
            </a:r>
            <a:r>
              <a:rPr kumimoji="1" lang="en-US" altLang="zh-CN" b="1" dirty="0">
                <a:solidFill>
                  <a:srgbClr val="000000"/>
                </a:solidFill>
                <a:latin typeface="Times New Roman" panose="02020603050405020304" pitchFamily="18" charset="0"/>
                <a:cs typeface="Times New Roman" panose="02020603050405020304" pitchFamily="18" charset="0"/>
              </a:rPr>
              <a:t>)</a:t>
            </a:r>
          </a:p>
          <a:p>
            <a:pPr lvl="1">
              <a:spcBef>
                <a:spcPct val="20000"/>
              </a:spcBef>
              <a:buClr>
                <a:srgbClr val="3333CC"/>
              </a:buClr>
              <a:buSzPct val="75000"/>
              <a:defRPr/>
            </a:pPr>
            <a:r>
              <a:rPr kumimoji="1" lang="en-US" altLang="zh-CN" b="1" dirty="0">
                <a:solidFill>
                  <a:srgbClr val="000000"/>
                </a:solidFill>
                <a:latin typeface="Times New Roman" panose="02020603050405020304" pitchFamily="18" charset="0"/>
                <a:cs typeface="Times New Roman" panose="02020603050405020304" pitchFamily="18" charset="0"/>
              </a:rPr>
              <a:t>   </a:t>
            </a:r>
            <a:r>
              <a:rPr kumimoji="1" lang="en-US" altLang="zh-CN"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b="1" i="1" baseline="-25000" dirty="0">
                <a:solidFill>
                  <a:srgbClr val="000000"/>
                </a:solidFill>
                <a:latin typeface="Times New Roman" panose="02020603050405020304" pitchFamily="18" charset="0"/>
                <a:sym typeface="Symbol" panose="05050102010706020507" pitchFamily="18" charset="2"/>
              </a:rPr>
              <a:t>rm</a:t>
            </a:r>
            <a:r>
              <a:rPr kumimoji="1" lang="en-US" altLang="zh-CN" b="1" dirty="0">
                <a:solidFill>
                  <a:srgbClr val="000000"/>
                </a:solidFill>
                <a:latin typeface="Times New Roman" panose="02020603050405020304" pitchFamily="18" charset="0"/>
                <a:cs typeface="Times New Roman" panose="02020603050405020304" pitchFamily="18" charset="0"/>
              </a:rPr>
              <a:t> </a:t>
            </a:r>
            <a:r>
              <a:rPr kumimoji="1" lang="en-US" altLang="zh-CN" b="1" i="1" dirty="0">
                <a:solidFill>
                  <a:srgbClr val="000000"/>
                </a:solidFill>
                <a:latin typeface="Times New Roman" panose="02020603050405020304" pitchFamily="18" charset="0"/>
                <a:cs typeface="Times New Roman" panose="02020603050405020304" pitchFamily="18" charset="0"/>
              </a:rPr>
              <a:t>E </a:t>
            </a:r>
            <a:r>
              <a:rPr kumimoji="1" lang="en-US" altLang="zh-CN" b="1" dirty="0">
                <a:solidFill>
                  <a:srgbClr val="000000"/>
                </a:solidFill>
                <a:latin typeface="Times New Roman" panose="02020603050405020304" pitchFamily="18" charset="0"/>
                <a:cs typeface="Times New Roman" panose="02020603050405020304" pitchFamily="18" charset="0"/>
              </a:rPr>
              <a:t>+ ( </a:t>
            </a:r>
            <a:r>
              <a:rPr kumimoji="1" lang="en-US" altLang="zh-CN" b="1" i="1" dirty="0">
                <a:solidFill>
                  <a:srgbClr val="FF0000"/>
                </a:solidFill>
                <a:latin typeface="Times New Roman" panose="02020603050405020304" pitchFamily="18" charset="0"/>
                <a:cs typeface="Times New Roman" panose="02020603050405020304" pitchFamily="18" charset="0"/>
              </a:rPr>
              <a:t>E</a:t>
            </a:r>
            <a:r>
              <a:rPr kumimoji="1" lang="en-US" altLang="zh-CN" b="1" i="1" dirty="0">
                <a:solidFill>
                  <a:srgbClr val="000000"/>
                </a:solidFill>
                <a:latin typeface="Times New Roman" panose="02020603050405020304" pitchFamily="18" charset="0"/>
                <a:cs typeface="Times New Roman" panose="02020603050405020304" pitchFamily="18" charset="0"/>
              </a:rPr>
              <a:t> </a:t>
            </a:r>
            <a:r>
              <a:rPr kumimoji="1" lang="en-US" altLang="zh-CN" b="1" dirty="0">
                <a:solidFill>
                  <a:srgbClr val="000000"/>
                </a:solidFill>
                <a:latin typeface="Times New Roman" panose="02020603050405020304" pitchFamily="18" charset="0"/>
                <a:cs typeface="Times New Roman" panose="02020603050405020304" pitchFamily="18" charset="0"/>
              </a:rPr>
              <a:t>+</a:t>
            </a:r>
            <a:r>
              <a:rPr kumimoji="1" lang="en-US" altLang="zh-CN" b="1" u="sng" dirty="0">
                <a:solidFill>
                  <a:srgbClr val="000000"/>
                </a:solidFill>
                <a:latin typeface="Times New Roman" panose="02020603050405020304" pitchFamily="18" charset="0"/>
                <a:cs typeface="Times New Roman" panose="02020603050405020304" pitchFamily="18" charset="0"/>
              </a:rPr>
              <a:t> id </a:t>
            </a:r>
            <a:r>
              <a:rPr kumimoji="1" lang="en-US" altLang="zh-CN" b="1" dirty="0">
                <a:solidFill>
                  <a:srgbClr val="000000"/>
                </a:solidFill>
                <a:latin typeface="Times New Roman" panose="02020603050405020304" pitchFamily="18" charset="0"/>
                <a:cs typeface="Times New Roman" panose="02020603050405020304" pitchFamily="18" charset="0"/>
              </a:rPr>
              <a:t>)</a:t>
            </a:r>
          </a:p>
          <a:p>
            <a:pPr lvl="1">
              <a:spcBef>
                <a:spcPct val="20000"/>
              </a:spcBef>
              <a:buClr>
                <a:srgbClr val="3333CC"/>
              </a:buClr>
              <a:buSzPct val="75000"/>
              <a:defRPr/>
            </a:pPr>
            <a:r>
              <a:rPr kumimoji="1" lang="en-US" altLang="zh-CN"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b="1" i="1" baseline="-25000" dirty="0">
                <a:solidFill>
                  <a:srgbClr val="000000"/>
                </a:solidFill>
                <a:latin typeface="Times New Roman" panose="02020603050405020304" pitchFamily="18" charset="0"/>
                <a:sym typeface="Symbol" panose="05050102010706020507" pitchFamily="18" charset="2"/>
              </a:rPr>
              <a:t>rm</a:t>
            </a:r>
            <a:r>
              <a:rPr kumimoji="1" lang="en-US" altLang="zh-CN"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b="1" i="1" dirty="0">
                <a:solidFill>
                  <a:srgbClr val="FF0000"/>
                </a:solidFill>
                <a:latin typeface="Times New Roman" panose="02020603050405020304" pitchFamily="18" charset="0"/>
                <a:cs typeface="Times New Roman" panose="02020603050405020304" pitchFamily="18" charset="0"/>
              </a:rPr>
              <a:t>E</a:t>
            </a:r>
            <a:r>
              <a:rPr kumimoji="1" lang="en-US" altLang="zh-CN" b="1" i="1" dirty="0">
                <a:solidFill>
                  <a:srgbClr val="000000"/>
                </a:solidFill>
                <a:latin typeface="Times New Roman" panose="02020603050405020304" pitchFamily="18" charset="0"/>
                <a:cs typeface="Times New Roman" panose="02020603050405020304" pitchFamily="18" charset="0"/>
              </a:rPr>
              <a:t> </a:t>
            </a:r>
            <a:r>
              <a:rPr kumimoji="1" lang="en-US" altLang="zh-CN" b="1" dirty="0">
                <a:solidFill>
                  <a:srgbClr val="000000"/>
                </a:solidFill>
                <a:latin typeface="Times New Roman" panose="02020603050405020304" pitchFamily="18" charset="0"/>
                <a:cs typeface="Times New Roman" panose="02020603050405020304" pitchFamily="18" charset="0"/>
              </a:rPr>
              <a:t>+ (</a:t>
            </a:r>
            <a:r>
              <a:rPr kumimoji="1" lang="en-US" altLang="zh-CN" b="1" u="sng" dirty="0">
                <a:solidFill>
                  <a:srgbClr val="000000"/>
                </a:solidFill>
                <a:latin typeface="Times New Roman" panose="02020603050405020304" pitchFamily="18" charset="0"/>
                <a:cs typeface="Times New Roman" panose="02020603050405020304" pitchFamily="18" charset="0"/>
              </a:rPr>
              <a:t> id </a:t>
            </a:r>
            <a:r>
              <a:rPr kumimoji="1" lang="en-US" altLang="zh-CN" b="1" dirty="0">
                <a:solidFill>
                  <a:srgbClr val="000000"/>
                </a:solidFill>
                <a:latin typeface="Times New Roman" panose="02020603050405020304" pitchFamily="18" charset="0"/>
                <a:cs typeface="Times New Roman" panose="02020603050405020304" pitchFamily="18" charset="0"/>
              </a:rPr>
              <a:t>+ id )</a:t>
            </a:r>
          </a:p>
          <a:p>
            <a:pPr lvl="1">
              <a:spcBef>
                <a:spcPct val="20000"/>
              </a:spcBef>
              <a:buClr>
                <a:srgbClr val="3333CC"/>
              </a:buClr>
              <a:buSzPct val="75000"/>
              <a:defRPr/>
            </a:pPr>
            <a:r>
              <a:rPr kumimoji="1" lang="en-US" altLang="zh-CN" b="1" dirty="0">
                <a:solidFill>
                  <a:srgbClr val="000000"/>
                </a:solidFill>
                <a:latin typeface="Times New Roman" panose="02020603050405020304" pitchFamily="18" charset="0"/>
                <a:cs typeface="Times New Roman" panose="02020603050405020304" pitchFamily="18" charset="0"/>
              </a:rPr>
              <a:t>   </a:t>
            </a:r>
            <a:r>
              <a:rPr kumimoji="1" lang="en-US" altLang="zh-CN"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b="1" i="1" baseline="-25000" dirty="0">
                <a:solidFill>
                  <a:srgbClr val="000000"/>
                </a:solidFill>
                <a:latin typeface="Times New Roman" panose="02020603050405020304" pitchFamily="18" charset="0"/>
                <a:sym typeface="Symbol" panose="05050102010706020507" pitchFamily="18" charset="2"/>
              </a:rPr>
              <a:t>rm</a:t>
            </a:r>
            <a:r>
              <a:rPr kumimoji="1" lang="en-US" altLang="zh-CN" b="1" u="sng" dirty="0">
                <a:solidFill>
                  <a:srgbClr val="000000"/>
                </a:solidFill>
                <a:latin typeface="Times New Roman" panose="02020603050405020304" pitchFamily="18" charset="0"/>
                <a:cs typeface="Times New Roman" panose="02020603050405020304" pitchFamily="18" charset="0"/>
              </a:rPr>
              <a:t> id </a:t>
            </a:r>
            <a:r>
              <a:rPr kumimoji="1" lang="en-US" altLang="zh-CN" b="1" dirty="0">
                <a:solidFill>
                  <a:srgbClr val="000000"/>
                </a:solidFill>
                <a:latin typeface="Times New Roman" panose="02020603050405020304" pitchFamily="18" charset="0"/>
                <a:cs typeface="Times New Roman" panose="02020603050405020304" pitchFamily="18" charset="0"/>
              </a:rPr>
              <a:t>+ ( id + id )</a:t>
            </a:r>
            <a:endParaRPr lang="en-US" altLang="zh-CN" b="1" dirty="0">
              <a:solidFill>
                <a:srgbClr val="000000"/>
              </a:solidFill>
              <a:latin typeface="Times New Roman" panose="02020603050405020304" pitchFamily="18" charset="0"/>
            </a:endParaRPr>
          </a:p>
        </p:txBody>
      </p:sp>
      <p:sp>
        <p:nvSpPr>
          <p:cNvPr id="45" name="Rectangle 6">
            <a:extLst>
              <a:ext uri="{FF2B5EF4-FFF2-40B4-BE49-F238E27FC236}">
                <a16:creationId xmlns:a16="http://schemas.microsoft.com/office/drawing/2014/main" id="{8C975F50-0B0E-4223-A278-15179BC7C5AE}"/>
              </a:ext>
            </a:extLst>
          </p:cNvPr>
          <p:cNvSpPr>
            <a:spLocks noChangeArrowheads="1"/>
          </p:cNvSpPr>
          <p:nvPr/>
        </p:nvSpPr>
        <p:spPr bwMode="auto">
          <a:xfrm>
            <a:off x="785813" y="714375"/>
            <a:ext cx="2389187" cy="2114550"/>
          </a:xfrm>
          <a:prstGeom prst="rect">
            <a:avLst/>
          </a:prstGeom>
          <a:solidFill>
            <a:schemeClr val="accent2">
              <a:lumMod val="40000"/>
              <a:lumOff val="60000"/>
            </a:schemeClr>
          </a:solidFill>
          <a:ln w="12700">
            <a:solidFill>
              <a:schemeClr val="tx1"/>
            </a:solidFill>
            <a:miter lim="800000"/>
            <a:headEnd/>
            <a:tailEnd/>
          </a:ln>
        </p:spPr>
        <p:txBody>
          <a:bodyPr/>
          <a:lstStyle>
            <a:lvl1pPr marL="342900" indent="-342900">
              <a:defRPr>
                <a:solidFill>
                  <a:schemeClr val="tx1"/>
                </a:solidFill>
                <a:latin typeface="Tahoma" panose="020B0604030504040204" pitchFamily="34" charset="0"/>
                <a:ea typeface="宋体" panose="02010600030101010101" pitchFamily="2" charset="-122"/>
              </a:defRPr>
            </a:lvl1pPr>
            <a:lvl2pPr marL="19050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lvl="1">
              <a:spcBef>
                <a:spcPct val="20000"/>
              </a:spcBef>
              <a:buClr>
                <a:srgbClr val="3333CC"/>
              </a:buClr>
              <a:buSzPct val="75000"/>
              <a:defRPr/>
            </a:pPr>
            <a:r>
              <a:rPr kumimoji="1" lang="en-US" altLang="zh-CN" b="1" i="1" dirty="0">
                <a:solidFill>
                  <a:srgbClr val="FF0000"/>
                </a:solidFill>
                <a:latin typeface="Times New Roman" panose="02020603050405020304" pitchFamily="18" charset="0"/>
                <a:cs typeface="Times New Roman" panose="02020603050405020304" pitchFamily="18" charset="0"/>
              </a:rPr>
              <a:t>E</a:t>
            </a:r>
            <a:r>
              <a:rPr kumimoji="1" lang="en-US" altLang="zh-CN" b="1" dirty="0">
                <a:solidFill>
                  <a:srgbClr val="FFFF00"/>
                </a:solidFill>
                <a:latin typeface="Times New Roman" panose="02020603050405020304" pitchFamily="18" charset="0"/>
                <a:cs typeface="Times New Roman" panose="02020603050405020304" pitchFamily="18" charset="0"/>
              </a:rPr>
              <a:t> </a:t>
            </a:r>
            <a:r>
              <a:rPr kumimoji="1" lang="en-US" altLang="zh-CN"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b="1" dirty="0">
                <a:solidFill>
                  <a:srgbClr val="FFFF00"/>
                </a:solidFill>
                <a:latin typeface="Times New Roman" panose="02020603050405020304" pitchFamily="18" charset="0"/>
                <a:cs typeface="Times New Roman" panose="02020603050405020304" pitchFamily="18" charset="0"/>
              </a:rPr>
              <a:t> </a:t>
            </a:r>
            <a:r>
              <a:rPr kumimoji="1" lang="en-US" altLang="zh-CN" b="1" i="1" dirty="0">
                <a:latin typeface="Times New Roman" panose="02020603050405020304" pitchFamily="18" charset="0"/>
                <a:cs typeface="Times New Roman" panose="02020603050405020304" pitchFamily="18" charset="0"/>
              </a:rPr>
              <a:t>E </a:t>
            </a:r>
            <a:r>
              <a:rPr kumimoji="1" lang="en-US" altLang="zh-CN" b="1" dirty="0">
                <a:latin typeface="Times New Roman" panose="02020603050405020304" pitchFamily="18" charset="0"/>
                <a:cs typeface="Times New Roman" panose="02020603050405020304" pitchFamily="18" charset="0"/>
              </a:rPr>
              <a:t>+</a:t>
            </a:r>
            <a:r>
              <a:rPr kumimoji="1" lang="en-US" altLang="zh-CN" b="1" dirty="0">
                <a:solidFill>
                  <a:srgbClr val="3333CC"/>
                </a:solidFill>
                <a:latin typeface="Times New Roman" panose="02020603050405020304" pitchFamily="18" charset="0"/>
                <a:cs typeface="Times New Roman" panose="02020603050405020304" pitchFamily="18" charset="0"/>
              </a:rPr>
              <a:t> </a:t>
            </a:r>
            <a:r>
              <a:rPr kumimoji="1" lang="en-US" altLang="zh-CN" b="1" i="1" dirty="0">
                <a:solidFill>
                  <a:srgbClr val="FF0000"/>
                </a:solidFill>
                <a:latin typeface="Times New Roman" panose="02020603050405020304" pitchFamily="18" charset="0"/>
                <a:cs typeface="Times New Roman" panose="02020603050405020304" pitchFamily="18" charset="0"/>
              </a:rPr>
              <a:t>E</a:t>
            </a:r>
            <a:r>
              <a:rPr kumimoji="1" lang="en-US" altLang="zh-CN" b="1" dirty="0">
                <a:solidFill>
                  <a:srgbClr val="FFFF00"/>
                </a:solidFill>
                <a:latin typeface="Times New Roman" panose="02020603050405020304" pitchFamily="18" charset="0"/>
                <a:cs typeface="Times New Roman" panose="02020603050405020304" pitchFamily="18" charset="0"/>
              </a:rPr>
              <a:t> </a:t>
            </a:r>
            <a:endParaRPr kumimoji="1" lang="en-US" altLang="zh-CN" b="1" dirty="0">
              <a:solidFill>
                <a:srgbClr val="000000"/>
              </a:solidFill>
              <a:latin typeface="Times New Roman" panose="02020603050405020304" pitchFamily="18" charset="0"/>
              <a:cs typeface="Times New Roman" panose="02020603050405020304" pitchFamily="18" charset="0"/>
            </a:endParaRPr>
          </a:p>
          <a:p>
            <a:pPr lvl="1">
              <a:spcBef>
                <a:spcPct val="20000"/>
              </a:spcBef>
              <a:buClr>
                <a:srgbClr val="3333CC"/>
              </a:buClr>
              <a:buSzPct val="75000"/>
              <a:defRPr/>
            </a:pPr>
            <a:r>
              <a:rPr kumimoji="1" lang="en-US" altLang="zh-CN"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b="1" dirty="0">
                <a:solidFill>
                  <a:srgbClr val="FFFF00"/>
                </a:solidFill>
                <a:latin typeface="Times New Roman" panose="02020603050405020304" pitchFamily="18" charset="0"/>
                <a:cs typeface="Times New Roman" panose="02020603050405020304" pitchFamily="18" charset="0"/>
              </a:rPr>
              <a:t> </a:t>
            </a:r>
            <a:r>
              <a:rPr kumimoji="1" lang="en-US" altLang="zh-CN" b="1" i="1" dirty="0">
                <a:latin typeface="Times New Roman" panose="02020603050405020304" pitchFamily="18" charset="0"/>
                <a:cs typeface="Times New Roman" panose="02020603050405020304" pitchFamily="18" charset="0"/>
              </a:rPr>
              <a:t>E </a:t>
            </a:r>
            <a:r>
              <a:rPr kumimoji="1" lang="en-US" altLang="zh-CN" b="1" dirty="0">
                <a:latin typeface="Times New Roman" panose="02020603050405020304" pitchFamily="18" charset="0"/>
                <a:cs typeface="Times New Roman" panose="02020603050405020304" pitchFamily="18" charset="0"/>
              </a:rPr>
              <a:t>+</a:t>
            </a:r>
            <a:r>
              <a:rPr kumimoji="1" lang="en-US" altLang="zh-CN" b="1" u="sng" dirty="0">
                <a:latin typeface="Times New Roman" panose="02020603050405020304" pitchFamily="18" charset="0"/>
                <a:cs typeface="Times New Roman" panose="02020603050405020304" pitchFamily="18" charset="0"/>
              </a:rPr>
              <a:t> ( </a:t>
            </a:r>
            <a:r>
              <a:rPr kumimoji="1" lang="en-US" altLang="zh-CN" b="1" i="1" u="sng" dirty="0">
                <a:solidFill>
                  <a:srgbClr val="FF0000"/>
                </a:solidFill>
                <a:latin typeface="Times New Roman" panose="02020603050405020304" pitchFamily="18" charset="0"/>
                <a:cs typeface="Times New Roman" panose="02020603050405020304" pitchFamily="18" charset="0"/>
              </a:rPr>
              <a:t>E </a:t>
            </a:r>
            <a:r>
              <a:rPr kumimoji="1" lang="en-US" altLang="zh-CN" b="1" u="sng" dirty="0">
                <a:latin typeface="Times New Roman" panose="02020603050405020304" pitchFamily="18" charset="0"/>
                <a:cs typeface="Times New Roman" panose="02020603050405020304" pitchFamily="18" charset="0"/>
              </a:rPr>
              <a:t>) </a:t>
            </a:r>
          </a:p>
          <a:p>
            <a:pPr lvl="1">
              <a:spcBef>
                <a:spcPct val="20000"/>
              </a:spcBef>
              <a:buClr>
                <a:srgbClr val="3333CC"/>
              </a:buClr>
              <a:buSzPct val="75000"/>
              <a:defRPr/>
            </a:pPr>
            <a:r>
              <a:rPr kumimoji="1" lang="en-US" altLang="zh-CN"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b="1" dirty="0">
                <a:latin typeface="Times New Roman" panose="02020603050405020304" pitchFamily="18" charset="0"/>
                <a:cs typeface="Times New Roman" panose="02020603050405020304" pitchFamily="18" charset="0"/>
              </a:rPr>
              <a:t> </a:t>
            </a:r>
            <a:r>
              <a:rPr kumimoji="1" lang="en-US" altLang="zh-CN" b="1" i="1" dirty="0">
                <a:latin typeface="Times New Roman" panose="02020603050405020304" pitchFamily="18" charset="0"/>
                <a:cs typeface="Times New Roman" panose="02020603050405020304" pitchFamily="18" charset="0"/>
              </a:rPr>
              <a:t>E </a:t>
            </a:r>
            <a:r>
              <a:rPr kumimoji="1" lang="en-US" altLang="zh-CN" b="1" dirty="0">
                <a:latin typeface="Times New Roman" panose="02020603050405020304" pitchFamily="18" charset="0"/>
                <a:cs typeface="Times New Roman" panose="02020603050405020304" pitchFamily="18" charset="0"/>
              </a:rPr>
              <a:t>+ (</a:t>
            </a:r>
            <a:r>
              <a:rPr kumimoji="1" lang="en-US" altLang="zh-CN" b="1" u="sng" dirty="0">
                <a:latin typeface="Times New Roman" panose="02020603050405020304" pitchFamily="18" charset="0"/>
                <a:cs typeface="Times New Roman" panose="02020603050405020304" pitchFamily="18" charset="0"/>
              </a:rPr>
              <a:t> </a:t>
            </a:r>
            <a:r>
              <a:rPr kumimoji="1" lang="en-US" altLang="zh-CN" b="1" i="1" u="sng" dirty="0">
                <a:solidFill>
                  <a:srgbClr val="FF0000"/>
                </a:solidFill>
                <a:latin typeface="Times New Roman" panose="02020603050405020304" pitchFamily="18" charset="0"/>
                <a:cs typeface="Times New Roman" panose="02020603050405020304" pitchFamily="18" charset="0"/>
              </a:rPr>
              <a:t>E </a:t>
            </a:r>
            <a:r>
              <a:rPr kumimoji="1" lang="en-US" altLang="zh-CN" b="1" u="sng" dirty="0">
                <a:latin typeface="Times New Roman" panose="02020603050405020304" pitchFamily="18" charset="0"/>
                <a:cs typeface="Times New Roman" panose="02020603050405020304" pitchFamily="18" charset="0"/>
              </a:rPr>
              <a:t>+ </a:t>
            </a:r>
            <a:r>
              <a:rPr kumimoji="1" lang="en-US" altLang="zh-CN" b="1" i="1" u="sng" dirty="0">
                <a:latin typeface="Times New Roman" panose="02020603050405020304" pitchFamily="18" charset="0"/>
                <a:cs typeface="Times New Roman" panose="02020603050405020304" pitchFamily="18" charset="0"/>
              </a:rPr>
              <a:t>E</a:t>
            </a:r>
            <a:r>
              <a:rPr kumimoji="1" lang="en-US" altLang="zh-CN" b="1" i="1" dirty="0">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a:t>
            </a:r>
          </a:p>
          <a:p>
            <a:pPr lvl="1">
              <a:spcBef>
                <a:spcPct val="20000"/>
              </a:spcBef>
              <a:buClr>
                <a:srgbClr val="3333CC"/>
              </a:buClr>
              <a:buSzPct val="75000"/>
              <a:defRPr/>
            </a:pPr>
            <a:r>
              <a:rPr kumimoji="1" lang="en-US" altLang="zh-CN"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b="1" dirty="0">
                <a:solidFill>
                  <a:srgbClr val="FFFF00"/>
                </a:solidFill>
                <a:latin typeface="Times New Roman" panose="02020603050405020304" pitchFamily="18" charset="0"/>
                <a:cs typeface="Times New Roman" panose="02020603050405020304" pitchFamily="18" charset="0"/>
              </a:rPr>
              <a:t> </a:t>
            </a:r>
            <a:r>
              <a:rPr kumimoji="1" lang="en-US" altLang="zh-CN" b="1" i="1" dirty="0">
                <a:solidFill>
                  <a:srgbClr val="FF0000"/>
                </a:solidFill>
                <a:latin typeface="Times New Roman" panose="02020603050405020304" pitchFamily="18" charset="0"/>
                <a:cs typeface="Times New Roman" panose="02020603050405020304" pitchFamily="18" charset="0"/>
              </a:rPr>
              <a:t>E </a:t>
            </a:r>
            <a:r>
              <a:rPr kumimoji="1" lang="en-US" altLang="zh-CN" b="1" dirty="0">
                <a:latin typeface="Times New Roman" panose="02020603050405020304" pitchFamily="18" charset="0"/>
                <a:cs typeface="Times New Roman" panose="02020603050405020304" pitchFamily="18" charset="0"/>
              </a:rPr>
              <a:t>+ (</a:t>
            </a:r>
            <a:r>
              <a:rPr kumimoji="1" lang="en-US" altLang="zh-CN" b="1" u="sng" dirty="0">
                <a:latin typeface="Times New Roman" panose="02020603050405020304" pitchFamily="18" charset="0"/>
                <a:cs typeface="Times New Roman" panose="02020603050405020304" pitchFamily="18" charset="0"/>
              </a:rPr>
              <a:t> id </a:t>
            </a:r>
            <a:r>
              <a:rPr kumimoji="1" lang="en-US" altLang="zh-CN" b="1" dirty="0">
                <a:latin typeface="Times New Roman" panose="02020603050405020304" pitchFamily="18" charset="0"/>
                <a:cs typeface="Times New Roman" panose="02020603050405020304" pitchFamily="18" charset="0"/>
              </a:rPr>
              <a:t>+ </a:t>
            </a:r>
            <a:r>
              <a:rPr kumimoji="1" lang="en-US" altLang="zh-CN" b="1" i="1" dirty="0">
                <a:latin typeface="Times New Roman" panose="02020603050405020304" pitchFamily="18" charset="0"/>
                <a:cs typeface="Times New Roman" panose="02020603050405020304" pitchFamily="18" charset="0"/>
              </a:rPr>
              <a:t>E </a:t>
            </a:r>
            <a:r>
              <a:rPr kumimoji="1" lang="en-US" altLang="zh-CN" b="1" dirty="0">
                <a:latin typeface="Times New Roman" panose="02020603050405020304" pitchFamily="18" charset="0"/>
                <a:cs typeface="Times New Roman" panose="02020603050405020304" pitchFamily="18" charset="0"/>
              </a:rPr>
              <a:t>)</a:t>
            </a:r>
          </a:p>
          <a:p>
            <a:pPr lvl="1">
              <a:spcBef>
                <a:spcPct val="20000"/>
              </a:spcBef>
              <a:buClr>
                <a:srgbClr val="3333CC"/>
              </a:buClr>
              <a:buSzPct val="75000"/>
              <a:defRPr/>
            </a:pPr>
            <a:r>
              <a:rPr kumimoji="1" lang="en-US" altLang="zh-CN"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b="1" dirty="0">
                <a:solidFill>
                  <a:srgbClr val="FFFF00"/>
                </a:solidFill>
                <a:latin typeface="Times New Roman" panose="02020603050405020304" pitchFamily="18" charset="0"/>
                <a:cs typeface="Times New Roman" panose="02020603050405020304" pitchFamily="18" charset="0"/>
              </a:rPr>
              <a:t> </a:t>
            </a:r>
            <a:r>
              <a:rPr kumimoji="1" lang="en-US" altLang="zh-CN" b="1" u="sng" dirty="0">
                <a:latin typeface="Times New Roman" panose="02020603050405020304" pitchFamily="18" charset="0"/>
                <a:cs typeface="Times New Roman" panose="02020603050405020304" pitchFamily="18" charset="0"/>
              </a:rPr>
              <a:t>id</a:t>
            </a:r>
            <a:r>
              <a:rPr kumimoji="1" lang="en-US" altLang="zh-CN" b="1" dirty="0">
                <a:latin typeface="Times New Roman" panose="02020603050405020304" pitchFamily="18" charset="0"/>
                <a:cs typeface="Times New Roman" panose="02020603050405020304" pitchFamily="18" charset="0"/>
              </a:rPr>
              <a:t> + ( id + </a:t>
            </a:r>
            <a:r>
              <a:rPr kumimoji="1" lang="en-US" altLang="zh-CN" b="1" i="1" dirty="0">
                <a:solidFill>
                  <a:srgbClr val="FF0000"/>
                </a:solidFill>
                <a:latin typeface="Times New Roman" panose="02020603050405020304" pitchFamily="18" charset="0"/>
                <a:cs typeface="Times New Roman" panose="02020603050405020304" pitchFamily="18" charset="0"/>
              </a:rPr>
              <a:t>E </a:t>
            </a:r>
            <a:r>
              <a:rPr kumimoji="1" lang="en-US" altLang="zh-CN" b="1" dirty="0">
                <a:latin typeface="Times New Roman" panose="02020603050405020304" pitchFamily="18" charset="0"/>
                <a:cs typeface="Times New Roman" panose="02020603050405020304" pitchFamily="18" charset="0"/>
              </a:rPr>
              <a:t>)</a:t>
            </a:r>
          </a:p>
          <a:p>
            <a:pPr lvl="1">
              <a:spcBef>
                <a:spcPct val="20000"/>
              </a:spcBef>
              <a:buClr>
                <a:srgbClr val="3333CC"/>
              </a:buClr>
              <a:buSzPct val="75000"/>
              <a:defRPr/>
            </a:pPr>
            <a:r>
              <a:rPr kumimoji="1" lang="en-US" altLang="zh-CN" b="1" dirty="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b="1" dirty="0">
                <a:latin typeface="Times New Roman" panose="02020603050405020304" pitchFamily="18" charset="0"/>
                <a:cs typeface="Times New Roman" panose="02020603050405020304" pitchFamily="18" charset="0"/>
              </a:rPr>
              <a:t> id + ( id +</a:t>
            </a:r>
            <a:r>
              <a:rPr kumimoji="1" lang="en-US" altLang="zh-CN" b="1" u="sng" dirty="0">
                <a:latin typeface="Times New Roman" panose="02020603050405020304" pitchFamily="18" charset="0"/>
                <a:cs typeface="Times New Roman" panose="02020603050405020304" pitchFamily="18" charset="0"/>
              </a:rPr>
              <a:t> id </a:t>
            </a:r>
            <a:r>
              <a:rPr kumimoji="1" lang="en-US" altLang="zh-CN" b="1" dirty="0">
                <a:latin typeface="Times New Roman" panose="02020603050405020304" pitchFamily="18" charset="0"/>
                <a:cs typeface="Times New Roman" panose="02020603050405020304" pitchFamily="18" charset="0"/>
              </a:rPr>
              <a:t>)</a:t>
            </a:r>
          </a:p>
        </p:txBody>
      </p:sp>
      <p:sp>
        <p:nvSpPr>
          <p:cNvPr id="46" name="Rectangle 6">
            <a:extLst>
              <a:ext uri="{FF2B5EF4-FFF2-40B4-BE49-F238E27FC236}">
                <a16:creationId xmlns:a16="http://schemas.microsoft.com/office/drawing/2014/main" id="{ABFAC76F-5DEF-414A-8BEC-484F9D83FC4E}"/>
              </a:ext>
            </a:extLst>
          </p:cNvPr>
          <p:cNvSpPr>
            <a:spLocks noChangeArrowheads="1"/>
          </p:cNvSpPr>
          <p:nvPr/>
        </p:nvSpPr>
        <p:spPr bwMode="auto">
          <a:xfrm>
            <a:off x="785813" y="2930525"/>
            <a:ext cx="2389187" cy="2019300"/>
          </a:xfrm>
          <a:prstGeom prst="rect">
            <a:avLst/>
          </a:prstGeom>
          <a:solidFill>
            <a:schemeClr val="accent2">
              <a:lumMod val="40000"/>
              <a:lumOff val="60000"/>
            </a:schemeClr>
          </a:solidFill>
          <a:ln w="12700">
            <a:solidFill>
              <a:schemeClr val="tx1"/>
            </a:solidFill>
            <a:miter lim="800000"/>
            <a:headEnd/>
            <a:tailEnd/>
          </a:ln>
        </p:spPr>
        <p:txBody>
          <a:bodyPr/>
          <a:lstStyle>
            <a:lvl1pPr marL="342900" indent="-342900">
              <a:defRPr>
                <a:solidFill>
                  <a:schemeClr val="tx1"/>
                </a:solidFill>
                <a:latin typeface="Tahoma" panose="020B0604030504040204" pitchFamily="34" charset="0"/>
                <a:ea typeface="宋体" panose="02010600030101010101" pitchFamily="2" charset="-122"/>
              </a:defRPr>
            </a:lvl1pPr>
            <a:lvl2pPr marL="19050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lvl="1">
              <a:spcBef>
                <a:spcPct val="20000"/>
              </a:spcBef>
              <a:buClr>
                <a:srgbClr val="3333CC"/>
              </a:buClr>
              <a:buSzPct val="75000"/>
              <a:defRPr/>
            </a:pPr>
            <a:r>
              <a:rPr kumimoji="1" lang="en-US" altLang="zh-CN" b="1" i="1" dirty="0">
                <a:solidFill>
                  <a:srgbClr val="FF0000"/>
                </a:solidFill>
                <a:latin typeface="Times New Roman" panose="02020603050405020304" pitchFamily="18" charset="0"/>
                <a:cs typeface="Times New Roman" panose="02020603050405020304" pitchFamily="18" charset="0"/>
              </a:rPr>
              <a:t>E</a:t>
            </a:r>
            <a:r>
              <a:rPr kumimoji="1" lang="en-US" altLang="zh-CN" b="1" dirty="0">
                <a:solidFill>
                  <a:srgbClr val="FFFF00"/>
                </a:solidFill>
                <a:latin typeface="Times New Roman" panose="02020603050405020304" pitchFamily="18" charset="0"/>
                <a:cs typeface="Times New Roman" panose="02020603050405020304" pitchFamily="18" charset="0"/>
              </a:rPr>
              <a:t> </a:t>
            </a:r>
            <a:r>
              <a:rPr kumimoji="1" lang="en-US" altLang="zh-CN"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b="1" dirty="0">
                <a:solidFill>
                  <a:srgbClr val="FFFF00"/>
                </a:solidFill>
                <a:latin typeface="Times New Roman" panose="02020603050405020304" pitchFamily="18" charset="0"/>
                <a:cs typeface="Times New Roman" panose="02020603050405020304" pitchFamily="18" charset="0"/>
              </a:rPr>
              <a:t> </a:t>
            </a:r>
            <a:r>
              <a:rPr kumimoji="1" lang="en-US" altLang="zh-CN" b="1" i="1" dirty="0">
                <a:solidFill>
                  <a:srgbClr val="FF0000"/>
                </a:solidFill>
                <a:latin typeface="Times New Roman" panose="02020603050405020304" pitchFamily="18" charset="0"/>
                <a:cs typeface="Times New Roman" panose="02020603050405020304" pitchFamily="18" charset="0"/>
              </a:rPr>
              <a:t>E</a:t>
            </a:r>
            <a:r>
              <a:rPr kumimoji="1" lang="en-US" altLang="zh-CN" b="1" i="1" dirty="0">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a:t>
            </a:r>
            <a:r>
              <a:rPr kumimoji="1" lang="en-US" altLang="zh-CN" b="1" dirty="0">
                <a:solidFill>
                  <a:srgbClr val="3333CC"/>
                </a:solidFill>
                <a:latin typeface="Times New Roman" panose="02020603050405020304" pitchFamily="18" charset="0"/>
                <a:cs typeface="Times New Roman" panose="02020603050405020304" pitchFamily="18" charset="0"/>
              </a:rPr>
              <a:t> </a:t>
            </a:r>
            <a:r>
              <a:rPr kumimoji="1" lang="en-US" altLang="zh-CN" b="1" i="1" dirty="0">
                <a:latin typeface="Times New Roman" panose="02020603050405020304" pitchFamily="18" charset="0"/>
                <a:cs typeface="Times New Roman" panose="02020603050405020304" pitchFamily="18" charset="0"/>
              </a:rPr>
              <a:t>E</a:t>
            </a:r>
            <a:r>
              <a:rPr kumimoji="1" lang="en-US" altLang="zh-CN" b="1" dirty="0">
                <a:solidFill>
                  <a:srgbClr val="FFFF00"/>
                </a:solidFill>
                <a:latin typeface="Times New Roman" panose="02020603050405020304" pitchFamily="18" charset="0"/>
                <a:cs typeface="Times New Roman" panose="02020603050405020304" pitchFamily="18" charset="0"/>
              </a:rPr>
              <a:t> </a:t>
            </a:r>
            <a:endParaRPr kumimoji="1" lang="en-US" altLang="zh-CN" b="1" dirty="0">
              <a:solidFill>
                <a:srgbClr val="000000"/>
              </a:solidFill>
              <a:latin typeface="Times New Roman" panose="02020603050405020304" pitchFamily="18" charset="0"/>
              <a:cs typeface="Times New Roman" panose="02020603050405020304" pitchFamily="18" charset="0"/>
            </a:endParaRPr>
          </a:p>
          <a:p>
            <a:pPr lvl="1">
              <a:spcBef>
                <a:spcPct val="20000"/>
              </a:spcBef>
              <a:buClr>
                <a:srgbClr val="3333CC"/>
              </a:buClr>
              <a:buSzPct val="75000"/>
              <a:defRPr/>
            </a:pPr>
            <a:r>
              <a:rPr kumimoji="1" lang="en-US" altLang="zh-CN"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b="1" dirty="0">
                <a:solidFill>
                  <a:srgbClr val="FFFF00"/>
                </a:solidFill>
                <a:latin typeface="Times New Roman" panose="02020603050405020304" pitchFamily="18" charset="0"/>
                <a:cs typeface="Times New Roman" panose="02020603050405020304" pitchFamily="18" charset="0"/>
              </a:rPr>
              <a:t> </a:t>
            </a:r>
            <a:r>
              <a:rPr kumimoji="1" lang="en-US" altLang="zh-CN" b="1" u="sng" dirty="0">
                <a:latin typeface="Times New Roman" panose="02020603050405020304" pitchFamily="18" charset="0"/>
                <a:cs typeface="Times New Roman" panose="02020603050405020304" pitchFamily="18" charset="0"/>
              </a:rPr>
              <a:t>id</a:t>
            </a:r>
            <a:r>
              <a:rPr kumimoji="1" lang="en-US" altLang="zh-CN" b="1" dirty="0">
                <a:latin typeface="Times New Roman" panose="02020603050405020304" pitchFamily="18" charset="0"/>
                <a:cs typeface="Times New Roman" panose="02020603050405020304" pitchFamily="18" charset="0"/>
              </a:rPr>
              <a:t> +  </a:t>
            </a:r>
            <a:r>
              <a:rPr kumimoji="1" lang="en-US" altLang="zh-CN" b="1" i="1" dirty="0">
                <a:solidFill>
                  <a:srgbClr val="FF0000"/>
                </a:solidFill>
                <a:latin typeface="Times New Roman" panose="02020603050405020304" pitchFamily="18" charset="0"/>
                <a:cs typeface="Times New Roman" panose="02020603050405020304" pitchFamily="18" charset="0"/>
              </a:rPr>
              <a:t>E </a:t>
            </a:r>
            <a:r>
              <a:rPr kumimoji="1" lang="en-US" altLang="zh-CN" b="1" dirty="0">
                <a:latin typeface="Times New Roman" panose="02020603050405020304" pitchFamily="18" charset="0"/>
                <a:cs typeface="Times New Roman" panose="02020603050405020304" pitchFamily="18" charset="0"/>
              </a:rPr>
              <a:t> </a:t>
            </a:r>
          </a:p>
          <a:p>
            <a:pPr lvl="1">
              <a:spcBef>
                <a:spcPct val="20000"/>
              </a:spcBef>
              <a:buClr>
                <a:srgbClr val="3333CC"/>
              </a:buClr>
              <a:buSzPct val="75000"/>
              <a:defRPr/>
            </a:pPr>
            <a:r>
              <a:rPr kumimoji="1" lang="en-US" altLang="zh-CN"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b="1" dirty="0">
                <a:solidFill>
                  <a:srgbClr val="FFFF00"/>
                </a:solidFill>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id +</a:t>
            </a:r>
            <a:r>
              <a:rPr kumimoji="1" lang="en-US" altLang="zh-CN" b="1" u="sng" dirty="0">
                <a:latin typeface="Times New Roman" panose="02020603050405020304" pitchFamily="18" charset="0"/>
                <a:cs typeface="Times New Roman" panose="02020603050405020304" pitchFamily="18" charset="0"/>
              </a:rPr>
              <a:t> ( </a:t>
            </a:r>
            <a:r>
              <a:rPr kumimoji="1" lang="en-US" altLang="zh-CN" b="1" i="1" u="sng" dirty="0">
                <a:solidFill>
                  <a:srgbClr val="FF0000"/>
                </a:solidFill>
                <a:latin typeface="Times New Roman" panose="02020603050405020304" pitchFamily="18" charset="0"/>
                <a:cs typeface="Times New Roman" panose="02020603050405020304" pitchFamily="18" charset="0"/>
              </a:rPr>
              <a:t>E </a:t>
            </a:r>
            <a:r>
              <a:rPr kumimoji="1" lang="en-US" altLang="zh-CN" b="1" u="sng" dirty="0">
                <a:latin typeface="Times New Roman" panose="02020603050405020304" pitchFamily="18" charset="0"/>
                <a:cs typeface="Times New Roman" panose="02020603050405020304" pitchFamily="18" charset="0"/>
              </a:rPr>
              <a:t>) </a:t>
            </a:r>
            <a:endParaRPr kumimoji="1" lang="en-US" altLang="zh-CN" b="1" u="sng" dirty="0">
              <a:solidFill>
                <a:srgbClr val="000000"/>
              </a:solidFill>
              <a:latin typeface="Times New Roman" panose="02020603050405020304" pitchFamily="18" charset="0"/>
              <a:cs typeface="Times New Roman" panose="02020603050405020304" pitchFamily="18" charset="0"/>
              <a:sym typeface="Symbol" panose="05050102010706020507" pitchFamily="18" charset="2"/>
            </a:endParaRPr>
          </a:p>
          <a:p>
            <a:pPr lvl="1">
              <a:spcBef>
                <a:spcPct val="20000"/>
              </a:spcBef>
              <a:buClr>
                <a:srgbClr val="3333CC"/>
              </a:buClr>
              <a:buSzPct val="75000"/>
              <a:defRPr/>
            </a:pPr>
            <a:r>
              <a:rPr kumimoji="1" lang="zh-CN" altLang="en-US"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b="1" dirty="0">
                <a:latin typeface="Times New Roman" panose="02020603050405020304" pitchFamily="18" charset="0"/>
                <a:cs typeface="Times New Roman" panose="02020603050405020304" pitchFamily="18" charset="0"/>
              </a:rPr>
              <a:t> id + ( </a:t>
            </a:r>
            <a:r>
              <a:rPr kumimoji="1" lang="en-US" altLang="zh-CN" b="1" i="1" u="sng" dirty="0">
                <a:latin typeface="Times New Roman" panose="02020603050405020304" pitchFamily="18" charset="0"/>
                <a:cs typeface="Times New Roman" panose="02020603050405020304" pitchFamily="18" charset="0"/>
              </a:rPr>
              <a:t>E</a:t>
            </a:r>
            <a:r>
              <a:rPr kumimoji="1" lang="en-US" altLang="zh-CN" b="1" i="1" u="sng" dirty="0">
                <a:solidFill>
                  <a:srgbClr val="FF0000"/>
                </a:solidFill>
                <a:latin typeface="Times New Roman" panose="02020603050405020304" pitchFamily="18" charset="0"/>
                <a:cs typeface="Times New Roman" panose="02020603050405020304" pitchFamily="18" charset="0"/>
              </a:rPr>
              <a:t> </a:t>
            </a:r>
            <a:r>
              <a:rPr kumimoji="1" lang="en-US" altLang="zh-CN" b="1" u="sng" dirty="0">
                <a:latin typeface="Times New Roman" panose="02020603050405020304" pitchFamily="18" charset="0"/>
                <a:cs typeface="Times New Roman" panose="02020603050405020304" pitchFamily="18" charset="0"/>
              </a:rPr>
              <a:t>+ </a:t>
            </a:r>
            <a:r>
              <a:rPr kumimoji="1" lang="en-US" altLang="zh-CN" b="1" i="1" u="sng" dirty="0">
                <a:solidFill>
                  <a:srgbClr val="FF0000"/>
                </a:solidFill>
                <a:latin typeface="Times New Roman" panose="02020603050405020304" pitchFamily="18" charset="0"/>
                <a:cs typeface="Times New Roman" panose="02020603050405020304" pitchFamily="18" charset="0"/>
              </a:rPr>
              <a:t>E</a:t>
            </a:r>
            <a:r>
              <a:rPr kumimoji="1" lang="en-US" altLang="zh-CN" b="1" i="1" dirty="0">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a:t>
            </a:r>
          </a:p>
          <a:p>
            <a:pPr lvl="1">
              <a:spcBef>
                <a:spcPct val="20000"/>
              </a:spcBef>
              <a:buClr>
                <a:srgbClr val="3333CC"/>
              </a:buClr>
              <a:buSzPct val="75000"/>
              <a:defRPr/>
            </a:pPr>
            <a:r>
              <a:rPr kumimoji="1" lang="en-US" altLang="zh-CN"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b="1" dirty="0">
                <a:solidFill>
                  <a:srgbClr val="FFFF00"/>
                </a:solidFill>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id</a:t>
            </a:r>
            <a:r>
              <a:rPr kumimoji="1" lang="en-US" altLang="zh-CN" b="1" i="1" dirty="0">
                <a:solidFill>
                  <a:srgbClr val="FF0000"/>
                </a:solidFill>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 ( </a:t>
            </a:r>
            <a:r>
              <a:rPr kumimoji="1" lang="en-US" altLang="zh-CN" b="1" i="1" dirty="0">
                <a:solidFill>
                  <a:srgbClr val="FF0000"/>
                </a:solidFill>
                <a:latin typeface="Times New Roman" panose="02020603050405020304" pitchFamily="18" charset="0"/>
                <a:cs typeface="Times New Roman" panose="02020603050405020304" pitchFamily="18" charset="0"/>
              </a:rPr>
              <a:t>E</a:t>
            </a:r>
            <a:r>
              <a:rPr kumimoji="1" lang="en-US" altLang="zh-CN" b="1" i="1" dirty="0">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 </a:t>
            </a:r>
            <a:r>
              <a:rPr kumimoji="1" lang="en-US" altLang="zh-CN" b="1" u="sng" dirty="0">
                <a:latin typeface="Times New Roman" panose="02020603050405020304" pitchFamily="18" charset="0"/>
                <a:cs typeface="Times New Roman" panose="02020603050405020304" pitchFamily="18" charset="0"/>
              </a:rPr>
              <a:t>id</a:t>
            </a:r>
            <a:r>
              <a:rPr kumimoji="1" lang="en-US" altLang="zh-CN" b="1" i="1" dirty="0">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a:t>
            </a:r>
          </a:p>
          <a:p>
            <a:pPr lvl="1">
              <a:spcBef>
                <a:spcPct val="20000"/>
              </a:spcBef>
              <a:buClr>
                <a:srgbClr val="3333CC"/>
              </a:buClr>
              <a:buSzPct val="75000"/>
              <a:defRPr/>
            </a:pPr>
            <a:r>
              <a:rPr kumimoji="1" lang="en-US" altLang="zh-CN"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b="1" dirty="0">
                <a:solidFill>
                  <a:srgbClr val="FFFF00"/>
                </a:solidFill>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id + ( </a:t>
            </a:r>
            <a:r>
              <a:rPr kumimoji="1" lang="en-US" altLang="zh-CN" b="1" u="sng" dirty="0">
                <a:latin typeface="Times New Roman" panose="02020603050405020304" pitchFamily="18" charset="0"/>
                <a:cs typeface="Times New Roman" panose="02020603050405020304" pitchFamily="18" charset="0"/>
              </a:rPr>
              <a:t>id</a:t>
            </a:r>
            <a:r>
              <a:rPr kumimoji="1" lang="en-US" altLang="zh-CN" b="1" dirty="0">
                <a:latin typeface="Times New Roman" panose="02020603050405020304" pitchFamily="18" charset="0"/>
                <a:cs typeface="Times New Roman" panose="02020603050405020304" pitchFamily="18" charset="0"/>
              </a:rPr>
              <a:t> + id</a:t>
            </a:r>
            <a:r>
              <a:rPr kumimoji="1" lang="en-US" altLang="zh-CN" b="1" i="1" dirty="0">
                <a:solidFill>
                  <a:srgbClr val="FF0000"/>
                </a:solidFill>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a:t>
            </a:r>
          </a:p>
        </p:txBody>
      </p:sp>
      <p:sp>
        <p:nvSpPr>
          <p:cNvPr id="7" name="灯片编号占位符 6">
            <a:extLst>
              <a:ext uri="{FF2B5EF4-FFF2-40B4-BE49-F238E27FC236}">
                <a16:creationId xmlns:a16="http://schemas.microsoft.com/office/drawing/2014/main" id="{FFC808DC-93A2-4A28-9ADF-77056F1E212E}"/>
              </a:ext>
            </a:extLst>
          </p:cNvPr>
          <p:cNvSpPr>
            <a:spLocks noGrp="1"/>
          </p:cNvSpPr>
          <p:nvPr>
            <p:ph type="sldNum" sz="quarter" idx="12"/>
          </p:nvPr>
        </p:nvSpPr>
        <p:spPr/>
        <p:txBody>
          <a:bodyPr/>
          <a:lstStyle/>
          <a:p>
            <a:pPr>
              <a:defRPr/>
            </a:pPr>
            <a:fld id="{EA567855-7F13-4FC5-AD61-2B82F6443E16}" type="slidenum">
              <a:rPr lang="zh-CN" altLang="en-US" smtClean="0"/>
              <a:pPr>
                <a:defRPr/>
              </a:pPr>
              <a:t>10</a:t>
            </a:fld>
            <a:endParaRPr lang="en-US" altLang="zh-CN"/>
          </a:p>
        </p:txBody>
      </p:sp>
      <p:sp>
        <p:nvSpPr>
          <p:cNvPr id="8" name="矩形 7">
            <a:extLst>
              <a:ext uri="{FF2B5EF4-FFF2-40B4-BE49-F238E27FC236}">
                <a16:creationId xmlns:a16="http://schemas.microsoft.com/office/drawing/2014/main" id="{F285DD49-A513-4DB3-978A-82A18E87C81E}"/>
              </a:ext>
            </a:extLst>
          </p:cNvPr>
          <p:cNvSpPr/>
          <p:nvPr/>
        </p:nvSpPr>
        <p:spPr>
          <a:xfrm>
            <a:off x="3235240" y="3626079"/>
            <a:ext cx="2733762" cy="1015663"/>
          </a:xfrm>
          <a:prstGeom prst="rect">
            <a:avLst/>
          </a:prstGeom>
        </p:spPr>
        <p:txBody>
          <a:bodyPr wrap="square">
            <a:spAutoFit/>
          </a:bodyPr>
          <a:lstStyle/>
          <a:p>
            <a:pPr eaLnBrk="1" hangingPunct="1"/>
            <a:r>
              <a:rPr lang="zh-CN" altLang="en-US" sz="2000" b="1" dirty="0">
                <a:solidFill>
                  <a:srgbClr val="333333"/>
                </a:solidFill>
                <a:latin typeface="华文楷体" panose="02010600040101010101" pitchFamily="2" charset="-122"/>
                <a:ea typeface="华文楷体" panose="02010600040101010101" pitchFamily="2" charset="-122"/>
              </a:rPr>
              <a:t>正是利用这种唯一性，使得语法分析器可以进行确定的分析。</a:t>
            </a:r>
            <a:endParaRPr lang="en-US" altLang="zh-CN" sz="2000" b="1" dirty="0">
              <a:solidFill>
                <a:srgbClr val="333333"/>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53"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p:cTn id="19" dur="500" fill="hold"/>
                                        <p:tgtEl>
                                          <p:spTgt spid="44"/>
                                        </p:tgtEl>
                                        <p:attrNameLst>
                                          <p:attrName>ppt_w</p:attrName>
                                        </p:attrNameLst>
                                      </p:cBhvr>
                                      <p:tavLst>
                                        <p:tav tm="0">
                                          <p:val>
                                            <p:fltVal val="0"/>
                                          </p:val>
                                        </p:tav>
                                        <p:tav tm="100000">
                                          <p:val>
                                            <p:strVal val="#ppt_w"/>
                                          </p:val>
                                        </p:tav>
                                      </p:tavLst>
                                    </p:anim>
                                    <p:anim calcmode="lin" valueType="num">
                                      <p:cBhvr>
                                        <p:cTn id="20" dur="500" fill="hold"/>
                                        <p:tgtEl>
                                          <p:spTgt spid="44"/>
                                        </p:tgtEl>
                                        <p:attrNameLst>
                                          <p:attrName>ppt_h</p:attrName>
                                        </p:attrNameLst>
                                      </p:cBhvr>
                                      <p:tavLst>
                                        <p:tav tm="0">
                                          <p:val>
                                            <p:fltVal val="0"/>
                                          </p:val>
                                        </p:tav>
                                        <p:tav tm="100000">
                                          <p:val>
                                            <p:strVal val="#ppt_h"/>
                                          </p:val>
                                        </p:tav>
                                      </p:tavLst>
                                    </p:anim>
                                    <p:animEffect transition="in" filter="fade">
                                      <p:cBhvr>
                                        <p:cTn id="21" dur="500"/>
                                        <p:tgtEl>
                                          <p:spTgt spid="44"/>
                                        </p:tgtEl>
                                      </p:cBhvr>
                                    </p:animEffect>
                                  </p:childTnLst>
                                </p:cTn>
                              </p:par>
                              <p:par>
                                <p:cTn id="22" presetID="53" presetClass="entr" presetSubtype="0" fill="hold" grpId="0" nodeType="withEffect">
                                  <p:stCondLst>
                                    <p:cond delay="0"/>
                                  </p:stCondLst>
                                  <p:childTnLst>
                                    <p:set>
                                      <p:cBhvr>
                                        <p:cTn id="23" dur="1" fill="hold">
                                          <p:stCondLst>
                                            <p:cond delay="0"/>
                                          </p:stCondLst>
                                        </p:cTn>
                                        <p:tgtEl>
                                          <p:spTgt spid="45">
                                            <p:bg/>
                                          </p:spTgt>
                                        </p:tgtEl>
                                        <p:attrNameLst>
                                          <p:attrName>style.visibility</p:attrName>
                                        </p:attrNameLst>
                                      </p:cBhvr>
                                      <p:to>
                                        <p:strVal val="visible"/>
                                      </p:to>
                                    </p:set>
                                    <p:anim calcmode="lin" valueType="num">
                                      <p:cBhvr>
                                        <p:cTn id="24" dur="500" fill="hold"/>
                                        <p:tgtEl>
                                          <p:spTgt spid="45">
                                            <p:bg/>
                                          </p:spTgt>
                                        </p:tgtEl>
                                        <p:attrNameLst>
                                          <p:attrName>ppt_w</p:attrName>
                                        </p:attrNameLst>
                                      </p:cBhvr>
                                      <p:tavLst>
                                        <p:tav tm="0">
                                          <p:val>
                                            <p:fltVal val="0"/>
                                          </p:val>
                                        </p:tav>
                                        <p:tav tm="100000">
                                          <p:val>
                                            <p:strVal val="#ppt_w"/>
                                          </p:val>
                                        </p:tav>
                                      </p:tavLst>
                                    </p:anim>
                                    <p:anim calcmode="lin" valueType="num">
                                      <p:cBhvr>
                                        <p:cTn id="25" dur="500" fill="hold"/>
                                        <p:tgtEl>
                                          <p:spTgt spid="45">
                                            <p:bg/>
                                          </p:spTgt>
                                        </p:tgtEl>
                                        <p:attrNameLst>
                                          <p:attrName>ppt_h</p:attrName>
                                        </p:attrNameLst>
                                      </p:cBhvr>
                                      <p:tavLst>
                                        <p:tav tm="0">
                                          <p:val>
                                            <p:fltVal val="0"/>
                                          </p:val>
                                        </p:tav>
                                        <p:tav tm="100000">
                                          <p:val>
                                            <p:strVal val="#ppt_h"/>
                                          </p:val>
                                        </p:tav>
                                      </p:tavLst>
                                    </p:anim>
                                    <p:animEffect transition="in" filter="fade">
                                      <p:cBhvr>
                                        <p:cTn id="26" dur="500"/>
                                        <p:tgtEl>
                                          <p:spTgt spid="45">
                                            <p:bg/>
                                          </p:spTgt>
                                        </p:tgtEl>
                                      </p:cBhvr>
                                    </p:animEffect>
                                  </p:childTnLst>
                                </p:cTn>
                              </p:par>
                              <p:par>
                                <p:cTn id="27" presetID="53" presetClass="entr" presetSubtype="0" fill="hold" grpId="0" nodeType="withEffect">
                                  <p:stCondLst>
                                    <p:cond delay="0"/>
                                  </p:stCondLst>
                                  <p:childTnLst>
                                    <p:set>
                                      <p:cBhvr>
                                        <p:cTn id="28" dur="1" fill="hold">
                                          <p:stCondLst>
                                            <p:cond delay="0"/>
                                          </p:stCondLst>
                                        </p:cTn>
                                        <p:tgtEl>
                                          <p:spTgt spid="45">
                                            <p:txEl>
                                              <p:pRg st="0" end="0"/>
                                            </p:txEl>
                                          </p:spTgt>
                                        </p:tgtEl>
                                        <p:attrNameLst>
                                          <p:attrName>style.visibility</p:attrName>
                                        </p:attrNameLst>
                                      </p:cBhvr>
                                      <p:to>
                                        <p:strVal val="visible"/>
                                      </p:to>
                                    </p:set>
                                    <p:anim calcmode="lin" valueType="num">
                                      <p:cBhvr>
                                        <p:cTn id="29" dur="5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45">
                                            <p:txEl>
                                              <p:pRg st="0" end="0"/>
                                            </p:txEl>
                                          </p:spTgt>
                                        </p:tgtEl>
                                      </p:cBhvr>
                                    </p:animEffect>
                                  </p:childTnLst>
                                </p:cTn>
                              </p:par>
                              <p:par>
                                <p:cTn id="32" presetID="53" presetClass="entr" presetSubtype="0" fill="hold" grpId="0" nodeType="withEffect">
                                  <p:stCondLst>
                                    <p:cond delay="0"/>
                                  </p:stCondLst>
                                  <p:childTnLst>
                                    <p:set>
                                      <p:cBhvr>
                                        <p:cTn id="33" dur="1" fill="hold">
                                          <p:stCondLst>
                                            <p:cond delay="0"/>
                                          </p:stCondLst>
                                        </p:cTn>
                                        <p:tgtEl>
                                          <p:spTgt spid="45">
                                            <p:txEl>
                                              <p:pRg st="1" end="1"/>
                                            </p:txEl>
                                          </p:spTgt>
                                        </p:tgtEl>
                                        <p:attrNameLst>
                                          <p:attrName>style.visibility</p:attrName>
                                        </p:attrNameLst>
                                      </p:cBhvr>
                                      <p:to>
                                        <p:strVal val="visible"/>
                                      </p:to>
                                    </p:set>
                                    <p:anim calcmode="lin" valueType="num">
                                      <p:cBhvr>
                                        <p:cTn id="34" dur="500" fill="hold"/>
                                        <p:tgtEl>
                                          <p:spTgt spid="45">
                                            <p:txEl>
                                              <p:pRg st="1" end="1"/>
                                            </p:txEl>
                                          </p:spTgt>
                                        </p:tgtEl>
                                        <p:attrNameLst>
                                          <p:attrName>ppt_w</p:attrName>
                                        </p:attrNameLst>
                                      </p:cBhvr>
                                      <p:tavLst>
                                        <p:tav tm="0">
                                          <p:val>
                                            <p:fltVal val="0"/>
                                          </p:val>
                                        </p:tav>
                                        <p:tav tm="100000">
                                          <p:val>
                                            <p:strVal val="#ppt_w"/>
                                          </p:val>
                                        </p:tav>
                                      </p:tavLst>
                                    </p:anim>
                                    <p:anim calcmode="lin" valueType="num">
                                      <p:cBhvr>
                                        <p:cTn id="35" dur="500" fill="hold"/>
                                        <p:tgtEl>
                                          <p:spTgt spid="45">
                                            <p:txEl>
                                              <p:pRg st="1" end="1"/>
                                            </p:txEl>
                                          </p:spTgt>
                                        </p:tgtEl>
                                        <p:attrNameLst>
                                          <p:attrName>ppt_h</p:attrName>
                                        </p:attrNameLst>
                                      </p:cBhvr>
                                      <p:tavLst>
                                        <p:tav tm="0">
                                          <p:val>
                                            <p:fltVal val="0"/>
                                          </p:val>
                                        </p:tav>
                                        <p:tav tm="100000">
                                          <p:val>
                                            <p:strVal val="#ppt_h"/>
                                          </p:val>
                                        </p:tav>
                                      </p:tavLst>
                                    </p:anim>
                                    <p:animEffect transition="in" filter="fade">
                                      <p:cBhvr>
                                        <p:cTn id="36" dur="500"/>
                                        <p:tgtEl>
                                          <p:spTgt spid="45">
                                            <p:txEl>
                                              <p:pRg st="1" end="1"/>
                                            </p:txEl>
                                          </p:spTgt>
                                        </p:tgtEl>
                                      </p:cBhvr>
                                    </p:animEffect>
                                  </p:childTnLst>
                                </p:cTn>
                              </p:par>
                              <p:par>
                                <p:cTn id="37" presetID="53" presetClass="entr" presetSubtype="0" fill="hold" grpId="0" nodeType="withEffect">
                                  <p:stCondLst>
                                    <p:cond delay="0"/>
                                  </p:stCondLst>
                                  <p:childTnLst>
                                    <p:set>
                                      <p:cBhvr>
                                        <p:cTn id="38" dur="1" fill="hold">
                                          <p:stCondLst>
                                            <p:cond delay="0"/>
                                          </p:stCondLst>
                                        </p:cTn>
                                        <p:tgtEl>
                                          <p:spTgt spid="45">
                                            <p:txEl>
                                              <p:pRg st="2" end="2"/>
                                            </p:txEl>
                                          </p:spTgt>
                                        </p:tgtEl>
                                        <p:attrNameLst>
                                          <p:attrName>style.visibility</p:attrName>
                                        </p:attrNameLst>
                                      </p:cBhvr>
                                      <p:to>
                                        <p:strVal val="visible"/>
                                      </p:to>
                                    </p:set>
                                    <p:anim calcmode="lin" valueType="num">
                                      <p:cBhvr>
                                        <p:cTn id="39" dur="500" fill="hold"/>
                                        <p:tgtEl>
                                          <p:spTgt spid="45">
                                            <p:txEl>
                                              <p:pRg st="2" end="2"/>
                                            </p:txEl>
                                          </p:spTgt>
                                        </p:tgtEl>
                                        <p:attrNameLst>
                                          <p:attrName>ppt_w</p:attrName>
                                        </p:attrNameLst>
                                      </p:cBhvr>
                                      <p:tavLst>
                                        <p:tav tm="0">
                                          <p:val>
                                            <p:fltVal val="0"/>
                                          </p:val>
                                        </p:tav>
                                        <p:tav tm="100000">
                                          <p:val>
                                            <p:strVal val="#ppt_w"/>
                                          </p:val>
                                        </p:tav>
                                      </p:tavLst>
                                    </p:anim>
                                    <p:anim calcmode="lin" valueType="num">
                                      <p:cBhvr>
                                        <p:cTn id="40" dur="500" fill="hold"/>
                                        <p:tgtEl>
                                          <p:spTgt spid="45">
                                            <p:txEl>
                                              <p:pRg st="2" end="2"/>
                                            </p:txEl>
                                          </p:spTgt>
                                        </p:tgtEl>
                                        <p:attrNameLst>
                                          <p:attrName>ppt_h</p:attrName>
                                        </p:attrNameLst>
                                      </p:cBhvr>
                                      <p:tavLst>
                                        <p:tav tm="0">
                                          <p:val>
                                            <p:fltVal val="0"/>
                                          </p:val>
                                        </p:tav>
                                        <p:tav tm="100000">
                                          <p:val>
                                            <p:strVal val="#ppt_h"/>
                                          </p:val>
                                        </p:tav>
                                      </p:tavLst>
                                    </p:anim>
                                    <p:animEffect transition="in" filter="fade">
                                      <p:cBhvr>
                                        <p:cTn id="41" dur="500"/>
                                        <p:tgtEl>
                                          <p:spTgt spid="45">
                                            <p:txEl>
                                              <p:pRg st="2" end="2"/>
                                            </p:txEl>
                                          </p:spTgt>
                                        </p:tgtEl>
                                      </p:cBhvr>
                                    </p:animEffect>
                                  </p:childTnLst>
                                </p:cTn>
                              </p:par>
                              <p:par>
                                <p:cTn id="42" presetID="53" presetClass="entr" presetSubtype="0" fill="hold" grpId="0" nodeType="withEffect">
                                  <p:stCondLst>
                                    <p:cond delay="0"/>
                                  </p:stCondLst>
                                  <p:childTnLst>
                                    <p:set>
                                      <p:cBhvr>
                                        <p:cTn id="43" dur="1" fill="hold">
                                          <p:stCondLst>
                                            <p:cond delay="0"/>
                                          </p:stCondLst>
                                        </p:cTn>
                                        <p:tgtEl>
                                          <p:spTgt spid="45">
                                            <p:txEl>
                                              <p:pRg st="3" end="3"/>
                                            </p:txEl>
                                          </p:spTgt>
                                        </p:tgtEl>
                                        <p:attrNameLst>
                                          <p:attrName>style.visibility</p:attrName>
                                        </p:attrNameLst>
                                      </p:cBhvr>
                                      <p:to>
                                        <p:strVal val="visible"/>
                                      </p:to>
                                    </p:set>
                                    <p:anim calcmode="lin" valueType="num">
                                      <p:cBhvr>
                                        <p:cTn id="44" dur="500" fill="hold"/>
                                        <p:tgtEl>
                                          <p:spTgt spid="45">
                                            <p:txEl>
                                              <p:pRg st="3" end="3"/>
                                            </p:txEl>
                                          </p:spTgt>
                                        </p:tgtEl>
                                        <p:attrNameLst>
                                          <p:attrName>ppt_w</p:attrName>
                                        </p:attrNameLst>
                                      </p:cBhvr>
                                      <p:tavLst>
                                        <p:tav tm="0">
                                          <p:val>
                                            <p:fltVal val="0"/>
                                          </p:val>
                                        </p:tav>
                                        <p:tav tm="100000">
                                          <p:val>
                                            <p:strVal val="#ppt_w"/>
                                          </p:val>
                                        </p:tav>
                                      </p:tavLst>
                                    </p:anim>
                                    <p:anim calcmode="lin" valueType="num">
                                      <p:cBhvr>
                                        <p:cTn id="45" dur="500" fill="hold"/>
                                        <p:tgtEl>
                                          <p:spTgt spid="45">
                                            <p:txEl>
                                              <p:pRg st="3" end="3"/>
                                            </p:txEl>
                                          </p:spTgt>
                                        </p:tgtEl>
                                        <p:attrNameLst>
                                          <p:attrName>ppt_h</p:attrName>
                                        </p:attrNameLst>
                                      </p:cBhvr>
                                      <p:tavLst>
                                        <p:tav tm="0">
                                          <p:val>
                                            <p:fltVal val="0"/>
                                          </p:val>
                                        </p:tav>
                                        <p:tav tm="100000">
                                          <p:val>
                                            <p:strVal val="#ppt_h"/>
                                          </p:val>
                                        </p:tav>
                                      </p:tavLst>
                                    </p:anim>
                                    <p:animEffect transition="in" filter="fade">
                                      <p:cBhvr>
                                        <p:cTn id="46" dur="500"/>
                                        <p:tgtEl>
                                          <p:spTgt spid="45">
                                            <p:txEl>
                                              <p:pRg st="3" end="3"/>
                                            </p:txEl>
                                          </p:spTgt>
                                        </p:tgtEl>
                                      </p:cBhvr>
                                    </p:animEffect>
                                  </p:childTnLst>
                                </p:cTn>
                              </p:par>
                              <p:par>
                                <p:cTn id="47" presetID="53" presetClass="entr" presetSubtype="0" fill="hold" grpId="0" nodeType="withEffect">
                                  <p:stCondLst>
                                    <p:cond delay="0"/>
                                  </p:stCondLst>
                                  <p:childTnLst>
                                    <p:set>
                                      <p:cBhvr>
                                        <p:cTn id="48" dur="1" fill="hold">
                                          <p:stCondLst>
                                            <p:cond delay="0"/>
                                          </p:stCondLst>
                                        </p:cTn>
                                        <p:tgtEl>
                                          <p:spTgt spid="45">
                                            <p:txEl>
                                              <p:pRg st="4" end="4"/>
                                            </p:txEl>
                                          </p:spTgt>
                                        </p:tgtEl>
                                        <p:attrNameLst>
                                          <p:attrName>style.visibility</p:attrName>
                                        </p:attrNameLst>
                                      </p:cBhvr>
                                      <p:to>
                                        <p:strVal val="visible"/>
                                      </p:to>
                                    </p:set>
                                    <p:anim calcmode="lin" valueType="num">
                                      <p:cBhvr>
                                        <p:cTn id="49" dur="500" fill="hold"/>
                                        <p:tgtEl>
                                          <p:spTgt spid="45">
                                            <p:txEl>
                                              <p:pRg st="4" end="4"/>
                                            </p:txEl>
                                          </p:spTgt>
                                        </p:tgtEl>
                                        <p:attrNameLst>
                                          <p:attrName>ppt_w</p:attrName>
                                        </p:attrNameLst>
                                      </p:cBhvr>
                                      <p:tavLst>
                                        <p:tav tm="0">
                                          <p:val>
                                            <p:fltVal val="0"/>
                                          </p:val>
                                        </p:tav>
                                        <p:tav tm="100000">
                                          <p:val>
                                            <p:strVal val="#ppt_w"/>
                                          </p:val>
                                        </p:tav>
                                      </p:tavLst>
                                    </p:anim>
                                    <p:anim calcmode="lin" valueType="num">
                                      <p:cBhvr>
                                        <p:cTn id="50" dur="500" fill="hold"/>
                                        <p:tgtEl>
                                          <p:spTgt spid="45">
                                            <p:txEl>
                                              <p:pRg st="4" end="4"/>
                                            </p:txEl>
                                          </p:spTgt>
                                        </p:tgtEl>
                                        <p:attrNameLst>
                                          <p:attrName>ppt_h</p:attrName>
                                        </p:attrNameLst>
                                      </p:cBhvr>
                                      <p:tavLst>
                                        <p:tav tm="0">
                                          <p:val>
                                            <p:fltVal val="0"/>
                                          </p:val>
                                        </p:tav>
                                        <p:tav tm="100000">
                                          <p:val>
                                            <p:strVal val="#ppt_h"/>
                                          </p:val>
                                        </p:tav>
                                      </p:tavLst>
                                    </p:anim>
                                    <p:animEffect transition="in" filter="fade">
                                      <p:cBhvr>
                                        <p:cTn id="51" dur="500"/>
                                        <p:tgtEl>
                                          <p:spTgt spid="45">
                                            <p:txEl>
                                              <p:pRg st="4" end="4"/>
                                            </p:txEl>
                                          </p:spTgt>
                                        </p:tgtEl>
                                      </p:cBhvr>
                                    </p:animEffect>
                                  </p:childTnLst>
                                </p:cTn>
                              </p:par>
                              <p:par>
                                <p:cTn id="52" presetID="53" presetClass="entr" presetSubtype="0" fill="hold" grpId="0" nodeType="withEffect">
                                  <p:stCondLst>
                                    <p:cond delay="0"/>
                                  </p:stCondLst>
                                  <p:childTnLst>
                                    <p:set>
                                      <p:cBhvr>
                                        <p:cTn id="53" dur="1" fill="hold">
                                          <p:stCondLst>
                                            <p:cond delay="0"/>
                                          </p:stCondLst>
                                        </p:cTn>
                                        <p:tgtEl>
                                          <p:spTgt spid="45">
                                            <p:txEl>
                                              <p:pRg st="5" end="5"/>
                                            </p:txEl>
                                          </p:spTgt>
                                        </p:tgtEl>
                                        <p:attrNameLst>
                                          <p:attrName>style.visibility</p:attrName>
                                        </p:attrNameLst>
                                      </p:cBhvr>
                                      <p:to>
                                        <p:strVal val="visible"/>
                                      </p:to>
                                    </p:set>
                                    <p:anim calcmode="lin" valueType="num">
                                      <p:cBhvr>
                                        <p:cTn id="54" dur="500" fill="hold"/>
                                        <p:tgtEl>
                                          <p:spTgt spid="45">
                                            <p:txEl>
                                              <p:pRg st="5" end="5"/>
                                            </p:txEl>
                                          </p:spTgt>
                                        </p:tgtEl>
                                        <p:attrNameLst>
                                          <p:attrName>ppt_w</p:attrName>
                                        </p:attrNameLst>
                                      </p:cBhvr>
                                      <p:tavLst>
                                        <p:tav tm="0">
                                          <p:val>
                                            <p:fltVal val="0"/>
                                          </p:val>
                                        </p:tav>
                                        <p:tav tm="100000">
                                          <p:val>
                                            <p:strVal val="#ppt_w"/>
                                          </p:val>
                                        </p:tav>
                                      </p:tavLst>
                                    </p:anim>
                                    <p:anim calcmode="lin" valueType="num">
                                      <p:cBhvr>
                                        <p:cTn id="55" dur="500" fill="hold"/>
                                        <p:tgtEl>
                                          <p:spTgt spid="45">
                                            <p:txEl>
                                              <p:pRg st="5" end="5"/>
                                            </p:txEl>
                                          </p:spTgt>
                                        </p:tgtEl>
                                        <p:attrNameLst>
                                          <p:attrName>ppt_h</p:attrName>
                                        </p:attrNameLst>
                                      </p:cBhvr>
                                      <p:tavLst>
                                        <p:tav tm="0">
                                          <p:val>
                                            <p:fltVal val="0"/>
                                          </p:val>
                                        </p:tav>
                                        <p:tav tm="100000">
                                          <p:val>
                                            <p:strVal val="#ppt_h"/>
                                          </p:val>
                                        </p:tav>
                                      </p:tavLst>
                                    </p:anim>
                                    <p:animEffect transition="in" filter="fade">
                                      <p:cBhvr>
                                        <p:cTn id="56" dur="500"/>
                                        <p:tgtEl>
                                          <p:spTgt spid="45">
                                            <p:txEl>
                                              <p:pRg st="5" end="5"/>
                                            </p:txEl>
                                          </p:spTgt>
                                        </p:tgtEl>
                                      </p:cBhvr>
                                    </p:animEffect>
                                  </p:childTnLst>
                                </p:cTn>
                              </p:par>
                              <p:par>
                                <p:cTn id="57" presetID="53" presetClass="entr" presetSubtype="0" fill="hold" grpId="0" nodeType="withEffect">
                                  <p:stCondLst>
                                    <p:cond delay="0"/>
                                  </p:stCondLst>
                                  <p:childTnLst>
                                    <p:set>
                                      <p:cBhvr>
                                        <p:cTn id="58" dur="1" fill="hold">
                                          <p:stCondLst>
                                            <p:cond delay="0"/>
                                          </p:stCondLst>
                                        </p:cTn>
                                        <p:tgtEl>
                                          <p:spTgt spid="46">
                                            <p:bg/>
                                          </p:spTgt>
                                        </p:tgtEl>
                                        <p:attrNameLst>
                                          <p:attrName>style.visibility</p:attrName>
                                        </p:attrNameLst>
                                      </p:cBhvr>
                                      <p:to>
                                        <p:strVal val="visible"/>
                                      </p:to>
                                    </p:set>
                                    <p:anim calcmode="lin" valueType="num">
                                      <p:cBhvr>
                                        <p:cTn id="59" dur="500" fill="hold"/>
                                        <p:tgtEl>
                                          <p:spTgt spid="46">
                                            <p:bg/>
                                          </p:spTgt>
                                        </p:tgtEl>
                                        <p:attrNameLst>
                                          <p:attrName>ppt_w</p:attrName>
                                        </p:attrNameLst>
                                      </p:cBhvr>
                                      <p:tavLst>
                                        <p:tav tm="0">
                                          <p:val>
                                            <p:fltVal val="0"/>
                                          </p:val>
                                        </p:tav>
                                        <p:tav tm="100000">
                                          <p:val>
                                            <p:strVal val="#ppt_w"/>
                                          </p:val>
                                        </p:tav>
                                      </p:tavLst>
                                    </p:anim>
                                    <p:anim calcmode="lin" valueType="num">
                                      <p:cBhvr>
                                        <p:cTn id="60" dur="500" fill="hold"/>
                                        <p:tgtEl>
                                          <p:spTgt spid="46">
                                            <p:bg/>
                                          </p:spTgt>
                                        </p:tgtEl>
                                        <p:attrNameLst>
                                          <p:attrName>ppt_h</p:attrName>
                                        </p:attrNameLst>
                                      </p:cBhvr>
                                      <p:tavLst>
                                        <p:tav tm="0">
                                          <p:val>
                                            <p:fltVal val="0"/>
                                          </p:val>
                                        </p:tav>
                                        <p:tav tm="100000">
                                          <p:val>
                                            <p:strVal val="#ppt_h"/>
                                          </p:val>
                                        </p:tav>
                                      </p:tavLst>
                                    </p:anim>
                                    <p:animEffect transition="in" filter="fade">
                                      <p:cBhvr>
                                        <p:cTn id="61" dur="500"/>
                                        <p:tgtEl>
                                          <p:spTgt spid="46">
                                            <p:bg/>
                                          </p:spTgt>
                                        </p:tgtEl>
                                      </p:cBhvr>
                                    </p:animEffect>
                                  </p:childTnLst>
                                </p:cTn>
                              </p:par>
                              <p:par>
                                <p:cTn id="62" presetID="53" presetClass="entr" presetSubtype="0" fill="hold" grpId="0" nodeType="withEffect">
                                  <p:stCondLst>
                                    <p:cond delay="0"/>
                                  </p:stCondLst>
                                  <p:childTnLst>
                                    <p:set>
                                      <p:cBhvr>
                                        <p:cTn id="63" dur="1" fill="hold">
                                          <p:stCondLst>
                                            <p:cond delay="0"/>
                                          </p:stCondLst>
                                        </p:cTn>
                                        <p:tgtEl>
                                          <p:spTgt spid="46">
                                            <p:txEl>
                                              <p:pRg st="0" end="0"/>
                                            </p:txEl>
                                          </p:spTgt>
                                        </p:tgtEl>
                                        <p:attrNameLst>
                                          <p:attrName>style.visibility</p:attrName>
                                        </p:attrNameLst>
                                      </p:cBhvr>
                                      <p:to>
                                        <p:strVal val="visible"/>
                                      </p:to>
                                    </p:set>
                                    <p:anim calcmode="lin" valueType="num">
                                      <p:cBhvr>
                                        <p:cTn id="64" dur="5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65" dur="500" fill="hold"/>
                                        <p:tgtEl>
                                          <p:spTgt spid="46">
                                            <p:txEl>
                                              <p:pRg st="0" end="0"/>
                                            </p:txEl>
                                          </p:spTgt>
                                        </p:tgtEl>
                                        <p:attrNameLst>
                                          <p:attrName>ppt_h</p:attrName>
                                        </p:attrNameLst>
                                      </p:cBhvr>
                                      <p:tavLst>
                                        <p:tav tm="0">
                                          <p:val>
                                            <p:fltVal val="0"/>
                                          </p:val>
                                        </p:tav>
                                        <p:tav tm="100000">
                                          <p:val>
                                            <p:strVal val="#ppt_h"/>
                                          </p:val>
                                        </p:tav>
                                      </p:tavLst>
                                    </p:anim>
                                    <p:animEffect transition="in" filter="fade">
                                      <p:cBhvr>
                                        <p:cTn id="66" dur="500"/>
                                        <p:tgtEl>
                                          <p:spTgt spid="46">
                                            <p:txEl>
                                              <p:pRg st="0" end="0"/>
                                            </p:txEl>
                                          </p:spTgt>
                                        </p:tgtEl>
                                      </p:cBhvr>
                                    </p:animEffect>
                                  </p:childTnLst>
                                </p:cTn>
                              </p:par>
                              <p:par>
                                <p:cTn id="67" presetID="53" presetClass="entr" presetSubtype="0" fill="hold" grpId="0" nodeType="withEffect">
                                  <p:stCondLst>
                                    <p:cond delay="0"/>
                                  </p:stCondLst>
                                  <p:childTnLst>
                                    <p:set>
                                      <p:cBhvr>
                                        <p:cTn id="68" dur="1" fill="hold">
                                          <p:stCondLst>
                                            <p:cond delay="0"/>
                                          </p:stCondLst>
                                        </p:cTn>
                                        <p:tgtEl>
                                          <p:spTgt spid="46">
                                            <p:txEl>
                                              <p:pRg st="1" end="1"/>
                                            </p:txEl>
                                          </p:spTgt>
                                        </p:tgtEl>
                                        <p:attrNameLst>
                                          <p:attrName>style.visibility</p:attrName>
                                        </p:attrNameLst>
                                      </p:cBhvr>
                                      <p:to>
                                        <p:strVal val="visible"/>
                                      </p:to>
                                    </p:set>
                                    <p:anim calcmode="lin" valueType="num">
                                      <p:cBhvr>
                                        <p:cTn id="69" dur="500" fill="hold"/>
                                        <p:tgtEl>
                                          <p:spTgt spid="46">
                                            <p:txEl>
                                              <p:pRg st="1" end="1"/>
                                            </p:txEl>
                                          </p:spTgt>
                                        </p:tgtEl>
                                        <p:attrNameLst>
                                          <p:attrName>ppt_w</p:attrName>
                                        </p:attrNameLst>
                                      </p:cBhvr>
                                      <p:tavLst>
                                        <p:tav tm="0">
                                          <p:val>
                                            <p:fltVal val="0"/>
                                          </p:val>
                                        </p:tav>
                                        <p:tav tm="100000">
                                          <p:val>
                                            <p:strVal val="#ppt_w"/>
                                          </p:val>
                                        </p:tav>
                                      </p:tavLst>
                                    </p:anim>
                                    <p:anim calcmode="lin" valueType="num">
                                      <p:cBhvr>
                                        <p:cTn id="70" dur="500" fill="hold"/>
                                        <p:tgtEl>
                                          <p:spTgt spid="46">
                                            <p:txEl>
                                              <p:pRg st="1" end="1"/>
                                            </p:txEl>
                                          </p:spTgt>
                                        </p:tgtEl>
                                        <p:attrNameLst>
                                          <p:attrName>ppt_h</p:attrName>
                                        </p:attrNameLst>
                                      </p:cBhvr>
                                      <p:tavLst>
                                        <p:tav tm="0">
                                          <p:val>
                                            <p:fltVal val="0"/>
                                          </p:val>
                                        </p:tav>
                                        <p:tav tm="100000">
                                          <p:val>
                                            <p:strVal val="#ppt_h"/>
                                          </p:val>
                                        </p:tav>
                                      </p:tavLst>
                                    </p:anim>
                                    <p:animEffect transition="in" filter="fade">
                                      <p:cBhvr>
                                        <p:cTn id="71" dur="500"/>
                                        <p:tgtEl>
                                          <p:spTgt spid="46">
                                            <p:txEl>
                                              <p:pRg st="1" end="1"/>
                                            </p:txEl>
                                          </p:spTgt>
                                        </p:tgtEl>
                                      </p:cBhvr>
                                    </p:animEffect>
                                  </p:childTnLst>
                                </p:cTn>
                              </p:par>
                              <p:par>
                                <p:cTn id="72" presetID="53" presetClass="entr" presetSubtype="0" fill="hold" grpId="0" nodeType="withEffect">
                                  <p:stCondLst>
                                    <p:cond delay="0"/>
                                  </p:stCondLst>
                                  <p:childTnLst>
                                    <p:set>
                                      <p:cBhvr>
                                        <p:cTn id="73" dur="1" fill="hold">
                                          <p:stCondLst>
                                            <p:cond delay="0"/>
                                          </p:stCondLst>
                                        </p:cTn>
                                        <p:tgtEl>
                                          <p:spTgt spid="46">
                                            <p:txEl>
                                              <p:pRg st="2" end="2"/>
                                            </p:txEl>
                                          </p:spTgt>
                                        </p:tgtEl>
                                        <p:attrNameLst>
                                          <p:attrName>style.visibility</p:attrName>
                                        </p:attrNameLst>
                                      </p:cBhvr>
                                      <p:to>
                                        <p:strVal val="visible"/>
                                      </p:to>
                                    </p:set>
                                    <p:anim calcmode="lin" valueType="num">
                                      <p:cBhvr>
                                        <p:cTn id="74" dur="500" fill="hold"/>
                                        <p:tgtEl>
                                          <p:spTgt spid="46">
                                            <p:txEl>
                                              <p:pRg st="2" end="2"/>
                                            </p:txEl>
                                          </p:spTgt>
                                        </p:tgtEl>
                                        <p:attrNameLst>
                                          <p:attrName>ppt_w</p:attrName>
                                        </p:attrNameLst>
                                      </p:cBhvr>
                                      <p:tavLst>
                                        <p:tav tm="0">
                                          <p:val>
                                            <p:fltVal val="0"/>
                                          </p:val>
                                        </p:tav>
                                        <p:tav tm="100000">
                                          <p:val>
                                            <p:strVal val="#ppt_w"/>
                                          </p:val>
                                        </p:tav>
                                      </p:tavLst>
                                    </p:anim>
                                    <p:anim calcmode="lin" valueType="num">
                                      <p:cBhvr>
                                        <p:cTn id="75" dur="500" fill="hold"/>
                                        <p:tgtEl>
                                          <p:spTgt spid="46">
                                            <p:txEl>
                                              <p:pRg st="2" end="2"/>
                                            </p:txEl>
                                          </p:spTgt>
                                        </p:tgtEl>
                                        <p:attrNameLst>
                                          <p:attrName>ppt_h</p:attrName>
                                        </p:attrNameLst>
                                      </p:cBhvr>
                                      <p:tavLst>
                                        <p:tav tm="0">
                                          <p:val>
                                            <p:fltVal val="0"/>
                                          </p:val>
                                        </p:tav>
                                        <p:tav tm="100000">
                                          <p:val>
                                            <p:strVal val="#ppt_h"/>
                                          </p:val>
                                        </p:tav>
                                      </p:tavLst>
                                    </p:anim>
                                    <p:animEffect transition="in" filter="fade">
                                      <p:cBhvr>
                                        <p:cTn id="76" dur="500"/>
                                        <p:tgtEl>
                                          <p:spTgt spid="46">
                                            <p:txEl>
                                              <p:pRg st="2" end="2"/>
                                            </p:txEl>
                                          </p:spTgt>
                                        </p:tgtEl>
                                      </p:cBhvr>
                                    </p:animEffect>
                                  </p:childTnLst>
                                </p:cTn>
                              </p:par>
                              <p:par>
                                <p:cTn id="77" presetID="53" presetClass="entr" presetSubtype="0" fill="hold" grpId="0" nodeType="withEffect">
                                  <p:stCondLst>
                                    <p:cond delay="0"/>
                                  </p:stCondLst>
                                  <p:childTnLst>
                                    <p:set>
                                      <p:cBhvr>
                                        <p:cTn id="78" dur="1" fill="hold">
                                          <p:stCondLst>
                                            <p:cond delay="0"/>
                                          </p:stCondLst>
                                        </p:cTn>
                                        <p:tgtEl>
                                          <p:spTgt spid="46">
                                            <p:txEl>
                                              <p:pRg st="3" end="3"/>
                                            </p:txEl>
                                          </p:spTgt>
                                        </p:tgtEl>
                                        <p:attrNameLst>
                                          <p:attrName>style.visibility</p:attrName>
                                        </p:attrNameLst>
                                      </p:cBhvr>
                                      <p:to>
                                        <p:strVal val="visible"/>
                                      </p:to>
                                    </p:set>
                                    <p:anim calcmode="lin" valueType="num">
                                      <p:cBhvr>
                                        <p:cTn id="79" dur="500" fill="hold"/>
                                        <p:tgtEl>
                                          <p:spTgt spid="46">
                                            <p:txEl>
                                              <p:pRg st="3" end="3"/>
                                            </p:txEl>
                                          </p:spTgt>
                                        </p:tgtEl>
                                        <p:attrNameLst>
                                          <p:attrName>ppt_w</p:attrName>
                                        </p:attrNameLst>
                                      </p:cBhvr>
                                      <p:tavLst>
                                        <p:tav tm="0">
                                          <p:val>
                                            <p:fltVal val="0"/>
                                          </p:val>
                                        </p:tav>
                                        <p:tav tm="100000">
                                          <p:val>
                                            <p:strVal val="#ppt_w"/>
                                          </p:val>
                                        </p:tav>
                                      </p:tavLst>
                                    </p:anim>
                                    <p:anim calcmode="lin" valueType="num">
                                      <p:cBhvr>
                                        <p:cTn id="80" dur="500" fill="hold"/>
                                        <p:tgtEl>
                                          <p:spTgt spid="46">
                                            <p:txEl>
                                              <p:pRg st="3" end="3"/>
                                            </p:txEl>
                                          </p:spTgt>
                                        </p:tgtEl>
                                        <p:attrNameLst>
                                          <p:attrName>ppt_h</p:attrName>
                                        </p:attrNameLst>
                                      </p:cBhvr>
                                      <p:tavLst>
                                        <p:tav tm="0">
                                          <p:val>
                                            <p:fltVal val="0"/>
                                          </p:val>
                                        </p:tav>
                                        <p:tav tm="100000">
                                          <p:val>
                                            <p:strVal val="#ppt_h"/>
                                          </p:val>
                                        </p:tav>
                                      </p:tavLst>
                                    </p:anim>
                                    <p:animEffect transition="in" filter="fade">
                                      <p:cBhvr>
                                        <p:cTn id="81" dur="500"/>
                                        <p:tgtEl>
                                          <p:spTgt spid="46">
                                            <p:txEl>
                                              <p:pRg st="3" end="3"/>
                                            </p:txEl>
                                          </p:spTgt>
                                        </p:tgtEl>
                                      </p:cBhvr>
                                    </p:animEffect>
                                  </p:childTnLst>
                                </p:cTn>
                              </p:par>
                              <p:par>
                                <p:cTn id="82" presetID="53" presetClass="entr" presetSubtype="0" fill="hold" grpId="0" nodeType="withEffect">
                                  <p:stCondLst>
                                    <p:cond delay="0"/>
                                  </p:stCondLst>
                                  <p:childTnLst>
                                    <p:set>
                                      <p:cBhvr>
                                        <p:cTn id="83" dur="1" fill="hold">
                                          <p:stCondLst>
                                            <p:cond delay="0"/>
                                          </p:stCondLst>
                                        </p:cTn>
                                        <p:tgtEl>
                                          <p:spTgt spid="46">
                                            <p:txEl>
                                              <p:pRg st="4" end="4"/>
                                            </p:txEl>
                                          </p:spTgt>
                                        </p:tgtEl>
                                        <p:attrNameLst>
                                          <p:attrName>style.visibility</p:attrName>
                                        </p:attrNameLst>
                                      </p:cBhvr>
                                      <p:to>
                                        <p:strVal val="visible"/>
                                      </p:to>
                                    </p:set>
                                    <p:anim calcmode="lin" valueType="num">
                                      <p:cBhvr>
                                        <p:cTn id="84" dur="500" fill="hold"/>
                                        <p:tgtEl>
                                          <p:spTgt spid="46">
                                            <p:txEl>
                                              <p:pRg st="4" end="4"/>
                                            </p:txEl>
                                          </p:spTgt>
                                        </p:tgtEl>
                                        <p:attrNameLst>
                                          <p:attrName>ppt_w</p:attrName>
                                        </p:attrNameLst>
                                      </p:cBhvr>
                                      <p:tavLst>
                                        <p:tav tm="0">
                                          <p:val>
                                            <p:fltVal val="0"/>
                                          </p:val>
                                        </p:tav>
                                        <p:tav tm="100000">
                                          <p:val>
                                            <p:strVal val="#ppt_w"/>
                                          </p:val>
                                        </p:tav>
                                      </p:tavLst>
                                    </p:anim>
                                    <p:anim calcmode="lin" valueType="num">
                                      <p:cBhvr>
                                        <p:cTn id="85" dur="500" fill="hold"/>
                                        <p:tgtEl>
                                          <p:spTgt spid="46">
                                            <p:txEl>
                                              <p:pRg st="4" end="4"/>
                                            </p:txEl>
                                          </p:spTgt>
                                        </p:tgtEl>
                                        <p:attrNameLst>
                                          <p:attrName>ppt_h</p:attrName>
                                        </p:attrNameLst>
                                      </p:cBhvr>
                                      <p:tavLst>
                                        <p:tav tm="0">
                                          <p:val>
                                            <p:fltVal val="0"/>
                                          </p:val>
                                        </p:tav>
                                        <p:tav tm="100000">
                                          <p:val>
                                            <p:strVal val="#ppt_h"/>
                                          </p:val>
                                        </p:tav>
                                      </p:tavLst>
                                    </p:anim>
                                    <p:animEffect transition="in" filter="fade">
                                      <p:cBhvr>
                                        <p:cTn id="86" dur="500"/>
                                        <p:tgtEl>
                                          <p:spTgt spid="46">
                                            <p:txEl>
                                              <p:pRg st="4" end="4"/>
                                            </p:txEl>
                                          </p:spTgt>
                                        </p:tgtEl>
                                      </p:cBhvr>
                                    </p:animEffect>
                                  </p:childTnLst>
                                </p:cTn>
                              </p:par>
                              <p:par>
                                <p:cTn id="87" presetID="53" presetClass="entr" presetSubtype="0" fill="hold" grpId="0" nodeType="withEffect">
                                  <p:stCondLst>
                                    <p:cond delay="0"/>
                                  </p:stCondLst>
                                  <p:childTnLst>
                                    <p:set>
                                      <p:cBhvr>
                                        <p:cTn id="88" dur="1" fill="hold">
                                          <p:stCondLst>
                                            <p:cond delay="0"/>
                                          </p:stCondLst>
                                        </p:cTn>
                                        <p:tgtEl>
                                          <p:spTgt spid="46">
                                            <p:txEl>
                                              <p:pRg st="5" end="5"/>
                                            </p:txEl>
                                          </p:spTgt>
                                        </p:tgtEl>
                                        <p:attrNameLst>
                                          <p:attrName>style.visibility</p:attrName>
                                        </p:attrNameLst>
                                      </p:cBhvr>
                                      <p:to>
                                        <p:strVal val="visible"/>
                                      </p:to>
                                    </p:set>
                                    <p:anim calcmode="lin" valueType="num">
                                      <p:cBhvr>
                                        <p:cTn id="89" dur="500" fill="hold"/>
                                        <p:tgtEl>
                                          <p:spTgt spid="46">
                                            <p:txEl>
                                              <p:pRg st="5" end="5"/>
                                            </p:txEl>
                                          </p:spTgt>
                                        </p:tgtEl>
                                        <p:attrNameLst>
                                          <p:attrName>ppt_w</p:attrName>
                                        </p:attrNameLst>
                                      </p:cBhvr>
                                      <p:tavLst>
                                        <p:tav tm="0">
                                          <p:val>
                                            <p:fltVal val="0"/>
                                          </p:val>
                                        </p:tav>
                                        <p:tav tm="100000">
                                          <p:val>
                                            <p:strVal val="#ppt_w"/>
                                          </p:val>
                                        </p:tav>
                                      </p:tavLst>
                                    </p:anim>
                                    <p:anim calcmode="lin" valueType="num">
                                      <p:cBhvr>
                                        <p:cTn id="90" dur="500" fill="hold"/>
                                        <p:tgtEl>
                                          <p:spTgt spid="46">
                                            <p:txEl>
                                              <p:pRg st="5" end="5"/>
                                            </p:txEl>
                                          </p:spTgt>
                                        </p:tgtEl>
                                        <p:attrNameLst>
                                          <p:attrName>ppt_h</p:attrName>
                                        </p:attrNameLst>
                                      </p:cBhvr>
                                      <p:tavLst>
                                        <p:tav tm="0">
                                          <p:val>
                                            <p:fltVal val="0"/>
                                          </p:val>
                                        </p:tav>
                                        <p:tav tm="100000">
                                          <p:val>
                                            <p:strVal val="#ppt_h"/>
                                          </p:val>
                                        </p:tav>
                                      </p:tavLst>
                                    </p:anim>
                                    <p:animEffect transition="in" filter="fade">
                                      <p:cBhvr>
                                        <p:cTn id="91" dur="500"/>
                                        <p:tgtEl>
                                          <p:spTgt spid="46">
                                            <p:txEl>
                                              <p:pRg st="5" end="5"/>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8"/>
                                        </p:tgtEl>
                                        <p:attrNameLst>
                                          <p:attrName>style.visibility</p:attrName>
                                        </p:attrNameLst>
                                      </p:cBhvr>
                                      <p:to>
                                        <p:strVal val="visible"/>
                                      </p:to>
                                    </p:set>
                                    <p:animEffect transition="in" filter="wipe(down)">
                                      <p:cBhvr>
                                        <p:cTn id="9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4" grpId="0" animBg="1"/>
      <p:bldP spid="45" grpId="0" build="allAtOnce" animBg="1"/>
      <p:bldP spid="46" grpId="0" build="allAtOnce"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92A4027E-101C-4448-AF80-E3251464418F}"/>
              </a:ext>
            </a:extLst>
          </p:cNvPr>
          <p:cNvSpPr>
            <a:spLocks noGrp="1" noChangeArrowheads="1"/>
          </p:cNvSpPr>
          <p:nvPr>
            <p:ph idx="1"/>
          </p:nvPr>
        </p:nvSpPr>
        <p:spPr>
          <a:xfrm>
            <a:off x="373063" y="1152401"/>
            <a:ext cx="8231187" cy="1923405"/>
          </a:xfrm>
        </p:spPr>
        <p:txBody>
          <a:bodyPr/>
          <a:lstStyle/>
          <a:p>
            <a:pPr eaLnBrk="1" hangingPunct="1">
              <a:lnSpc>
                <a:spcPts val="4500"/>
              </a:lnSpc>
              <a:buClrTx/>
              <a:buFont typeface="Wingdings" panose="05000000000000000000" pitchFamily="2" charset="2"/>
              <a:buChar char="Ø"/>
              <a:defRPr/>
            </a:pPr>
            <a:r>
              <a:rPr lang="zh-CN" altLang="en-US" sz="2800" b="1" dirty="0">
                <a:solidFill>
                  <a:schemeClr val="tx1"/>
                </a:solidFill>
                <a:cs typeface="Times New Roman" panose="02020603050405020304" pitchFamily="18" charset="0"/>
              </a:rPr>
              <a:t>总是选择每个句型的</a:t>
            </a:r>
            <a:r>
              <a:rPr lang="zh-CN" altLang="en-US" sz="2800" b="1" dirty="0">
                <a:solidFill>
                  <a:schemeClr val="tx2">
                    <a:lumMod val="60000"/>
                    <a:lumOff val="40000"/>
                  </a:schemeClr>
                </a:solidFill>
                <a:cs typeface="Times New Roman" panose="02020603050405020304" pitchFamily="18" charset="0"/>
              </a:rPr>
              <a:t>最左非终结符</a:t>
            </a:r>
            <a:r>
              <a:rPr lang="zh-CN" altLang="en-US" sz="2800" b="1" dirty="0">
                <a:solidFill>
                  <a:schemeClr val="tx1"/>
                </a:solidFill>
                <a:cs typeface="Times New Roman" panose="02020603050405020304" pitchFamily="18" charset="0"/>
              </a:rPr>
              <a:t>进行替换</a:t>
            </a:r>
            <a:endParaRPr lang="en-US" altLang="zh-CN" sz="2800" b="1" dirty="0">
              <a:solidFill>
                <a:schemeClr val="tx1"/>
              </a:solidFill>
              <a:cs typeface="Times New Roman" panose="02020603050405020304" pitchFamily="18" charset="0"/>
            </a:endParaRPr>
          </a:p>
          <a:p>
            <a:pPr eaLnBrk="1" hangingPunct="1">
              <a:lnSpc>
                <a:spcPts val="4500"/>
              </a:lnSpc>
              <a:buClrTx/>
              <a:buFont typeface="Wingdings" panose="05000000000000000000" pitchFamily="2" charset="2"/>
              <a:buChar char="Ø"/>
              <a:defRPr/>
            </a:pPr>
            <a:r>
              <a:rPr lang="zh-CN" altLang="en-US" sz="2800" b="1" dirty="0">
                <a:solidFill>
                  <a:schemeClr val="tx1"/>
                </a:solidFill>
                <a:cs typeface="Times New Roman" panose="02020603050405020304" pitchFamily="18" charset="0"/>
              </a:rPr>
              <a:t>根据输入流中的</a:t>
            </a:r>
            <a:r>
              <a:rPr lang="zh-CN" altLang="en-US" sz="2800" b="1" dirty="0">
                <a:solidFill>
                  <a:schemeClr val="tx2">
                    <a:lumMod val="60000"/>
                    <a:lumOff val="40000"/>
                  </a:schemeClr>
                </a:solidFill>
                <a:cs typeface="Times New Roman" panose="02020603050405020304" pitchFamily="18" charset="0"/>
              </a:rPr>
              <a:t>下一个终结符</a:t>
            </a:r>
            <a:r>
              <a:rPr lang="zh-CN" altLang="en-US" sz="2800" b="1" dirty="0">
                <a:solidFill>
                  <a:schemeClr val="tx1"/>
                </a:solidFill>
                <a:cs typeface="Times New Roman" panose="02020603050405020304" pitchFamily="18" charset="0"/>
              </a:rPr>
              <a:t>，选择最左非终结符的一个候选式</a:t>
            </a:r>
          </a:p>
        </p:txBody>
      </p:sp>
      <p:sp>
        <p:nvSpPr>
          <p:cNvPr id="2" name="标题 1">
            <a:extLst>
              <a:ext uri="{FF2B5EF4-FFF2-40B4-BE49-F238E27FC236}">
                <a16:creationId xmlns:a16="http://schemas.microsoft.com/office/drawing/2014/main" id="{8612DA4B-A6DE-4F87-80BC-68FD6FD70878}"/>
              </a:ext>
            </a:extLst>
          </p:cNvPr>
          <p:cNvSpPr>
            <a:spLocks noGrp="1"/>
          </p:cNvSpPr>
          <p:nvPr>
            <p:ph type="title"/>
          </p:nvPr>
        </p:nvSpPr>
        <p:spPr>
          <a:xfrm>
            <a:off x="755650" y="268288"/>
            <a:ext cx="7931150" cy="358775"/>
          </a:xfrm>
        </p:spPr>
        <p:txBody>
          <a:bodyPr/>
          <a:lstStyle/>
          <a:p>
            <a:pPr>
              <a:defRPr/>
            </a:pPr>
            <a:r>
              <a:rPr lang="zh-CN" altLang="en-US" sz="3000" spc="300" dirty="0">
                <a:solidFill>
                  <a:schemeClr val="tx1"/>
                </a:solidFill>
                <a:latin typeface="微软雅黑" pitchFamily="34" charset="-122"/>
                <a:ea typeface="微软雅黑" pitchFamily="34" charset="-122"/>
              </a:rPr>
              <a:t>自顶向下的语法分析采用最左推导方式</a:t>
            </a:r>
            <a:endParaRPr lang="zh-CN" altLang="en-US" dirty="0">
              <a:solidFill>
                <a:schemeClr val="tx1"/>
              </a:solidFill>
            </a:endParaRPr>
          </a:p>
        </p:txBody>
      </p:sp>
      <p:sp>
        <p:nvSpPr>
          <p:cNvPr id="3" name="矩形 2">
            <a:extLst>
              <a:ext uri="{FF2B5EF4-FFF2-40B4-BE49-F238E27FC236}">
                <a16:creationId xmlns:a16="http://schemas.microsoft.com/office/drawing/2014/main" id="{CFED01B7-8998-4924-9BFB-3F4C5A575FCD}"/>
              </a:ext>
            </a:extLst>
          </p:cNvPr>
          <p:cNvSpPr/>
          <p:nvPr/>
        </p:nvSpPr>
        <p:spPr>
          <a:xfrm>
            <a:off x="1532228" y="3354065"/>
            <a:ext cx="6079543" cy="127406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200"/>
              </a:lnSpc>
            </a:pPr>
            <a:r>
              <a:rPr lang="zh-CN" altLang="en-US" sz="2400" b="1" dirty="0">
                <a:solidFill>
                  <a:srgbClr val="0070C0"/>
                </a:solidFill>
              </a:rPr>
              <a:t>自顶向下分析的两个选择：</a:t>
            </a:r>
            <a:endParaRPr lang="en-US" altLang="zh-CN" sz="2400" b="1" dirty="0">
              <a:solidFill>
                <a:srgbClr val="0070C0"/>
              </a:solidFill>
            </a:endParaRPr>
          </a:p>
          <a:p>
            <a:pPr marL="342900" indent="-342900">
              <a:lnSpc>
                <a:spcPts val="3200"/>
              </a:lnSpc>
              <a:buFont typeface="Wingdings" panose="05000000000000000000" pitchFamily="2" charset="2"/>
              <a:buChar char="Ø"/>
            </a:pPr>
            <a:r>
              <a:rPr lang="zh-CN" altLang="en-US" sz="2400" b="1" dirty="0">
                <a:solidFill>
                  <a:srgbClr val="0070C0"/>
                </a:solidFill>
              </a:rPr>
              <a:t>最左推导解决了非终结符的选择的确定性</a:t>
            </a:r>
            <a:endParaRPr lang="en-US" altLang="zh-CN" sz="2400" b="1" dirty="0">
              <a:solidFill>
                <a:srgbClr val="0070C0"/>
              </a:solidFill>
            </a:endParaRPr>
          </a:p>
          <a:p>
            <a:pPr marL="342900" indent="-342900">
              <a:lnSpc>
                <a:spcPts val="3200"/>
              </a:lnSpc>
              <a:buFont typeface="Wingdings" panose="05000000000000000000" pitchFamily="2" charset="2"/>
              <a:buChar char="Ø"/>
            </a:pPr>
            <a:r>
              <a:rPr lang="zh-CN" altLang="en-US" sz="2400" b="1" dirty="0">
                <a:solidFill>
                  <a:srgbClr val="0070C0"/>
                </a:solidFill>
                <a:highlight>
                  <a:srgbClr val="FFFF00"/>
                </a:highlight>
              </a:rPr>
              <a:t>如何选择候选式呢？</a:t>
            </a:r>
          </a:p>
        </p:txBody>
      </p:sp>
      <p:sp>
        <p:nvSpPr>
          <p:cNvPr id="5" name="灯片编号占位符 4">
            <a:extLst>
              <a:ext uri="{FF2B5EF4-FFF2-40B4-BE49-F238E27FC236}">
                <a16:creationId xmlns:a16="http://schemas.microsoft.com/office/drawing/2014/main" id="{EF0E1190-A8A0-40E2-AD9C-30A6F1EB87A2}"/>
              </a:ext>
            </a:extLst>
          </p:cNvPr>
          <p:cNvSpPr>
            <a:spLocks noGrp="1"/>
          </p:cNvSpPr>
          <p:nvPr>
            <p:ph type="sldNum" sz="quarter" idx="12"/>
          </p:nvPr>
        </p:nvSpPr>
        <p:spPr/>
        <p:txBody>
          <a:bodyPr/>
          <a:lstStyle/>
          <a:p>
            <a:pPr>
              <a:defRPr/>
            </a:pPr>
            <a:fld id="{EA567855-7F13-4FC5-AD61-2B82F6443E16}" type="slidenum">
              <a:rPr lang="zh-CN" altLang="en-US" smtClean="0"/>
              <a:pPr>
                <a:defRPr/>
              </a:pPr>
              <a:t>11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animEffect transition="in" filter="wipe(down)">
                                      <p:cBhvr>
                                        <p:cTn id="7" dur="500"/>
                                        <p:tgtEl>
                                          <p:spTgt spid="194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9458">
                                            <p:txEl>
                                              <p:pRg st="1" end="1"/>
                                            </p:txEl>
                                          </p:spTgt>
                                        </p:tgtEl>
                                        <p:attrNameLst>
                                          <p:attrName>style.visibility</p:attrName>
                                        </p:attrNameLst>
                                      </p:cBhvr>
                                      <p:to>
                                        <p:strVal val="visible"/>
                                      </p:to>
                                    </p:set>
                                    <p:animEffect transition="in" filter="wipe(down)">
                                      <p:cBhvr>
                                        <p:cTn id="17" dur="500"/>
                                        <p:tgtEl>
                                          <p:spTgt spid="1945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uiExpand="1" build="p"/>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39" name="Rectangle 39">
            <a:extLst>
              <a:ext uri="{FF2B5EF4-FFF2-40B4-BE49-F238E27FC236}">
                <a16:creationId xmlns:a16="http://schemas.microsoft.com/office/drawing/2014/main" id="{C3815160-5EE4-4B55-A532-3B6F5B38B35A}"/>
              </a:ext>
            </a:extLst>
          </p:cNvPr>
          <p:cNvSpPr>
            <a:spLocks noGrp="1" noChangeArrowheads="1"/>
          </p:cNvSpPr>
          <p:nvPr>
            <p:ph idx="1"/>
          </p:nvPr>
        </p:nvSpPr>
        <p:spPr>
          <a:xfrm>
            <a:off x="539552" y="785813"/>
            <a:ext cx="5976937" cy="3246437"/>
          </a:xfrm>
        </p:spPr>
        <p:txBody>
          <a:bodyPr/>
          <a:lstStyle/>
          <a:p>
            <a:pPr eaLnBrk="1" hangingPunct="1">
              <a:buClrTx/>
              <a:buFont typeface="Wingdings" panose="05000000000000000000" pitchFamily="2" charset="2"/>
              <a:buChar char="Ø"/>
            </a:pPr>
            <a:r>
              <a:rPr lang="zh-CN" altLang="en-US" b="1" dirty="0">
                <a:solidFill>
                  <a:schemeClr val="tx1"/>
                </a:solidFill>
                <a:latin typeface="楷体" panose="02010609060101010101" pitchFamily="49" charset="-122"/>
                <a:cs typeface="Times New Roman" panose="02020603050405020304" pitchFamily="18" charset="0"/>
              </a:rPr>
              <a:t>文法</a:t>
            </a:r>
            <a:endParaRPr lang="en-US" altLang="zh-CN" b="1" dirty="0">
              <a:solidFill>
                <a:schemeClr val="tx1"/>
              </a:solidFill>
              <a:latin typeface="楷体" panose="02010609060101010101" pitchFamily="49" charset="-122"/>
              <a:cs typeface="Times New Roman" panose="02020603050405020304" pitchFamily="18" charset="0"/>
            </a:endParaRPr>
          </a:p>
          <a:p>
            <a:pPr marL="303213" lvl="1" indent="0" eaLnBrk="1" hangingPunct="1">
              <a:buFont typeface="Symbol" panose="05050102010706020507" pitchFamily="18" charset="2"/>
              <a:buNone/>
            </a:pPr>
            <a:r>
              <a:rPr lang="en-US" altLang="zh-CN"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① </a:t>
            </a:r>
            <a:r>
              <a:rPr lang="en-US" altLang="zh-CN" sz="2400" b="1" i="1" dirty="0">
                <a:solidFill>
                  <a:schemeClr val="tx1"/>
                </a:solidFill>
                <a:latin typeface="Times New Roman" panose="02020603050405020304" pitchFamily="18" charset="0"/>
                <a:ea typeface="楷体_GB2312"/>
                <a:cs typeface="Times New Roman" panose="02020603050405020304" pitchFamily="18" charset="0"/>
              </a:rPr>
              <a:t>E</a:t>
            </a:r>
            <a:r>
              <a:rPr lang="en-US" altLang="zh-CN" sz="2400" b="1" dirty="0">
                <a:solidFill>
                  <a:schemeClr val="tx1"/>
                </a:solidFill>
                <a:latin typeface="Times New Roman" panose="02020603050405020304" pitchFamily="18" charset="0"/>
                <a:ea typeface="楷体_GB2312"/>
                <a:cs typeface="Times New Roman" panose="02020603050405020304" pitchFamily="18" charset="0"/>
              </a:rPr>
              <a:t> → </a:t>
            </a:r>
            <a:r>
              <a:rPr lang="en-US" altLang="zh-CN" sz="2400" b="1" i="1" dirty="0">
                <a:solidFill>
                  <a:schemeClr val="tx1"/>
                </a:solidFill>
                <a:latin typeface="Times New Roman" panose="02020603050405020304" pitchFamily="18" charset="0"/>
                <a:ea typeface="楷体_GB2312"/>
                <a:cs typeface="Times New Roman" panose="02020603050405020304" pitchFamily="18" charset="0"/>
              </a:rPr>
              <a:t>T E’</a:t>
            </a:r>
            <a:r>
              <a:rPr lang="en-US" altLang="zh-CN" sz="2400" b="1" dirty="0">
                <a:solidFill>
                  <a:schemeClr val="tx1"/>
                </a:solidFill>
                <a:latin typeface="Times New Roman" panose="02020603050405020304" pitchFamily="18" charset="0"/>
                <a:ea typeface="楷体_GB2312"/>
                <a:cs typeface="Times New Roman" panose="02020603050405020304" pitchFamily="18" charset="0"/>
              </a:rPr>
              <a:t>        </a:t>
            </a:r>
          </a:p>
          <a:p>
            <a:pPr marL="303213" lvl="1" indent="0" eaLnBrk="1" hangingPunct="1">
              <a:buFont typeface="Symbol" panose="05050102010706020507" pitchFamily="18" charset="2"/>
              <a:buNone/>
            </a:pPr>
            <a:r>
              <a:rPr lang="en-US" altLang="zh-CN"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② </a:t>
            </a:r>
            <a:r>
              <a:rPr lang="en-US" altLang="zh-CN" sz="2400" b="1" i="1" dirty="0">
                <a:solidFill>
                  <a:schemeClr val="tx1"/>
                </a:solidFill>
                <a:latin typeface="Times New Roman" panose="02020603050405020304" pitchFamily="18" charset="0"/>
                <a:ea typeface="楷体_GB2312"/>
                <a:cs typeface="Times New Roman" panose="02020603050405020304" pitchFamily="18" charset="0"/>
              </a:rPr>
              <a:t>E’</a:t>
            </a:r>
            <a:r>
              <a:rPr lang="en-US" altLang="zh-CN" sz="2400" b="1" dirty="0">
                <a:solidFill>
                  <a:schemeClr val="tx1"/>
                </a:solidFill>
                <a:latin typeface="Times New Roman" panose="02020603050405020304" pitchFamily="18" charset="0"/>
                <a:ea typeface="楷体_GB2312"/>
                <a:cs typeface="Times New Roman" panose="02020603050405020304" pitchFamily="18" charset="0"/>
              </a:rPr>
              <a:t>→ </a:t>
            </a:r>
            <a:r>
              <a:rPr lang="en-US" altLang="zh-CN" sz="2400" b="1" dirty="0">
                <a:solidFill>
                  <a:srgbClr val="2D83F4"/>
                </a:solidFill>
                <a:latin typeface="Times New Roman" panose="02020603050405020304" pitchFamily="18" charset="0"/>
                <a:ea typeface="楷体_GB2312"/>
                <a:cs typeface="Times New Roman" panose="02020603050405020304" pitchFamily="18" charset="0"/>
              </a:rPr>
              <a:t>+ </a:t>
            </a:r>
            <a:r>
              <a:rPr lang="en-US" altLang="zh-CN" sz="2400" b="1" i="1" dirty="0">
                <a:solidFill>
                  <a:schemeClr val="tx1"/>
                </a:solidFill>
                <a:latin typeface="Times New Roman" panose="02020603050405020304" pitchFamily="18" charset="0"/>
                <a:ea typeface="楷体_GB2312"/>
                <a:cs typeface="Times New Roman" panose="02020603050405020304" pitchFamily="18" charset="0"/>
              </a:rPr>
              <a:t>T </a:t>
            </a:r>
            <a:r>
              <a:rPr lang="en-US" altLang="zh-CN" sz="2400" b="1" i="1" dirty="0" err="1">
                <a:solidFill>
                  <a:schemeClr val="tx1"/>
                </a:solidFill>
                <a:latin typeface="Times New Roman" panose="02020603050405020304" pitchFamily="18" charset="0"/>
                <a:ea typeface="楷体_GB2312"/>
                <a:cs typeface="Times New Roman" panose="02020603050405020304" pitchFamily="18" charset="0"/>
              </a:rPr>
              <a:t>E’</a:t>
            </a:r>
            <a:r>
              <a:rPr lang="en-US" altLang="zh-CN" sz="2400" b="1" dirty="0" err="1">
                <a:solidFill>
                  <a:schemeClr val="tx1"/>
                </a:solidFill>
                <a:latin typeface="Times New Roman" panose="02020603050405020304" pitchFamily="18" charset="0"/>
                <a:ea typeface="楷体_GB2312"/>
                <a:cs typeface="Times New Roman" panose="02020603050405020304" pitchFamily="18" charset="0"/>
              </a:rPr>
              <a:t>｜</a:t>
            </a:r>
            <a:r>
              <a:rPr lang="en-US" altLang="zh-CN" sz="2400" b="1" i="1" dirty="0" err="1">
                <a:solidFill>
                  <a:schemeClr val="tx1"/>
                </a:solidFill>
                <a:latin typeface="Times New Roman" panose="02020603050405020304" pitchFamily="18" charset="0"/>
                <a:ea typeface="楷体_GB2312"/>
                <a:cs typeface="Times New Roman" panose="02020603050405020304" pitchFamily="18" charset="0"/>
              </a:rPr>
              <a:t>ε</a:t>
            </a:r>
            <a:r>
              <a:rPr lang="en-US" altLang="zh-CN" sz="2400" b="1" dirty="0">
                <a:solidFill>
                  <a:schemeClr val="tx1"/>
                </a:solidFill>
                <a:latin typeface="Times New Roman" panose="02020603050405020304" pitchFamily="18" charset="0"/>
                <a:ea typeface="楷体_GB2312"/>
                <a:cs typeface="Times New Roman" panose="02020603050405020304" pitchFamily="18" charset="0"/>
              </a:rPr>
              <a:t>  </a:t>
            </a:r>
          </a:p>
          <a:p>
            <a:pPr marL="303213" lvl="1" indent="0" eaLnBrk="1" hangingPunct="1">
              <a:buFont typeface="Symbol" panose="05050102010706020507" pitchFamily="18" charset="2"/>
              <a:buNone/>
            </a:pPr>
            <a:r>
              <a:rPr lang="en-US" altLang="zh-CN"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③ </a:t>
            </a:r>
            <a:r>
              <a:rPr lang="en-US" altLang="zh-CN" sz="2400" b="1" i="1" dirty="0">
                <a:solidFill>
                  <a:schemeClr val="tx1"/>
                </a:solidFill>
                <a:latin typeface="Times New Roman" panose="02020603050405020304" pitchFamily="18" charset="0"/>
                <a:ea typeface="楷体_GB2312"/>
                <a:cs typeface="Times New Roman" panose="02020603050405020304" pitchFamily="18" charset="0"/>
              </a:rPr>
              <a:t>T</a:t>
            </a:r>
            <a:r>
              <a:rPr lang="en-US" altLang="zh-CN" sz="2400" b="1" dirty="0">
                <a:solidFill>
                  <a:schemeClr val="tx1"/>
                </a:solidFill>
                <a:latin typeface="Times New Roman" panose="02020603050405020304" pitchFamily="18" charset="0"/>
                <a:ea typeface="楷体_GB2312"/>
                <a:cs typeface="Times New Roman" panose="02020603050405020304" pitchFamily="18" charset="0"/>
              </a:rPr>
              <a:t> → </a:t>
            </a:r>
            <a:r>
              <a:rPr lang="en-US" altLang="zh-CN" sz="2400" b="1" i="1" dirty="0">
                <a:solidFill>
                  <a:schemeClr val="tx1"/>
                </a:solidFill>
                <a:latin typeface="Times New Roman" panose="02020603050405020304" pitchFamily="18" charset="0"/>
                <a:ea typeface="楷体_GB2312"/>
                <a:cs typeface="Times New Roman" panose="02020603050405020304" pitchFamily="18" charset="0"/>
              </a:rPr>
              <a:t>F T’</a:t>
            </a:r>
            <a:r>
              <a:rPr lang="en-US" altLang="zh-CN" sz="2400" b="1" dirty="0">
                <a:solidFill>
                  <a:schemeClr val="tx1"/>
                </a:solidFill>
                <a:latin typeface="Times New Roman" panose="02020603050405020304" pitchFamily="18" charset="0"/>
                <a:ea typeface="楷体_GB2312"/>
                <a:cs typeface="Times New Roman" panose="02020603050405020304" pitchFamily="18" charset="0"/>
              </a:rPr>
              <a:t>        </a:t>
            </a:r>
          </a:p>
          <a:p>
            <a:pPr marL="303213" lvl="1" indent="0" eaLnBrk="1" hangingPunct="1">
              <a:buFont typeface="Symbol" panose="05050102010706020507" pitchFamily="18" charset="2"/>
              <a:buNone/>
            </a:pPr>
            <a:r>
              <a:rPr lang="en-US" altLang="zh-CN"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④ </a:t>
            </a:r>
            <a:r>
              <a:rPr lang="en-US" altLang="zh-CN" sz="2400" b="1" i="1" dirty="0">
                <a:solidFill>
                  <a:schemeClr val="tx1"/>
                </a:solidFill>
                <a:latin typeface="Times New Roman" panose="02020603050405020304" pitchFamily="18" charset="0"/>
                <a:ea typeface="楷体_GB2312"/>
                <a:cs typeface="Times New Roman" panose="02020603050405020304" pitchFamily="18" charset="0"/>
              </a:rPr>
              <a:t>T’</a:t>
            </a:r>
            <a:r>
              <a:rPr lang="en-US" altLang="zh-CN" sz="2400" b="1" dirty="0">
                <a:solidFill>
                  <a:schemeClr val="tx1"/>
                </a:solidFill>
                <a:latin typeface="Times New Roman" panose="02020603050405020304" pitchFamily="18" charset="0"/>
                <a:ea typeface="楷体_GB2312"/>
                <a:cs typeface="Times New Roman" panose="02020603050405020304" pitchFamily="18" charset="0"/>
              </a:rPr>
              <a:t>→ </a:t>
            </a:r>
            <a:r>
              <a:rPr lang="en-US" altLang="zh-CN" sz="2400" b="1" dirty="0">
                <a:solidFill>
                  <a:srgbClr val="2D83F4"/>
                </a:solidFill>
                <a:latin typeface="Times New Roman" panose="02020603050405020304" pitchFamily="18" charset="0"/>
                <a:ea typeface="楷体_GB2312"/>
                <a:cs typeface="Times New Roman" panose="02020603050405020304" pitchFamily="18" charset="0"/>
              </a:rPr>
              <a:t>*</a:t>
            </a:r>
            <a:r>
              <a:rPr lang="en-US" altLang="zh-CN" sz="2400" b="1" dirty="0">
                <a:solidFill>
                  <a:srgbClr val="FF0000"/>
                </a:solidFill>
                <a:latin typeface="Times New Roman" panose="02020603050405020304" pitchFamily="18" charset="0"/>
                <a:ea typeface="楷体_GB2312"/>
                <a:cs typeface="Times New Roman" panose="02020603050405020304" pitchFamily="18" charset="0"/>
              </a:rPr>
              <a:t> </a:t>
            </a:r>
            <a:r>
              <a:rPr lang="en-US" altLang="zh-CN" sz="2400" b="1" i="1" dirty="0">
                <a:solidFill>
                  <a:schemeClr val="tx1"/>
                </a:solidFill>
                <a:latin typeface="Times New Roman" panose="02020603050405020304" pitchFamily="18" charset="0"/>
                <a:ea typeface="楷体_GB2312"/>
                <a:cs typeface="Times New Roman" panose="02020603050405020304" pitchFamily="18" charset="0"/>
              </a:rPr>
              <a:t>F </a:t>
            </a:r>
            <a:r>
              <a:rPr lang="en-US" altLang="zh-CN" sz="2400" b="1" i="1" dirty="0" err="1">
                <a:solidFill>
                  <a:schemeClr val="tx1"/>
                </a:solidFill>
                <a:latin typeface="Times New Roman" panose="02020603050405020304" pitchFamily="18" charset="0"/>
                <a:ea typeface="楷体_GB2312"/>
                <a:cs typeface="Times New Roman" panose="02020603050405020304" pitchFamily="18" charset="0"/>
              </a:rPr>
              <a:t>T’</a:t>
            </a:r>
            <a:r>
              <a:rPr lang="en-US" altLang="zh-CN" sz="2400" b="1" dirty="0" err="1">
                <a:solidFill>
                  <a:schemeClr val="tx1"/>
                </a:solidFill>
                <a:latin typeface="Times New Roman" panose="02020603050405020304" pitchFamily="18" charset="0"/>
                <a:ea typeface="楷体_GB2312"/>
                <a:cs typeface="Times New Roman" panose="02020603050405020304" pitchFamily="18" charset="0"/>
              </a:rPr>
              <a:t>｜</a:t>
            </a:r>
            <a:r>
              <a:rPr lang="en-US" altLang="zh-CN" sz="2400" b="1" i="1" dirty="0" err="1">
                <a:solidFill>
                  <a:schemeClr val="tx1"/>
                </a:solidFill>
                <a:latin typeface="Times New Roman" panose="02020603050405020304" pitchFamily="18" charset="0"/>
                <a:ea typeface="楷体_GB2312"/>
                <a:cs typeface="Times New Roman" panose="02020603050405020304" pitchFamily="18" charset="0"/>
              </a:rPr>
              <a:t>ε</a:t>
            </a:r>
            <a:r>
              <a:rPr lang="en-US" altLang="zh-CN" sz="2400" b="1" dirty="0">
                <a:solidFill>
                  <a:schemeClr val="tx1"/>
                </a:solidFill>
                <a:latin typeface="Times New Roman" panose="02020603050405020304" pitchFamily="18" charset="0"/>
                <a:ea typeface="楷体_GB2312"/>
                <a:cs typeface="Times New Roman" panose="02020603050405020304" pitchFamily="18" charset="0"/>
              </a:rPr>
              <a:t>  </a:t>
            </a:r>
          </a:p>
          <a:p>
            <a:pPr marL="303213" lvl="1" indent="0" eaLnBrk="1" hangingPunct="1">
              <a:buFont typeface="Symbol" panose="05050102010706020507" pitchFamily="18" charset="2"/>
              <a:buNone/>
            </a:pPr>
            <a:r>
              <a:rPr lang="en-US" altLang="zh-CN"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⑤ </a:t>
            </a:r>
            <a:r>
              <a:rPr lang="en-US" altLang="zh-CN" sz="2400" b="1" i="1" dirty="0">
                <a:solidFill>
                  <a:schemeClr val="tx1"/>
                </a:solidFill>
                <a:latin typeface="Times New Roman" panose="02020603050405020304" pitchFamily="18" charset="0"/>
                <a:ea typeface="楷体_GB2312"/>
                <a:cs typeface="Times New Roman" panose="02020603050405020304" pitchFamily="18" charset="0"/>
              </a:rPr>
              <a:t>F</a:t>
            </a:r>
            <a:r>
              <a:rPr lang="en-US" altLang="zh-CN" sz="2400" b="1" dirty="0">
                <a:solidFill>
                  <a:schemeClr val="tx1"/>
                </a:solidFill>
                <a:latin typeface="Times New Roman" panose="02020603050405020304" pitchFamily="18" charset="0"/>
                <a:ea typeface="楷体_GB2312"/>
                <a:cs typeface="Times New Roman" panose="02020603050405020304" pitchFamily="18" charset="0"/>
              </a:rPr>
              <a:t> → </a:t>
            </a:r>
            <a:r>
              <a:rPr lang="en-US" altLang="zh-CN" sz="2400" b="1" dirty="0">
                <a:solidFill>
                  <a:srgbClr val="2D83F4"/>
                </a:solidFill>
                <a:latin typeface="Times New Roman" panose="02020603050405020304" pitchFamily="18" charset="0"/>
                <a:ea typeface="楷体_GB2312"/>
                <a:cs typeface="Times New Roman" panose="02020603050405020304" pitchFamily="18" charset="0"/>
              </a:rPr>
              <a:t>(</a:t>
            </a:r>
            <a:r>
              <a:rPr lang="en-US" altLang="zh-CN" sz="2400" b="1" dirty="0">
                <a:solidFill>
                  <a:schemeClr val="tx1"/>
                </a:solidFill>
                <a:latin typeface="Times New Roman" panose="02020603050405020304" pitchFamily="18" charset="0"/>
                <a:ea typeface="楷体_GB2312"/>
                <a:cs typeface="Times New Roman" panose="02020603050405020304" pitchFamily="18" charset="0"/>
              </a:rPr>
              <a:t> </a:t>
            </a:r>
            <a:r>
              <a:rPr lang="en-US" altLang="zh-CN" sz="2400" b="1" i="1" dirty="0">
                <a:solidFill>
                  <a:schemeClr val="tx1"/>
                </a:solidFill>
                <a:latin typeface="Times New Roman" panose="02020603050405020304" pitchFamily="18" charset="0"/>
                <a:ea typeface="楷体_GB2312"/>
                <a:cs typeface="Times New Roman" panose="02020603050405020304" pitchFamily="18" charset="0"/>
              </a:rPr>
              <a:t>E</a:t>
            </a:r>
            <a:r>
              <a:rPr lang="en-US" altLang="zh-CN" sz="2400" b="1" dirty="0">
                <a:solidFill>
                  <a:schemeClr val="tx1"/>
                </a:solidFill>
                <a:latin typeface="Times New Roman" panose="02020603050405020304" pitchFamily="18" charset="0"/>
                <a:ea typeface="楷体_GB2312"/>
                <a:cs typeface="Times New Roman" panose="02020603050405020304" pitchFamily="18" charset="0"/>
              </a:rPr>
              <a:t> </a:t>
            </a:r>
            <a:r>
              <a:rPr lang="en-US" altLang="zh-CN" sz="2400" b="1" dirty="0">
                <a:solidFill>
                  <a:srgbClr val="2D83F4"/>
                </a:solidFill>
                <a:latin typeface="Times New Roman" panose="02020603050405020304" pitchFamily="18" charset="0"/>
                <a:ea typeface="楷体_GB2312"/>
                <a:cs typeface="Times New Roman" panose="02020603050405020304" pitchFamily="18" charset="0"/>
              </a:rPr>
              <a:t>)</a:t>
            </a:r>
            <a:r>
              <a:rPr lang="en-US" altLang="zh-CN" sz="2400" b="1" dirty="0">
                <a:solidFill>
                  <a:schemeClr val="tx1"/>
                </a:solidFill>
                <a:latin typeface="Times New Roman" panose="02020603050405020304" pitchFamily="18" charset="0"/>
                <a:ea typeface="楷体_GB2312"/>
                <a:cs typeface="Times New Roman" panose="02020603050405020304" pitchFamily="18" charset="0"/>
              </a:rPr>
              <a:t>｜</a:t>
            </a:r>
            <a:r>
              <a:rPr lang="en-US" altLang="zh-CN" sz="2400" b="1" dirty="0">
                <a:solidFill>
                  <a:srgbClr val="2D83F4"/>
                </a:solidFill>
                <a:latin typeface="Times New Roman" panose="02020603050405020304" pitchFamily="18" charset="0"/>
                <a:ea typeface="楷体_GB2312"/>
                <a:cs typeface="Times New Roman" panose="02020603050405020304" pitchFamily="18" charset="0"/>
              </a:rPr>
              <a:t>id</a:t>
            </a:r>
          </a:p>
          <a:p>
            <a:pPr eaLnBrk="1" hangingPunct="1">
              <a:buClrTx/>
              <a:buFont typeface="Wingdings" panose="05000000000000000000" pitchFamily="2" charset="2"/>
              <a:buChar char="Ø"/>
            </a:pPr>
            <a:r>
              <a:rPr lang="zh-CN" altLang="en-US" b="1" dirty="0">
                <a:solidFill>
                  <a:schemeClr val="tx1"/>
                </a:solidFill>
                <a:latin typeface="Times New Roman" panose="02020603050405020304" pitchFamily="18" charset="0"/>
                <a:cs typeface="Times New Roman" panose="02020603050405020304" pitchFamily="18" charset="0"/>
              </a:rPr>
              <a:t>输入</a:t>
            </a:r>
          </a:p>
          <a:p>
            <a:pPr marL="303213" lvl="1" indent="0" eaLnBrk="1" hangingPunct="1">
              <a:buFont typeface="Symbol" panose="05050102010706020507" pitchFamily="18" charset="2"/>
              <a:buNone/>
            </a:pPr>
            <a:r>
              <a:rPr lang="en-US" altLang="zh-CN" sz="2400" b="1" dirty="0">
                <a:solidFill>
                  <a:srgbClr val="0000FF"/>
                </a:solidFill>
                <a:latin typeface="Times New Roman" panose="02020603050405020304" pitchFamily="18" charset="0"/>
                <a:ea typeface="楷体_GB2312"/>
                <a:cs typeface="Times New Roman" panose="02020603050405020304" pitchFamily="18" charset="0"/>
              </a:rPr>
              <a:t>    id + id * id</a:t>
            </a:r>
            <a:r>
              <a:rPr lang="en-US" altLang="zh-CN" sz="2400" b="1" dirty="0">
                <a:solidFill>
                  <a:schemeClr val="tx1"/>
                </a:solidFill>
                <a:latin typeface="Times New Roman" panose="02020603050405020304" pitchFamily="18" charset="0"/>
                <a:ea typeface="楷体_GB2312"/>
                <a:cs typeface="Times New Roman" panose="02020603050405020304" pitchFamily="18" charset="0"/>
              </a:rPr>
              <a:t>$</a:t>
            </a:r>
            <a:br>
              <a:rPr lang="en-US" altLang="zh-CN" sz="2400" b="1" dirty="0">
                <a:solidFill>
                  <a:schemeClr val="tx1"/>
                </a:solidFill>
                <a:latin typeface="Times New Roman" panose="02020603050405020304" pitchFamily="18" charset="0"/>
                <a:ea typeface="楷体_GB2312"/>
                <a:cs typeface="Times New Roman" panose="02020603050405020304" pitchFamily="18" charset="0"/>
              </a:rPr>
            </a:br>
            <a:endParaRPr lang="en-US" altLang="zh-CN" sz="2400" b="1" dirty="0">
              <a:solidFill>
                <a:schemeClr val="tx1"/>
              </a:solidFill>
              <a:latin typeface="Times New Roman" panose="02020603050405020304" pitchFamily="18" charset="0"/>
              <a:ea typeface="楷体_GB2312"/>
              <a:cs typeface="Times New Roman" panose="02020603050405020304" pitchFamily="18" charset="0"/>
            </a:endParaRPr>
          </a:p>
        </p:txBody>
      </p:sp>
      <p:sp>
        <p:nvSpPr>
          <p:cNvPr id="704514" name="Text Box 2">
            <a:extLst>
              <a:ext uri="{FF2B5EF4-FFF2-40B4-BE49-F238E27FC236}">
                <a16:creationId xmlns:a16="http://schemas.microsoft.com/office/drawing/2014/main" id="{2EA5640C-A0AB-402C-8923-6CB42FB04EA2}"/>
              </a:ext>
            </a:extLst>
          </p:cNvPr>
          <p:cNvSpPr txBox="1">
            <a:spLocks noChangeArrowheads="1"/>
          </p:cNvSpPr>
          <p:nvPr/>
        </p:nvSpPr>
        <p:spPr bwMode="auto">
          <a:xfrm>
            <a:off x="4636591" y="339502"/>
            <a:ext cx="355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000" b="1" i="1">
                <a:latin typeface="Times New Roman" panose="02020603050405020304" pitchFamily="18" charset="0"/>
                <a:cs typeface="Times New Roman" panose="02020603050405020304" pitchFamily="18" charset="0"/>
              </a:rPr>
              <a:t>E</a:t>
            </a:r>
            <a:endParaRPr kumimoji="1" lang="zh-CN" altLang="en-US" sz="2000" b="1" i="1">
              <a:latin typeface="Times New Roman" panose="02020603050405020304" pitchFamily="18" charset="0"/>
              <a:cs typeface="Times New Roman" panose="02020603050405020304" pitchFamily="18" charset="0"/>
            </a:endParaRPr>
          </a:p>
        </p:txBody>
      </p:sp>
      <p:sp>
        <p:nvSpPr>
          <p:cNvPr id="704515" name="Text Box 3">
            <a:extLst>
              <a:ext uri="{FF2B5EF4-FFF2-40B4-BE49-F238E27FC236}">
                <a16:creationId xmlns:a16="http://schemas.microsoft.com/office/drawing/2014/main" id="{F320F322-6419-40A5-B2A6-3FF8B45F9FCC}"/>
              </a:ext>
            </a:extLst>
          </p:cNvPr>
          <p:cNvSpPr txBox="1">
            <a:spLocks noChangeArrowheads="1"/>
          </p:cNvSpPr>
          <p:nvPr/>
        </p:nvSpPr>
        <p:spPr bwMode="auto">
          <a:xfrm>
            <a:off x="4068266" y="915764"/>
            <a:ext cx="341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000" b="1" i="1">
                <a:latin typeface="Times New Roman" panose="02020603050405020304" pitchFamily="18" charset="0"/>
                <a:cs typeface="Times New Roman" panose="02020603050405020304" pitchFamily="18" charset="0"/>
              </a:rPr>
              <a:t>T</a:t>
            </a:r>
            <a:endParaRPr kumimoji="1" lang="zh-CN" altLang="en-US" sz="2000" b="1" i="1">
              <a:latin typeface="Times New Roman" panose="02020603050405020304" pitchFamily="18" charset="0"/>
              <a:cs typeface="Times New Roman" panose="02020603050405020304" pitchFamily="18" charset="0"/>
            </a:endParaRPr>
          </a:p>
        </p:txBody>
      </p:sp>
      <p:sp>
        <p:nvSpPr>
          <p:cNvPr id="704516" name="Text Box 4">
            <a:extLst>
              <a:ext uri="{FF2B5EF4-FFF2-40B4-BE49-F238E27FC236}">
                <a16:creationId xmlns:a16="http://schemas.microsoft.com/office/drawing/2014/main" id="{9B56D05D-CC88-4342-9163-A40FCCC8DF84}"/>
              </a:ext>
            </a:extLst>
          </p:cNvPr>
          <p:cNvSpPr txBox="1">
            <a:spLocks noChangeArrowheads="1"/>
          </p:cNvSpPr>
          <p:nvPr/>
        </p:nvSpPr>
        <p:spPr bwMode="auto">
          <a:xfrm>
            <a:off x="5238254" y="915764"/>
            <a:ext cx="9906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000" b="1" i="1">
                <a:latin typeface="Times New Roman" panose="02020603050405020304" pitchFamily="18" charset="0"/>
                <a:cs typeface="Times New Roman" panose="02020603050405020304" pitchFamily="18" charset="0"/>
              </a:rPr>
              <a:t>E</a:t>
            </a:r>
            <a:r>
              <a:rPr kumimoji="1" lang="en-US" altLang="zh-CN" sz="2000" b="1" i="1">
                <a:latin typeface="Times New Roman" panose="02020603050405020304" pitchFamily="18" charset="0"/>
              </a:rPr>
              <a:t>’</a:t>
            </a:r>
            <a:endParaRPr kumimoji="1" lang="zh-CN" altLang="en-US" sz="2000" b="1" i="1">
              <a:latin typeface="Times New Roman" panose="02020603050405020304" pitchFamily="18" charset="0"/>
            </a:endParaRPr>
          </a:p>
          <a:p>
            <a:endParaRPr kumimoji="1" lang="zh-CN" altLang="en-US" b="1" i="1">
              <a:latin typeface="Times New Roman" panose="02020603050405020304" pitchFamily="18" charset="0"/>
              <a:cs typeface="Times New Roman" panose="02020603050405020304" pitchFamily="18" charset="0"/>
            </a:endParaRPr>
          </a:p>
        </p:txBody>
      </p:sp>
      <p:cxnSp>
        <p:nvCxnSpPr>
          <p:cNvPr id="704517" name="AutoShape 5">
            <a:extLst>
              <a:ext uri="{FF2B5EF4-FFF2-40B4-BE49-F238E27FC236}">
                <a16:creationId xmlns:a16="http://schemas.microsoft.com/office/drawing/2014/main" id="{1592F02A-EB53-45F8-AE3D-63727E60AC05}"/>
              </a:ext>
            </a:extLst>
          </p:cNvPr>
          <p:cNvCxnSpPr>
            <a:cxnSpLocks noChangeShapeType="1"/>
          </p:cNvCxnSpPr>
          <p:nvPr/>
        </p:nvCxnSpPr>
        <p:spPr bwMode="auto">
          <a:xfrm flipV="1">
            <a:off x="4347666" y="709389"/>
            <a:ext cx="503238" cy="215900"/>
          </a:xfrm>
          <a:prstGeom prst="straightConnector1">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04518" name="AutoShape 6">
            <a:extLst>
              <a:ext uri="{FF2B5EF4-FFF2-40B4-BE49-F238E27FC236}">
                <a16:creationId xmlns:a16="http://schemas.microsoft.com/office/drawing/2014/main" id="{CDFB623F-FA0D-470E-A888-929DB4A86550}"/>
              </a:ext>
            </a:extLst>
          </p:cNvPr>
          <p:cNvCxnSpPr>
            <a:cxnSpLocks noChangeShapeType="1"/>
          </p:cNvCxnSpPr>
          <p:nvPr/>
        </p:nvCxnSpPr>
        <p:spPr bwMode="auto">
          <a:xfrm>
            <a:off x="4850904" y="718914"/>
            <a:ext cx="511175" cy="246063"/>
          </a:xfrm>
          <a:prstGeom prst="straightConnector1">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704519" name="Text Box 7">
            <a:extLst>
              <a:ext uri="{FF2B5EF4-FFF2-40B4-BE49-F238E27FC236}">
                <a16:creationId xmlns:a16="http://schemas.microsoft.com/office/drawing/2014/main" id="{E783F7A1-8826-4889-8660-D0C93572B72D}"/>
              </a:ext>
            </a:extLst>
          </p:cNvPr>
          <p:cNvSpPr txBox="1">
            <a:spLocks noChangeArrowheads="1"/>
          </p:cNvSpPr>
          <p:nvPr/>
        </p:nvSpPr>
        <p:spPr bwMode="auto">
          <a:xfrm>
            <a:off x="3742829" y="1501552"/>
            <a:ext cx="355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000" b="1" i="1">
                <a:latin typeface="Times New Roman" panose="02020603050405020304" pitchFamily="18" charset="0"/>
                <a:cs typeface="Times New Roman" panose="02020603050405020304" pitchFamily="18" charset="0"/>
              </a:rPr>
              <a:t>F</a:t>
            </a:r>
            <a:endParaRPr kumimoji="1" lang="zh-CN" altLang="en-US" sz="2000" b="1" i="1">
              <a:latin typeface="Times New Roman" panose="02020603050405020304" pitchFamily="18" charset="0"/>
              <a:cs typeface="Times New Roman" panose="02020603050405020304" pitchFamily="18" charset="0"/>
            </a:endParaRPr>
          </a:p>
        </p:txBody>
      </p:sp>
      <p:sp>
        <p:nvSpPr>
          <p:cNvPr id="704520" name="Text Box 8">
            <a:extLst>
              <a:ext uri="{FF2B5EF4-FFF2-40B4-BE49-F238E27FC236}">
                <a16:creationId xmlns:a16="http://schemas.microsoft.com/office/drawing/2014/main" id="{E7012436-8442-4304-B734-6C0F3AF8408A}"/>
              </a:ext>
            </a:extLst>
          </p:cNvPr>
          <p:cNvSpPr txBox="1">
            <a:spLocks noChangeArrowheads="1"/>
          </p:cNvSpPr>
          <p:nvPr/>
        </p:nvSpPr>
        <p:spPr bwMode="auto">
          <a:xfrm>
            <a:off x="4274641" y="1501552"/>
            <a:ext cx="647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000" b="1" i="1">
                <a:latin typeface="Times New Roman" panose="02020603050405020304" pitchFamily="18" charset="0"/>
              </a:rPr>
              <a:t>T’</a:t>
            </a:r>
            <a:endParaRPr kumimoji="1" lang="zh-CN" altLang="en-US" sz="2000" b="1" i="1">
              <a:latin typeface="Times New Roman" panose="02020603050405020304" pitchFamily="18" charset="0"/>
            </a:endParaRPr>
          </a:p>
        </p:txBody>
      </p:sp>
      <p:cxnSp>
        <p:nvCxnSpPr>
          <p:cNvPr id="704521" name="AutoShape 9">
            <a:extLst>
              <a:ext uri="{FF2B5EF4-FFF2-40B4-BE49-F238E27FC236}">
                <a16:creationId xmlns:a16="http://schemas.microsoft.com/office/drawing/2014/main" id="{F3F9989D-B609-419B-88FD-849450CABE69}"/>
              </a:ext>
            </a:extLst>
          </p:cNvPr>
          <p:cNvCxnSpPr>
            <a:cxnSpLocks noChangeShapeType="1"/>
          </p:cNvCxnSpPr>
          <p:nvPr/>
        </p:nvCxnSpPr>
        <p:spPr bwMode="auto">
          <a:xfrm rot="5400000">
            <a:off x="3979366" y="1249139"/>
            <a:ext cx="185738" cy="319088"/>
          </a:xfrm>
          <a:prstGeom prst="straightConnector1">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04522" name="AutoShape 10">
            <a:extLst>
              <a:ext uri="{FF2B5EF4-FFF2-40B4-BE49-F238E27FC236}">
                <a16:creationId xmlns:a16="http://schemas.microsoft.com/office/drawing/2014/main" id="{7F2D524B-E18F-4A9C-B8DC-D79E1714565B}"/>
              </a:ext>
            </a:extLst>
          </p:cNvPr>
          <p:cNvCxnSpPr>
            <a:cxnSpLocks noChangeShapeType="1"/>
          </p:cNvCxnSpPr>
          <p:nvPr/>
        </p:nvCxnSpPr>
        <p:spPr bwMode="auto">
          <a:xfrm rot="16200000" flipH="1">
            <a:off x="4251622" y="1289621"/>
            <a:ext cx="225425" cy="277812"/>
          </a:xfrm>
          <a:prstGeom prst="straightConnector1">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704523" name="Text Box 11">
            <a:extLst>
              <a:ext uri="{FF2B5EF4-FFF2-40B4-BE49-F238E27FC236}">
                <a16:creationId xmlns:a16="http://schemas.microsoft.com/office/drawing/2014/main" id="{9B6A21CB-8FDC-4DDC-B280-1BC8E27CEA07}"/>
              </a:ext>
            </a:extLst>
          </p:cNvPr>
          <p:cNvSpPr txBox="1">
            <a:spLocks noChangeArrowheads="1"/>
          </p:cNvSpPr>
          <p:nvPr/>
        </p:nvSpPr>
        <p:spPr bwMode="auto">
          <a:xfrm>
            <a:off x="5309691" y="1541239"/>
            <a:ext cx="341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000" b="1" i="1">
                <a:latin typeface="Times New Roman" panose="02020603050405020304" pitchFamily="18" charset="0"/>
                <a:cs typeface="Times New Roman" panose="02020603050405020304" pitchFamily="18" charset="0"/>
              </a:rPr>
              <a:t>T</a:t>
            </a:r>
            <a:endParaRPr kumimoji="1" lang="zh-CN" altLang="en-US" i="1">
              <a:solidFill>
                <a:schemeClr val="tx2"/>
              </a:solidFill>
              <a:latin typeface="Times New Roman" panose="02020603050405020304" pitchFamily="18" charset="0"/>
            </a:endParaRPr>
          </a:p>
        </p:txBody>
      </p:sp>
      <p:sp>
        <p:nvSpPr>
          <p:cNvPr id="704524" name="Text Box 12">
            <a:extLst>
              <a:ext uri="{FF2B5EF4-FFF2-40B4-BE49-F238E27FC236}">
                <a16:creationId xmlns:a16="http://schemas.microsoft.com/office/drawing/2014/main" id="{A35BADCB-A9BD-4649-ACB3-53C06DF3C5C0}"/>
              </a:ext>
            </a:extLst>
          </p:cNvPr>
          <p:cNvSpPr txBox="1">
            <a:spLocks noChangeArrowheads="1"/>
          </p:cNvSpPr>
          <p:nvPr/>
        </p:nvSpPr>
        <p:spPr bwMode="auto">
          <a:xfrm>
            <a:off x="4750891" y="1541239"/>
            <a:ext cx="442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zh-CN" altLang="en-US" sz="2000" b="1" dirty="0">
                <a:solidFill>
                  <a:srgbClr val="0000FF"/>
                </a:solidFill>
                <a:latin typeface="Times New Roman" panose="02020603050405020304" pitchFamily="18" charset="0"/>
                <a:cs typeface="Times New Roman" panose="02020603050405020304" pitchFamily="18" charset="0"/>
              </a:rPr>
              <a:t>＋</a:t>
            </a:r>
          </a:p>
        </p:txBody>
      </p:sp>
      <p:sp>
        <p:nvSpPr>
          <p:cNvPr id="704525" name="Text Box 13">
            <a:extLst>
              <a:ext uri="{FF2B5EF4-FFF2-40B4-BE49-F238E27FC236}">
                <a16:creationId xmlns:a16="http://schemas.microsoft.com/office/drawing/2014/main" id="{F60E5F5C-9860-4029-AF45-553C63D0C686}"/>
              </a:ext>
            </a:extLst>
          </p:cNvPr>
          <p:cNvSpPr txBox="1">
            <a:spLocks noChangeArrowheads="1"/>
          </p:cNvSpPr>
          <p:nvPr/>
        </p:nvSpPr>
        <p:spPr bwMode="auto">
          <a:xfrm>
            <a:off x="5741491" y="1541239"/>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000" b="1" i="1">
                <a:latin typeface="Times New Roman" panose="02020603050405020304" pitchFamily="18" charset="0"/>
                <a:cs typeface="Times New Roman" panose="02020603050405020304" pitchFamily="18" charset="0"/>
              </a:rPr>
              <a:t>E</a:t>
            </a:r>
            <a:r>
              <a:rPr kumimoji="1" lang="en-US" altLang="zh-CN" sz="2000" b="1" i="1">
                <a:latin typeface="Times New Roman" panose="02020603050405020304" pitchFamily="18" charset="0"/>
              </a:rPr>
              <a:t>’</a:t>
            </a:r>
            <a:endParaRPr kumimoji="1" lang="zh-CN" altLang="en-US" sz="2000" b="1" i="1">
              <a:latin typeface="Times New Roman" panose="02020603050405020304" pitchFamily="18" charset="0"/>
            </a:endParaRPr>
          </a:p>
        </p:txBody>
      </p:sp>
      <p:cxnSp>
        <p:nvCxnSpPr>
          <p:cNvPr id="704526" name="AutoShape 14">
            <a:extLst>
              <a:ext uri="{FF2B5EF4-FFF2-40B4-BE49-F238E27FC236}">
                <a16:creationId xmlns:a16="http://schemas.microsoft.com/office/drawing/2014/main" id="{5A0AA6ED-15EE-4E34-9DE4-93CF2AE9AD4D}"/>
              </a:ext>
            </a:extLst>
          </p:cNvPr>
          <p:cNvCxnSpPr>
            <a:cxnSpLocks noChangeShapeType="1"/>
          </p:cNvCxnSpPr>
          <p:nvPr/>
        </p:nvCxnSpPr>
        <p:spPr bwMode="auto">
          <a:xfrm flipV="1">
            <a:off x="5022354" y="1253902"/>
            <a:ext cx="503237" cy="360362"/>
          </a:xfrm>
          <a:prstGeom prst="straightConnector1">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04527" name="AutoShape 15">
            <a:extLst>
              <a:ext uri="{FF2B5EF4-FFF2-40B4-BE49-F238E27FC236}">
                <a16:creationId xmlns:a16="http://schemas.microsoft.com/office/drawing/2014/main" id="{BB7E1948-88B0-4D59-B969-47E6620C1CDF}"/>
              </a:ext>
            </a:extLst>
          </p:cNvPr>
          <p:cNvCxnSpPr>
            <a:cxnSpLocks noChangeShapeType="1"/>
          </p:cNvCxnSpPr>
          <p:nvPr/>
        </p:nvCxnSpPr>
        <p:spPr bwMode="auto">
          <a:xfrm>
            <a:off x="5525591" y="1253902"/>
            <a:ext cx="0" cy="360362"/>
          </a:xfrm>
          <a:prstGeom prst="straightConnector1">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04528" name="AutoShape 16">
            <a:extLst>
              <a:ext uri="{FF2B5EF4-FFF2-40B4-BE49-F238E27FC236}">
                <a16:creationId xmlns:a16="http://schemas.microsoft.com/office/drawing/2014/main" id="{D62529CD-76DA-4D95-BCB0-2ED76F8B2D80}"/>
              </a:ext>
            </a:extLst>
          </p:cNvPr>
          <p:cNvCxnSpPr>
            <a:cxnSpLocks noChangeShapeType="1"/>
          </p:cNvCxnSpPr>
          <p:nvPr/>
        </p:nvCxnSpPr>
        <p:spPr bwMode="auto">
          <a:xfrm>
            <a:off x="5525591" y="1253902"/>
            <a:ext cx="431800" cy="360362"/>
          </a:xfrm>
          <a:prstGeom prst="straightConnector1">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704529" name="Text Box 17">
            <a:extLst>
              <a:ext uri="{FF2B5EF4-FFF2-40B4-BE49-F238E27FC236}">
                <a16:creationId xmlns:a16="http://schemas.microsoft.com/office/drawing/2014/main" id="{4CA7ABE4-4350-4276-A4D0-87CC9B82B9B8}"/>
              </a:ext>
            </a:extLst>
          </p:cNvPr>
          <p:cNvSpPr txBox="1">
            <a:spLocks noChangeArrowheads="1"/>
          </p:cNvSpPr>
          <p:nvPr/>
        </p:nvSpPr>
        <p:spPr bwMode="auto">
          <a:xfrm>
            <a:off x="3707904" y="2149252"/>
            <a:ext cx="398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000" b="1" dirty="0">
                <a:solidFill>
                  <a:srgbClr val="0000FF"/>
                </a:solidFill>
                <a:latin typeface="Times New Roman" panose="02020603050405020304" pitchFamily="18" charset="0"/>
              </a:rPr>
              <a:t>id</a:t>
            </a:r>
          </a:p>
        </p:txBody>
      </p:sp>
      <p:cxnSp>
        <p:nvCxnSpPr>
          <p:cNvPr id="704530" name="AutoShape 18">
            <a:extLst>
              <a:ext uri="{FF2B5EF4-FFF2-40B4-BE49-F238E27FC236}">
                <a16:creationId xmlns:a16="http://schemas.microsoft.com/office/drawing/2014/main" id="{023E2088-5817-4292-9C31-9F8869E89645}"/>
              </a:ext>
            </a:extLst>
          </p:cNvPr>
          <p:cNvCxnSpPr>
            <a:cxnSpLocks noChangeShapeType="1"/>
          </p:cNvCxnSpPr>
          <p:nvPr/>
        </p:nvCxnSpPr>
        <p:spPr bwMode="auto">
          <a:xfrm>
            <a:off x="3923804" y="1912714"/>
            <a:ext cx="0" cy="288925"/>
          </a:xfrm>
          <a:prstGeom prst="straightConnector1">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704531" name="Text Box 19">
            <a:extLst>
              <a:ext uri="{FF2B5EF4-FFF2-40B4-BE49-F238E27FC236}">
                <a16:creationId xmlns:a16="http://schemas.microsoft.com/office/drawing/2014/main" id="{26C6B59D-D635-4AEE-9784-70C7229934E7}"/>
              </a:ext>
            </a:extLst>
          </p:cNvPr>
          <p:cNvSpPr txBox="1">
            <a:spLocks noChangeArrowheads="1"/>
          </p:cNvSpPr>
          <p:nvPr/>
        </p:nvSpPr>
        <p:spPr bwMode="auto">
          <a:xfrm>
            <a:off x="4350841" y="2149252"/>
            <a:ext cx="2905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000" b="1" i="1">
                <a:latin typeface="Times New Roman" panose="02020603050405020304" pitchFamily="18" charset="0"/>
                <a:cs typeface="Times New Roman" panose="02020603050405020304" pitchFamily="18" charset="0"/>
              </a:rPr>
              <a:t>ε</a:t>
            </a:r>
          </a:p>
        </p:txBody>
      </p:sp>
      <p:cxnSp>
        <p:nvCxnSpPr>
          <p:cNvPr id="704532" name="AutoShape 20">
            <a:extLst>
              <a:ext uri="{FF2B5EF4-FFF2-40B4-BE49-F238E27FC236}">
                <a16:creationId xmlns:a16="http://schemas.microsoft.com/office/drawing/2014/main" id="{70A92719-D121-43F8-A71E-2625B6D298CC}"/>
              </a:ext>
            </a:extLst>
          </p:cNvPr>
          <p:cNvCxnSpPr>
            <a:cxnSpLocks noChangeShapeType="1"/>
          </p:cNvCxnSpPr>
          <p:nvPr/>
        </p:nvCxnSpPr>
        <p:spPr bwMode="auto">
          <a:xfrm>
            <a:off x="4517529" y="1912714"/>
            <a:ext cx="0" cy="288925"/>
          </a:xfrm>
          <a:prstGeom prst="straightConnector1">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704533" name="Text Box 21">
            <a:extLst>
              <a:ext uri="{FF2B5EF4-FFF2-40B4-BE49-F238E27FC236}">
                <a16:creationId xmlns:a16="http://schemas.microsoft.com/office/drawing/2014/main" id="{AD0F4DC1-CC37-4197-858A-A25A7B7EF0F6}"/>
              </a:ext>
            </a:extLst>
          </p:cNvPr>
          <p:cNvSpPr txBox="1">
            <a:spLocks noChangeArrowheads="1"/>
          </p:cNvSpPr>
          <p:nvPr/>
        </p:nvSpPr>
        <p:spPr bwMode="auto">
          <a:xfrm>
            <a:off x="4993779" y="2158777"/>
            <a:ext cx="355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000" b="1" i="1">
                <a:latin typeface="Times New Roman" panose="02020603050405020304" pitchFamily="18" charset="0"/>
                <a:cs typeface="Times New Roman" panose="02020603050405020304" pitchFamily="18" charset="0"/>
              </a:rPr>
              <a:t>F</a:t>
            </a:r>
            <a:endParaRPr kumimoji="1" lang="zh-CN" altLang="en-US" sz="2000" b="1" i="1">
              <a:latin typeface="Times New Roman" panose="02020603050405020304" pitchFamily="18" charset="0"/>
              <a:cs typeface="Times New Roman" panose="02020603050405020304" pitchFamily="18" charset="0"/>
            </a:endParaRPr>
          </a:p>
        </p:txBody>
      </p:sp>
      <p:sp>
        <p:nvSpPr>
          <p:cNvPr id="704534" name="Text Box 22">
            <a:extLst>
              <a:ext uri="{FF2B5EF4-FFF2-40B4-BE49-F238E27FC236}">
                <a16:creationId xmlns:a16="http://schemas.microsoft.com/office/drawing/2014/main" id="{650D5818-4921-46A9-92AE-AA9CDC9E120C}"/>
              </a:ext>
            </a:extLst>
          </p:cNvPr>
          <p:cNvSpPr txBox="1">
            <a:spLocks noChangeArrowheads="1"/>
          </p:cNvSpPr>
          <p:nvPr/>
        </p:nvSpPr>
        <p:spPr bwMode="auto">
          <a:xfrm>
            <a:off x="5566866" y="2149252"/>
            <a:ext cx="427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000" b="1" i="1">
                <a:latin typeface="Times New Roman" panose="02020603050405020304" pitchFamily="18" charset="0"/>
              </a:rPr>
              <a:t>T’</a:t>
            </a:r>
            <a:endParaRPr kumimoji="1" lang="zh-CN" altLang="en-US" sz="2000" b="1" i="1">
              <a:latin typeface="Times New Roman" panose="02020603050405020304" pitchFamily="18" charset="0"/>
            </a:endParaRPr>
          </a:p>
        </p:txBody>
      </p:sp>
      <p:cxnSp>
        <p:nvCxnSpPr>
          <p:cNvPr id="704535" name="AutoShape 23">
            <a:extLst>
              <a:ext uri="{FF2B5EF4-FFF2-40B4-BE49-F238E27FC236}">
                <a16:creationId xmlns:a16="http://schemas.microsoft.com/office/drawing/2014/main" id="{DCC82608-3489-4E98-B6C9-0C3AABA2BADA}"/>
              </a:ext>
            </a:extLst>
          </p:cNvPr>
          <p:cNvCxnSpPr>
            <a:cxnSpLocks noChangeShapeType="1"/>
          </p:cNvCxnSpPr>
          <p:nvPr/>
        </p:nvCxnSpPr>
        <p:spPr bwMode="auto">
          <a:xfrm rot="10800000" flipV="1">
            <a:off x="5181104" y="1884139"/>
            <a:ext cx="309562" cy="274638"/>
          </a:xfrm>
          <a:prstGeom prst="straightConnector1">
            <a:avLst/>
          </a:prstGeom>
          <a:noFill/>
          <a:ln w="19431">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04536" name="AutoShape 24">
            <a:extLst>
              <a:ext uri="{FF2B5EF4-FFF2-40B4-BE49-F238E27FC236}">
                <a16:creationId xmlns:a16="http://schemas.microsoft.com/office/drawing/2014/main" id="{9DE9F11B-B1DD-499D-9687-BCFBEC144584}"/>
              </a:ext>
            </a:extLst>
          </p:cNvPr>
          <p:cNvCxnSpPr>
            <a:cxnSpLocks noChangeShapeType="1"/>
          </p:cNvCxnSpPr>
          <p:nvPr/>
        </p:nvCxnSpPr>
        <p:spPr bwMode="auto">
          <a:xfrm rot="16200000" flipH="1">
            <a:off x="5464472" y="1913508"/>
            <a:ext cx="306388" cy="247650"/>
          </a:xfrm>
          <a:prstGeom prst="straightConnector1">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704537" name="Text Box 25">
            <a:extLst>
              <a:ext uri="{FF2B5EF4-FFF2-40B4-BE49-F238E27FC236}">
                <a16:creationId xmlns:a16="http://schemas.microsoft.com/office/drawing/2014/main" id="{FA80ADDA-3CF4-4263-BBD5-D69ECC9C3566}"/>
              </a:ext>
            </a:extLst>
          </p:cNvPr>
          <p:cNvSpPr txBox="1">
            <a:spLocks noChangeArrowheads="1"/>
          </p:cNvSpPr>
          <p:nvPr/>
        </p:nvSpPr>
        <p:spPr bwMode="auto">
          <a:xfrm>
            <a:off x="4666754" y="2730277"/>
            <a:ext cx="398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000" b="1" dirty="0">
                <a:solidFill>
                  <a:srgbClr val="0000FF"/>
                </a:solidFill>
                <a:latin typeface="Times New Roman" panose="02020603050405020304" pitchFamily="18" charset="0"/>
              </a:rPr>
              <a:t>id</a:t>
            </a:r>
          </a:p>
        </p:txBody>
      </p:sp>
      <p:cxnSp>
        <p:nvCxnSpPr>
          <p:cNvPr id="704538" name="AutoShape 26">
            <a:extLst>
              <a:ext uri="{FF2B5EF4-FFF2-40B4-BE49-F238E27FC236}">
                <a16:creationId xmlns:a16="http://schemas.microsoft.com/office/drawing/2014/main" id="{D04ACE63-F940-482D-93C2-7B6B1E543BBB}"/>
              </a:ext>
            </a:extLst>
          </p:cNvPr>
          <p:cNvCxnSpPr>
            <a:cxnSpLocks noChangeShapeType="1"/>
          </p:cNvCxnSpPr>
          <p:nvPr/>
        </p:nvCxnSpPr>
        <p:spPr bwMode="auto">
          <a:xfrm rot="5400000">
            <a:off x="4839791" y="2560415"/>
            <a:ext cx="223837" cy="201612"/>
          </a:xfrm>
          <a:prstGeom prst="straightConnector1">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704539" name="Text Box 27">
            <a:extLst>
              <a:ext uri="{FF2B5EF4-FFF2-40B4-BE49-F238E27FC236}">
                <a16:creationId xmlns:a16="http://schemas.microsoft.com/office/drawing/2014/main" id="{80F6FA9F-A69E-4E09-9775-0FB0BB487BB2}"/>
              </a:ext>
            </a:extLst>
          </p:cNvPr>
          <p:cNvSpPr txBox="1">
            <a:spLocks noChangeArrowheads="1"/>
          </p:cNvSpPr>
          <p:nvPr/>
        </p:nvSpPr>
        <p:spPr bwMode="auto">
          <a:xfrm>
            <a:off x="6062166" y="2117502"/>
            <a:ext cx="2905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000" b="1" i="1">
                <a:latin typeface="Times New Roman" panose="02020603050405020304" pitchFamily="18" charset="0"/>
                <a:cs typeface="Times New Roman" panose="02020603050405020304" pitchFamily="18" charset="0"/>
              </a:rPr>
              <a:t>ε</a:t>
            </a:r>
          </a:p>
        </p:txBody>
      </p:sp>
      <p:cxnSp>
        <p:nvCxnSpPr>
          <p:cNvPr id="704540" name="AutoShape 28">
            <a:extLst>
              <a:ext uri="{FF2B5EF4-FFF2-40B4-BE49-F238E27FC236}">
                <a16:creationId xmlns:a16="http://schemas.microsoft.com/office/drawing/2014/main" id="{EBCC5FD0-855D-4CE3-BCC8-1C9886F6DED0}"/>
              </a:ext>
            </a:extLst>
          </p:cNvPr>
          <p:cNvCxnSpPr>
            <a:cxnSpLocks noChangeShapeType="1"/>
            <a:stCxn id="704525" idx="2"/>
          </p:cNvCxnSpPr>
          <p:nvPr/>
        </p:nvCxnSpPr>
        <p:spPr bwMode="auto">
          <a:xfrm rot="16200000" flipH="1">
            <a:off x="5955010" y="1948433"/>
            <a:ext cx="260350" cy="246062"/>
          </a:xfrm>
          <a:prstGeom prst="straightConnector1">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704541" name="Text Box 29">
            <a:extLst>
              <a:ext uri="{FF2B5EF4-FFF2-40B4-BE49-F238E27FC236}">
                <a16:creationId xmlns:a16="http://schemas.microsoft.com/office/drawing/2014/main" id="{A7BD5E6D-082E-4B14-A78B-C65B558F844D}"/>
              </a:ext>
            </a:extLst>
          </p:cNvPr>
          <p:cNvSpPr txBox="1">
            <a:spLocks noChangeArrowheads="1"/>
          </p:cNvSpPr>
          <p:nvPr/>
        </p:nvSpPr>
        <p:spPr bwMode="auto">
          <a:xfrm>
            <a:off x="5565279" y="2844577"/>
            <a:ext cx="60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000" b="1" i="1">
                <a:latin typeface="Times New Roman" panose="02020603050405020304" pitchFamily="18" charset="0"/>
                <a:cs typeface="Times New Roman" panose="02020603050405020304" pitchFamily="18" charset="0"/>
              </a:rPr>
              <a:t>F</a:t>
            </a:r>
            <a:endParaRPr kumimoji="1" lang="zh-CN" altLang="en-US" sz="2000" b="1" i="1">
              <a:latin typeface="Times New Roman" panose="02020603050405020304" pitchFamily="18" charset="0"/>
              <a:cs typeface="Times New Roman" panose="02020603050405020304" pitchFamily="18" charset="0"/>
            </a:endParaRPr>
          </a:p>
        </p:txBody>
      </p:sp>
      <p:sp>
        <p:nvSpPr>
          <p:cNvPr id="704542" name="Text Box 30">
            <a:extLst>
              <a:ext uri="{FF2B5EF4-FFF2-40B4-BE49-F238E27FC236}">
                <a16:creationId xmlns:a16="http://schemas.microsoft.com/office/drawing/2014/main" id="{05E6F87B-59DC-4545-ACB8-3C6899A60AE9}"/>
              </a:ext>
            </a:extLst>
          </p:cNvPr>
          <p:cNvSpPr txBox="1">
            <a:spLocks noChangeArrowheads="1"/>
          </p:cNvSpPr>
          <p:nvPr/>
        </p:nvSpPr>
        <p:spPr bwMode="auto">
          <a:xfrm>
            <a:off x="5136654" y="2844577"/>
            <a:ext cx="442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zh-CN" altLang="en-US" sz="2000" b="1" dirty="0">
                <a:solidFill>
                  <a:srgbClr val="0000FF"/>
                </a:solidFill>
                <a:latin typeface="Times New Roman" panose="02020603050405020304" pitchFamily="18" charset="0"/>
                <a:cs typeface="Times New Roman" panose="02020603050405020304" pitchFamily="18" charset="0"/>
              </a:rPr>
              <a:t>＊</a:t>
            </a:r>
            <a:endParaRPr kumimoji="1" lang="en-US" altLang="zh-CN" sz="2000" b="1" dirty="0">
              <a:solidFill>
                <a:srgbClr val="0000FF"/>
              </a:solidFill>
              <a:latin typeface="Times New Roman" panose="02020603050405020304" pitchFamily="18" charset="0"/>
              <a:cs typeface="Times New Roman" panose="02020603050405020304" pitchFamily="18" charset="0"/>
            </a:endParaRPr>
          </a:p>
        </p:txBody>
      </p:sp>
      <p:sp>
        <p:nvSpPr>
          <p:cNvPr id="704543" name="Text Box 31">
            <a:extLst>
              <a:ext uri="{FF2B5EF4-FFF2-40B4-BE49-F238E27FC236}">
                <a16:creationId xmlns:a16="http://schemas.microsoft.com/office/drawing/2014/main" id="{278AB867-991D-4FBB-AF4C-30ACB457CB79}"/>
              </a:ext>
            </a:extLst>
          </p:cNvPr>
          <p:cNvSpPr txBox="1">
            <a:spLocks noChangeArrowheads="1"/>
          </p:cNvSpPr>
          <p:nvPr/>
        </p:nvSpPr>
        <p:spPr bwMode="auto">
          <a:xfrm>
            <a:off x="5922466" y="2844577"/>
            <a:ext cx="427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000" b="1" i="1">
                <a:latin typeface="Times New Roman" panose="02020603050405020304" pitchFamily="18" charset="0"/>
              </a:rPr>
              <a:t>T’</a:t>
            </a:r>
            <a:endParaRPr kumimoji="1" lang="zh-CN" altLang="en-US" sz="2000" b="1" i="1">
              <a:latin typeface="Times New Roman" panose="02020603050405020304" pitchFamily="18" charset="0"/>
            </a:endParaRPr>
          </a:p>
        </p:txBody>
      </p:sp>
      <p:cxnSp>
        <p:nvCxnSpPr>
          <p:cNvPr id="704544" name="AutoShape 32">
            <a:extLst>
              <a:ext uri="{FF2B5EF4-FFF2-40B4-BE49-F238E27FC236}">
                <a16:creationId xmlns:a16="http://schemas.microsoft.com/office/drawing/2014/main" id="{CD118D4A-4615-4D0D-95C7-D5509714BC38}"/>
              </a:ext>
            </a:extLst>
          </p:cNvPr>
          <p:cNvCxnSpPr>
            <a:cxnSpLocks noChangeShapeType="1"/>
          </p:cNvCxnSpPr>
          <p:nvPr/>
        </p:nvCxnSpPr>
        <p:spPr bwMode="auto">
          <a:xfrm flipV="1">
            <a:off x="5422404" y="2538189"/>
            <a:ext cx="323850" cy="350838"/>
          </a:xfrm>
          <a:prstGeom prst="straightConnector1">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04545" name="AutoShape 33">
            <a:extLst>
              <a:ext uri="{FF2B5EF4-FFF2-40B4-BE49-F238E27FC236}">
                <a16:creationId xmlns:a16="http://schemas.microsoft.com/office/drawing/2014/main" id="{A6FA4357-BB26-49A3-A129-6BCAE3C38EF7}"/>
              </a:ext>
            </a:extLst>
          </p:cNvPr>
          <p:cNvCxnSpPr>
            <a:cxnSpLocks noChangeShapeType="1"/>
          </p:cNvCxnSpPr>
          <p:nvPr/>
        </p:nvCxnSpPr>
        <p:spPr bwMode="auto">
          <a:xfrm rot="5400000">
            <a:off x="5571629" y="2717577"/>
            <a:ext cx="357187" cy="1587"/>
          </a:xfrm>
          <a:prstGeom prst="straightConnector1">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04546" name="AutoShape 34">
            <a:extLst>
              <a:ext uri="{FF2B5EF4-FFF2-40B4-BE49-F238E27FC236}">
                <a16:creationId xmlns:a16="http://schemas.microsoft.com/office/drawing/2014/main" id="{01D21F48-2C65-494A-9462-5C10F3CEF5B8}"/>
              </a:ext>
            </a:extLst>
          </p:cNvPr>
          <p:cNvCxnSpPr>
            <a:cxnSpLocks noChangeShapeType="1"/>
          </p:cNvCxnSpPr>
          <p:nvPr/>
        </p:nvCxnSpPr>
        <p:spPr bwMode="auto">
          <a:xfrm rot="16200000" flipH="1">
            <a:off x="5715297" y="2573908"/>
            <a:ext cx="357188" cy="285750"/>
          </a:xfrm>
          <a:prstGeom prst="straightConnector1">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704547" name="Text Box 35">
            <a:extLst>
              <a:ext uri="{FF2B5EF4-FFF2-40B4-BE49-F238E27FC236}">
                <a16:creationId xmlns:a16="http://schemas.microsoft.com/office/drawing/2014/main" id="{45FCFA9B-6256-469B-84ED-CB507E0F5595}"/>
              </a:ext>
            </a:extLst>
          </p:cNvPr>
          <p:cNvSpPr txBox="1">
            <a:spLocks noChangeArrowheads="1"/>
          </p:cNvSpPr>
          <p:nvPr/>
        </p:nvSpPr>
        <p:spPr bwMode="auto">
          <a:xfrm>
            <a:off x="5597029" y="3416077"/>
            <a:ext cx="396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000" b="1" dirty="0">
                <a:solidFill>
                  <a:srgbClr val="0000FF"/>
                </a:solidFill>
                <a:latin typeface="Times New Roman" panose="02020603050405020304" pitchFamily="18" charset="0"/>
              </a:rPr>
              <a:t>id</a:t>
            </a:r>
          </a:p>
        </p:txBody>
      </p:sp>
      <p:cxnSp>
        <p:nvCxnSpPr>
          <p:cNvPr id="704548" name="AutoShape 36">
            <a:extLst>
              <a:ext uri="{FF2B5EF4-FFF2-40B4-BE49-F238E27FC236}">
                <a16:creationId xmlns:a16="http://schemas.microsoft.com/office/drawing/2014/main" id="{5A25E41F-CCC4-41BB-A358-F458A22BB2DF}"/>
              </a:ext>
            </a:extLst>
          </p:cNvPr>
          <p:cNvCxnSpPr>
            <a:cxnSpLocks noChangeShapeType="1"/>
          </p:cNvCxnSpPr>
          <p:nvPr/>
        </p:nvCxnSpPr>
        <p:spPr bwMode="auto">
          <a:xfrm flipH="1">
            <a:off x="5779591" y="3201764"/>
            <a:ext cx="0" cy="279400"/>
          </a:xfrm>
          <a:prstGeom prst="straightConnector1">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704549" name="Text Box 37">
            <a:extLst>
              <a:ext uri="{FF2B5EF4-FFF2-40B4-BE49-F238E27FC236}">
                <a16:creationId xmlns:a16="http://schemas.microsoft.com/office/drawing/2014/main" id="{2DDEC94D-2302-4C32-8FAB-B31E62CE4126}"/>
              </a:ext>
            </a:extLst>
          </p:cNvPr>
          <p:cNvSpPr txBox="1">
            <a:spLocks noChangeArrowheads="1"/>
          </p:cNvSpPr>
          <p:nvPr/>
        </p:nvSpPr>
        <p:spPr bwMode="auto">
          <a:xfrm>
            <a:off x="6279654" y="3416077"/>
            <a:ext cx="5349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000" b="1" i="1">
                <a:latin typeface="Times New Roman" panose="02020603050405020304" pitchFamily="18" charset="0"/>
                <a:cs typeface="Times New Roman" panose="02020603050405020304" pitchFamily="18" charset="0"/>
              </a:rPr>
              <a:t>ε</a:t>
            </a:r>
          </a:p>
        </p:txBody>
      </p:sp>
      <p:cxnSp>
        <p:nvCxnSpPr>
          <p:cNvPr id="704550" name="AutoShape 38">
            <a:extLst>
              <a:ext uri="{FF2B5EF4-FFF2-40B4-BE49-F238E27FC236}">
                <a16:creationId xmlns:a16="http://schemas.microsoft.com/office/drawing/2014/main" id="{68D95FC5-B1EA-4688-9662-785FF09F9E41}"/>
              </a:ext>
            </a:extLst>
          </p:cNvPr>
          <p:cNvCxnSpPr>
            <a:cxnSpLocks noChangeShapeType="1"/>
          </p:cNvCxnSpPr>
          <p:nvPr/>
        </p:nvCxnSpPr>
        <p:spPr bwMode="auto">
          <a:xfrm rot="16200000" flipH="1">
            <a:off x="6172498" y="3237482"/>
            <a:ext cx="285750" cy="214313"/>
          </a:xfrm>
          <a:prstGeom prst="straightConnector1">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704553" name="Line 41">
            <a:extLst>
              <a:ext uri="{FF2B5EF4-FFF2-40B4-BE49-F238E27FC236}">
                <a16:creationId xmlns:a16="http://schemas.microsoft.com/office/drawing/2014/main" id="{7BAEFD06-5F5A-4A0C-AC92-00702BA1CDD0}"/>
              </a:ext>
            </a:extLst>
          </p:cNvPr>
          <p:cNvSpPr>
            <a:spLocks noChangeShapeType="1"/>
          </p:cNvSpPr>
          <p:nvPr/>
        </p:nvSpPr>
        <p:spPr bwMode="auto">
          <a:xfrm flipV="1">
            <a:off x="1347812" y="4320579"/>
            <a:ext cx="0" cy="269875"/>
          </a:xfrm>
          <a:prstGeom prst="line">
            <a:avLst/>
          </a:prstGeom>
          <a:noFill/>
          <a:ln w="25400">
            <a:solidFill>
              <a:schemeClr val="tx2">
                <a:lumMod val="60000"/>
                <a:lumOff val="40000"/>
              </a:schemeClr>
            </a:solidFill>
            <a:round/>
            <a:headEnd/>
            <a:tailEnd type="triangle" w="med" len="med"/>
          </a:ln>
        </p:spPr>
        <p:txBody>
          <a:bodyPr/>
          <a:lstStyle/>
          <a:p>
            <a:pPr>
              <a:defRPr/>
            </a:pPr>
            <a:endParaRPr lang="zh-CN" altLang="en-US"/>
          </a:p>
        </p:txBody>
      </p:sp>
      <p:sp>
        <p:nvSpPr>
          <p:cNvPr id="704554" name="Line 42">
            <a:extLst>
              <a:ext uri="{FF2B5EF4-FFF2-40B4-BE49-F238E27FC236}">
                <a16:creationId xmlns:a16="http://schemas.microsoft.com/office/drawing/2014/main" id="{4136544F-6B09-411B-A658-9F1DE065B40A}"/>
              </a:ext>
            </a:extLst>
          </p:cNvPr>
          <p:cNvSpPr>
            <a:spLocks noChangeShapeType="1"/>
          </p:cNvSpPr>
          <p:nvPr/>
        </p:nvSpPr>
        <p:spPr bwMode="auto">
          <a:xfrm flipV="1">
            <a:off x="1635150" y="4320579"/>
            <a:ext cx="0" cy="269875"/>
          </a:xfrm>
          <a:prstGeom prst="line">
            <a:avLst/>
          </a:prstGeom>
          <a:noFill/>
          <a:ln w="25400">
            <a:solidFill>
              <a:schemeClr val="tx2">
                <a:lumMod val="60000"/>
                <a:lumOff val="40000"/>
              </a:schemeClr>
            </a:solidFill>
            <a:round/>
            <a:headEnd/>
            <a:tailEnd type="triangle" w="med" len="med"/>
          </a:ln>
        </p:spPr>
        <p:txBody>
          <a:bodyPr/>
          <a:lstStyle/>
          <a:p>
            <a:pPr>
              <a:defRPr/>
            </a:pPr>
            <a:endParaRPr lang="zh-CN" altLang="en-US"/>
          </a:p>
        </p:txBody>
      </p:sp>
      <p:sp>
        <p:nvSpPr>
          <p:cNvPr id="704555" name="Line 43">
            <a:extLst>
              <a:ext uri="{FF2B5EF4-FFF2-40B4-BE49-F238E27FC236}">
                <a16:creationId xmlns:a16="http://schemas.microsoft.com/office/drawing/2014/main" id="{F2C67209-9EF4-46F9-9DE8-E187F31E8B82}"/>
              </a:ext>
            </a:extLst>
          </p:cNvPr>
          <p:cNvSpPr>
            <a:spLocks noChangeShapeType="1"/>
          </p:cNvSpPr>
          <p:nvPr/>
        </p:nvSpPr>
        <p:spPr bwMode="auto">
          <a:xfrm flipV="1">
            <a:off x="1924075" y="4320579"/>
            <a:ext cx="0" cy="269875"/>
          </a:xfrm>
          <a:prstGeom prst="line">
            <a:avLst/>
          </a:prstGeom>
          <a:noFill/>
          <a:ln w="25400">
            <a:solidFill>
              <a:schemeClr val="tx2">
                <a:lumMod val="60000"/>
                <a:lumOff val="40000"/>
              </a:schemeClr>
            </a:solidFill>
            <a:round/>
            <a:headEnd/>
            <a:tailEnd type="triangle" w="med" len="med"/>
          </a:ln>
        </p:spPr>
        <p:txBody>
          <a:bodyPr/>
          <a:lstStyle/>
          <a:p>
            <a:pPr>
              <a:defRPr/>
            </a:pPr>
            <a:endParaRPr lang="zh-CN" altLang="en-US"/>
          </a:p>
        </p:txBody>
      </p:sp>
      <p:sp>
        <p:nvSpPr>
          <p:cNvPr id="704556" name="Line 44">
            <a:extLst>
              <a:ext uri="{FF2B5EF4-FFF2-40B4-BE49-F238E27FC236}">
                <a16:creationId xmlns:a16="http://schemas.microsoft.com/office/drawing/2014/main" id="{5F78D29A-7BCB-49F6-9BD1-61B63D27691D}"/>
              </a:ext>
            </a:extLst>
          </p:cNvPr>
          <p:cNvSpPr>
            <a:spLocks noChangeShapeType="1"/>
          </p:cNvSpPr>
          <p:nvPr/>
        </p:nvSpPr>
        <p:spPr bwMode="auto">
          <a:xfrm flipV="1">
            <a:off x="2213000" y="4320579"/>
            <a:ext cx="0" cy="269875"/>
          </a:xfrm>
          <a:prstGeom prst="line">
            <a:avLst/>
          </a:prstGeom>
          <a:noFill/>
          <a:ln w="25400">
            <a:solidFill>
              <a:schemeClr val="tx2">
                <a:lumMod val="60000"/>
                <a:lumOff val="40000"/>
              </a:schemeClr>
            </a:solidFill>
            <a:round/>
            <a:headEnd/>
            <a:tailEnd type="triangle" w="med" len="med"/>
          </a:ln>
        </p:spPr>
        <p:txBody>
          <a:bodyPr/>
          <a:lstStyle/>
          <a:p>
            <a:pPr>
              <a:defRPr/>
            </a:pPr>
            <a:endParaRPr lang="zh-CN" altLang="en-US"/>
          </a:p>
        </p:txBody>
      </p:sp>
      <p:sp>
        <p:nvSpPr>
          <p:cNvPr id="704557" name="Line 45">
            <a:extLst>
              <a:ext uri="{FF2B5EF4-FFF2-40B4-BE49-F238E27FC236}">
                <a16:creationId xmlns:a16="http://schemas.microsoft.com/office/drawing/2014/main" id="{26BA9C09-7147-4190-9D05-A7EF113D8D88}"/>
              </a:ext>
            </a:extLst>
          </p:cNvPr>
          <p:cNvSpPr>
            <a:spLocks noChangeShapeType="1"/>
          </p:cNvSpPr>
          <p:nvPr/>
        </p:nvSpPr>
        <p:spPr bwMode="auto">
          <a:xfrm flipV="1">
            <a:off x="2498750" y="4320579"/>
            <a:ext cx="0" cy="269875"/>
          </a:xfrm>
          <a:prstGeom prst="line">
            <a:avLst/>
          </a:prstGeom>
          <a:noFill/>
          <a:ln w="25400">
            <a:solidFill>
              <a:schemeClr val="tx2">
                <a:lumMod val="60000"/>
                <a:lumOff val="40000"/>
              </a:schemeClr>
            </a:solidFill>
            <a:round/>
            <a:headEnd/>
            <a:tailEnd type="triangle" w="med" len="med"/>
          </a:ln>
        </p:spPr>
        <p:txBody>
          <a:bodyPr/>
          <a:lstStyle/>
          <a:p>
            <a:pPr>
              <a:defRPr/>
            </a:pPr>
            <a:endParaRPr lang="zh-CN" altLang="en-US"/>
          </a:p>
        </p:txBody>
      </p:sp>
      <p:sp>
        <p:nvSpPr>
          <p:cNvPr id="48" name="标题 1">
            <a:extLst>
              <a:ext uri="{FF2B5EF4-FFF2-40B4-BE49-F238E27FC236}">
                <a16:creationId xmlns:a16="http://schemas.microsoft.com/office/drawing/2014/main" id="{D572D627-8702-464E-B08E-DBA45A71D760}"/>
              </a:ext>
            </a:extLst>
          </p:cNvPr>
          <p:cNvSpPr>
            <a:spLocks noGrp="1"/>
          </p:cNvSpPr>
          <p:nvPr>
            <p:ph type="title"/>
          </p:nvPr>
        </p:nvSpPr>
        <p:spPr>
          <a:xfrm>
            <a:off x="755650" y="268288"/>
            <a:ext cx="7931150" cy="358775"/>
          </a:xfrm>
        </p:spPr>
        <p:txBody>
          <a:bodyPr/>
          <a:lstStyle/>
          <a:p>
            <a:pPr algn="l" eaLnBrk="1" hangingPunct="1">
              <a:defRPr/>
            </a:pPr>
            <a:r>
              <a:rPr lang="zh-CN" altLang="en-US" sz="3000" b="1" spc="300" dirty="0">
                <a:solidFill>
                  <a:schemeClr val="tx1"/>
                </a:solidFill>
                <a:latin typeface="微软雅黑" pitchFamily="34" charset="-122"/>
                <a:ea typeface="微软雅黑" pitchFamily="34" charset="-122"/>
              </a:rPr>
              <a:t>例</a:t>
            </a:r>
          </a:p>
        </p:txBody>
      </p:sp>
      <p:grpSp>
        <p:nvGrpSpPr>
          <p:cNvPr id="56366" name="组合 5">
            <a:extLst>
              <a:ext uri="{FF2B5EF4-FFF2-40B4-BE49-F238E27FC236}">
                <a16:creationId xmlns:a16="http://schemas.microsoft.com/office/drawing/2014/main" id="{9251D930-3DE3-49C6-AAEF-73BB0456BDDC}"/>
              </a:ext>
            </a:extLst>
          </p:cNvPr>
          <p:cNvGrpSpPr>
            <a:grpSpLocks/>
          </p:cNvGrpSpPr>
          <p:nvPr/>
        </p:nvGrpSpPr>
        <p:grpSpPr bwMode="auto">
          <a:xfrm>
            <a:off x="0" y="195263"/>
            <a:ext cx="755650" cy="431800"/>
            <a:chOff x="-786" y="195486"/>
            <a:chExt cx="756363" cy="432048"/>
          </a:xfrm>
        </p:grpSpPr>
        <p:sp>
          <p:nvSpPr>
            <p:cNvPr id="50" name="五边形 49">
              <a:extLst>
                <a:ext uri="{FF2B5EF4-FFF2-40B4-BE49-F238E27FC236}">
                  <a16:creationId xmlns:a16="http://schemas.microsoft.com/office/drawing/2014/main" id="{8746D04C-1FD1-4728-9E32-75CDCC5453BB}"/>
                </a:ext>
              </a:extLst>
            </p:cNvPr>
            <p:cNvSpPr/>
            <p:nvPr/>
          </p:nvSpPr>
          <p:spPr>
            <a:xfrm>
              <a:off x="-786" y="195486"/>
              <a:ext cx="756363" cy="432048"/>
            </a:xfrm>
            <a:prstGeom prst="homePlate">
              <a:avLst/>
            </a:prstGeom>
            <a:solidFill>
              <a:schemeClr val="bg2">
                <a:lumMod val="50000"/>
              </a:schemeClr>
            </a:solidFill>
            <a:ln w="25400" cap="flat" cmpd="sng" algn="ctr">
              <a:noFill/>
              <a:prstDash val="solid"/>
            </a:ln>
            <a:effectLst/>
          </p:spPr>
          <p:txBody>
            <a:bodyPr anchor="ctr"/>
            <a:lstStyle/>
            <a:p>
              <a:pPr algn="ctr" eaLnBrk="1" hangingPunct="1">
                <a:defRPr/>
              </a:pPr>
              <a:endParaRPr lang="zh-CN" altLang="en-US">
                <a:solidFill>
                  <a:srgbClr val="FFFFFF"/>
                </a:solidFill>
                <a:latin typeface="Calibri" pitchFamily="34" charset="0"/>
                <a:ea typeface="楷体_GB2312"/>
                <a:cs typeface="楷体_GB2312"/>
              </a:endParaRPr>
            </a:p>
          </p:txBody>
        </p:sp>
        <p:sp>
          <p:nvSpPr>
            <p:cNvPr id="56372" name="五边形 6">
              <a:extLst>
                <a:ext uri="{FF2B5EF4-FFF2-40B4-BE49-F238E27FC236}">
                  <a16:creationId xmlns:a16="http://schemas.microsoft.com/office/drawing/2014/main" id="{676111E1-0A9F-498A-B08A-87A1CD10C1C9}"/>
                </a:ext>
              </a:extLst>
            </p:cNvPr>
            <p:cNvSpPr>
              <a:spLocks noChangeArrowheads="1"/>
            </p:cNvSpPr>
            <p:nvPr/>
          </p:nvSpPr>
          <p:spPr bwMode="auto">
            <a:xfrm>
              <a:off x="-786" y="197074"/>
              <a:ext cx="756363" cy="88951"/>
            </a:xfrm>
            <a:prstGeom prst="homePlate">
              <a:avLst>
                <a:gd name="adj" fmla="val 49995"/>
              </a:avLst>
            </a:prstGeom>
            <a:solidFill>
              <a:schemeClr val="bg1">
                <a:alpha val="30196"/>
              </a:schemeClr>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grpSp>
      <p:sp>
        <p:nvSpPr>
          <p:cNvPr id="49" name="Line 45">
            <a:extLst>
              <a:ext uri="{FF2B5EF4-FFF2-40B4-BE49-F238E27FC236}">
                <a16:creationId xmlns:a16="http://schemas.microsoft.com/office/drawing/2014/main" id="{5E625AD9-8CED-499C-8BC8-9CEA046B9ADE}"/>
              </a:ext>
            </a:extLst>
          </p:cNvPr>
          <p:cNvSpPr>
            <a:spLocks noChangeShapeType="1"/>
          </p:cNvSpPr>
          <p:nvPr/>
        </p:nvSpPr>
        <p:spPr bwMode="auto">
          <a:xfrm flipV="1">
            <a:off x="2771800" y="4299942"/>
            <a:ext cx="0" cy="269875"/>
          </a:xfrm>
          <a:prstGeom prst="line">
            <a:avLst/>
          </a:prstGeom>
          <a:noFill/>
          <a:ln w="25400">
            <a:solidFill>
              <a:schemeClr val="tx2">
                <a:lumMod val="60000"/>
                <a:lumOff val="40000"/>
              </a:schemeClr>
            </a:solidFill>
            <a:round/>
            <a:headEnd/>
            <a:tailEnd type="triangle" w="med" len="med"/>
          </a:ln>
        </p:spPr>
        <p:txBody>
          <a:bodyPr/>
          <a:lstStyle/>
          <a:p>
            <a:pPr>
              <a:defRPr/>
            </a:pPr>
            <a:endParaRPr lang="zh-CN" altLang="en-US"/>
          </a:p>
        </p:txBody>
      </p:sp>
      <p:sp>
        <p:nvSpPr>
          <p:cNvPr id="2" name="矩形 1">
            <a:extLst>
              <a:ext uri="{FF2B5EF4-FFF2-40B4-BE49-F238E27FC236}">
                <a16:creationId xmlns:a16="http://schemas.microsoft.com/office/drawing/2014/main" id="{D2D1502F-6073-49AE-AA17-B31B3600A048}"/>
              </a:ext>
            </a:extLst>
          </p:cNvPr>
          <p:cNvSpPr/>
          <p:nvPr/>
        </p:nvSpPr>
        <p:spPr>
          <a:xfrm>
            <a:off x="3491880" y="3844701"/>
            <a:ext cx="5112568" cy="10305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zh-CN" altLang="en-US" sz="2000" b="1" dirty="0">
                <a:solidFill>
                  <a:srgbClr val="0070C0"/>
                </a:solidFill>
              </a:rPr>
              <a:t>候选式的选择：</a:t>
            </a:r>
            <a:endParaRPr lang="en-US" altLang="zh-CN" sz="2000" b="1" dirty="0">
              <a:solidFill>
                <a:srgbClr val="0070C0"/>
              </a:solidFill>
            </a:endParaRPr>
          </a:p>
          <a:p>
            <a:pPr lvl="1"/>
            <a:r>
              <a:rPr lang="zh-CN" altLang="en-US" sz="2000" b="1" dirty="0">
                <a:solidFill>
                  <a:srgbClr val="0070C0"/>
                </a:solidFill>
              </a:rPr>
              <a:t>根据各候选式生成的</a:t>
            </a:r>
            <a:r>
              <a:rPr lang="zh-CN" altLang="en-US" sz="2000" b="1" dirty="0">
                <a:solidFill>
                  <a:srgbClr val="FF0000"/>
                </a:solidFill>
              </a:rPr>
              <a:t>首终结符</a:t>
            </a:r>
            <a:r>
              <a:rPr lang="zh-CN" altLang="en-US" sz="2000" b="1" dirty="0">
                <a:solidFill>
                  <a:srgbClr val="0070C0"/>
                </a:solidFill>
              </a:rPr>
              <a:t>与当前的</a:t>
            </a:r>
            <a:endParaRPr lang="en-US" altLang="zh-CN" sz="2000" b="1" dirty="0">
              <a:solidFill>
                <a:srgbClr val="0070C0"/>
              </a:solidFill>
            </a:endParaRPr>
          </a:p>
          <a:p>
            <a:r>
              <a:rPr lang="zh-CN" altLang="en-US" sz="2000" b="1" dirty="0">
                <a:solidFill>
                  <a:srgbClr val="0070C0"/>
                </a:solidFill>
              </a:rPr>
              <a:t>        </a:t>
            </a:r>
            <a:r>
              <a:rPr lang="zh-CN" altLang="en-US" sz="2000" b="1" dirty="0">
                <a:solidFill>
                  <a:srgbClr val="FF0000"/>
                </a:solidFill>
              </a:rPr>
              <a:t>输入符号</a:t>
            </a:r>
            <a:r>
              <a:rPr lang="zh-CN" altLang="en-US" sz="2000" b="1" dirty="0">
                <a:solidFill>
                  <a:srgbClr val="0070C0"/>
                </a:solidFill>
              </a:rPr>
              <a:t>是否匹配。</a:t>
            </a:r>
          </a:p>
        </p:txBody>
      </p:sp>
      <p:sp>
        <p:nvSpPr>
          <p:cNvPr id="4" name="灯片编号占位符 3">
            <a:extLst>
              <a:ext uri="{FF2B5EF4-FFF2-40B4-BE49-F238E27FC236}">
                <a16:creationId xmlns:a16="http://schemas.microsoft.com/office/drawing/2014/main" id="{57AF62DA-C767-403C-961B-FABDBAE9AA81}"/>
              </a:ext>
            </a:extLst>
          </p:cNvPr>
          <p:cNvSpPr>
            <a:spLocks noGrp="1"/>
          </p:cNvSpPr>
          <p:nvPr>
            <p:ph type="sldNum" sz="quarter" idx="12"/>
          </p:nvPr>
        </p:nvSpPr>
        <p:spPr>
          <a:xfrm>
            <a:off x="3990975" y="4870450"/>
            <a:ext cx="1162050" cy="273050"/>
          </a:xfrm>
        </p:spPr>
        <p:txBody>
          <a:bodyPr/>
          <a:lstStyle/>
          <a:p>
            <a:pPr>
              <a:defRPr/>
            </a:pPr>
            <a:fld id="{ECB9F97E-05A3-4C5B-A0AF-D3DCCEFE8E8E}" type="slidenum">
              <a:rPr lang="zh-CN" altLang="en-US" smtClean="0"/>
              <a:pPr>
                <a:defRPr/>
              </a:pPr>
              <a:t>12</a:t>
            </a:fld>
            <a:endParaRPr lang="en-US" altLang="zh-CN" dirty="0"/>
          </a:p>
        </p:txBody>
      </p:sp>
      <p:sp>
        <p:nvSpPr>
          <p:cNvPr id="3" name="矩形 2">
            <a:extLst>
              <a:ext uri="{FF2B5EF4-FFF2-40B4-BE49-F238E27FC236}">
                <a16:creationId xmlns:a16="http://schemas.microsoft.com/office/drawing/2014/main" id="{7BE41297-91F8-4830-B5FB-B0D5A7ECBA81}"/>
              </a:ext>
            </a:extLst>
          </p:cNvPr>
          <p:cNvSpPr/>
          <p:nvPr/>
        </p:nvSpPr>
        <p:spPr>
          <a:xfrm>
            <a:off x="6653337" y="178593"/>
            <a:ext cx="2167135" cy="2754884"/>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tx1"/>
                </a:solidFill>
              </a:rPr>
              <a:t>思考：</a:t>
            </a:r>
            <a:endParaRPr lang="en-US" altLang="zh-CN" b="1" dirty="0">
              <a:solidFill>
                <a:schemeClr val="tx1"/>
              </a:solidFill>
            </a:endParaRPr>
          </a:p>
          <a:p>
            <a:r>
              <a:rPr lang="en-US" altLang="zh-CN" b="1" dirty="0">
                <a:solidFill>
                  <a:schemeClr val="tx1"/>
                </a:solidFill>
              </a:rPr>
              <a:t>1. </a:t>
            </a:r>
            <a:r>
              <a:rPr lang="zh-CN" altLang="en-US" b="1" dirty="0">
                <a:solidFill>
                  <a:schemeClr val="tx1"/>
                </a:solidFill>
              </a:rPr>
              <a:t>如果具有相同左部的候选式能生成相同的首终结符是否还能确定地选择候选式？</a:t>
            </a:r>
            <a:endParaRPr lang="en-US" altLang="zh-CN" b="1" dirty="0">
              <a:solidFill>
                <a:schemeClr val="tx1"/>
              </a:solidFill>
            </a:endParaRPr>
          </a:p>
          <a:p>
            <a:r>
              <a:rPr lang="en-US" altLang="zh-CN" b="1" dirty="0">
                <a:solidFill>
                  <a:schemeClr val="tx1"/>
                </a:solidFill>
              </a:rPr>
              <a:t>2. </a:t>
            </a:r>
            <a:r>
              <a:rPr lang="zh-CN" altLang="en-US" b="1" dirty="0">
                <a:solidFill>
                  <a:schemeClr val="tx1"/>
                </a:solidFill>
              </a:rPr>
              <a:t>符合什么条件的文法才能做确定的选择？</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25639">
                                            <p:txEl>
                                              <p:pRg st="6" end="6"/>
                                            </p:txEl>
                                          </p:spTgt>
                                        </p:tgtEl>
                                        <p:attrNameLst>
                                          <p:attrName>style.visibility</p:attrName>
                                        </p:attrNameLst>
                                      </p:cBhvr>
                                      <p:to>
                                        <p:strVal val="visible"/>
                                      </p:to>
                                    </p:set>
                                    <p:anim calcmode="lin" valueType="num">
                                      <p:cBhvr>
                                        <p:cTn id="7" dur="500" fill="hold"/>
                                        <p:tgtEl>
                                          <p:spTgt spid="25639">
                                            <p:txEl>
                                              <p:pRg st="6" end="6"/>
                                            </p:txEl>
                                          </p:spTgt>
                                        </p:tgtEl>
                                        <p:attrNameLst>
                                          <p:attrName>ppt_w</p:attrName>
                                        </p:attrNameLst>
                                      </p:cBhvr>
                                      <p:tavLst>
                                        <p:tav tm="0">
                                          <p:val>
                                            <p:fltVal val="0"/>
                                          </p:val>
                                        </p:tav>
                                        <p:tav tm="100000">
                                          <p:val>
                                            <p:strVal val="#ppt_w"/>
                                          </p:val>
                                        </p:tav>
                                      </p:tavLst>
                                    </p:anim>
                                    <p:anim calcmode="lin" valueType="num">
                                      <p:cBhvr>
                                        <p:cTn id="8" dur="500" fill="hold"/>
                                        <p:tgtEl>
                                          <p:spTgt spid="25639">
                                            <p:txEl>
                                              <p:pRg st="6" end="6"/>
                                            </p:txEl>
                                          </p:spTgt>
                                        </p:tgtEl>
                                        <p:attrNameLst>
                                          <p:attrName>ppt_h</p:attrName>
                                        </p:attrNameLst>
                                      </p:cBhvr>
                                      <p:tavLst>
                                        <p:tav tm="0">
                                          <p:val>
                                            <p:fltVal val="0"/>
                                          </p:val>
                                        </p:tav>
                                        <p:tav tm="100000">
                                          <p:val>
                                            <p:strVal val="#ppt_h"/>
                                          </p:val>
                                        </p:tav>
                                      </p:tavLst>
                                    </p:anim>
                                    <p:animEffect transition="in" filter="fade">
                                      <p:cBhvr>
                                        <p:cTn id="9" dur="500"/>
                                        <p:tgtEl>
                                          <p:spTgt spid="25639">
                                            <p:txEl>
                                              <p:pRg st="6" end="6"/>
                                            </p:txEl>
                                          </p:spTgt>
                                        </p:tgtEl>
                                      </p:cBhvr>
                                    </p:animEffect>
                                  </p:childTnLst>
                                </p:cTn>
                              </p:par>
                              <p:par>
                                <p:cTn id="10" presetID="53" presetClass="entr" presetSubtype="0" fill="hold" nodeType="withEffect">
                                  <p:stCondLst>
                                    <p:cond delay="0"/>
                                  </p:stCondLst>
                                  <p:childTnLst>
                                    <p:set>
                                      <p:cBhvr>
                                        <p:cTn id="11" dur="1" fill="hold">
                                          <p:stCondLst>
                                            <p:cond delay="0"/>
                                          </p:stCondLst>
                                        </p:cTn>
                                        <p:tgtEl>
                                          <p:spTgt spid="25639">
                                            <p:txEl>
                                              <p:pRg st="7" end="7"/>
                                            </p:txEl>
                                          </p:spTgt>
                                        </p:tgtEl>
                                        <p:attrNameLst>
                                          <p:attrName>style.visibility</p:attrName>
                                        </p:attrNameLst>
                                      </p:cBhvr>
                                      <p:to>
                                        <p:strVal val="visible"/>
                                      </p:to>
                                    </p:set>
                                    <p:anim calcmode="lin" valueType="num">
                                      <p:cBhvr>
                                        <p:cTn id="12" dur="500" fill="hold"/>
                                        <p:tgtEl>
                                          <p:spTgt spid="25639">
                                            <p:txEl>
                                              <p:pRg st="7" end="7"/>
                                            </p:txEl>
                                          </p:spTgt>
                                        </p:tgtEl>
                                        <p:attrNameLst>
                                          <p:attrName>ppt_w</p:attrName>
                                        </p:attrNameLst>
                                      </p:cBhvr>
                                      <p:tavLst>
                                        <p:tav tm="0">
                                          <p:val>
                                            <p:fltVal val="0"/>
                                          </p:val>
                                        </p:tav>
                                        <p:tav tm="100000">
                                          <p:val>
                                            <p:strVal val="#ppt_w"/>
                                          </p:val>
                                        </p:tav>
                                      </p:tavLst>
                                    </p:anim>
                                    <p:anim calcmode="lin" valueType="num">
                                      <p:cBhvr>
                                        <p:cTn id="13" dur="500" fill="hold"/>
                                        <p:tgtEl>
                                          <p:spTgt spid="25639">
                                            <p:txEl>
                                              <p:pRg st="7" end="7"/>
                                            </p:txEl>
                                          </p:spTgt>
                                        </p:tgtEl>
                                        <p:attrNameLst>
                                          <p:attrName>ppt_h</p:attrName>
                                        </p:attrNameLst>
                                      </p:cBhvr>
                                      <p:tavLst>
                                        <p:tav tm="0">
                                          <p:val>
                                            <p:fltVal val="0"/>
                                          </p:val>
                                        </p:tav>
                                        <p:tav tm="100000">
                                          <p:val>
                                            <p:strVal val="#ppt_h"/>
                                          </p:val>
                                        </p:tav>
                                      </p:tavLst>
                                    </p:anim>
                                    <p:animEffect transition="in" filter="fade">
                                      <p:cBhvr>
                                        <p:cTn id="14" dur="500"/>
                                        <p:tgtEl>
                                          <p:spTgt spid="25639">
                                            <p:txEl>
                                              <p:pRg st="7" end="7"/>
                                            </p:txEl>
                                          </p:spTgt>
                                        </p:tgtEl>
                                      </p:cBhvr>
                                    </p:animEffect>
                                  </p:childTnLst>
                                </p:cTn>
                              </p:par>
                              <p:par>
                                <p:cTn id="15" presetID="53" presetClass="entr" presetSubtype="0" fill="hold" nodeType="withEffect">
                                  <p:stCondLst>
                                    <p:cond delay="0"/>
                                  </p:stCondLst>
                                  <p:childTnLst>
                                    <p:set>
                                      <p:cBhvr>
                                        <p:cTn id="16" dur="1" fill="hold">
                                          <p:stCondLst>
                                            <p:cond delay="0"/>
                                          </p:stCondLst>
                                        </p:cTn>
                                        <p:tgtEl>
                                          <p:spTgt spid="704553"/>
                                        </p:tgtEl>
                                        <p:attrNameLst>
                                          <p:attrName>style.visibility</p:attrName>
                                        </p:attrNameLst>
                                      </p:cBhvr>
                                      <p:to>
                                        <p:strVal val="visible"/>
                                      </p:to>
                                    </p:set>
                                    <p:anim calcmode="lin" valueType="num">
                                      <p:cBhvr>
                                        <p:cTn id="17" dur="500" fill="hold"/>
                                        <p:tgtEl>
                                          <p:spTgt spid="704553"/>
                                        </p:tgtEl>
                                        <p:attrNameLst>
                                          <p:attrName>ppt_w</p:attrName>
                                        </p:attrNameLst>
                                      </p:cBhvr>
                                      <p:tavLst>
                                        <p:tav tm="0">
                                          <p:val>
                                            <p:fltVal val="0"/>
                                          </p:val>
                                        </p:tav>
                                        <p:tav tm="100000">
                                          <p:val>
                                            <p:strVal val="#ppt_w"/>
                                          </p:val>
                                        </p:tav>
                                      </p:tavLst>
                                    </p:anim>
                                    <p:anim calcmode="lin" valueType="num">
                                      <p:cBhvr>
                                        <p:cTn id="18" dur="500" fill="hold"/>
                                        <p:tgtEl>
                                          <p:spTgt spid="704553"/>
                                        </p:tgtEl>
                                        <p:attrNameLst>
                                          <p:attrName>ppt_h</p:attrName>
                                        </p:attrNameLst>
                                      </p:cBhvr>
                                      <p:tavLst>
                                        <p:tav tm="0">
                                          <p:val>
                                            <p:fltVal val="0"/>
                                          </p:val>
                                        </p:tav>
                                        <p:tav tm="100000">
                                          <p:val>
                                            <p:strVal val="#ppt_h"/>
                                          </p:val>
                                        </p:tav>
                                      </p:tavLst>
                                    </p:anim>
                                    <p:animEffect transition="in" filter="fade">
                                      <p:cBhvr>
                                        <p:cTn id="19" dur="500"/>
                                        <p:tgtEl>
                                          <p:spTgt spid="70455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0" fill="hold" grpId="0" nodeType="clickEffect">
                                  <p:stCondLst>
                                    <p:cond delay="0"/>
                                  </p:stCondLst>
                                  <p:childTnLst>
                                    <p:set>
                                      <p:cBhvr>
                                        <p:cTn id="23" dur="1" fill="hold">
                                          <p:stCondLst>
                                            <p:cond delay="0"/>
                                          </p:stCondLst>
                                        </p:cTn>
                                        <p:tgtEl>
                                          <p:spTgt spid="704514"/>
                                        </p:tgtEl>
                                        <p:attrNameLst>
                                          <p:attrName>style.visibility</p:attrName>
                                        </p:attrNameLst>
                                      </p:cBhvr>
                                      <p:to>
                                        <p:strVal val="visible"/>
                                      </p:to>
                                    </p:set>
                                    <p:anim calcmode="lin" valueType="num">
                                      <p:cBhvr>
                                        <p:cTn id="24" dur="500" fill="hold"/>
                                        <p:tgtEl>
                                          <p:spTgt spid="704514"/>
                                        </p:tgtEl>
                                        <p:attrNameLst>
                                          <p:attrName>ppt_w</p:attrName>
                                        </p:attrNameLst>
                                      </p:cBhvr>
                                      <p:tavLst>
                                        <p:tav tm="0">
                                          <p:val>
                                            <p:fltVal val="0"/>
                                          </p:val>
                                        </p:tav>
                                        <p:tav tm="100000">
                                          <p:val>
                                            <p:strVal val="#ppt_w"/>
                                          </p:val>
                                        </p:tav>
                                      </p:tavLst>
                                    </p:anim>
                                    <p:anim calcmode="lin" valueType="num">
                                      <p:cBhvr>
                                        <p:cTn id="25" dur="500" fill="hold"/>
                                        <p:tgtEl>
                                          <p:spTgt spid="704514"/>
                                        </p:tgtEl>
                                        <p:attrNameLst>
                                          <p:attrName>ppt_h</p:attrName>
                                        </p:attrNameLst>
                                      </p:cBhvr>
                                      <p:tavLst>
                                        <p:tav tm="0">
                                          <p:val>
                                            <p:fltVal val="0"/>
                                          </p:val>
                                        </p:tav>
                                        <p:tav tm="100000">
                                          <p:val>
                                            <p:strVal val="#ppt_h"/>
                                          </p:val>
                                        </p:tav>
                                      </p:tavLst>
                                    </p:anim>
                                    <p:animEffect transition="in" filter="fade">
                                      <p:cBhvr>
                                        <p:cTn id="26" dur="500"/>
                                        <p:tgtEl>
                                          <p:spTgt spid="704514"/>
                                        </p:tgtEl>
                                      </p:cBhvr>
                                    </p:animEffect>
                                  </p:childTnLst>
                                </p:cTn>
                              </p:par>
                            </p:childTnLst>
                          </p:cTn>
                        </p:par>
                        <p:par>
                          <p:cTn id="27" fill="hold" nodeType="afterGroup">
                            <p:stCondLst>
                              <p:cond delay="500"/>
                            </p:stCondLst>
                            <p:childTnLst>
                              <p:par>
                                <p:cTn id="28" presetID="53" presetClass="entr" presetSubtype="0" fill="hold" nodeType="afterEffect">
                                  <p:stCondLst>
                                    <p:cond delay="0"/>
                                  </p:stCondLst>
                                  <p:childTnLst>
                                    <p:set>
                                      <p:cBhvr>
                                        <p:cTn id="29" dur="1" fill="hold">
                                          <p:stCondLst>
                                            <p:cond delay="0"/>
                                          </p:stCondLst>
                                        </p:cTn>
                                        <p:tgtEl>
                                          <p:spTgt spid="704517"/>
                                        </p:tgtEl>
                                        <p:attrNameLst>
                                          <p:attrName>style.visibility</p:attrName>
                                        </p:attrNameLst>
                                      </p:cBhvr>
                                      <p:to>
                                        <p:strVal val="visible"/>
                                      </p:to>
                                    </p:set>
                                    <p:anim calcmode="lin" valueType="num">
                                      <p:cBhvr>
                                        <p:cTn id="30" dur="500" fill="hold"/>
                                        <p:tgtEl>
                                          <p:spTgt spid="704517"/>
                                        </p:tgtEl>
                                        <p:attrNameLst>
                                          <p:attrName>ppt_w</p:attrName>
                                        </p:attrNameLst>
                                      </p:cBhvr>
                                      <p:tavLst>
                                        <p:tav tm="0">
                                          <p:val>
                                            <p:fltVal val="0"/>
                                          </p:val>
                                        </p:tav>
                                        <p:tav tm="100000">
                                          <p:val>
                                            <p:strVal val="#ppt_w"/>
                                          </p:val>
                                        </p:tav>
                                      </p:tavLst>
                                    </p:anim>
                                    <p:anim calcmode="lin" valueType="num">
                                      <p:cBhvr>
                                        <p:cTn id="31" dur="500" fill="hold"/>
                                        <p:tgtEl>
                                          <p:spTgt spid="704517"/>
                                        </p:tgtEl>
                                        <p:attrNameLst>
                                          <p:attrName>ppt_h</p:attrName>
                                        </p:attrNameLst>
                                      </p:cBhvr>
                                      <p:tavLst>
                                        <p:tav tm="0">
                                          <p:val>
                                            <p:fltVal val="0"/>
                                          </p:val>
                                        </p:tav>
                                        <p:tav tm="100000">
                                          <p:val>
                                            <p:strVal val="#ppt_h"/>
                                          </p:val>
                                        </p:tav>
                                      </p:tavLst>
                                    </p:anim>
                                    <p:animEffect transition="in" filter="fade">
                                      <p:cBhvr>
                                        <p:cTn id="32" dur="500"/>
                                        <p:tgtEl>
                                          <p:spTgt spid="704517"/>
                                        </p:tgtEl>
                                      </p:cBhvr>
                                    </p:animEffect>
                                  </p:childTnLst>
                                </p:cTn>
                              </p:par>
                            </p:childTnLst>
                          </p:cTn>
                        </p:par>
                        <p:par>
                          <p:cTn id="33" fill="hold" nodeType="afterGroup">
                            <p:stCondLst>
                              <p:cond delay="1000"/>
                            </p:stCondLst>
                            <p:childTnLst>
                              <p:par>
                                <p:cTn id="34" presetID="53" presetClass="entr" presetSubtype="0" fill="hold" nodeType="afterEffect">
                                  <p:stCondLst>
                                    <p:cond delay="0"/>
                                  </p:stCondLst>
                                  <p:childTnLst>
                                    <p:set>
                                      <p:cBhvr>
                                        <p:cTn id="35" dur="1" fill="hold">
                                          <p:stCondLst>
                                            <p:cond delay="0"/>
                                          </p:stCondLst>
                                        </p:cTn>
                                        <p:tgtEl>
                                          <p:spTgt spid="704518"/>
                                        </p:tgtEl>
                                        <p:attrNameLst>
                                          <p:attrName>style.visibility</p:attrName>
                                        </p:attrNameLst>
                                      </p:cBhvr>
                                      <p:to>
                                        <p:strVal val="visible"/>
                                      </p:to>
                                    </p:set>
                                    <p:anim calcmode="lin" valueType="num">
                                      <p:cBhvr>
                                        <p:cTn id="36" dur="500" fill="hold"/>
                                        <p:tgtEl>
                                          <p:spTgt spid="704518"/>
                                        </p:tgtEl>
                                        <p:attrNameLst>
                                          <p:attrName>ppt_w</p:attrName>
                                        </p:attrNameLst>
                                      </p:cBhvr>
                                      <p:tavLst>
                                        <p:tav tm="0">
                                          <p:val>
                                            <p:fltVal val="0"/>
                                          </p:val>
                                        </p:tav>
                                        <p:tav tm="100000">
                                          <p:val>
                                            <p:strVal val="#ppt_w"/>
                                          </p:val>
                                        </p:tav>
                                      </p:tavLst>
                                    </p:anim>
                                    <p:anim calcmode="lin" valueType="num">
                                      <p:cBhvr>
                                        <p:cTn id="37" dur="500" fill="hold"/>
                                        <p:tgtEl>
                                          <p:spTgt spid="704518"/>
                                        </p:tgtEl>
                                        <p:attrNameLst>
                                          <p:attrName>ppt_h</p:attrName>
                                        </p:attrNameLst>
                                      </p:cBhvr>
                                      <p:tavLst>
                                        <p:tav tm="0">
                                          <p:val>
                                            <p:fltVal val="0"/>
                                          </p:val>
                                        </p:tav>
                                        <p:tav tm="100000">
                                          <p:val>
                                            <p:strVal val="#ppt_h"/>
                                          </p:val>
                                        </p:tav>
                                      </p:tavLst>
                                    </p:anim>
                                    <p:animEffect transition="in" filter="fade">
                                      <p:cBhvr>
                                        <p:cTn id="38" dur="500"/>
                                        <p:tgtEl>
                                          <p:spTgt spid="704518"/>
                                        </p:tgtEl>
                                      </p:cBhvr>
                                    </p:animEffect>
                                  </p:childTnLst>
                                </p:cTn>
                              </p:par>
                            </p:childTnLst>
                          </p:cTn>
                        </p:par>
                        <p:par>
                          <p:cTn id="39" fill="hold" nodeType="afterGroup">
                            <p:stCondLst>
                              <p:cond delay="1500"/>
                            </p:stCondLst>
                            <p:childTnLst>
                              <p:par>
                                <p:cTn id="40" presetID="53" presetClass="entr" presetSubtype="0" fill="hold" grpId="0" nodeType="afterEffect">
                                  <p:stCondLst>
                                    <p:cond delay="0"/>
                                  </p:stCondLst>
                                  <p:childTnLst>
                                    <p:set>
                                      <p:cBhvr>
                                        <p:cTn id="41" dur="1" fill="hold">
                                          <p:stCondLst>
                                            <p:cond delay="0"/>
                                          </p:stCondLst>
                                        </p:cTn>
                                        <p:tgtEl>
                                          <p:spTgt spid="704515"/>
                                        </p:tgtEl>
                                        <p:attrNameLst>
                                          <p:attrName>style.visibility</p:attrName>
                                        </p:attrNameLst>
                                      </p:cBhvr>
                                      <p:to>
                                        <p:strVal val="visible"/>
                                      </p:to>
                                    </p:set>
                                    <p:anim calcmode="lin" valueType="num">
                                      <p:cBhvr>
                                        <p:cTn id="42" dur="500" fill="hold"/>
                                        <p:tgtEl>
                                          <p:spTgt spid="704515"/>
                                        </p:tgtEl>
                                        <p:attrNameLst>
                                          <p:attrName>ppt_w</p:attrName>
                                        </p:attrNameLst>
                                      </p:cBhvr>
                                      <p:tavLst>
                                        <p:tav tm="0">
                                          <p:val>
                                            <p:fltVal val="0"/>
                                          </p:val>
                                        </p:tav>
                                        <p:tav tm="100000">
                                          <p:val>
                                            <p:strVal val="#ppt_w"/>
                                          </p:val>
                                        </p:tav>
                                      </p:tavLst>
                                    </p:anim>
                                    <p:anim calcmode="lin" valueType="num">
                                      <p:cBhvr>
                                        <p:cTn id="43" dur="500" fill="hold"/>
                                        <p:tgtEl>
                                          <p:spTgt spid="704515"/>
                                        </p:tgtEl>
                                        <p:attrNameLst>
                                          <p:attrName>ppt_h</p:attrName>
                                        </p:attrNameLst>
                                      </p:cBhvr>
                                      <p:tavLst>
                                        <p:tav tm="0">
                                          <p:val>
                                            <p:fltVal val="0"/>
                                          </p:val>
                                        </p:tav>
                                        <p:tav tm="100000">
                                          <p:val>
                                            <p:strVal val="#ppt_h"/>
                                          </p:val>
                                        </p:tav>
                                      </p:tavLst>
                                    </p:anim>
                                    <p:animEffect transition="in" filter="fade">
                                      <p:cBhvr>
                                        <p:cTn id="44" dur="500"/>
                                        <p:tgtEl>
                                          <p:spTgt spid="704515"/>
                                        </p:tgtEl>
                                      </p:cBhvr>
                                    </p:animEffect>
                                  </p:childTnLst>
                                </p:cTn>
                              </p:par>
                            </p:childTnLst>
                          </p:cTn>
                        </p:par>
                        <p:par>
                          <p:cTn id="45" fill="hold" nodeType="afterGroup">
                            <p:stCondLst>
                              <p:cond delay="2000"/>
                            </p:stCondLst>
                            <p:childTnLst>
                              <p:par>
                                <p:cTn id="46" presetID="53" presetClass="entr" presetSubtype="0" fill="hold" grpId="0" nodeType="afterEffect">
                                  <p:stCondLst>
                                    <p:cond delay="0"/>
                                  </p:stCondLst>
                                  <p:childTnLst>
                                    <p:set>
                                      <p:cBhvr>
                                        <p:cTn id="47" dur="1" fill="hold">
                                          <p:stCondLst>
                                            <p:cond delay="0"/>
                                          </p:stCondLst>
                                        </p:cTn>
                                        <p:tgtEl>
                                          <p:spTgt spid="704516"/>
                                        </p:tgtEl>
                                        <p:attrNameLst>
                                          <p:attrName>style.visibility</p:attrName>
                                        </p:attrNameLst>
                                      </p:cBhvr>
                                      <p:to>
                                        <p:strVal val="visible"/>
                                      </p:to>
                                    </p:set>
                                    <p:anim calcmode="lin" valueType="num">
                                      <p:cBhvr>
                                        <p:cTn id="48" dur="500" fill="hold"/>
                                        <p:tgtEl>
                                          <p:spTgt spid="704516"/>
                                        </p:tgtEl>
                                        <p:attrNameLst>
                                          <p:attrName>ppt_w</p:attrName>
                                        </p:attrNameLst>
                                      </p:cBhvr>
                                      <p:tavLst>
                                        <p:tav tm="0">
                                          <p:val>
                                            <p:fltVal val="0"/>
                                          </p:val>
                                        </p:tav>
                                        <p:tav tm="100000">
                                          <p:val>
                                            <p:strVal val="#ppt_w"/>
                                          </p:val>
                                        </p:tav>
                                      </p:tavLst>
                                    </p:anim>
                                    <p:anim calcmode="lin" valueType="num">
                                      <p:cBhvr>
                                        <p:cTn id="49" dur="500" fill="hold"/>
                                        <p:tgtEl>
                                          <p:spTgt spid="704516"/>
                                        </p:tgtEl>
                                        <p:attrNameLst>
                                          <p:attrName>ppt_h</p:attrName>
                                        </p:attrNameLst>
                                      </p:cBhvr>
                                      <p:tavLst>
                                        <p:tav tm="0">
                                          <p:val>
                                            <p:fltVal val="0"/>
                                          </p:val>
                                        </p:tav>
                                        <p:tav tm="100000">
                                          <p:val>
                                            <p:strVal val="#ppt_h"/>
                                          </p:val>
                                        </p:tav>
                                      </p:tavLst>
                                    </p:anim>
                                    <p:animEffect transition="in" filter="fade">
                                      <p:cBhvr>
                                        <p:cTn id="50" dur="500"/>
                                        <p:tgtEl>
                                          <p:spTgt spid="70451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53" presetClass="entr" presetSubtype="0" fill="hold" nodeType="clickEffect">
                                  <p:stCondLst>
                                    <p:cond delay="0"/>
                                  </p:stCondLst>
                                  <p:childTnLst>
                                    <p:set>
                                      <p:cBhvr>
                                        <p:cTn id="54" dur="1" fill="hold">
                                          <p:stCondLst>
                                            <p:cond delay="0"/>
                                          </p:stCondLst>
                                        </p:cTn>
                                        <p:tgtEl>
                                          <p:spTgt spid="704521"/>
                                        </p:tgtEl>
                                        <p:attrNameLst>
                                          <p:attrName>style.visibility</p:attrName>
                                        </p:attrNameLst>
                                      </p:cBhvr>
                                      <p:to>
                                        <p:strVal val="visible"/>
                                      </p:to>
                                    </p:set>
                                    <p:anim calcmode="lin" valueType="num">
                                      <p:cBhvr>
                                        <p:cTn id="55" dur="500" fill="hold"/>
                                        <p:tgtEl>
                                          <p:spTgt spid="704521"/>
                                        </p:tgtEl>
                                        <p:attrNameLst>
                                          <p:attrName>ppt_w</p:attrName>
                                        </p:attrNameLst>
                                      </p:cBhvr>
                                      <p:tavLst>
                                        <p:tav tm="0">
                                          <p:val>
                                            <p:fltVal val="0"/>
                                          </p:val>
                                        </p:tav>
                                        <p:tav tm="100000">
                                          <p:val>
                                            <p:strVal val="#ppt_w"/>
                                          </p:val>
                                        </p:tav>
                                      </p:tavLst>
                                    </p:anim>
                                    <p:anim calcmode="lin" valueType="num">
                                      <p:cBhvr>
                                        <p:cTn id="56" dur="500" fill="hold"/>
                                        <p:tgtEl>
                                          <p:spTgt spid="704521"/>
                                        </p:tgtEl>
                                        <p:attrNameLst>
                                          <p:attrName>ppt_h</p:attrName>
                                        </p:attrNameLst>
                                      </p:cBhvr>
                                      <p:tavLst>
                                        <p:tav tm="0">
                                          <p:val>
                                            <p:fltVal val="0"/>
                                          </p:val>
                                        </p:tav>
                                        <p:tav tm="100000">
                                          <p:val>
                                            <p:strVal val="#ppt_h"/>
                                          </p:val>
                                        </p:tav>
                                      </p:tavLst>
                                    </p:anim>
                                    <p:animEffect transition="in" filter="fade">
                                      <p:cBhvr>
                                        <p:cTn id="57" dur="500"/>
                                        <p:tgtEl>
                                          <p:spTgt spid="704521"/>
                                        </p:tgtEl>
                                      </p:cBhvr>
                                    </p:animEffect>
                                  </p:childTnLst>
                                </p:cTn>
                              </p:par>
                            </p:childTnLst>
                          </p:cTn>
                        </p:par>
                        <p:par>
                          <p:cTn id="58" fill="hold" nodeType="afterGroup">
                            <p:stCondLst>
                              <p:cond delay="500"/>
                            </p:stCondLst>
                            <p:childTnLst>
                              <p:par>
                                <p:cTn id="59" presetID="53" presetClass="entr" presetSubtype="0" fill="hold" nodeType="afterEffect">
                                  <p:stCondLst>
                                    <p:cond delay="0"/>
                                  </p:stCondLst>
                                  <p:childTnLst>
                                    <p:set>
                                      <p:cBhvr>
                                        <p:cTn id="60" dur="1" fill="hold">
                                          <p:stCondLst>
                                            <p:cond delay="0"/>
                                          </p:stCondLst>
                                        </p:cTn>
                                        <p:tgtEl>
                                          <p:spTgt spid="704522"/>
                                        </p:tgtEl>
                                        <p:attrNameLst>
                                          <p:attrName>style.visibility</p:attrName>
                                        </p:attrNameLst>
                                      </p:cBhvr>
                                      <p:to>
                                        <p:strVal val="visible"/>
                                      </p:to>
                                    </p:set>
                                    <p:anim calcmode="lin" valueType="num">
                                      <p:cBhvr>
                                        <p:cTn id="61" dur="500" fill="hold"/>
                                        <p:tgtEl>
                                          <p:spTgt spid="704522"/>
                                        </p:tgtEl>
                                        <p:attrNameLst>
                                          <p:attrName>ppt_w</p:attrName>
                                        </p:attrNameLst>
                                      </p:cBhvr>
                                      <p:tavLst>
                                        <p:tav tm="0">
                                          <p:val>
                                            <p:fltVal val="0"/>
                                          </p:val>
                                        </p:tav>
                                        <p:tav tm="100000">
                                          <p:val>
                                            <p:strVal val="#ppt_w"/>
                                          </p:val>
                                        </p:tav>
                                      </p:tavLst>
                                    </p:anim>
                                    <p:anim calcmode="lin" valueType="num">
                                      <p:cBhvr>
                                        <p:cTn id="62" dur="500" fill="hold"/>
                                        <p:tgtEl>
                                          <p:spTgt spid="704522"/>
                                        </p:tgtEl>
                                        <p:attrNameLst>
                                          <p:attrName>ppt_h</p:attrName>
                                        </p:attrNameLst>
                                      </p:cBhvr>
                                      <p:tavLst>
                                        <p:tav tm="0">
                                          <p:val>
                                            <p:fltVal val="0"/>
                                          </p:val>
                                        </p:tav>
                                        <p:tav tm="100000">
                                          <p:val>
                                            <p:strVal val="#ppt_h"/>
                                          </p:val>
                                        </p:tav>
                                      </p:tavLst>
                                    </p:anim>
                                    <p:animEffect transition="in" filter="fade">
                                      <p:cBhvr>
                                        <p:cTn id="63" dur="500"/>
                                        <p:tgtEl>
                                          <p:spTgt spid="704522"/>
                                        </p:tgtEl>
                                      </p:cBhvr>
                                    </p:animEffect>
                                  </p:childTnLst>
                                </p:cTn>
                              </p:par>
                            </p:childTnLst>
                          </p:cTn>
                        </p:par>
                        <p:par>
                          <p:cTn id="64" fill="hold" nodeType="afterGroup">
                            <p:stCondLst>
                              <p:cond delay="1000"/>
                            </p:stCondLst>
                            <p:childTnLst>
                              <p:par>
                                <p:cTn id="65" presetID="53" presetClass="entr" presetSubtype="0" fill="hold" grpId="0" nodeType="afterEffect">
                                  <p:stCondLst>
                                    <p:cond delay="0"/>
                                  </p:stCondLst>
                                  <p:childTnLst>
                                    <p:set>
                                      <p:cBhvr>
                                        <p:cTn id="66" dur="1" fill="hold">
                                          <p:stCondLst>
                                            <p:cond delay="0"/>
                                          </p:stCondLst>
                                        </p:cTn>
                                        <p:tgtEl>
                                          <p:spTgt spid="704519"/>
                                        </p:tgtEl>
                                        <p:attrNameLst>
                                          <p:attrName>style.visibility</p:attrName>
                                        </p:attrNameLst>
                                      </p:cBhvr>
                                      <p:to>
                                        <p:strVal val="visible"/>
                                      </p:to>
                                    </p:set>
                                    <p:anim calcmode="lin" valueType="num">
                                      <p:cBhvr>
                                        <p:cTn id="67" dur="500" fill="hold"/>
                                        <p:tgtEl>
                                          <p:spTgt spid="704519"/>
                                        </p:tgtEl>
                                        <p:attrNameLst>
                                          <p:attrName>ppt_w</p:attrName>
                                        </p:attrNameLst>
                                      </p:cBhvr>
                                      <p:tavLst>
                                        <p:tav tm="0">
                                          <p:val>
                                            <p:fltVal val="0"/>
                                          </p:val>
                                        </p:tav>
                                        <p:tav tm="100000">
                                          <p:val>
                                            <p:strVal val="#ppt_w"/>
                                          </p:val>
                                        </p:tav>
                                      </p:tavLst>
                                    </p:anim>
                                    <p:anim calcmode="lin" valueType="num">
                                      <p:cBhvr>
                                        <p:cTn id="68" dur="500" fill="hold"/>
                                        <p:tgtEl>
                                          <p:spTgt spid="704519"/>
                                        </p:tgtEl>
                                        <p:attrNameLst>
                                          <p:attrName>ppt_h</p:attrName>
                                        </p:attrNameLst>
                                      </p:cBhvr>
                                      <p:tavLst>
                                        <p:tav tm="0">
                                          <p:val>
                                            <p:fltVal val="0"/>
                                          </p:val>
                                        </p:tav>
                                        <p:tav tm="100000">
                                          <p:val>
                                            <p:strVal val="#ppt_h"/>
                                          </p:val>
                                        </p:tav>
                                      </p:tavLst>
                                    </p:anim>
                                    <p:animEffect transition="in" filter="fade">
                                      <p:cBhvr>
                                        <p:cTn id="69" dur="500"/>
                                        <p:tgtEl>
                                          <p:spTgt spid="704519"/>
                                        </p:tgtEl>
                                      </p:cBhvr>
                                    </p:animEffect>
                                  </p:childTnLst>
                                </p:cTn>
                              </p:par>
                            </p:childTnLst>
                          </p:cTn>
                        </p:par>
                        <p:par>
                          <p:cTn id="70" fill="hold" nodeType="afterGroup">
                            <p:stCondLst>
                              <p:cond delay="1500"/>
                            </p:stCondLst>
                            <p:childTnLst>
                              <p:par>
                                <p:cTn id="71" presetID="53" presetClass="entr" presetSubtype="0" fill="hold" grpId="0" nodeType="afterEffect">
                                  <p:stCondLst>
                                    <p:cond delay="0"/>
                                  </p:stCondLst>
                                  <p:childTnLst>
                                    <p:set>
                                      <p:cBhvr>
                                        <p:cTn id="72" dur="1" fill="hold">
                                          <p:stCondLst>
                                            <p:cond delay="0"/>
                                          </p:stCondLst>
                                        </p:cTn>
                                        <p:tgtEl>
                                          <p:spTgt spid="704520"/>
                                        </p:tgtEl>
                                        <p:attrNameLst>
                                          <p:attrName>style.visibility</p:attrName>
                                        </p:attrNameLst>
                                      </p:cBhvr>
                                      <p:to>
                                        <p:strVal val="visible"/>
                                      </p:to>
                                    </p:set>
                                    <p:anim calcmode="lin" valueType="num">
                                      <p:cBhvr>
                                        <p:cTn id="73" dur="500" fill="hold"/>
                                        <p:tgtEl>
                                          <p:spTgt spid="704520"/>
                                        </p:tgtEl>
                                        <p:attrNameLst>
                                          <p:attrName>ppt_w</p:attrName>
                                        </p:attrNameLst>
                                      </p:cBhvr>
                                      <p:tavLst>
                                        <p:tav tm="0">
                                          <p:val>
                                            <p:fltVal val="0"/>
                                          </p:val>
                                        </p:tav>
                                        <p:tav tm="100000">
                                          <p:val>
                                            <p:strVal val="#ppt_w"/>
                                          </p:val>
                                        </p:tav>
                                      </p:tavLst>
                                    </p:anim>
                                    <p:anim calcmode="lin" valueType="num">
                                      <p:cBhvr>
                                        <p:cTn id="74" dur="500" fill="hold"/>
                                        <p:tgtEl>
                                          <p:spTgt spid="704520"/>
                                        </p:tgtEl>
                                        <p:attrNameLst>
                                          <p:attrName>ppt_h</p:attrName>
                                        </p:attrNameLst>
                                      </p:cBhvr>
                                      <p:tavLst>
                                        <p:tav tm="0">
                                          <p:val>
                                            <p:fltVal val="0"/>
                                          </p:val>
                                        </p:tav>
                                        <p:tav tm="100000">
                                          <p:val>
                                            <p:strVal val="#ppt_h"/>
                                          </p:val>
                                        </p:tav>
                                      </p:tavLst>
                                    </p:anim>
                                    <p:animEffect transition="in" filter="fade">
                                      <p:cBhvr>
                                        <p:cTn id="75" dur="500"/>
                                        <p:tgtEl>
                                          <p:spTgt spid="704520"/>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53" presetClass="entr" presetSubtype="0" fill="hold" nodeType="clickEffect">
                                  <p:stCondLst>
                                    <p:cond delay="0"/>
                                  </p:stCondLst>
                                  <p:childTnLst>
                                    <p:set>
                                      <p:cBhvr>
                                        <p:cTn id="79" dur="1" fill="hold">
                                          <p:stCondLst>
                                            <p:cond delay="0"/>
                                          </p:stCondLst>
                                        </p:cTn>
                                        <p:tgtEl>
                                          <p:spTgt spid="704530"/>
                                        </p:tgtEl>
                                        <p:attrNameLst>
                                          <p:attrName>style.visibility</p:attrName>
                                        </p:attrNameLst>
                                      </p:cBhvr>
                                      <p:to>
                                        <p:strVal val="visible"/>
                                      </p:to>
                                    </p:set>
                                    <p:anim calcmode="lin" valueType="num">
                                      <p:cBhvr>
                                        <p:cTn id="80" dur="500" fill="hold"/>
                                        <p:tgtEl>
                                          <p:spTgt spid="704530"/>
                                        </p:tgtEl>
                                        <p:attrNameLst>
                                          <p:attrName>ppt_w</p:attrName>
                                        </p:attrNameLst>
                                      </p:cBhvr>
                                      <p:tavLst>
                                        <p:tav tm="0">
                                          <p:val>
                                            <p:fltVal val="0"/>
                                          </p:val>
                                        </p:tav>
                                        <p:tav tm="100000">
                                          <p:val>
                                            <p:strVal val="#ppt_w"/>
                                          </p:val>
                                        </p:tav>
                                      </p:tavLst>
                                    </p:anim>
                                    <p:anim calcmode="lin" valueType="num">
                                      <p:cBhvr>
                                        <p:cTn id="81" dur="500" fill="hold"/>
                                        <p:tgtEl>
                                          <p:spTgt spid="704530"/>
                                        </p:tgtEl>
                                        <p:attrNameLst>
                                          <p:attrName>ppt_h</p:attrName>
                                        </p:attrNameLst>
                                      </p:cBhvr>
                                      <p:tavLst>
                                        <p:tav tm="0">
                                          <p:val>
                                            <p:fltVal val="0"/>
                                          </p:val>
                                        </p:tav>
                                        <p:tav tm="100000">
                                          <p:val>
                                            <p:strVal val="#ppt_h"/>
                                          </p:val>
                                        </p:tav>
                                      </p:tavLst>
                                    </p:anim>
                                    <p:animEffect transition="in" filter="fade">
                                      <p:cBhvr>
                                        <p:cTn id="82" dur="500"/>
                                        <p:tgtEl>
                                          <p:spTgt spid="704530"/>
                                        </p:tgtEl>
                                      </p:cBhvr>
                                    </p:animEffect>
                                  </p:childTnLst>
                                </p:cTn>
                              </p:par>
                            </p:childTnLst>
                          </p:cTn>
                        </p:par>
                        <p:par>
                          <p:cTn id="83" fill="hold" nodeType="afterGroup">
                            <p:stCondLst>
                              <p:cond delay="500"/>
                            </p:stCondLst>
                            <p:childTnLst>
                              <p:par>
                                <p:cTn id="84" presetID="53" presetClass="entr" presetSubtype="0" fill="hold" grpId="0" nodeType="afterEffect">
                                  <p:stCondLst>
                                    <p:cond delay="0"/>
                                  </p:stCondLst>
                                  <p:childTnLst>
                                    <p:set>
                                      <p:cBhvr>
                                        <p:cTn id="85" dur="1" fill="hold">
                                          <p:stCondLst>
                                            <p:cond delay="0"/>
                                          </p:stCondLst>
                                        </p:cTn>
                                        <p:tgtEl>
                                          <p:spTgt spid="704529"/>
                                        </p:tgtEl>
                                        <p:attrNameLst>
                                          <p:attrName>style.visibility</p:attrName>
                                        </p:attrNameLst>
                                      </p:cBhvr>
                                      <p:to>
                                        <p:strVal val="visible"/>
                                      </p:to>
                                    </p:set>
                                    <p:anim calcmode="lin" valueType="num">
                                      <p:cBhvr>
                                        <p:cTn id="86" dur="500" fill="hold"/>
                                        <p:tgtEl>
                                          <p:spTgt spid="704529"/>
                                        </p:tgtEl>
                                        <p:attrNameLst>
                                          <p:attrName>ppt_w</p:attrName>
                                        </p:attrNameLst>
                                      </p:cBhvr>
                                      <p:tavLst>
                                        <p:tav tm="0">
                                          <p:val>
                                            <p:fltVal val="0"/>
                                          </p:val>
                                        </p:tav>
                                        <p:tav tm="100000">
                                          <p:val>
                                            <p:strVal val="#ppt_w"/>
                                          </p:val>
                                        </p:tav>
                                      </p:tavLst>
                                    </p:anim>
                                    <p:anim calcmode="lin" valueType="num">
                                      <p:cBhvr>
                                        <p:cTn id="87" dur="500" fill="hold"/>
                                        <p:tgtEl>
                                          <p:spTgt spid="704529"/>
                                        </p:tgtEl>
                                        <p:attrNameLst>
                                          <p:attrName>ppt_h</p:attrName>
                                        </p:attrNameLst>
                                      </p:cBhvr>
                                      <p:tavLst>
                                        <p:tav tm="0">
                                          <p:val>
                                            <p:fltVal val="0"/>
                                          </p:val>
                                        </p:tav>
                                        <p:tav tm="100000">
                                          <p:val>
                                            <p:strVal val="#ppt_h"/>
                                          </p:val>
                                        </p:tav>
                                      </p:tavLst>
                                    </p:anim>
                                    <p:animEffect transition="in" filter="fade">
                                      <p:cBhvr>
                                        <p:cTn id="88" dur="500"/>
                                        <p:tgtEl>
                                          <p:spTgt spid="704529"/>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53" presetClass="entr" presetSubtype="0" fill="hold" nodeType="clickEffect">
                                  <p:stCondLst>
                                    <p:cond delay="0"/>
                                  </p:stCondLst>
                                  <p:childTnLst>
                                    <p:set>
                                      <p:cBhvr>
                                        <p:cTn id="92" dur="1" fill="hold">
                                          <p:stCondLst>
                                            <p:cond delay="0"/>
                                          </p:stCondLst>
                                        </p:cTn>
                                        <p:tgtEl>
                                          <p:spTgt spid="704554"/>
                                        </p:tgtEl>
                                        <p:attrNameLst>
                                          <p:attrName>style.visibility</p:attrName>
                                        </p:attrNameLst>
                                      </p:cBhvr>
                                      <p:to>
                                        <p:strVal val="visible"/>
                                      </p:to>
                                    </p:set>
                                    <p:anim calcmode="lin" valueType="num">
                                      <p:cBhvr>
                                        <p:cTn id="93" dur="500" fill="hold"/>
                                        <p:tgtEl>
                                          <p:spTgt spid="704554"/>
                                        </p:tgtEl>
                                        <p:attrNameLst>
                                          <p:attrName>ppt_w</p:attrName>
                                        </p:attrNameLst>
                                      </p:cBhvr>
                                      <p:tavLst>
                                        <p:tav tm="0">
                                          <p:val>
                                            <p:fltVal val="0"/>
                                          </p:val>
                                        </p:tav>
                                        <p:tav tm="100000">
                                          <p:val>
                                            <p:strVal val="#ppt_w"/>
                                          </p:val>
                                        </p:tav>
                                      </p:tavLst>
                                    </p:anim>
                                    <p:anim calcmode="lin" valueType="num">
                                      <p:cBhvr>
                                        <p:cTn id="94" dur="500" fill="hold"/>
                                        <p:tgtEl>
                                          <p:spTgt spid="704554"/>
                                        </p:tgtEl>
                                        <p:attrNameLst>
                                          <p:attrName>ppt_h</p:attrName>
                                        </p:attrNameLst>
                                      </p:cBhvr>
                                      <p:tavLst>
                                        <p:tav tm="0">
                                          <p:val>
                                            <p:fltVal val="0"/>
                                          </p:val>
                                        </p:tav>
                                        <p:tav tm="100000">
                                          <p:val>
                                            <p:strVal val="#ppt_h"/>
                                          </p:val>
                                        </p:tav>
                                      </p:tavLst>
                                    </p:anim>
                                    <p:animEffect transition="in" filter="fade">
                                      <p:cBhvr>
                                        <p:cTn id="95" dur="500"/>
                                        <p:tgtEl>
                                          <p:spTgt spid="704554"/>
                                        </p:tgtEl>
                                      </p:cBhvr>
                                    </p:animEffect>
                                  </p:childTnLst>
                                </p:cTn>
                              </p:par>
                              <p:par>
                                <p:cTn id="96" presetID="22" presetClass="exit" presetSubtype="4" fill="hold" grpId="0" nodeType="withEffect">
                                  <p:stCondLst>
                                    <p:cond delay="0"/>
                                  </p:stCondLst>
                                  <p:childTnLst>
                                    <p:animEffect transition="out" filter="wipe(down)">
                                      <p:cBhvr>
                                        <p:cTn id="97" dur="500"/>
                                        <p:tgtEl>
                                          <p:spTgt spid="704553"/>
                                        </p:tgtEl>
                                      </p:cBhvr>
                                    </p:animEffect>
                                    <p:set>
                                      <p:cBhvr>
                                        <p:cTn id="98" dur="1" fill="hold">
                                          <p:stCondLst>
                                            <p:cond delay="499"/>
                                          </p:stCondLst>
                                        </p:cTn>
                                        <p:tgtEl>
                                          <p:spTgt spid="704553"/>
                                        </p:tgtEl>
                                        <p:attrNameLst>
                                          <p:attrName>style.visibility</p:attrName>
                                        </p:attrNameLst>
                                      </p:cBhvr>
                                      <p:to>
                                        <p:strVal val="hidden"/>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53" presetClass="entr" presetSubtype="0" fill="hold" nodeType="clickEffect">
                                  <p:stCondLst>
                                    <p:cond delay="0"/>
                                  </p:stCondLst>
                                  <p:childTnLst>
                                    <p:set>
                                      <p:cBhvr>
                                        <p:cTn id="102" dur="1" fill="hold">
                                          <p:stCondLst>
                                            <p:cond delay="0"/>
                                          </p:stCondLst>
                                        </p:cTn>
                                        <p:tgtEl>
                                          <p:spTgt spid="704532"/>
                                        </p:tgtEl>
                                        <p:attrNameLst>
                                          <p:attrName>style.visibility</p:attrName>
                                        </p:attrNameLst>
                                      </p:cBhvr>
                                      <p:to>
                                        <p:strVal val="visible"/>
                                      </p:to>
                                    </p:set>
                                    <p:anim calcmode="lin" valueType="num">
                                      <p:cBhvr>
                                        <p:cTn id="103" dur="500" fill="hold"/>
                                        <p:tgtEl>
                                          <p:spTgt spid="704532"/>
                                        </p:tgtEl>
                                        <p:attrNameLst>
                                          <p:attrName>ppt_w</p:attrName>
                                        </p:attrNameLst>
                                      </p:cBhvr>
                                      <p:tavLst>
                                        <p:tav tm="0">
                                          <p:val>
                                            <p:fltVal val="0"/>
                                          </p:val>
                                        </p:tav>
                                        <p:tav tm="100000">
                                          <p:val>
                                            <p:strVal val="#ppt_w"/>
                                          </p:val>
                                        </p:tav>
                                      </p:tavLst>
                                    </p:anim>
                                    <p:anim calcmode="lin" valueType="num">
                                      <p:cBhvr>
                                        <p:cTn id="104" dur="500" fill="hold"/>
                                        <p:tgtEl>
                                          <p:spTgt spid="704532"/>
                                        </p:tgtEl>
                                        <p:attrNameLst>
                                          <p:attrName>ppt_h</p:attrName>
                                        </p:attrNameLst>
                                      </p:cBhvr>
                                      <p:tavLst>
                                        <p:tav tm="0">
                                          <p:val>
                                            <p:fltVal val="0"/>
                                          </p:val>
                                        </p:tav>
                                        <p:tav tm="100000">
                                          <p:val>
                                            <p:strVal val="#ppt_h"/>
                                          </p:val>
                                        </p:tav>
                                      </p:tavLst>
                                    </p:anim>
                                    <p:animEffect transition="in" filter="fade">
                                      <p:cBhvr>
                                        <p:cTn id="105" dur="500"/>
                                        <p:tgtEl>
                                          <p:spTgt spid="704532"/>
                                        </p:tgtEl>
                                      </p:cBhvr>
                                    </p:animEffect>
                                  </p:childTnLst>
                                </p:cTn>
                              </p:par>
                            </p:childTnLst>
                          </p:cTn>
                        </p:par>
                        <p:par>
                          <p:cTn id="106" fill="hold" nodeType="afterGroup">
                            <p:stCondLst>
                              <p:cond delay="500"/>
                            </p:stCondLst>
                            <p:childTnLst>
                              <p:par>
                                <p:cTn id="107" presetID="53" presetClass="entr" presetSubtype="0" fill="hold" grpId="0" nodeType="afterEffect">
                                  <p:stCondLst>
                                    <p:cond delay="0"/>
                                  </p:stCondLst>
                                  <p:childTnLst>
                                    <p:set>
                                      <p:cBhvr>
                                        <p:cTn id="108" dur="1" fill="hold">
                                          <p:stCondLst>
                                            <p:cond delay="0"/>
                                          </p:stCondLst>
                                        </p:cTn>
                                        <p:tgtEl>
                                          <p:spTgt spid="704531"/>
                                        </p:tgtEl>
                                        <p:attrNameLst>
                                          <p:attrName>style.visibility</p:attrName>
                                        </p:attrNameLst>
                                      </p:cBhvr>
                                      <p:to>
                                        <p:strVal val="visible"/>
                                      </p:to>
                                    </p:set>
                                    <p:anim calcmode="lin" valueType="num">
                                      <p:cBhvr>
                                        <p:cTn id="109" dur="500" fill="hold"/>
                                        <p:tgtEl>
                                          <p:spTgt spid="704531"/>
                                        </p:tgtEl>
                                        <p:attrNameLst>
                                          <p:attrName>ppt_w</p:attrName>
                                        </p:attrNameLst>
                                      </p:cBhvr>
                                      <p:tavLst>
                                        <p:tav tm="0">
                                          <p:val>
                                            <p:fltVal val="0"/>
                                          </p:val>
                                        </p:tav>
                                        <p:tav tm="100000">
                                          <p:val>
                                            <p:strVal val="#ppt_w"/>
                                          </p:val>
                                        </p:tav>
                                      </p:tavLst>
                                    </p:anim>
                                    <p:anim calcmode="lin" valueType="num">
                                      <p:cBhvr>
                                        <p:cTn id="110" dur="500" fill="hold"/>
                                        <p:tgtEl>
                                          <p:spTgt spid="704531"/>
                                        </p:tgtEl>
                                        <p:attrNameLst>
                                          <p:attrName>ppt_h</p:attrName>
                                        </p:attrNameLst>
                                      </p:cBhvr>
                                      <p:tavLst>
                                        <p:tav tm="0">
                                          <p:val>
                                            <p:fltVal val="0"/>
                                          </p:val>
                                        </p:tav>
                                        <p:tav tm="100000">
                                          <p:val>
                                            <p:strVal val="#ppt_h"/>
                                          </p:val>
                                        </p:tav>
                                      </p:tavLst>
                                    </p:anim>
                                    <p:animEffect transition="in" filter="fade">
                                      <p:cBhvr>
                                        <p:cTn id="111" dur="500"/>
                                        <p:tgtEl>
                                          <p:spTgt spid="704531"/>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53" presetClass="entr" presetSubtype="0" fill="hold" nodeType="clickEffect">
                                  <p:stCondLst>
                                    <p:cond delay="0"/>
                                  </p:stCondLst>
                                  <p:childTnLst>
                                    <p:set>
                                      <p:cBhvr>
                                        <p:cTn id="115" dur="1" fill="hold">
                                          <p:stCondLst>
                                            <p:cond delay="0"/>
                                          </p:stCondLst>
                                        </p:cTn>
                                        <p:tgtEl>
                                          <p:spTgt spid="704526"/>
                                        </p:tgtEl>
                                        <p:attrNameLst>
                                          <p:attrName>style.visibility</p:attrName>
                                        </p:attrNameLst>
                                      </p:cBhvr>
                                      <p:to>
                                        <p:strVal val="visible"/>
                                      </p:to>
                                    </p:set>
                                    <p:anim calcmode="lin" valueType="num">
                                      <p:cBhvr>
                                        <p:cTn id="116" dur="500" fill="hold"/>
                                        <p:tgtEl>
                                          <p:spTgt spid="704526"/>
                                        </p:tgtEl>
                                        <p:attrNameLst>
                                          <p:attrName>ppt_w</p:attrName>
                                        </p:attrNameLst>
                                      </p:cBhvr>
                                      <p:tavLst>
                                        <p:tav tm="0">
                                          <p:val>
                                            <p:fltVal val="0"/>
                                          </p:val>
                                        </p:tav>
                                        <p:tav tm="100000">
                                          <p:val>
                                            <p:strVal val="#ppt_w"/>
                                          </p:val>
                                        </p:tav>
                                      </p:tavLst>
                                    </p:anim>
                                    <p:anim calcmode="lin" valueType="num">
                                      <p:cBhvr>
                                        <p:cTn id="117" dur="500" fill="hold"/>
                                        <p:tgtEl>
                                          <p:spTgt spid="704526"/>
                                        </p:tgtEl>
                                        <p:attrNameLst>
                                          <p:attrName>ppt_h</p:attrName>
                                        </p:attrNameLst>
                                      </p:cBhvr>
                                      <p:tavLst>
                                        <p:tav tm="0">
                                          <p:val>
                                            <p:fltVal val="0"/>
                                          </p:val>
                                        </p:tav>
                                        <p:tav tm="100000">
                                          <p:val>
                                            <p:strVal val="#ppt_h"/>
                                          </p:val>
                                        </p:tav>
                                      </p:tavLst>
                                    </p:anim>
                                    <p:animEffect transition="in" filter="fade">
                                      <p:cBhvr>
                                        <p:cTn id="118" dur="500"/>
                                        <p:tgtEl>
                                          <p:spTgt spid="704526"/>
                                        </p:tgtEl>
                                      </p:cBhvr>
                                    </p:animEffect>
                                  </p:childTnLst>
                                </p:cTn>
                              </p:par>
                            </p:childTnLst>
                          </p:cTn>
                        </p:par>
                        <p:par>
                          <p:cTn id="119" fill="hold" nodeType="afterGroup">
                            <p:stCondLst>
                              <p:cond delay="500"/>
                            </p:stCondLst>
                            <p:childTnLst>
                              <p:par>
                                <p:cTn id="120" presetID="53" presetClass="entr" presetSubtype="0" fill="hold" nodeType="afterEffect">
                                  <p:stCondLst>
                                    <p:cond delay="0"/>
                                  </p:stCondLst>
                                  <p:childTnLst>
                                    <p:set>
                                      <p:cBhvr>
                                        <p:cTn id="121" dur="1" fill="hold">
                                          <p:stCondLst>
                                            <p:cond delay="0"/>
                                          </p:stCondLst>
                                        </p:cTn>
                                        <p:tgtEl>
                                          <p:spTgt spid="704527"/>
                                        </p:tgtEl>
                                        <p:attrNameLst>
                                          <p:attrName>style.visibility</p:attrName>
                                        </p:attrNameLst>
                                      </p:cBhvr>
                                      <p:to>
                                        <p:strVal val="visible"/>
                                      </p:to>
                                    </p:set>
                                    <p:anim calcmode="lin" valueType="num">
                                      <p:cBhvr>
                                        <p:cTn id="122" dur="500" fill="hold"/>
                                        <p:tgtEl>
                                          <p:spTgt spid="704527"/>
                                        </p:tgtEl>
                                        <p:attrNameLst>
                                          <p:attrName>ppt_w</p:attrName>
                                        </p:attrNameLst>
                                      </p:cBhvr>
                                      <p:tavLst>
                                        <p:tav tm="0">
                                          <p:val>
                                            <p:fltVal val="0"/>
                                          </p:val>
                                        </p:tav>
                                        <p:tav tm="100000">
                                          <p:val>
                                            <p:strVal val="#ppt_w"/>
                                          </p:val>
                                        </p:tav>
                                      </p:tavLst>
                                    </p:anim>
                                    <p:anim calcmode="lin" valueType="num">
                                      <p:cBhvr>
                                        <p:cTn id="123" dur="500" fill="hold"/>
                                        <p:tgtEl>
                                          <p:spTgt spid="704527"/>
                                        </p:tgtEl>
                                        <p:attrNameLst>
                                          <p:attrName>ppt_h</p:attrName>
                                        </p:attrNameLst>
                                      </p:cBhvr>
                                      <p:tavLst>
                                        <p:tav tm="0">
                                          <p:val>
                                            <p:fltVal val="0"/>
                                          </p:val>
                                        </p:tav>
                                        <p:tav tm="100000">
                                          <p:val>
                                            <p:strVal val="#ppt_h"/>
                                          </p:val>
                                        </p:tav>
                                      </p:tavLst>
                                    </p:anim>
                                    <p:animEffect transition="in" filter="fade">
                                      <p:cBhvr>
                                        <p:cTn id="124" dur="500"/>
                                        <p:tgtEl>
                                          <p:spTgt spid="704527"/>
                                        </p:tgtEl>
                                      </p:cBhvr>
                                    </p:animEffect>
                                  </p:childTnLst>
                                </p:cTn>
                              </p:par>
                            </p:childTnLst>
                          </p:cTn>
                        </p:par>
                        <p:par>
                          <p:cTn id="125" fill="hold" nodeType="afterGroup">
                            <p:stCondLst>
                              <p:cond delay="1000"/>
                            </p:stCondLst>
                            <p:childTnLst>
                              <p:par>
                                <p:cTn id="126" presetID="53" presetClass="entr" presetSubtype="0" fill="hold" nodeType="afterEffect">
                                  <p:stCondLst>
                                    <p:cond delay="0"/>
                                  </p:stCondLst>
                                  <p:childTnLst>
                                    <p:set>
                                      <p:cBhvr>
                                        <p:cTn id="127" dur="1" fill="hold">
                                          <p:stCondLst>
                                            <p:cond delay="0"/>
                                          </p:stCondLst>
                                        </p:cTn>
                                        <p:tgtEl>
                                          <p:spTgt spid="704528"/>
                                        </p:tgtEl>
                                        <p:attrNameLst>
                                          <p:attrName>style.visibility</p:attrName>
                                        </p:attrNameLst>
                                      </p:cBhvr>
                                      <p:to>
                                        <p:strVal val="visible"/>
                                      </p:to>
                                    </p:set>
                                    <p:anim calcmode="lin" valueType="num">
                                      <p:cBhvr>
                                        <p:cTn id="128" dur="500" fill="hold"/>
                                        <p:tgtEl>
                                          <p:spTgt spid="704528"/>
                                        </p:tgtEl>
                                        <p:attrNameLst>
                                          <p:attrName>ppt_w</p:attrName>
                                        </p:attrNameLst>
                                      </p:cBhvr>
                                      <p:tavLst>
                                        <p:tav tm="0">
                                          <p:val>
                                            <p:fltVal val="0"/>
                                          </p:val>
                                        </p:tav>
                                        <p:tav tm="100000">
                                          <p:val>
                                            <p:strVal val="#ppt_w"/>
                                          </p:val>
                                        </p:tav>
                                      </p:tavLst>
                                    </p:anim>
                                    <p:anim calcmode="lin" valueType="num">
                                      <p:cBhvr>
                                        <p:cTn id="129" dur="500" fill="hold"/>
                                        <p:tgtEl>
                                          <p:spTgt spid="704528"/>
                                        </p:tgtEl>
                                        <p:attrNameLst>
                                          <p:attrName>ppt_h</p:attrName>
                                        </p:attrNameLst>
                                      </p:cBhvr>
                                      <p:tavLst>
                                        <p:tav tm="0">
                                          <p:val>
                                            <p:fltVal val="0"/>
                                          </p:val>
                                        </p:tav>
                                        <p:tav tm="100000">
                                          <p:val>
                                            <p:strVal val="#ppt_h"/>
                                          </p:val>
                                        </p:tav>
                                      </p:tavLst>
                                    </p:anim>
                                    <p:animEffect transition="in" filter="fade">
                                      <p:cBhvr>
                                        <p:cTn id="130" dur="500"/>
                                        <p:tgtEl>
                                          <p:spTgt spid="704528"/>
                                        </p:tgtEl>
                                      </p:cBhvr>
                                    </p:animEffect>
                                  </p:childTnLst>
                                </p:cTn>
                              </p:par>
                            </p:childTnLst>
                          </p:cTn>
                        </p:par>
                        <p:par>
                          <p:cTn id="131" fill="hold" nodeType="afterGroup">
                            <p:stCondLst>
                              <p:cond delay="1500"/>
                            </p:stCondLst>
                            <p:childTnLst>
                              <p:par>
                                <p:cTn id="132" presetID="53" presetClass="entr" presetSubtype="0" fill="hold" grpId="0" nodeType="afterEffect">
                                  <p:stCondLst>
                                    <p:cond delay="0"/>
                                  </p:stCondLst>
                                  <p:childTnLst>
                                    <p:set>
                                      <p:cBhvr>
                                        <p:cTn id="133" dur="1" fill="hold">
                                          <p:stCondLst>
                                            <p:cond delay="0"/>
                                          </p:stCondLst>
                                        </p:cTn>
                                        <p:tgtEl>
                                          <p:spTgt spid="704524"/>
                                        </p:tgtEl>
                                        <p:attrNameLst>
                                          <p:attrName>style.visibility</p:attrName>
                                        </p:attrNameLst>
                                      </p:cBhvr>
                                      <p:to>
                                        <p:strVal val="visible"/>
                                      </p:to>
                                    </p:set>
                                    <p:anim calcmode="lin" valueType="num">
                                      <p:cBhvr>
                                        <p:cTn id="134" dur="500" fill="hold"/>
                                        <p:tgtEl>
                                          <p:spTgt spid="704524"/>
                                        </p:tgtEl>
                                        <p:attrNameLst>
                                          <p:attrName>ppt_w</p:attrName>
                                        </p:attrNameLst>
                                      </p:cBhvr>
                                      <p:tavLst>
                                        <p:tav tm="0">
                                          <p:val>
                                            <p:fltVal val="0"/>
                                          </p:val>
                                        </p:tav>
                                        <p:tav tm="100000">
                                          <p:val>
                                            <p:strVal val="#ppt_w"/>
                                          </p:val>
                                        </p:tav>
                                      </p:tavLst>
                                    </p:anim>
                                    <p:anim calcmode="lin" valueType="num">
                                      <p:cBhvr>
                                        <p:cTn id="135" dur="500" fill="hold"/>
                                        <p:tgtEl>
                                          <p:spTgt spid="704524"/>
                                        </p:tgtEl>
                                        <p:attrNameLst>
                                          <p:attrName>ppt_h</p:attrName>
                                        </p:attrNameLst>
                                      </p:cBhvr>
                                      <p:tavLst>
                                        <p:tav tm="0">
                                          <p:val>
                                            <p:fltVal val="0"/>
                                          </p:val>
                                        </p:tav>
                                        <p:tav tm="100000">
                                          <p:val>
                                            <p:strVal val="#ppt_h"/>
                                          </p:val>
                                        </p:tav>
                                      </p:tavLst>
                                    </p:anim>
                                    <p:animEffect transition="in" filter="fade">
                                      <p:cBhvr>
                                        <p:cTn id="136" dur="500"/>
                                        <p:tgtEl>
                                          <p:spTgt spid="704524"/>
                                        </p:tgtEl>
                                      </p:cBhvr>
                                    </p:animEffect>
                                  </p:childTnLst>
                                </p:cTn>
                              </p:par>
                            </p:childTnLst>
                          </p:cTn>
                        </p:par>
                        <p:par>
                          <p:cTn id="137" fill="hold" nodeType="afterGroup">
                            <p:stCondLst>
                              <p:cond delay="2000"/>
                            </p:stCondLst>
                            <p:childTnLst>
                              <p:par>
                                <p:cTn id="138" presetID="53" presetClass="entr" presetSubtype="0" fill="hold" grpId="0" nodeType="afterEffect">
                                  <p:stCondLst>
                                    <p:cond delay="0"/>
                                  </p:stCondLst>
                                  <p:childTnLst>
                                    <p:set>
                                      <p:cBhvr>
                                        <p:cTn id="139" dur="1" fill="hold">
                                          <p:stCondLst>
                                            <p:cond delay="0"/>
                                          </p:stCondLst>
                                        </p:cTn>
                                        <p:tgtEl>
                                          <p:spTgt spid="704523"/>
                                        </p:tgtEl>
                                        <p:attrNameLst>
                                          <p:attrName>style.visibility</p:attrName>
                                        </p:attrNameLst>
                                      </p:cBhvr>
                                      <p:to>
                                        <p:strVal val="visible"/>
                                      </p:to>
                                    </p:set>
                                    <p:anim calcmode="lin" valueType="num">
                                      <p:cBhvr>
                                        <p:cTn id="140" dur="500" fill="hold"/>
                                        <p:tgtEl>
                                          <p:spTgt spid="704523"/>
                                        </p:tgtEl>
                                        <p:attrNameLst>
                                          <p:attrName>ppt_w</p:attrName>
                                        </p:attrNameLst>
                                      </p:cBhvr>
                                      <p:tavLst>
                                        <p:tav tm="0">
                                          <p:val>
                                            <p:fltVal val="0"/>
                                          </p:val>
                                        </p:tav>
                                        <p:tav tm="100000">
                                          <p:val>
                                            <p:strVal val="#ppt_w"/>
                                          </p:val>
                                        </p:tav>
                                      </p:tavLst>
                                    </p:anim>
                                    <p:anim calcmode="lin" valueType="num">
                                      <p:cBhvr>
                                        <p:cTn id="141" dur="500" fill="hold"/>
                                        <p:tgtEl>
                                          <p:spTgt spid="704523"/>
                                        </p:tgtEl>
                                        <p:attrNameLst>
                                          <p:attrName>ppt_h</p:attrName>
                                        </p:attrNameLst>
                                      </p:cBhvr>
                                      <p:tavLst>
                                        <p:tav tm="0">
                                          <p:val>
                                            <p:fltVal val="0"/>
                                          </p:val>
                                        </p:tav>
                                        <p:tav tm="100000">
                                          <p:val>
                                            <p:strVal val="#ppt_h"/>
                                          </p:val>
                                        </p:tav>
                                      </p:tavLst>
                                    </p:anim>
                                    <p:animEffect transition="in" filter="fade">
                                      <p:cBhvr>
                                        <p:cTn id="142" dur="500"/>
                                        <p:tgtEl>
                                          <p:spTgt spid="704523"/>
                                        </p:tgtEl>
                                      </p:cBhvr>
                                    </p:animEffect>
                                  </p:childTnLst>
                                </p:cTn>
                              </p:par>
                            </p:childTnLst>
                          </p:cTn>
                        </p:par>
                        <p:par>
                          <p:cTn id="143" fill="hold" nodeType="afterGroup">
                            <p:stCondLst>
                              <p:cond delay="2500"/>
                            </p:stCondLst>
                            <p:childTnLst>
                              <p:par>
                                <p:cTn id="144" presetID="53" presetClass="entr" presetSubtype="0" fill="hold" grpId="0" nodeType="afterEffect">
                                  <p:stCondLst>
                                    <p:cond delay="0"/>
                                  </p:stCondLst>
                                  <p:childTnLst>
                                    <p:set>
                                      <p:cBhvr>
                                        <p:cTn id="145" dur="1" fill="hold">
                                          <p:stCondLst>
                                            <p:cond delay="0"/>
                                          </p:stCondLst>
                                        </p:cTn>
                                        <p:tgtEl>
                                          <p:spTgt spid="704525"/>
                                        </p:tgtEl>
                                        <p:attrNameLst>
                                          <p:attrName>style.visibility</p:attrName>
                                        </p:attrNameLst>
                                      </p:cBhvr>
                                      <p:to>
                                        <p:strVal val="visible"/>
                                      </p:to>
                                    </p:set>
                                    <p:anim calcmode="lin" valueType="num">
                                      <p:cBhvr>
                                        <p:cTn id="146" dur="500" fill="hold"/>
                                        <p:tgtEl>
                                          <p:spTgt spid="704525"/>
                                        </p:tgtEl>
                                        <p:attrNameLst>
                                          <p:attrName>ppt_w</p:attrName>
                                        </p:attrNameLst>
                                      </p:cBhvr>
                                      <p:tavLst>
                                        <p:tav tm="0">
                                          <p:val>
                                            <p:fltVal val="0"/>
                                          </p:val>
                                        </p:tav>
                                        <p:tav tm="100000">
                                          <p:val>
                                            <p:strVal val="#ppt_w"/>
                                          </p:val>
                                        </p:tav>
                                      </p:tavLst>
                                    </p:anim>
                                    <p:anim calcmode="lin" valueType="num">
                                      <p:cBhvr>
                                        <p:cTn id="147" dur="500" fill="hold"/>
                                        <p:tgtEl>
                                          <p:spTgt spid="704525"/>
                                        </p:tgtEl>
                                        <p:attrNameLst>
                                          <p:attrName>ppt_h</p:attrName>
                                        </p:attrNameLst>
                                      </p:cBhvr>
                                      <p:tavLst>
                                        <p:tav tm="0">
                                          <p:val>
                                            <p:fltVal val="0"/>
                                          </p:val>
                                        </p:tav>
                                        <p:tav tm="100000">
                                          <p:val>
                                            <p:strVal val="#ppt_h"/>
                                          </p:val>
                                        </p:tav>
                                      </p:tavLst>
                                    </p:anim>
                                    <p:animEffect transition="in" filter="fade">
                                      <p:cBhvr>
                                        <p:cTn id="148" dur="500"/>
                                        <p:tgtEl>
                                          <p:spTgt spid="704525"/>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53" presetClass="entr" presetSubtype="0" fill="hold" nodeType="clickEffect">
                                  <p:stCondLst>
                                    <p:cond delay="0"/>
                                  </p:stCondLst>
                                  <p:childTnLst>
                                    <p:set>
                                      <p:cBhvr>
                                        <p:cTn id="152" dur="1" fill="hold">
                                          <p:stCondLst>
                                            <p:cond delay="0"/>
                                          </p:stCondLst>
                                        </p:cTn>
                                        <p:tgtEl>
                                          <p:spTgt spid="704555"/>
                                        </p:tgtEl>
                                        <p:attrNameLst>
                                          <p:attrName>style.visibility</p:attrName>
                                        </p:attrNameLst>
                                      </p:cBhvr>
                                      <p:to>
                                        <p:strVal val="visible"/>
                                      </p:to>
                                    </p:set>
                                    <p:anim calcmode="lin" valueType="num">
                                      <p:cBhvr>
                                        <p:cTn id="153" dur="500" fill="hold"/>
                                        <p:tgtEl>
                                          <p:spTgt spid="704555"/>
                                        </p:tgtEl>
                                        <p:attrNameLst>
                                          <p:attrName>ppt_w</p:attrName>
                                        </p:attrNameLst>
                                      </p:cBhvr>
                                      <p:tavLst>
                                        <p:tav tm="0">
                                          <p:val>
                                            <p:fltVal val="0"/>
                                          </p:val>
                                        </p:tav>
                                        <p:tav tm="100000">
                                          <p:val>
                                            <p:strVal val="#ppt_w"/>
                                          </p:val>
                                        </p:tav>
                                      </p:tavLst>
                                    </p:anim>
                                    <p:anim calcmode="lin" valueType="num">
                                      <p:cBhvr>
                                        <p:cTn id="154" dur="500" fill="hold"/>
                                        <p:tgtEl>
                                          <p:spTgt spid="704555"/>
                                        </p:tgtEl>
                                        <p:attrNameLst>
                                          <p:attrName>ppt_h</p:attrName>
                                        </p:attrNameLst>
                                      </p:cBhvr>
                                      <p:tavLst>
                                        <p:tav tm="0">
                                          <p:val>
                                            <p:fltVal val="0"/>
                                          </p:val>
                                        </p:tav>
                                        <p:tav tm="100000">
                                          <p:val>
                                            <p:strVal val="#ppt_h"/>
                                          </p:val>
                                        </p:tav>
                                      </p:tavLst>
                                    </p:anim>
                                    <p:animEffect transition="in" filter="fade">
                                      <p:cBhvr>
                                        <p:cTn id="155" dur="500"/>
                                        <p:tgtEl>
                                          <p:spTgt spid="704555"/>
                                        </p:tgtEl>
                                      </p:cBhvr>
                                    </p:animEffect>
                                  </p:childTnLst>
                                </p:cTn>
                              </p:par>
                              <p:par>
                                <p:cTn id="156" presetID="22" presetClass="exit" presetSubtype="4" fill="hold" grpId="0" nodeType="withEffect">
                                  <p:stCondLst>
                                    <p:cond delay="0"/>
                                  </p:stCondLst>
                                  <p:childTnLst>
                                    <p:animEffect transition="out" filter="wipe(down)">
                                      <p:cBhvr>
                                        <p:cTn id="157" dur="500"/>
                                        <p:tgtEl>
                                          <p:spTgt spid="704554"/>
                                        </p:tgtEl>
                                      </p:cBhvr>
                                    </p:animEffect>
                                    <p:set>
                                      <p:cBhvr>
                                        <p:cTn id="158" dur="1" fill="hold">
                                          <p:stCondLst>
                                            <p:cond delay="499"/>
                                          </p:stCondLst>
                                        </p:cTn>
                                        <p:tgtEl>
                                          <p:spTgt spid="704554"/>
                                        </p:tgtEl>
                                        <p:attrNameLst>
                                          <p:attrName>style.visibility</p:attrName>
                                        </p:attrNameLst>
                                      </p:cBhvr>
                                      <p:to>
                                        <p:strVal val="hidden"/>
                                      </p:to>
                                    </p:se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53" presetClass="entr" presetSubtype="0" fill="hold" nodeType="clickEffect">
                                  <p:stCondLst>
                                    <p:cond delay="0"/>
                                  </p:stCondLst>
                                  <p:childTnLst>
                                    <p:set>
                                      <p:cBhvr>
                                        <p:cTn id="162" dur="1" fill="hold">
                                          <p:stCondLst>
                                            <p:cond delay="0"/>
                                          </p:stCondLst>
                                        </p:cTn>
                                        <p:tgtEl>
                                          <p:spTgt spid="704535"/>
                                        </p:tgtEl>
                                        <p:attrNameLst>
                                          <p:attrName>style.visibility</p:attrName>
                                        </p:attrNameLst>
                                      </p:cBhvr>
                                      <p:to>
                                        <p:strVal val="visible"/>
                                      </p:to>
                                    </p:set>
                                    <p:anim calcmode="lin" valueType="num">
                                      <p:cBhvr>
                                        <p:cTn id="163" dur="500" fill="hold"/>
                                        <p:tgtEl>
                                          <p:spTgt spid="704535"/>
                                        </p:tgtEl>
                                        <p:attrNameLst>
                                          <p:attrName>ppt_w</p:attrName>
                                        </p:attrNameLst>
                                      </p:cBhvr>
                                      <p:tavLst>
                                        <p:tav tm="0">
                                          <p:val>
                                            <p:fltVal val="0"/>
                                          </p:val>
                                        </p:tav>
                                        <p:tav tm="100000">
                                          <p:val>
                                            <p:strVal val="#ppt_w"/>
                                          </p:val>
                                        </p:tav>
                                      </p:tavLst>
                                    </p:anim>
                                    <p:anim calcmode="lin" valueType="num">
                                      <p:cBhvr>
                                        <p:cTn id="164" dur="500" fill="hold"/>
                                        <p:tgtEl>
                                          <p:spTgt spid="704535"/>
                                        </p:tgtEl>
                                        <p:attrNameLst>
                                          <p:attrName>ppt_h</p:attrName>
                                        </p:attrNameLst>
                                      </p:cBhvr>
                                      <p:tavLst>
                                        <p:tav tm="0">
                                          <p:val>
                                            <p:fltVal val="0"/>
                                          </p:val>
                                        </p:tav>
                                        <p:tav tm="100000">
                                          <p:val>
                                            <p:strVal val="#ppt_h"/>
                                          </p:val>
                                        </p:tav>
                                      </p:tavLst>
                                    </p:anim>
                                    <p:animEffect transition="in" filter="fade">
                                      <p:cBhvr>
                                        <p:cTn id="165" dur="500"/>
                                        <p:tgtEl>
                                          <p:spTgt spid="704535"/>
                                        </p:tgtEl>
                                      </p:cBhvr>
                                    </p:animEffect>
                                  </p:childTnLst>
                                </p:cTn>
                              </p:par>
                            </p:childTnLst>
                          </p:cTn>
                        </p:par>
                        <p:par>
                          <p:cTn id="166" fill="hold" nodeType="afterGroup">
                            <p:stCondLst>
                              <p:cond delay="500"/>
                            </p:stCondLst>
                            <p:childTnLst>
                              <p:par>
                                <p:cTn id="167" presetID="53" presetClass="entr" presetSubtype="0" fill="hold" nodeType="afterEffect">
                                  <p:stCondLst>
                                    <p:cond delay="0"/>
                                  </p:stCondLst>
                                  <p:childTnLst>
                                    <p:set>
                                      <p:cBhvr>
                                        <p:cTn id="168" dur="1" fill="hold">
                                          <p:stCondLst>
                                            <p:cond delay="0"/>
                                          </p:stCondLst>
                                        </p:cTn>
                                        <p:tgtEl>
                                          <p:spTgt spid="704536"/>
                                        </p:tgtEl>
                                        <p:attrNameLst>
                                          <p:attrName>style.visibility</p:attrName>
                                        </p:attrNameLst>
                                      </p:cBhvr>
                                      <p:to>
                                        <p:strVal val="visible"/>
                                      </p:to>
                                    </p:set>
                                    <p:anim calcmode="lin" valueType="num">
                                      <p:cBhvr>
                                        <p:cTn id="169" dur="500" fill="hold"/>
                                        <p:tgtEl>
                                          <p:spTgt spid="704536"/>
                                        </p:tgtEl>
                                        <p:attrNameLst>
                                          <p:attrName>ppt_w</p:attrName>
                                        </p:attrNameLst>
                                      </p:cBhvr>
                                      <p:tavLst>
                                        <p:tav tm="0">
                                          <p:val>
                                            <p:fltVal val="0"/>
                                          </p:val>
                                        </p:tav>
                                        <p:tav tm="100000">
                                          <p:val>
                                            <p:strVal val="#ppt_w"/>
                                          </p:val>
                                        </p:tav>
                                      </p:tavLst>
                                    </p:anim>
                                    <p:anim calcmode="lin" valueType="num">
                                      <p:cBhvr>
                                        <p:cTn id="170" dur="500" fill="hold"/>
                                        <p:tgtEl>
                                          <p:spTgt spid="704536"/>
                                        </p:tgtEl>
                                        <p:attrNameLst>
                                          <p:attrName>ppt_h</p:attrName>
                                        </p:attrNameLst>
                                      </p:cBhvr>
                                      <p:tavLst>
                                        <p:tav tm="0">
                                          <p:val>
                                            <p:fltVal val="0"/>
                                          </p:val>
                                        </p:tav>
                                        <p:tav tm="100000">
                                          <p:val>
                                            <p:strVal val="#ppt_h"/>
                                          </p:val>
                                        </p:tav>
                                      </p:tavLst>
                                    </p:anim>
                                    <p:animEffect transition="in" filter="fade">
                                      <p:cBhvr>
                                        <p:cTn id="171" dur="500"/>
                                        <p:tgtEl>
                                          <p:spTgt spid="704536"/>
                                        </p:tgtEl>
                                      </p:cBhvr>
                                    </p:animEffect>
                                  </p:childTnLst>
                                </p:cTn>
                              </p:par>
                            </p:childTnLst>
                          </p:cTn>
                        </p:par>
                        <p:par>
                          <p:cTn id="172" fill="hold" nodeType="afterGroup">
                            <p:stCondLst>
                              <p:cond delay="1000"/>
                            </p:stCondLst>
                            <p:childTnLst>
                              <p:par>
                                <p:cTn id="173" presetID="53" presetClass="entr" presetSubtype="0" fill="hold" grpId="0" nodeType="afterEffect">
                                  <p:stCondLst>
                                    <p:cond delay="0"/>
                                  </p:stCondLst>
                                  <p:childTnLst>
                                    <p:set>
                                      <p:cBhvr>
                                        <p:cTn id="174" dur="1" fill="hold">
                                          <p:stCondLst>
                                            <p:cond delay="0"/>
                                          </p:stCondLst>
                                        </p:cTn>
                                        <p:tgtEl>
                                          <p:spTgt spid="704533"/>
                                        </p:tgtEl>
                                        <p:attrNameLst>
                                          <p:attrName>style.visibility</p:attrName>
                                        </p:attrNameLst>
                                      </p:cBhvr>
                                      <p:to>
                                        <p:strVal val="visible"/>
                                      </p:to>
                                    </p:set>
                                    <p:anim calcmode="lin" valueType="num">
                                      <p:cBhvr>
                                        <p:cTn id="175" dur="500" fill="hold"/>
                                        <p:tgtEl>
                                          <p:spTgt spid="704533"/>
                                        </p:tgtEl>
                                        <p:attrNameLst>
                                          <p:attrName>ppt_w</p:attrName>
                                        </p:attrNameLst>
                                      </p:cBhvr>
                                      <p:tavLst>
                                        <p:tav tm="0">
                                          <p:val>
                                            <p:fltVal val="0"/>
                                          </p:val>
                                        </p:tav>
                                        <p:tav tm="100000">
                                          <p:val>
                                            <p:strVal val="#ppt_w"/>
                                          </p:val>
                                        </p:tav>
                                      </p:tavLst>
                                    </p:anim>
                                    <p:anim calcmode="lin" valueType="num">
                                      <p:cBhvr>
                                        <p:cTn id="176" dur="500" fill="hold"/>
                                        <p:tgtEl>
                                          <p:spTgt spid="704533"/>
                                        </p:tgtEl>
                                        <p:attrNameLst>
                                          <p:attrName>ppt_h</p:attrName>
                                        </p:attrNameLst>
                                      </p:cBhvr>
                                      <p:tavLst>
                                        <p:tav tm="0">
                                          <p:val>
                                            <p:fltVal val="0"/>
                                          </p:val>
                                        </p:tav>
                                        <p:tav tm="100000">
                                          <p:val>
                                            <p:strVal val="#ppt_h"/>
                                          </p:val>
                                        </p:tav>
                                      </p:tavLst>
                                    </p:anim>
                                    <p:animEffect transition="in" filter="fade">
                                      <p:cBhvr>
                                        <p:cTn id="177" dur="500"/>
                                        <p:tgtEl>
                                          <p:spTgt spid="704533"/>
                                        </p:tgtEl>
                                      </p:cBhvr>
                                    </p:animEffect>
                                  </p:childTnLst>
                                </p:cTn>
                              </p:par>
                            </p:childTnLst>
                          </p:cTn>
                        </p:par>
                        <p:par>
                          <p:cTn id="178" fill="hold" nodeType="afterGroup">
                            <p:stCondLst>
                              <p:cond delay="1500"/>
                            </p:stCondLst>
                            <p:childTnLst>
                              <p:par>
                                <p:cTn id="179" presetID="53" presetClass="entr" presetSubtype="0" fill="hold" grpId="0" nodeType="afterEffect">
                                  <p:stCondLst>
                                    <p:cond delay="0"/>
                                  </p:stCondLst>
                                  <p:childTnLst>
                                    <p:set>
                                      <p:cBhvr>
                                        <p:cTn id="180" dur="1" fill="hold">
                                          <p:stCondLst>
                                            <p:cond delay="0"/>
                                          </p:stCondLst>
                                        </p:cTn>
                                        <p:tgtEl>
                                          <p:spTgt spid="704534"/>
                                        </p:tgtEl>
                                        <p:attrNameLst>
                                          <p:attrName>style.visibility</p:attrName>
                                        </p:attrNameLst>
                                      </p:cBhvr>
                                      <p:to>
                                        <p:strVal val="visible"/>
                                      </p:to>
                                    </p:set>
                                    <p:anim calcmode="lin" valueType="num">
                                      <p:cBhvr>
                                        <p:cTn id="181" dur="500" fill="hold"/>
                                        <p:tgtEl>
                                          <p:spTgt spid="704534"/>
                                        </p:tgtEl>
                                        <p:attrNameLst>
                                          <p:attrName>ppt_w</p:attrName>
                                        </p:attrNameLst>
                                      </p:cBhvr>
                                      <p:tavLst>
                                        <p:tav tm="0">
                                          <p:val>
                                            <p:fltVal val="0"/>
                                          </p:val>
                                        </p:tav>
                                        <p:tav tm="100000">
                                          <p:val>
                                            <p:strVal val="#ppt_w"/>
                                          </p:val>
                                        </p:tav>
                                      </p:tavLst>
                                    </p:anim>
                                    <p:anim calcmode="lin" valueType="num">
                                      <p:cBhvr>
                                        <p:cTn id="182" dur="500" fill="hold"/>
                                        <p:tgtEl>
                                          <p:spTgt spid="704534"/>
                                        </p:tgtEl>
                                        <p:attrNameLst>
                                          <p:attrName>ppt_h</p:attrName>
                                        </p:attrNameLst>
                                      </p:cBhvr>
                                      <p:tavLst>
                                        <p:tav tm="0">
                                          <p:val>
                                            <p:fltVal val="0"/>
                                          </p:val>
                                        </p:tav>
                                        <p:tav tm="100000">
                                          <p:val>
                                            <p:strVal val="#ppt_h"/>
                                          </p:val>
                                        </p:tav>
                                      </p:tavLst>
                                    </p:anim>
                                    <p:animEffect transition="in" filter="fade">
                                      <p:cBhvr>
                                        <p:cTn id="183" dur="500"/>
                                        <p:tgtEl>
                                          <p:spTgt spid="704534"/>
                                        </p:tgtEl>
                                      </p:cBhvr>
                                    </p:animEffec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53" presetClass="entr" presetSubtype="0" fill="hold" nodeType="clickEffect">
                                  <p:stCondLst>
                                    <p:cond delay="0"/>
                                  </p:stCondLst>
                                  <p:childTnLst>
                                    <p:set>
                                      <p:cBhvr>
                                        <p:cTn id="187" dur="1" fill="hold">
                                          <p:stCondLst>
                                            <p:cond delay="0"/>
                                          </p:stCondLst>
                                        </p:cTn>
                                        <p:tgtEl>
                                          <p:spTgt spid="704538"/>
                                        </p:tgtEl>
                                        <p:attrNameLst>
                                          <p:attrName>style.visibility</p:attrName>
                                        </p:attrNameLst>
                                      </p:cBhvr>
                                      <p:to>
                                        <p:strVal val="visible"/>
                                      </p:to>
                                    </p:set>
                                    <p:anim calcmode="lin" valueType="num">
                                      <p:cBhvr>
                                        <p:cTn id="188" dur="500" fill="hold"/>
                                        <p:tgtEl>
                                          <p:spTgt spid="704538"/>
                                        </p:tgtEl>
                                        <p:attrNameLst>
                                          <p:attrName>ppt_w</p:attrName>
                                        </p:attrNameLst>
                                      </p:cBhvr>
                                      <p:tavLst>
                                        <p:tav tm="0">
                                          <p:val>
                                            <p:fltVal val="0"/>
                                          </p:val>
                                        </p:tav>
                                        <p:tav tm="100000">
                                          <p:val>
                                            <p:strVal val="#ppt_w"/>
                                          </p:val>
                                        </p:tav>
                                      </p:tavLst>
                                    </p:anim>
                                    <p:anim calcmode="lin" valueType="num">
                                      <p:cBhvr>
                                        <p:cTn id="189" dur="500" fill="hold"/>
                                        <p:tgtEl>
                                          <p:spTgt spid="704538"/>
                                        </p:tgtEl>
                                        <p:attrNameLst>
                                          <p:attrName>ppt_h</p:attrName>
                                        </p:attrNameLst>
                                      </p:cBhvr>
                                      <p:tavLst>
                                        <p:tav tm="0">
                                          <p:val>
                                            <p:fltVal val="0"/>
                                          </p:val>
                                        </p:tav>
                                        <p:tav tm="100000">
                                          <p:val>
                                            <p:strVal val="#ppt_h"/>
                                          </p:val>
                                        </p:tav>
                                      </p:tavLst>
                                    </p:anim>
                                    <p:animEffect transition="in" filter="fade">
                                      <p:cBhvr>
                                        <p:cTn id="190" dur="500"/>
                                        <p:tgtEl>
                                          <p:spTgt spid="704538"/>
                                        </p:tgtEl>
                                      </p:cBhvr>
                                    </p:animEffect>
                                  </p:childTnLst>
                                </p:cTn>
                              </p:par>
                            </p:childTnLst>
                          </p:cTn>
                        </p:par>
                        <p:par>
                          <p:cTn id="191" fill="hold" nodeType="afterGroup">
                            <p:stCondLst>
                              <p:cond delay="500"/>
                            </p:stCondLst>
                            <p:childTnLst>
                              <p:par>
                                <p:cTn id="192" presetID="53" presetClass="entr" presetSubtype="0" fill="hold" grpId="0" nodeType="afterEffect">
                                  <p:stCondLst>
                                    <p:cond delay="0"/>
                                  </p:stCondLst>
                                  <p:childTnLst>
                                    <p:set>
                                      <p:cBhvr>
                                        <p:cTn id="193" dur="1" fill="hold">
                                          <p:stCondLst>
                                            <p:cond delay="0"/>
                                          </p:stCondLst>
                                        </p:cTn>
                                        <p:tgtEl>
                                          <p:spTgt spid="704537"/>
                                        </p:tgtEl>
                                        <p:attrNameLst>
                                          <p:attrName>style.visibility</p:attrName>
                                        </p:attrNameLst>
                                      </p:cBhvr>
                                      <p:to>
                                        <p:strVal val="visible"/>
                                      </p:to>
                                    </p:set>
                                    <p:anim calcmode="lin" valueType="num">
                                      <p:cBhvr>
                                        <p:cTn id="194" dur="500" fill="hold"/>
                                        <p:tgtEl>
                                          <p:spTgt spid="704537"/>
                                        </p:tgtEl>
                                        <p:attrNameLst>
                                          <p:attrName>ppt_w</p:attrName>
                                        </p:attrNameLst>
                                      </p:cBhvr>
                                      <p:tavLst>
                                        <p:tav tm="0">
                                          <p:val>
                                            <p:fltVal val="0"/>
                                          </p:val>
                                        </p:tav>
                                        <p:tav tm="100000">
                                          <p:val>
                                            <p:strVal val="#ppt_w"/>
                                          </p:val>
                                        </p:tav>
                                      </p:tavLst>
                                    </p:anim>
                                    <p:anim calcmode="lin" valueType="num">
                                      <p:cBhvr>
                                        <p:cTn id="195" dur="500" fill="hold"/>
                                        <p:tgtEl>
                                          <p:spTgt spid="704537"/>
                                        </p:tgtEl>
                                        <p:attrNameLst>
                                          <p:attrName>ppt_h</p:attrName>
                                        </p:attrNameLst>
                                      </p:cBhvr>
                                      <p:tavLst>
                                        <p:tav tm="0">
                                          <p:val>
                                            <p:fltVal val="0"/>
                                          </p:val>
                                        </p:tav>
                                        <p:tav tm="100000">
                                          <p:val>
                                            <p:strVal val="#ppt_h"/>
                                          </p:val>
                                        </p:tav>
                                      </p:tavLst>
                                    </p:anim>
                                    <p:animEffect transition="in" filter="fade">
                                      <p:cBhvr>
                                        <p:cTn id="196" dur="500"/>
                                        <p:tgtEl>
                                          <p:spTgt spid="704537"/>
                                        </p:tgtEl>
                                      </p:cBhvr>
                                    </p:animEffec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53" presetClass="entr" presetSubtype="0" fill="hold" nodeType="clickEffect">
                                  <p:stCondLst>
                                    <p:cond delay="0"/>
                                  </p:stCondLst>
                                  <p:childTnLst>
                                    <p:set>
                                      <p:cBhvr>
                                        <p:cTn id="200" dur="1" fill="hold">
                                          <p:stCondLst>
                                            <p:cond delay="0"/>
                                          </p:stCondLst>
                                        </p:cTn>
                                        <p:tgtEl>
                                          <p:spTgt spid="704556"/>
                                        </p:tgtEl>
                                        <p:attrNameLst>
                                          <p:attrName>style.visibility</p:attrName>
                                        </p:attrNameLst>
                                      </p:cBhvr>
                                      <p:to>
                                        <p:strVal val="visible"/>
                                      </p:to>
                                    </p:set>
                                    <p:anim calcmode="lin" valueType="num">
                                      <p:cBhvr>
                                        <p:cTn id="201" dur="500" fill="hold"/>
                                        <p:tgtEl>
                                          <p:spTgt spid="704556"/>
                                        </p:tgtEl>
                                        <p:attrNameLst>
                                          <p:attrName>ppt_w</p:attrName>
                                        </p:attrNameLst>
                                      </p:cBhvr>
                                      <p:tavLst>
                                        <p:tav tm="0">
                                          <p:val>
                                            <p:fltVal val="0"/>
                                          </p:val>
                                        </p:tav>
                                        <p:tav tm="100000">
                                          <p:val>
                                            <p:strVal val="#ppt_w"/>
                                          </p:val>
                                        </p:tav>
                                      </p:tavLst>
                                    </p:anim>
                                    <p:anim calcmode="lin" valueType="num">
                                      <p:cBhvr>
                                        <p:cTn id="202" dur="500" fill="hold"/>
                                        <p:tgtEl>
                                          <p:spTgt spid="704556"/>
                                        </p:tgtEl>
                                        <p:attrNameLst>
                                          <p:attrName>ppt_h</p:attrName>
                                        </p:attrNameLst>
                                      </p:cBhvr>
                                      <p:tavLst>
                                        <p:tav tm="0">
                                          <p:val>
                                            <p:fltVal val="0"/>
                                          </p:val>
                                        </p:tav>
                                        <p:tav tm="100000">
                                          <p:val>
                                            <p:strVal val="#ppt_h"/>
                                          </p:val>
                                        </p:tav>
                                      </p:tavLst>
                                    </p:anim>
                                    <p:animEffect transition="in" filter="fade">
                                      <p:cBhvr>
                                        <p:cTn id="203" dur="500"/>
                                        <p:tgtEl>
                                          <p:spTgt spid="704556"/>
                                        </p:tgtEl>
                                      </p:cBhvr>
                                    </p:animEffect>
                                  </p:childTnLst>
                                </p:cTn>
                              </p:par>
                              <p:par>
                                <p:cTn id="204" presetID="22" presetClass="exit" presetSubtype="4" fill="hold" grpId="0" nodeType="withEffect">
                                  <p:stCondLst>
                                    <p:cond delay="0"/>
                                  </p:stCondLst>
                                  <p:childTnLst>
                                    <p:animEffect transition="out" filter="wipe(down)">
                                      <p:cBhvr>
                                        <p:cTn id="205" dur="500"/>
                                        <p:tgtEl>
                                          <p:spTgt spid="704555"/>
                                        </p:tgtEl>
                                      </p:cBhvr>
                                    </p:animEffect>
                                    <p:set>
                                      <p:cBhvr>
                                        <p:cTn id="206" dur="1" fill="hold">
                                          <p:stCondLst>
                                            <p:cond delay="499"/>
                                          </p:stCondLst>
                                        </p:cTn>
                                        <p:tgtEl>
                                          <p:spTgt spid="704555"/>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53" presetClass="entr" presetSubtype="0" fill="hold" nodeType="clickEffect">
                                  <p:stCondLst>
                                    <p:cond delay="0"/>
                                  </p:stCondLst>
                                  <p:childTnLst>
                                    <p:set>
                                      <p:cBhvr>
                                        <p:cTn id="210" dur="1" fill="hold">
                                          <p:stCondLst>
                                            <p:cond delay="0"/>
                                          </p:stCondLst>
                                        </p:cTn>
                                        <p:tgtEl>
                                          <p:spTgt spid="704544"/>
                                        </p:tgtEl>
                                        <p:attrNameLst>
                                          <p:attrName>style.visibility</p:attrName>
                                        </p:attrNameLst>
                                      </p:cBhvr>
                                      <p:to>
                                        <p:strVal val="visible"/>
                                      </p:to>
                                    </p:set>
                                    <p:anim calcmode="lin" valueType="num">
                                      <p:cBhvr>
                                        <p:cTn id="211" dur="500" fill="hold"/>
                                        <p:tgtEl>
                                          <p:spTgt spid="704544"/>
                                        </p:tgtEl>
                                        <p:attrNameLst>
                                          <p:attrName>ppt_w</p:attrName>
                                        </p:attrNameLst>
                                      </p:cBhvr>
                                      <p:tavLst>
                                        <p:tav tm="0">
                                          <p:val>
                                            <p:fltVal val="0"/>
                                          </p:val>
                                        </p:tav>
                                        <p:tav tm="100000">
                                          <p:val>
                                            <p:strVal val="#ppt_w"/>
                                          </p:val>
                                        </p:tav>
                                      </p:tavLst>
                                    </p:anim>
                                    <p:anim calcmode="lin" valueType="num">
                                      <p:cBhvr>
                                        <p:cTn id="212" dur="500" fill="hold"/>
                                        <p:tgtEl>
                                          <p:spTgt spid="704544"/>
                                        </p:tgtEl>
                                        <p:attrNameLst>
                                          <p:attrName>ppt_h</p:attrName>
                                        </p:attrNameLst>
                                      </p:cBhvr>
                                      <p:tavLst>
                                        <p:tav tm="0">
                                          <p:val>
                                            <p:fltVal val="0"/>
                                          </p:val>
                                        </p:tav>
                                        <p:tav tm="100000">
                                          <p:val>
                                            <p:strVal val="#ppt_h"/>
                                          </p:val>
                                        </p:tav>
                                      </p:tavLst>
                                    </p:anim>
                                    <p:animEffect transition="in" filter="fade">
                                      <p:cBhvr>
                                        <p:cTn id="213" dur="500"/>
                                        <p:tgtEl>
                                          <p:spTgt spid="704544"/>
                                        </p:tgtEl>
                                      </p:cBhvr>
                                    </p:animEffect>
                                  </p:childTnLst>
                                </p:cTn>
                              </p:par>
                            </p:childTnLst>
                          </p:cTn>
                        </p:par>
                        <p:par>
                          <p:cTn id="214" fill="hold" nodeType="afterGroup">
                            <p:stCondLst>
                              <p:cond delay="500"/>
                            </p:stCondLst>
                            <p:childTnLst>
                              <p:par>
                                <p:cTn id="215" presetID="53" presetClass="entr" presetSubtype="0" fill="hold" nodeType="afterEffect">
                                  <p:stCondLst>
                                    <p:cond delay="0"/>
                                  </p:stCondLst>
                                  <p:childTnLst>
                                    <p:set>
                                      <p:cBhvr>
                                        <p:cTn id="216" dur="1" fill="hold">
                                          <p:stCondLst>
                                            <p:cond delay="0"/>
                                          </p:stCondLst>
                                        </p:cTn>
                                        <p:tgtEl>
                                          <p:spTgt spid="704545"/>
                                        </p:tgtEl>
                                        <p:attrNameLst>
                                          <p:attrName>style.visibility</p:attrName>
                                        </p:attrNameLst>
                                      </p:cBhvr>
                                      <p:to>
                                        <p:strVal val="visible"/>
                                      </p:to>
                                    </p:set>
                                    <p:anim calcmode="lin" valueType="num">
                                      <p:cBhvr>
                                        <p:cTn id="217" dur="500" fill="hold"/>
                                        <p:tgtEl>
                                          <p:spTgt spid="704545"/>
                                        </p:tgtEl>
                                        <p:attrNameLst>
                                          <p:attrName>ppt_w</p:attrName>
                                        </p:attrNameLst>
                                      </p:cBhvr>
                                      <p:tavLst>
                                        <p:tav tm="0">
                                          <p:val>
                                            <p:fltVal val="0"/>
                                          </p:val>
                                        </p:tav>
                                        <p:tav tm="100000">
                                          <p:val>
                                            <p:strVal val="#ppt_w"/>
                                          </p:val>
                                        </p:tav>
                                      </p:tavLst>
                                    </p:anim>
                                    <p:anim calcmode="lin" valueType="num">
                                      <p:cBhvr>
                                        <p:cTn id="218" dur="500" fill="hold"/>
                                        <p:tgtEl>
                                          <p:spTgt spid="704545"/>
                                        </p:tgtEl>
                                        <p:attrNameLst>
                                          <p:attrName>ppt_h</p:attrName>
                                        </p:attrNameLst>
                                      </p:cBhvr>
                                      <p:tavLst>
                                        <p:tav tm="0">
                                          <p:val>
                                            <p:fltVal val="0"/>
                                          </p:val>
                                        </p:tav>
                                        <p:tav tm="100000">
                                          <p:val>
                                            <p:strVal val="#ppt_h"/>
                                          </p:val>
                                        </p:tav>
                                      </p:tavLst>
                                    </p:anim>
                                    <p:animEffect transition="in" filter="fade">
                                      <p:cBhvr>
                                        <p:cTn id="219" dur="500"/>
                                        <p:tgtEl>
                                          <p:spTgt spid="704545"/>
                                        </p:tgtEl>
                                      </p:cBhvr>
                                    </p:animEffect>
                                  </p:childTnLst>
                                </p:cTn>
                              </p:par>
                            </p:childTnLst>
                          </p:cTn>
                        </p:par>
                        <p:par>
                          <p:cTn id="220" fill="hold" nodeType="afterGroup">
                            <p:stCondLst>
                              <p:cond delay="1000"/>
                            </p:stCondLst>
                            <p:childTnLst>
                              <p:par>
                                <p:cTn id="221" presetID="53" presetClass="entr" presetSubtype="0" fill="hold" nodeType="afterEffect">
                                  <p:stCondLst>
                                    <p:cond delay="0"/>
                                  </p:stCondLst>
                                  <p:childTnLst>
                                    <p:set>
                                      <p:cBhvr>
                                        <p:cTn id="222" dur="1" fill="hold">
                                          <p:stCondLst>
                                            <p:cond delay="0"/>
                                          </p:stCondLst>
                                        </p:cTn>
                                        <p:tgtEl>
                                          <p:spTgt spid="704546"/>
                                        </p:tgtEl>
                                        <p:attrNameLst>
                                          <p:attrName>style.visibility</p:attrName>
                                        </p:attrNameLst>
                                      </p:cBhvr>
                                      <p:to>
                                        <p:strVal val="visible"/>
                                      </p:to>
                                    </p:set>
                                    <p:anim calcmode="lin" valueType="num">
                                      <p:cBhvr>
                                        <p:cTn id="223" dur="500" fill="hold"/>
                                        <p:tgtEl>
                                          <p:spTgt spid="704546"/>
                                        </p:tgtEl>
                                        <p:attrNameLst>
                                          <p:attrName>ppt_w</p:attrName>
                                        </p:attrNameLst>
                                      </p:cBhvr>
                                      <p:tavLst>
                                        <p:tav tm="0">
                                          <p:val>
                                            <p:fltVal val="0"/>
                                          </p:val>
                                        </p:tav>
                                        <p:tav tm="100000">
                                          <p:val>
                                            <p:strVal val="#ppt_w"/>
                                          </p:val>
                                        </p:tav>
                                      </p:tavLst>
                                    </p:anim>
                                    <p:anim calcmode="lin" valueType="num">
                                      <p:cBhvr>
                                        <p:cTn id="224" dur="500" fill="hold"/>
                                        <p:tgtEl>
                                          <p:spTgt spid="704546"/>
                                        </p:tgtEl>
                                        <p:attrNameLst>
                                          <p:attrName>ppt_h</p:attrName>
                                        </p:attrNameLst>
                                      </p:cBhvr>
                                      <p:tavLst>
                                        <p:tav tm="0">
                                          <p:val>
                                            <p:fltVal val="0"/>
                                          </p:val>
                                        </p:tav>
                                        <p:tav tm="100000">
                                          <p:val>
                                            <p:strVal val="#ppt_h"/>
                                          </p:val>
                                        </p:tav>
                                      </p:tavLst>
                                    </p:anim>
                                    <p:animEffect transition="in" filter="fade">
                                      <p:cBhvr>
                                        <p:cTn id="225" dur="500"/>
                                        <p:tgtEl>
                                          <p:spTgt spid="704546"/>
                                        </p:tgtEl>
                                      </p:cBhvr>
                                    </p:animEffect>
                                  </p:childTnLst>
                                </p:cTn>
                              </p:par>
                            </p:childTnLst>
                          </p:cTn>
                        </p:par>
                        <p:par>
                          <p:cTn id="226" fill="hold" nodeType="afterGroup">
                            <p:stCondLst>
                              <p:cond delay="1500"/>
                            </p:stCondLst>
                            <p:childTnLst>
                              <p:par>
                                <p:cTn id="227" presetID="53" presetClass="entr" presetSubtype="0" fill="hold" grpId="0" nodeType="afterEffect">
                                  <p:stCondLst>
                                    <p:cond delay="0"/>
                                  </p:stCondLst>
                                  <p:childTnLst>
                                    <p:set>
                                      <p:cBhvr>
                                        <p:cTn id="228" dur="1" fill="hold">
                                          <p:stCondLst>
                                            <p:cond delay="0"/>
                                          </p:stCondLst>
                                        </p:cTn>
                                        <p:tgtEl>
                                          <p:spTgt spid="704542"/>
                                        </p:tgtEl>
                                        <p:attrNameLst>
                                          <p:attrName>style.visibility</p:attrName>
                                        </p:attrNameLst>
                                      </p:cBhvr>
                                      <p:to>
                                        <p:strVal val="visible"/>
                                      </p:to>
                                    </p:set>
                                    <p:anim calcmode="lin" valueType="num">
                                      <p:cBhvr>
                                        <p:cTn id="229" dur="500" fill="hold"/>
                                        <p:tgtEl>
                                          <p:spTgt spid="704542"/>
                                        </p:tgtEl>
                                        <p:attrNameLst>
                                          <p:attrName>ppt_w</p:attrName>
                                        </p:attrNameLst>
                                      </p:cBhvr>
                                      <p:tavLst>
                                        <p:tav tm="0">
                                          <p:val>
                                            <p:fltVal val="0"/>
                                          </p:val>
                                        </p:tav>
                                        <p:tav tm="100000">
                                          <p:val>
                                            <p:strVal val="#ppt_w"/>
                                          </p:val>
                                        </p:tav>
                                      </p:tavLst>
                                    </p:anim>
                                    <p:anim calcmode="lin" valueType="num">
                                      <p:cBhvr>
                                        <p:cTn id="230" dur="500" fill="hold"/>
                                        <p:tgtEl>
                                          <p:spTgt spid="704542"/>
                                        </p:tgtEl>
                                        <p:attrNameLst>
                                          <p:attrName>ppt_h</p:attrName>
                                        </p:attrNameLst>
                                      </p:cBhvr>
                                      <p:tavLst>
                                        <p:tav tm="0">
                                          <p:val>
                                            <p:fltVal val="0"/>
                                          </p:val>
                                        </p:tav>
                                        <p:tav tm="100000">
                                          <p:val>
                                            <p:strVal val="#ppt_h"/>
                                          </p:val>
                                        </p:tav>
                                      </p:tavLst>
                                    </p:anim>
                                    <p:animEffect transition="in" filter="fade">
                                      <p:cBhvr>
                                        <p:cTn id="231" dur="500"/>
                                        <p:tgtEl>
                                          <p:spTgt spid="704542"/>
                                        </p:tgtEl>
                                      </p:cBhvr>
                                    </p:animEffect>
                                  </p:childTnLst>
                                </p:cTn>
                              </p:par>
                            </p:childTnLst>
                          </p:cTn>
                        </p:par>
                        <p:par>
                          <p:cTn id="232" fill="hold" nodeType="afterGroup">
                            <p:stCondLst>
                              <p:cond delay="2000"/>
                            </p:stCondLst>
                            <p:childTnLst>
                              <p:par>
                                <p:cTn id="233" presetID="53" presetClass="entr" presetSubtype="0" fill="hold" grpId="0" nodeType="afterEffect">
                                  <p:stCondLst>
                                    <p:cond delay="0"/>
                                  </p:stCondLst>
                                  <p:childTnLst>
                                    <p:set>
                                      <p:cBhvr>
                                        <p:cTn id="234" dur="1" fill="hold">
                                          <p:stCondLst>
                                            <p:cond delay="0"/>
                                          </p:stCondLst>
                                        </p:cTn>
                                        <p:tgtEl>
                                          <p:spTgt spid="704541"/>
                                        </p:tgtEl>
                                        <p:attrNameLst>
                                          <p:attrName>style.visibility</p:attrName>
                                        </p:attrNameLst>
                                      </p:cBhvr>
                                      <p:to>
                                        <p:strVal val="visible"/>
                                      </p:to>
                                    </p:set>
                                    <p:anim calcmode="lin" valueType="num">
                                      <p:cBhvr>
                                        <p:cTn id="235" dur="500" fill="hold"/>
                                        <p:tgtEl>
                                          <p:spTgt spid="704541"/>
                                        </p:tgtEl>
                                        <p:attrNameLst>
                                          <p:attrName>ppt_w</p:attrName>
                                        </p:attrNameLst>
                                      </p:cBhvr>
                                      <p:tavLst>
                                        <p:tav tm="0">
                                          <p:val>
                                            <p:fltVal val="0"/>
                                          </p:val>
                                        </p:tav>
                                        <p:tav tm="100000">
                                          <p:val>
                                            <p:strVal val="#ppt_w"/>
                                          </p:val>
                                        </p:tav>
                                      </p:tavLst>
                                    </p:anim>
                                    <p:anim calcmode="lin" valueType="num">
                                      <p:cBhvr>
                                        <p:cTn id="236" dur="500" fill="hold"/>
                                        <p:tgtEl>
                                          <p:spTgt spid="704541"/>
                                        </p:tgtEl>
                                        <p:attrNameLst>
                                          <p:attrName>ppt_h</p:attrName>
                                        </p:attrNameLst>
                                      </p:cBhvr>
                                      <p:tavLst>
                                        <p:tav tm="0">
                                          <p:val>
                                            <p:fltVal val="0"/>
                                          </p:val>
                                        </p:tav>
                                        <p:tav tm="100000">
                                          <p:val>
                                            <p:strVal val="#ppt_h"/>
                                          </p:val>
                                        </p:tav>
                                      </p:tavLst>
                                    </p:anim>
                                    <p:animEffect transition="in" filter="fade">
                                      <p:cBhvr>
                                        <p:cTn id="237" dur="500"/>
                                        <p:tgtEl>
                                          <p:spTgt spid="704541"/>
                                        </p:tgtEl>
                                      </p:cBhvr>
                                    </p:animEffect>
                                  </p:childTnLst>
                                </p:cTn>
                              </p:par>
                            </p:childTnLst>
                          </p:cTn>
                        </p:par>
                        <p:par>
                          <p:cTn id="238" fill="hold" nodeType="afterGroup">
                            <p:stCondLst>
                              <p:cond delay="2500"/>
                            </p:stCondLst>
                            <p:childTnLst>
                              <p:par>
                                <p:cTn id="239" presetID="53" presetClass="entr" presetSubtype="0" fill="hold" grpId="0" nodeType="afterEffect">
                                  <p:stCondLst>
                                    <p:cond delay="0"/>
                                  </p:stCondLst>
                                  <p:childTnLst>
                                    <p:set>
                                      <p:cBhvr>
                                        <p:cTn id="240" dur="1" fill="hold">
                                          <p:stCondLst>
                                            <p:cond delay="0"/>
                                          </p:stCondLst>
                                        </p:cTn>
                                        <p:tgtEl>
                                          <p:spTgt spid="704543"/>
                                        </p:tgtEl>
                                        <p:attrNameLst>
                                          <p:attrName>style.visibility</p:attrName>
                                        </p:attrNameLst>
                                      </p:cBhvr>
                                      <p:to>
                                        <p:strVal val="visible"/>
                                      </p:to>
                                    </p:set>
                                    <p:anim calcmode="lin" valueType="num">
                                      <p:cBhvr>
                                        <p:cTn id="241" dur="500" fill="hold"/>
                                        <p:tgtEl>
                                          <p:spTgt spid="704543"/>
                                        </p:tgtEl>
                                        <p:attrNameLst>
                                          <p:attrName>ppt_w</p:attrName>
                                        </p:attrNameLst>
                                      </p:cBhvr>
                                      <p:tavLst>
                                        <p:tav tm="0">
                                          <p:val>
                                            <p:fltVal val="0"/>
                                          </p:val>
                                        </p:tav>
                                        <p:tav tm="100000">
                                          <p:val>
                                            <p:strVal val="#ppt_w"/>
                                          </p:val>
                                        </p:tav>
                                      </p:tavLst>
                                    </p:anim>
                                    <p:anim calcmode="lin" valueType="num">
                                      <p:cBhvr>
                                        <p:cTn id="242" dur="500" fill="hold"/>
                                        <p:tgtEl>
                                          <p:spTgt spid="704543"/>
                                        </p:tgtEl>
                                        <p:attrNameLst>
                                          <p:attrName>ppt_h</p:attrName>
                                        </p:attrNameLst>
                                      </p:cBhvr>
                                      <p:tavLst>
                                        <p:tav tm="0">
                                          <p:val>
                                            <p:fltVal val="0"/>
                                          </p:val>
                                        </p:tav>
                                        <p:tav tm="100000">
                                          <p:val>
                                            <p:strVal val="#ppt_h"/>
                                          </p:val>
                                        </p:tav>
                                      </p:tavLst>
                                    </p:anim>
                                    <p:animEffect transition="in" filter="fade">
                                      <p:cBhvr>
                                        <p:cTn id="243" dur="500"/>
                                        <p:tgtEl>
                                          <p:spTgt spid="704543"/>
                                        </p:tgtEl>
                                      </p:cBhvr>
                                    </p:animEffect>
                                  </p:childTnLst>
                                </p:cTn>
                              </p:par>
                            </p:childTnLst>
                          </p:cTn>
                        </p:par>
                      </p:childTnLst>
                    </p:cTn>
                  </p:par>
                  <p:par>
                    <p:cTn id="244" fill="hold" nodeType="clickPar">
                      <p:stCondLst>
                        <p:cond delay="indefinite"/>
                      </p:stCondLst>
                      <p:childTnLst>
                        <p:par>
                          <p:cTn id="245" fill="hold" nodeType="withGroup">
                            <p:stCondLst>
                              <p:cond delay="0"/>
                            </p:stCondLst>
                            <p:childTnLst>
                              <p:par>
                                <p:cTn id="246" presetID="53" presetClass="entr" presetSubtype="0" fill="hold" nodeType="clickEffect">
                                  <p:stCondLst>
                                    <p:cond delay="0"/>
                                  </p:stCondLst>
                                  <p:childTnLst>
                                    <p:set>
                                      <p:cBhvr>
                                        <p:cTn id="247" dur="1" fill="hold">
                                          <p:stCondLst>
                                            <p:cond delay="0"/>
                                          </p:stCondLst>
                                        </p:cTn>
                                        <p:tgtEl>
                                          <p:spTgt spid="704557"/>
                                        </p:tgtEl>
                                        <p:attrNameLst>
                                          <p:attrName>style.visibility</p:attrName>
                                        </p:attrNameLst>
                                      </p:cBhvr>
                                      <p:to>
                                        <p:strVal val="visible"/>
                                      </p:to>
                                    </p:set>
                                    <p:anim calcmode="lin" valueType="num">
                                      <p:cBhvr>
                                        <p:cTn id="248" dur="500" fill="hold"/>
                                        <p:tgtEl>
                                          <p:spTgt spid="704557"/>
                                        </p:tgtEl>
                                        <p:attrNameLst>
                                          <p:attrName>ppt_w</p:attrName>
                                        </p:attrNameLst>
                                      </p:cBhvr>
                                      <p:tavLst>
                                        <p:tav tm="0">
                                          <p:val>
                                            <p:fltVal val="0"/>
                                          </p:val>
                                        </p:tav>
                                        <p:tav tm="100000">
                                          <p:val>
                                            <p:strVal val="#ppt_w"/>
                                          </p:val>
                                        </p:tav>
                                      </p:tavLst>
                                    </p:anim>
                                    <p:anim calcmode="lin" valueType="num">
                                      <p:cBhvr>
                                        <p:cTn id="249" dur="500" fill="hold"/>
                                        <p:tgtEl>
                                          <p:spTgt spid="704557"/>
                                        </p:tgtEl>
                                        <p:attrNameLst>
                                          <p:attrName>ppt_h</p:attrName>
                                        </p:attrNameLst>
                                      </p:cBhvr>
                                      <p:tavLst>
                                        <p:tav tm="0">
                                          <p:val>
                                            <p:fltVal val="0"/>
                                          </p:val>
                                        </p:tav>
                                        <p:tav tm="100000">
                                          <p:val>
                                            <p:strVal val="#ppt_h"/>
                                          </p:val>
                                        </p:tav>
                                      </p:tavLst>
                                    </p:anim>
                                    <p:animEffect transition="in" filter="fade">
                                      <p:cBhvr>
                                        <p:cTn id="250" dur="500"/>
                                        <p:tgtEl>
                                          <p:spTgt spid="704557"/>
                                        </p:tgtEl>
                                      </p:cBhvr>
                                    </p:animEffect>
                                  </p:childTnLst>
                                </p:cTn>
                              </p:par>
                              <p:par>
                                <p:cTn id="251" presetID="22" presetClass="exit" presetSubtype="4" fill="hold" grpId="0" nodeType="withEffect">
                                  <p:stCondLst>
                                    <p:cond delay="0"/>
                                  </p:stCondLst>
                                  <p:childTnLst>
                                    <p:animEffect transition="out" filter="wipe(down)">
                                      <p:cBhvr>
                                        <p:cTn id="252" dur="500"/>
                                        <p:tgtEl>
                                          <p:spTgt spid="704556"/>
                                        </p:tgtEl>
                                      </p:cBhvr>
                                    </p:animEffect>
                                    <p:set>
                                      <p:cBhvr>
                                        <p:cTn id="253" dur="1" fill="hold">
                                          <p:stCondLst>
                                            <p:cond delay="499"/>
                                          </p:stCondLst>
                                        </p:cTn>
                                        <p:tgtEl>
                                          <p:spTgt spid="704556"/>
                                        </p:tgtEl>
                                        <p:attrNameLst>
                                          <p:attrName>style.visibility</p:attrName>
                                        </p:attrNameLst>
                                      </p:cBhvr>
                                      <p:to>
                                        <p:strVal val="hidden"/>
                                      </p:to>
                                    </p:set>
                                  </p:childTnLst>
                                </p:cTn>
                              </p:par>
                            </p:childTnLst>
                          </p:cTn>
                        </p:par>
                      </p:childTnLst>
                    </p:cTn>
                  </p:par>
                  <p:par>
                    <p:cTn id="254" fill="hold" nodeType="clickPar">
                      <p:stCondLst>
                        <p:cond delay="indefinite"/>
                      </p:stCondLst>
                      <p:childTnLst>
                        <p:par>
                          <p:cTn id="255" fill="hold" nodeType="withGroup">
                            <p:stCondLst>
                              <p:cond delay="0"/>
                            </p:stCondLst>
                            <p:childTnLst>
                              <p:par>
                                <p:cTn id="256" presetID="53" presetClass="entr" presetSubtype="0" fill="hold" nodeType="clickEffect">
                                  <p:stCondLst>
                                    <p:cond delay="0"/>
                                  </p:stCondLst>
                                  <p:childTnLst>
                                    <p:set>
                                      <p:cBhvr>
                                        <p:cTn id="257" dur="1" fill="hold">
                                          <p:stCondLst>
                                            <p:cond delay="0"/>
                                          </p:stCondLst>
                                        </p:cTn>
                                        <p:tgtEl>
                                          <p:spTgt spid="704548"/>
                                        </p:tgtEl>
                                        <p:attrNameLst>
                                          <p:attrName>style.visibility</p:attrName>
                                        </p:attrNameLst>
                                      </p:cBhvr>
                                      <p:to>
                                        <p:strVal val="visible"/>
                                      </p:to>
                                    </p:set>
                                    <p:anim calcmode="lin" valueType="num">
                                      <p:cBhvr>
                                        <p:cTn id="258" dur="500" fill="hold"/>
                                        <p:tgtEl>
                                          <p:spTgt spid="704548"/>
                                        </p:tgtEl>
                                        <p:attrNameLst>
                                          <p:attrName>ppt_w</p:attrName>
                                        </p:attrNameLst>
                                      </p:cBhvr>
                                      <p:tavLst>
                                        <p:tav tm="0">
                                          <p:val>
                                            <p:fltVal val="0"/>
                                          </p:val>
                                        </p:tav>
                                        <p:tav tm="100000">
                                          <p:val>
                                            <p:strVal val="#ppt_w"/>
                                          </p:val>
                                        </p:tav>
                                      </p:tavLst>
                                    </p:anim>
                                    <p:anim calcmode="lin" valueType="num">
                                      <p:cBhvr>
                                        <p:cTn id="259" dur="500" fill="hold"/>
                                        <p:tgtEl>
                                          <p:spTgt spid="704548"/>
                                        </p:tgtEl>
                                        <p:attrNameLst>
                                          <p:attrName>ppt_h</p:attrName>
                                        </p:attrNameLst>
                                      </p:cBhvr>
                                      <p:tavLst>
                                        <p:tav tm="0">
                                          <p:val>
                                            <p:fltVal val="0"/>
                                          </p:val>
                                        </p:tav>
                                        <p:tav tm="100000">
                                          <p:val>
                                            <p:strVal val="#ppt_h"/>
                                          </p:val>
                                        </p:tav>
                                      </p:tavLst>
                                    </p:anim>
                                    <p:animEffect transition="in" filter="fade">
                                      <p:cBhvr>
                                        <p:cTn id="260" dur="500"/>
                                        <p:tgtEl>
                                          <p:spTgt spid="704548"/>
                                        </p:tgtEl>
                                      </p:cBhvr>
                                    </p:animEffect>
                                  </p:childTnLst>
                                </p:cTn>
                              </p:par>
                            </p:childTnLst>
                          </p:cTn>
                        </p:par>
                        <p:par>
                          <p:cTn id="261" fill="hold" nodeType="afterGroup">
                            <p:stCondLst>
                              <p:cond delay="500"/>
                            </p:stCondLst>
                            <p:childTnLst>
                              <p:par>
                                <p:cTn id="262" presetID="53" presetClass="entr" presetSubtype="0" fill="hold" grpId="0" nodeType="afterEffect">
                                  <p:stCondLst>
                                    <p:cond delay="0"/>
                                  </p:stCondLst>
                                  <p:childTnLst>
                                    <p:set>
                                      <p:cBhvr>
                                        <p:cTn id="263" dur="1" fill="hold">
                                          <p:stCondLst>
                                            <p:cond delay="0"/>
                                          </p:stCondLst>
                                        </p:cTn>
                                        <p:tgtEl>
                                          <p:spTgt spid="704547"/>
                                        </p:tgtEl>
                                        <p:attrNameLst>
                                          <p:attrName>style.visibility</p:attrName>
                                        </p:attrNameLst>
                                      </p:cBhvr>
                                      <p:to>
                                        <p:strVal val="visible"/>
                                      </p:to>
                                    </p:set>
                                    <p:anim calcmode="lin" valueType="num">
                                      <p:cBhvr>
                                        <p:cTn id="264" dur="500" fill="hold"/>
                                        <p:tgtEl>
                                          <p:spTgt spid="704547"/>
                                        </p:tgtEl>
                                        <p:attrNameLst>
                                          <p:attrName>ppt_w</p:attrName>
                                        </p:attrNameLst>
                                      </p:cBhvr>
                                      <p:tavLst>
                                        <p:tav tm="0">
                                          <p:val>
                                            <p:fltVal val="0"/>
                                          </p:val>
                                        </p:tav>
                                        <p:tav tm="100000">
                                          <p:val>
                                            <p:strVal val="#ppt_w"/>
                                          </p:val>
                                        </p:tav>
                                      </p:tavLst>
                                    </p:anim>
                                    <p:anim calcmode="lin" valueType="num">
                                      <p:cBhvr>
                                        <p:cTn id="265" dur="500" fill="hold"/>
                                        <p:tgtEl>
                                          <p:spTgt spid="704547"/>
                                        </p:tgtEl>
                                        <p:attrNameLst>
                                          <p:attrName>ppt_h</p:attrName>
                                        </p:attrNameLst>
                                      </p:cBhvr>
                                      <p:tavLst>
                                        <p:tav tm="0">
                                          <p:val>
                                            <p:fltVal val="0"/>
                                          </p:val>
                                        </p:tav>
                                        <p:tav tm="100000">
                                          <p:val>
                                            <p:strVal val="#ppt_h"/>
                                          </p:val>
                                        </p:tav>
                                      </p:tavLst>
                                    </p:anim>
                                    <p:animEffect transition="in" filter="fade">
                                      <p:cBhvr>
                                        <p:cTn id="266" dur="500"/>
                                        <p:tgtEl>
                                          <p:spTgt spid="704547"/>
                                        </p:tgtEl>
                                      </p:cBhvr>
                                    </p:animEffect>
                                  </p:childTnLst>
                                </p:cTn>
                              </p:par>
                            </p:childTnLst>
                          </p:cTn>
                        </p:par>
                      </p:childTnLst>
                    </p:cTn>
                  </p:par>
                  <p:par>
                    <p:cTn id="267" fill="hold" nodeType="clickPar">
                      <p:stCondLst>
                        <p:cond delay="indefinite"/>
                      </p:stCondLst>
                      <p:childTnLst>
                        <p:par>
                          <p:cTn id="268" fill="hold" nodeType="withGroup">
                            <p:stCondLst>
                              <p:cond delay="0"/>
                            </p:stCondLst>
                            <p:childTnLst>
                              <p:par>
                                <p:cTn id="269" presetID="53" presetClass="entr" presetSubtype="0" fill="hold" nodeType="clickEffect">
                                  <p:stCondLst>
                                    <p:cond delay="0"/>
                                  </p:stCondLst>
                                  <p:childTnLst>
                                    <p:set>
                                      <p:cBhvr>
                                        <p:cTn id="270" dur="1" fill="hold">
                                          <p:stCondLst>
                                            <p:cond delay="0"/>
                                          </p:stCondLst>
                                        </p:cTn>
                                        <p:tgtEl>
                                          <p:spTgt spid="49"/>
                                        </p:tgtEl>
                                        <p:attrNameLst>
                                          <p:attrName>style.visibility</p:attrName>
                                        </p:attrNameLst>
                                      </p:cBhvr>
                                      <p:to>
                                        <p:strVal val="visible"/>
                                      </p:to>
                                    </p:set>
                                    <p:anim calcmode="lin" valueType="num">
                                      <p:cBhvr>
                                        <p:cTn id="271" dur="500" fill="hold"/>
                                        <p:tgtEl>
                                          <p:spTgt spid="49"/>
                                        </p:tgtEl>
                                        <p:attrNameLst>
                                          <p:attrName>ppt_w</p:attrName>
                                        </p:attrNameLst>
                                      </p:cBhvr>
                                      <p:tavLst>
                                        <p:tav tm="0">
                                          <p:val>
                                            <p:fltVal val="0"/>
                                          </p:val>
                                        </p:tav>
                                        <p:tav tm="100000">
                                          <p:val>
                                            <p:strVal val="#ppt_w"/>
                                          </p:val>
                                        </p:tav>
                                      </p:tavLst>
                                    </p:anim>
                                    <p:anim calcmode="lin" valueType="num">
                                      <p:cBhvr>
                                        <p:cTn id="272" dur="500" fill="hold"/>
                                        <p:tgtEl>
                                          <p:spTgt spid="49"/>
                                        </p:tgtEl>
                                        <p:attrNameLst>
                                          <p:attrName>ppt_h</p:attrName>
                                        </p:attrNameLst>
                                      </p:cBhvr>
                                      <p:tavLst>
                                        <p:tav tm="0">
                                          <p:val>
                                            <p:fltVal val="0"/>
                                          </p:val>
                                        </p:tav>
                                        <p:tav tm="100000">
                                          <p:val>
                                            <p:strVal val="#ppt_h"/>
                                          </p:val>
                                        </p:tav>
                                      </p:tavLst>
                                    </p:anim>
                                    <p:animEffect transition="in" filter="fade">
                                      <p:cBhvr>
                                        <p:cTn id="273" dur="500"/>
                                        <p:tgtEl>
                                          <p:spTgt spid="49"/>
                                        </p:tgtEl>
                                      </p:cBhvr>
                                    </p:animEffect>
                                  </p:childTnLst>
                                </p:cTn>
                              </p:par>
                              <p:par>
                                <p:cTn id="274" presetID="22" presetClass="exit" presetSubtype="4" fill="hold" grpId="0" nodeType="withEffect">
                                  <p:stCondLst>
                                    <p:cond delay="0"/>
                                  </p:stCondLst>
                                  <p:childTnLst>
                                    <p:animEffect transition="out" filter="wipe(down)">
                                      <p:cBhvr>
                                        <p:cTn id="275" dur="500"/>
                                        <p:tgtEl>
                                          <p:spTgt spid="704557"/>
                                        </p:tgtEl>
                                      </p:cBhvr>
                                    </p:animEffect>
                                    <p:set>
                                      <p:cBhvr>
                                        <p:cTn id="276" dur="1" fill="hold">
                                          <p:stCondLst>
                                            <p:cond delay="499"/>
                                          </p:stCondLst>
                                        </p:cTn>
                                        <p:tgtEl>
                                          <p:spTgt spid="704557"/>
                                        </p:tgtEl>
                                        <p:attrNameLst>
                                          <p:attrName>style.visibility</p:attrName>
                                        </p:attrNameLst>
                                      </p:cBhvr>
                                      <p:to>
                                        <p:strVal val="hidden"/>
                                      </p:to>
                                    </p:set>
                                  </p:childTnLst>
                                </p:cTn>
                              </p:par>
                            </p:childTnLst>
                          </p:cTn>
                        </p:par>
                      </p:childTnLst>
                    </p:cTn>
                  </p:par>
                  <p:par>
                    <p:cTn id="277" fill="hold">
                      <p:stCondLst>
                        <p:cond delay="indefinite"/>
                      </p:stCondLst>
                      <p:childTnLst>
                        <p:par>
                          <p:cTn id="278" fill="hold">
                            <p:stCondLst>
                              <p:cond delay="0"/>
                            </p:stCondLst>
                            <p:childTnLst>
                              <p:par>
                                <p:cTn id="279" presetID="53" presetClass="entr" presetSubtype="0" fill="hold" nodeType="clickEffect">
                                  <p:stCondLst>
                                    <p:cond delay="0"/>
                                  </p:stCondLst>
                                  <p:childTnLst>
                                    <p:set>
                                      <p:cBhvr>
                                        <p:cTn id="280" dur="1" fill="hold">
                                          <p:stCondLst>
                                            <p:cond delay="0"/>
                                          </p:stCondLst>
                                        </p:cTn>
                                        <p:tgtEl>
                                          <p:spTgt spid="704550"/>
                                        </p:tgtEl>
                                        <p:attrNameLst>
                                          <p:attrName>style.visibility</p:attrName>
                                        </p:attrNameLst>
                                      </p:cBhvr>
                                      <p:to>
                                        <p:strVal val="visible"/>
                                      </p:to>
                                    </p:set>
                                    <p:anim calcmode="lin" valueType="num">
                                      <p:cBhvr>
                                        <p:cTn id="281" dur="500" fill="hold"/>
                                        <p:tgtEl>
                                          <p:spTgt spid="704550"/>
                                        </p:tgtEl>
                                        <p:attrNameLst>
                                          <p:attrName>ppt_w</p:attrName>
                                        </p:attrNameLst>
                                      </p:cBhvr>
                                      <p:tavLst>
                                        <p:tav tm="0">
                                          <p:val>
                                            <p:fltVal val="0"/>
                                          </p:val>
                                        </p:tav>
                                        <p:tav tm="100000">
                                          <p:val>
                                            <p:strVal val="#ppt_w"/>
                                          </p:val>
                                        </p:tav>
                                      </p:tavLst>
                                    </p:anim>
                                    <p:anim calcmode="lin" valueType="num">
                                      <p:cBhvr>
                                        <p:cTn id="282" dur="500" fill="hold"/>
                                        <p:tgtEl>
                                          <p:spTgt spid="704550"/>
                                        </p:tgtEl>
                                        <p:attrNameLst>
                                          <p:attrName>ppt_h</p:attrName>
                                        </p:attrNameLst>
                                      </p:cBhvr>
                                      <p:tavLst>
                                        <p:tav tm="0">
                                          <p:val>
                                            <p:fltVal val="0"/>
                                          </p:val>
                                        </p:tav>
                                        <p:tav tm="100000">
                                          <p:val>
                                            <p:strVal val="#ppt_h"/>
                                          </p:val>
                                        </p:tav>
                                      </p:tavLst>
                                    </p:anim>
                                    <p:animEffect transition="in" filter="fade">
                                      <p:cBhvr>
                                        <p:cTn id="283" dur="500"/>
                                        <p:tgtEl>
                                          <p:spTgt spid="704550"/>
                                        </p:tgtEl>
                                      </p:cBhvr>
                                    </p:animEffect>
                                  </p:childTnLst>
                                </p:cTn>
                              </p:par>
                            </p:childTnLst>
                          </p:cTn>
                        </p:par>
                        <p:par>
                          <p:cTn id="284" fill="hold" nodeType="afterGroup">
                            <p:stCondLst>
                              <p:cond delay="500"/>
                            </p:stCondLst>
                            <p:childTnLst>
                              <p:par>
                                <p:cTn id="285" presetID="53" presetClass="entr" presetSubtype="0" fill="hold" grpId="0" nodeType="afterEffect">
                                  <p:stCondLst>
                                    <p:cond delay="0"/>
                                  </p:stCondLst>
                                  <p:childTnLst>
                                    <p:set>
                                      <p:cBhvr>
                                        <p:cTn id="286" dur="1" fill="hold">
                                          <p:stCondLst>
                                            <p:cond delay="0"/>
                                          </p:stCondLst>
                                        </p:cTn>
                                        <p:tgtEl>
                                          <p:spTgt spid="704549"/>
                                        </p:tgtEl>
                                        <p:attrNameLst>
                                          <p:attrName>style.visibility</p:attrName>
                                        </p:attrNameLst>
                                      </p:cBhvr>
                                      <p:to>
                                        <p:strVal val="visible"/>
                                      </p:to>
                                    </p:set>
                                    <p:anim calcmode="lin" valueType="num">
                                      <p:cBhvr>
                                        <p:cTn id="287" dur="500" fill="hold"/>
                                        <p:tgtEl>
                                          <p:spTgt spid="704549"/>
                                        </p:tgtEl>
                                        <p:attrNameLst>
                                          <p:attrName>ppt_w</p:attrName>
                                        </p:attrNameLst>
                                      </p:cBhvr>
                                      <p:tavLst>
                                        <p:tav tm="0">
                                          <p:val>
                                            <p:fltVal val="0"/>
                                          </p:val>
                                        </p:tav>
                                        <p:tav tm="100000">
                                          <p:val>
                                            <p:strVal val="#ppt_w"/>
                                          </p:val>
                                        </p:tav>
                                      </p:tavLst>
                                    </p:anim>
                                    <p:anim calcmode="lin" valueType="num">
                                      <p:cBhvr>
                                        <p:cTn id="288" dur="500" fill="hold"/>
                                        <p:tgtEl>
                                          <p:spTgt spid="704549"/>
                                        </p:tgtEl>
                                        <p:attrNameLst>
                                          <p:attrName>ppt_h</p:attrName>
                                        </p:attrNameLst>
                                      </p:cBhvr>
                                      <p:tavLst>
                                        <p:tav tm="0">
                                          <p:val>
                                            <p:fltVal val="0"/>
                                          </p:val>
                                        </p:tav>
                                        <p:tav tm="100000">
                                          <p:val>
                                            <p:strVal val="#ppt_h"/>
                                          </p:val>
                                        </p:tav>
                                      </p:tavLst>
                                    </p:anim>
                                    <p:animEffect transition="in" filter="fade">
                                      <p:cBhvr>
                                        <p:cTn id="289" dur="500"/>
                                        <p:tgtEl>
                                          <p:spTgt spid="704549"/>
                                        </p:tgtEl>
                                      </p:cBhvr>
                                    </p:animEffect>
                                  </p:childTnLst>
                                </p:cTn>
                              </p:par>
                            </p:childTnLst>
                          </p:cTn>
                        </p:par>
                      </p:childTnLst>
                    </p:cTn>
                  </p:par>
                  <p:par>
                    <p:cTn id="290" fill="hold" nodeType="clickPar">
                      <p:stCondLst>
                        <p:cond delay="indefinite"/>
                      </p:stCondLst>
                      <p:childTnLst>
                        <p:par>
                          <p:cTn id="291" fill="hold" nodeType="withGroup">
                            <p:stCondLst>
                              <p:cond delay="0"/>
                            </p:stCondLst>
                            <p:childTnLst>
                              <p:par>
                                <p:cTn id="292" presetID="53" presetClass="entr" presetSubtype="0" fill="hold" nodeType="clickEffect">
                                  <p:stCondLst>
                                    <p:cond delay="0"/>
                                  </p:stCondLst>
                                  <p:childTnLst>
                                    <p:set>
                                      <p:cBhvr>
                                        <p:cTn id="293" dur="1" fill="hold">
                                          <p:stCondLst>
                                            <p:cond delay="0"/>
                                          </p:stCondLst>
                                        </p:cTn>
                                        <p:tgtEl>
                                          <p:spTgt spid="704540"/>
                                        </p:tgtEl>
                                        <p:attrNameLst>
                                          <p:attrName>style.visibility</p:attrName>
                                        </p:attrNameLst>
                                      </p:cBhvr>
                                      <p:to>
                                        <p:strVal val="visible"/>
                                      </p:to>
                                    </p:set>
                                    <p:anim calcmode="lin" valueType="num">
                                      <p:cBhvr>
                                        <p:cTn id="294" dur="500" fill="hold"/>
                                        <p:tgtEl>
                                          <p:spTgt spid="704540"/>
                                        </p:tgtEl>
                                        <p:attrNameLst>
                                          <p:attrName>ppt_w</p:attrName>
                                        </p:attrNameLst>
                                      </p:cBhvr>
                                      <p:tavLst>
                                        <p:tav tm="0">
                                          <p:val>
                                            <p:fltVal val="0"/>
                                          </p:val>
                                        </p:tav>
                                        <p:tav tm="100000">
                                          <p:val>
                                            <p:strVal val="#ppt_w"/>
                                          </p:val>
                                        </p:tav>
                                      </p:tavLst>
                                    </p:anim>
                                    <p:anim calcmode="lin" valueType="num">
                                      <p:cBhvr>
                                        <p:cTn id="295" dur="500" fill="hold"/>
                                        <p:tgtEl>
                                          <p:spTgt spid="704540"/>
                                        </p:tgtEl>
                                        <p:attrNameLst>
                                          <p:attrName>ppt_h</p:attrName>
                                        </p:attrNameLst>
                                      </p:cBhvr>
                                      <p:tavLst>
                                        <p:tav tm="0">
                                          <p:val>
                                            <p:fltVal val="0"/>
                                          </p:val>
                                        </p:tav>
                                        <p:tav tm="100000">
                                          <p:val>
                                            <p:strVal val="#ppt_h"/>
                                          </p:val>
                                        </p:tav>
                                      </p:tavLst>
                                    </p:anim>
                                    <p:animEffect transition="in" filter="fade">
                                      <p:cBhvr>
                                        <p:cTn id="296" dur="500"/>
                                        <p:tgtEl>
                                          <p:spTgt spid="704540"/>
                                        </p:tgtEl>
                                      </p:cBhvr>
                                    </p:animEffect>
                                  </p:childTnLst>
                                </p:cTn>
                              </p:par>
                            </p:childTnLst>
                          </p:cTn>
                        </p:par>
                        <p:par>
                          <p:cTn id="297" fill="hold" nodeType="afterGroup">
                            <p:stCondLst>
                              <p:cond delay="500"/>
                            </p:stCondLst>
                            <p:childTnLst>
                              <p:par>
                                <p:cTn id="298" presetID="53" presetClass="entr" presetSubtype="0" fill="hold" grpId="0" nodeType="afterEffect">
                                  <p:stCondLst>
                                    <p:cond delay="0"/>
                                  </p:stCondLst>
                                  <p:childTnLst>
                                    <p:set>
                                      <p:cBhvr>
                                        <p:cTn id="299" dur="1" fill="hold">
                                          <p:stCondLst>
                                            <p:cond delay="0"/>
                                          </p:stCondLst>
                                        </p:cTn>
                                        <p:tgtEl>
                                          <p:spTgt spid="704539"/>
                                        </p:tgtEl>
                                        <p:attrNameLst>
                                          <p:attrName>style.visibility</p:attrName>
                                        </p:attrNameLst>
                                      </p:cBhvr>
                                      <p:to>
                                        <p:strVal val="visible"/>
                                      </p:to>
                                    </p:set>
                                    <p:anim calcmode="lin" valueType="num">
                                      <p:cBhvr>
                                        <p:cTn id="300" dur="500" fill="hold"/>
                                        <p:tgtEl>
                                          <p:spTgt spid="704539"/>
                                        </p:tgtEl>
                                        <p:attrNameLst>
                                          <p:attrName>ppt_w</p:attrName>
                                        </p:attrNameLst>
                                      </p:cBhvr>
                                      <p:tavLst>
                                        <p:tav tm="0">
                                          <p:val>
                                            <p:fltVal val="0"/>
                                          </p:val>
                                        </p:tav>
                                        <p:tav tm="100000">
                                          <p:val>
                                            <p:strVal val="#ppt_w"/>
                                          </p:val>
                                        </p:tav>
                                      </p:tavLst>
                                    </p:anim>
                                    <p:anim calcmode="lin" valueType="num">
                                      <p:cBhvr>
                                        <p:cTn id="301" dur="500" fill="hold"/>
                                        <p:tgtEl>
                                          <p:spTgt spid="704539"/>
                                        </p:tgtEl>
                                        <p:attrNameLst>
                                          <p:attrName>ppt_h</p:attrName>
                                        </p:attrNameLst>
                                      </p:cBhvr>
                                      <p:tavLst>
                                        <p:tav tm="0">
                                          <p:val>
                                            <p:fltVal val="0"/>
                                          </p:val>
                                        </p:tav>
                                        <p:tav tm="100000">
                                          <p:val>
                                            <p:strVal val="#ppt_h"/>
                                          </p:val>
                                        </p:tav>
                                      </p:tavLst>
                                    </p:anim>
                                    <p:animEffect transition="in" filter="fade">
                                      <p:cBhvr>
                                        <p:cTn id="302" dur="500"/>
                                        <p:tgtEl>
                                          <p:spTgt spid="704539"/>
                                        </p:tgtEl>
                                      </p:cBhvr>
                                    </p:animEffect>
                                  </p:childTnLst>
                                </p:cTn>
                              </p:par>
                            </p:childTnLst>
                          </p:cTn>
                        </p:par>
                      </p:childTnLst>
                    </p:cTn>
                  </p:par>
                  <p:par>
                    <p:cTn id="303" fill="hold">
                      <p:stCondLst>
                        <p:cond delay="indefinite"/>
                      </p:stCondLst>
                      <p:childTnLst>
                        <p:par>
                          <p:cTn id="304" fill="hold">
                            <p:stCondLst>
                              <p:cond delay="0"/>
                            </p:stCondLst>
                            <p:childTnLst>
                              <p:par>
                                <p:cTn id="305" presetID="22" presetClass="entr" presetSubtype="4" fill="hold" grpId="0" nodeType="clickEffect">
                                  <p:stCondLst>
                                    <p:cond delay="0"/>
                                  </p:stCondLst>
                                  <p:childTnLst>
                                    <p:set>
                                      <p:cBhvr>
                                        <p:cTn id="306" dur="1" fill="hold">
                                          <p:stCondLst>
                                            <p:cond delay="0"/>
                                          </p:stCondLst>
                                        </p:cTn>
                                        <p:tgtEl>
                                          <p:spTgt spid="2"/>
                                        </p:tgtEl>
                                        <p:attrNameLst>
                                          <p:attrName>style.visibility</p:attrName>
                                        </p:attrNameLst>
                                      </p:cBhvr>
                                      <p:to>
                                        <p:strVal val="visible"/>
                                      </p:to>
                                    </p:set>
                                    <p:animEffect transition="in" filter="wipe(down)">
                                      <p:cBhvr>
                                        <p:cTn id="307" dur="500"/>
                                        <p:tgtEl>
                                          <p:spTgt spid="2"/>
                                        </p:tgtEl>
                                      </p:cBhvr>
                                    </p:animEffect>
                                  </p:childTnLst>
                                </p:cTn>
                              </p:par>
                            </p:childTnLst>
                          </p:cTn>
                        </p:par>
                      </p:childTnLst>
                    </p:cTn>
                  </p:par>
                  <p:par>
                    <p:cTn id="308" fill="hold">
                      <p:stCondLst>
                        <p:cond delay="indefinite"/>
                      </p:stCondLst>
                      <p:childTnLst>
                        <p:par>
                          <p:cTn id="309" fill="hold">
                            <p:stCondLst>
                              <p:cond delay="0"/>
                            </p:stCondLst>
                            <p:childTnLst>
                              <p:par>
                                <p:cTn id="310" presetID="22" presetClass="entr" presetSubtype="4" fill="hold" grpId="0" nodeType="clickEffect">
                                  <p:stCondLst>
                                    <p:cond delay="0"/>
                                  </p:stCondLst>
                                  <p:childTnLst>
                                    <p:set>
                                      <p:cBhvr>
                                        <p:cTn id="311" dur="1" fill="hold">
                                          <p:stCondLst>
                                            <p:cond delay="0"/>
                                          </p:stCondLst>
                                        </p:cTn>
                                        <p:tgtEl>
                                          <p:spTgt spid="3">
                                            <p:bg/>
                                          </p:spTgt>
                                        </p:tgtEl>
                                        <p:attrNameLst>
                                          <p:attrName>style.visibility</p:attrName>
                                        </p:attrNameLst>
                                      </p:cBhvr>
                                      <p:to>
                                        <p:strVal val="visible"/>
                                      </p:to>
                                    </p:set>
                                    <p:animEffect transition="in" filter="wipe(down)">
                                      <p:cBhvr>
                                        <p:cTn id="312" dur="500"/>
                                        <p:tgtEl>
                                          <p:spTgt spid="3">
                                            <p:bg/>
                                          </p:spTgt>
                                        </p:tgtEl>
                                      </p:cBhvr>
                                    </p:animEffect>
                                  </p:childTnLst>
                                </p:cTn>
                              </p:par>
                              <p:par>
                                <p:cTn id="313" presetID="22" presetClass="entr" presetSubtype="4" fill="hold" grpId="0" nodeType="withEffect">
                                  <p:stCondLst>
                                    <p:cond delay="0"/>
                                  </p:stCondLst>
                                  <p:childTnLst>
                                    <p:set>
                                      <p:cBhvr>
                                        <p:cTn id="314" dur="1" fill="hold">
                                          <p:stCondLst>
                                            <p:cond delay="0"/>
                                          </p:stCondLst>
                                        </p:cTn>
                                        <p:tgtEl>
                                          <p:spTgt spid="3">
                                            <p:txEl>
                                              <p:pRg st="0" end="0"/>
                                            </p:txEl>
                                          </p:spTgt>
                                        </p:tgtEl>
                                        <p:attrNameLst>
                                          <p:attrName>style.visibility</p:attrName>
                                        </p:attrNameLst>
                                      </p:cBhvr>
                                      <p:to>
                                        <p:strVal val="visible"/>
                                      </p:to>
                                    </p:set>
                                    <p:animEffect transition="in" filter="wipe(down)">
                                      <p:cBhvr>
                                        <p:cTn id="315" dur="500"/>
                                        <p:tgtEl>
                                          <p:spTgt spid="3">
                                            <p:txEl>
                                              <p:pRg st="0" end="0"/>
                                            </p:txEl>
                                          </p:spTgt>
                                        </p:tgtEl>
                                      </p:cBhvr>
                                    </p:animEffect>
                                  </p:childTnLst>
                                </p:cTn>
                              </p:par>
                              <p:par>
                                <p:cTn id="316" presetID="22" presetClass="entr" presetSubtype="4" fill="hold" grpId="0" nodeType="withEffect">
                                  <p:stCondLst>
                                    <p:cond delay="0"/>
                                  </p:stCondLst>
                                  <p:childTnLst>
                                    <p:set>
                                      <p:cBhvr>
                                        <p:cTn id="317" dur="1" fill="hold">
                                          <p:stCondLst>
                                            <p:cond delay="0"/>
                                          </p:stCondLst>
                                        </p:cTn>
                                        <p:tgtEl>
                                          <p:spTgt spid="3">
                                            <p:txEl>
                                              <p:pRg st="1" end="1"/>
                                            </p:txEl>
                                          </p:spTgt>
                                        </p:tgtEl>
                                        <p:attrNameLst>
                                          <p:attrName>style.visibility</p:attrName>
                                        </p:attrNameLst>
                                      </p:cBhvr>
                                      <p:to>
                                        <p:strVal val="visible"/>
                                      </p:to>
                                    </p:set>
                                    <p:animEffect transition="in" filter="wipe(down)">
                                      <p:cBhvr>
                                        <p:cTn id="318" dur="500"/>
                                        <p:tgtEl>
                                          <p:spTgt spid="3">
                                            <p:txEl>
                                              <p:pRg st="1" end="1"/>
                                            </p:txEl>
                                          </p:spTgt>
                                        </p:tgtEl>
                                      </p:cBhvr>
                                    </p:animEffect>
                                  </p:childTnLst>
                                </p:cTn>
                              </p:par>
                            </p:childTnLst>
                          </p:cTn>
                        </p:par>
                      </p:childTnLst>
                    </p:cTn>
                  </p:par>
                  <p:par>
                    <p:cTn id="319" fill="hold">
                      <p:stCondLst>
                        <p:cond delay="indefinite"/>
                      </p:stCondLst>
                      <p:childTnLst>
                        <p:par>
                          <p:cTn id="320" fill="hold">
                            <p:stCondLst>
                              <p:cond delay="0"/>
                            </p:stCondLst>
                            <p:childTnLst>
                              <p:par>
                                <p:cTn id="321" presetID="22" presetClass="entr" presetSubtype="4" fill="hold" grpId="0" nodeType="clickEffect">
                                  <p:stCondLst>
                                    <p:cond delay="0"/>
                                  </p:stCondLst>
                                  <p:childTnLst>
                                    <p:set>
                                      <p:cBhvr>
                                        <p:cTn id="322" dur="1" fill="hold">
                                          <p:stCondLst>
                                            <p:cond delay="0"/>
                                          </p:stCondLst>
                                        </p:cTn>
                                        <p:tgtEl>
                                          <p:spTgt spid="3">
                                            <p:txEl>
                                              <p:pRg st="2" end="2"/>
                                            </p:txEl>
                                          </p:spTgt>
                                        </p:tgtEl>
                                        <p:attrNameLst>
                                          <p:attrName>style.visibility</p:attrName>
                                        </p:attrNameLst>
                                      </p:cBhvr>
                                      <p:to>
                                        <p:strVal val="visible"/>
                                      </p:to>
                                    </p:set>
                                    <p:animEffect transition="in" filter="wipe(down)">
                                      <p:cBhvr>
                                        <p:cTn id="3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14" grpId="0"/>
      <p:bldP spid="704515" grpId="0" autoUpdateAnimBg="0"/>
      <p:bldP spid="704516" grpId="0" autoUpdateAnimBg="0"/>
      <p:bldP spid="704519" grpId="0" autoUpdateAnimBg="0"/>
      <p:bldP spid="704520" grpId="0" autoUpdateAnimBg="0"/>
      <p:bldP spid="704523" grpId="0" autoUpdateAnimBg="0"/>
      <p:bldP spid="704524" grpId="0" autoUpdateAnimBg="0"/>
      <p:bldP spid="704525" grpId="0" autoUpdateAnimBg="0"/>
      <p:bldP spid="704529" grpId="0" autoUpdateAnimBg="0"/>
      <p:bldP spid="704531" grpId="0" autoUpdateAnimBg="0"/>
      <p:bldP spid="704533" grpId="0" autoUpdateAnimBg="0"/>
      <p:bldP spid="704534" grpId="0" autoUpdateAnimBg="0"/>
      <p:bldP spid="704537" grpId="0" autoUpdateAnimBg="0"/>
      <p:bldP spid="704539" grpId="0" autoUpdateAnimBg="0"/>
      <p:bldP spid="704541" grpId="0" autoUpdateAnimBg="0"/>
      <p:bldP spid="704542" grpId="0" autoUpdateAnimBg="0"/>
      <p:bldP spid="704543" grpId="0" autoUpdateAnimBg="0"/>
      <p:bldP spid="704547" grpId="0" autoUpdateAnimBg="0"/>
      <p:bldP spid="704549" grpId="0" autoUpdateAnimBg="0"/>
      <p:bldP spid="704553" grpId="0" animBg="1"/>
      <p:bldP spid="704554" grpId="0" animBg="1"/>
      <p:bldP spid="704555" grpId="0" animBg="1"/>
      <p:bldP spid="704556" grpId="0" animBg="1"/>
      <p:bldP spid="704557" grpId="0" animBg="1"/>
      <p:bldP spid="2" grpId="0" animBg="1"/>
      <p:bldP spid="3" grpId="0" uiExpand="1" build="p"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45283" name="Rectangle 3"/>
          <p:cNvSpPr>
            <a:spLocks noGrp="1" noChangeArrowheads="1"/>
          </p:cNvSpPr>
          <p:nvPr>
            <p:ph idx="1"/>
          </p:nvPr>
        </p:nvSpPr>
        <p:spPr>
          <a:xfrm>
            <a:off x="755576" y="1059582"/>
            <a:ext cx="7488832" cy="3381789"/>
          </a:xfrm>
        </p:spPr>
        <p:txBody>
          <a:bodyPr vert="horz" wrap="square" lIns="69056" tIns="34529" rIns="69056" bIns="34529" numCol="1" anchor="t" anchorCtr="0" compatLnSpc="1">
            <a:prstTxWarp prst="textNoShape">
              <a:avLst/>
            </a:prstTxWarp>
          </a:bodyPr>
          <a:lstStyle/>
          <a:p>
            <a:pPr marL="609600" indent="-609600" eaLnBrk="1" hangingPunct="1">
              <a:lnSpc>
                <a:spcPts val="3200"/>
              </a:lnSpc>
              <a:spcBef>
                <a:spcPts val="0"/>
              </a:spcBef>
              <a:buNone/>
            </a:pPr>
            <a:r>
              <a:rPr lang="en-US" altLang="zh-CN" sz="2800" b="1" dirty="0">
                <a:solidFill>
                  <a:srgbClr val="0070C0"/>
                </a:solidFill>
                <a:latin typeface="Times New Roman" panose="02020603050405020304" pitchFamily="18" charset="0"/>
              </a:rPr>
              <a:t>1.</a:t>
            </a:r>
            <a:r>
              <a:rPr lang="zh-CN" altLang="en-US" sz="2800" b="1" dirty="0">
                <a:solidFill>
                  <a:srgbClr val="0070C0"/>
                </a:solidFill>
                <a:latin typeface="Times New Roman" panose="02020603050405020304" pitchFamily="18" charset="0"/>
              </a:rPr>
              <a:t>二义性问题</a:t>
            </a:r>
          </a:p>
          <a:p>
            <a:pPr marL="677465" lvl="1" indent="-342900" eaLnBrk="1" hangingPunct="1">
              <a:lnSpc>
                <a:spcPts val="3200"/>
              </a:lnSpc>
              <a:spcBef>
                <a:spcPts val="0"/>
              </a:spcBef>
              <a:buClrTx/>
              <a:buFont typeface="Wingdings" panose="05000000000000000000" pitchFamily="2" charset="2"/>
              <a:buChar char="Ø"/>
            </a:pPr>
            <a:r>
              <a:rPr lang="zh-CN" altLang="en-US" sz="2400" b="1" dirty="0">
                <a:solidFill>
                  <a:schemeClr val="tx1"/>
                </a:solidFill>
              </a:rPr>
              <a:t>对于文法</a:t>
            </a:r>
            <a:r>
              <a:rPr lang="en-US" altLang="zh-CN" sz="2400" b="1" i="1" dirty="0">
                <a:solidFill>
                  <a:schemeClr val="tx1"/>
                </a:solidFill>
              </a:rPr>
              <a:t>G</a:t>
            </a:r>
            <a:r>
              <a:rPr lang="zh-CN" altLang="en-US" sz="2400" b="1" dirty="0">
                <a:solidFill>
                  <a:schemeClr val="tx1"/>
                </a:solidFill>
              </a:rPr>
              <a:t>，如果</a:t>
            </a:r>
            <a:r>
              <a:rPr lang="en-US" altLang="zh-CN" sz="2400" b="1" i="1" dirty="0">
                <a:solidFill>
                  <a:schemeClr val="tx1"/>
                </a:solidFill>
              </a:rPr>
              <a:t>G</a:t>
            </a:r>
            <a:r>
              <a:rPr lang="zh-CN" altLang="en-US" sz="2400" b="1" dirty="0">
                <a:solidFill>
                  <a:schemeClr val="tx1"/>
                </a:solidFill>
              </a:rPr>
              <a:t>是二义性文法。那么，</a:t>
            </a:r>
            <a:r>
              <a:rPr lang="en-US" altLang="zh-CN" sz="2400" b="1" i="1" dirty="0">
                <a:solidFill>
                  <a:schemeClr val="tx1"/>
                </a:solidFill>
              </a:rPr>
              <a:t>L</a:t>
            </a:r>
            <a:r>
              <a:rPr lang="en-US" altLang="zh-CN" sz="2400" b="1" dirty="0">
                <a:solidFill>
                  <a:schemeClr val="tx1"/>
                </a:solidFill>
              </a:rPr>
              <a:t>(</a:t>
            </a:r>
            <a:r>
              <a:rPr lang="en-US" altLang="zh-CN" sz="2400" b="1" i="1" dirty="0">
                <a:solidFill>
                  <a:schemeClr val="tx1"/>
                </a:solidFill>
              </a:rPr>
              <a:t>G</a:t>
            </a:r>
            <a:r>
              <a:rPr lang="en-US" altLang="zh-CN" sz="2400" b="1" dirty="0">
                <a:solidFill>
                  <a:schemeClr val="tx1"/>
                </a:solidFill>
              </a:rPr>
              <a:t>)</a:t>
            </a:r>
            <a:r>
              <a:rPr lang="zh-CN" altLang="en-US" sz="2400" b="1" dirty="0">
                <a:solidFill>
                  <a:schemeClr val="tx1"/>
                </a:solidFill>
              </a:rPr>
              <a:t>中存在一个具有</a:t>
            </a:r>
            <a:r>
              <a:rPr lang="zh-CN" altLang="en-US" sz="2400" b="1" dirty="0">
                <a:solidFill>
                  <a:srgbClr val="0070C0"/>
                </a:solidFill>
              </a:rPr>
              <a:t>两个或两个以上</a:t>
            </a:r>
            <a:r>
              <a:rPr lang="zh-CN" altLang="en-US" sz="2400" b="1" dirty="0">
                <a:solidFill>
                  <a:schemeClr val="tx1"/>
                </a:solidFill>
              </a:rPr>
              <a:t>最左</a:t>
            </a:r>
            <a:r>
              <a:rPr lang="en-US" altLang="zh-CN" sz="2400" b="1" dirty="0">
                <a:solidFill>
                  <a:schemeClr val="tx1"/>
                </a:solidFill>
              </a:rPr>
              <a:t>(</a:t>
            </a:r>
            <a:r>
              <a:rPr lang="zh-CN" altLang="en-US" sz="2400" b="1" dirty="0">
                <a:solidFill>
                  <a:schemeClr val="tx1"/>
                </a:solidFill>
              </a:rPr>
              <a:t>或最右</a:t>
            </a:r>
            <a:r>
              <a:rPr lang="en-US" altLang="zh-CN" sz="2400" b="1" dirty="0">
                <a:solidFill>
                  <a:schemeClr val="tx1"/>
                </a:solidFill>
              </a:rPr>
              <a:t>)</a:t>
            </a:r>
            <a:r>
              <a:rPr lang="zh-CN" altLang="en-US" sz="2400" b="1" dirty="0">
                <a:solidFill>
                  <a:schemeClr val="tx1"/>
                </a:solidFill>
              </a:rPr>
              <a:t>推导的句子。</a:t>
            </a:r>
          </a:p>
          <a:p>
            <a:pPr marL="677465" lvl="1" indent="-342900" eaLnBrk="1" hangingPunct="1">
              <a:lnSpc>
                <a:spcPts val="3200"/>
              </a:lnSpc>
              <a:spcBef>
                <a:spcPts val="0"/>
              </a:spcBef>
              <a:buClrTx/>
              <a:buFont typeface="Wingdings" panose="05000000000000000000" pitchFamily="2" charset="2"/>
              <a:buChar char="Ø"/>
            </a:pPr>
            <a:r>
              <a:rPr lang="zh-CN" altLang="en-US" sz="2400" b="1" dirty="0">
                <a:solidFill>
                  <a:schemeClr val="tx1"/>
                </a:solidFill>
                <a:latin typeface="Times New Roman" panose="02020603050405020304" pitchFamily="18" charset="0"/>
              </a:rPr>
              <a:t>设文法</a:t>
            </a:r>
            <a:r>
              <a:rPr lang="en-US" altLang="zh-CN" sz="2400" b="1" i="1" dirty="0">
                <a:solidFill>
                  <a:schemeClr val="tx1"/>
                </a:solidFill>
                <a:latin typeface="Times New Roman" panose="02020603050405020304" pitchFamily="18" charset="0"/>
              </a:rPr>
              <a:t>G</a:t>
            </a:r>
            <a:r>
              <a:rPr lang="zh-CN" altLang="en-US" sz="2400" b="1" dirty="0">
                <a:solidFill>
                  <a:schemeClr val="tx1"/>
                </a:solidFill>
                <a:latin typeface="Times New Roman" panose="02020603050405020304" pitchFamily="18" charset="0"/>
              </a:rPr>
              <a:t>是二义性的，</a:t>
            </a:r>
            <a:r>
              <a:rPr lang="en-US" altLang="zh-CN" sz="2400" b="1" i="1" dirty="0" err="1">
                <a:solidFill>
                  <a:schemeClr val="tx1"/>
                </a:solidFill>
                <a:latin typeface="Times New Roman" panose="02020603050405020304" pitchFamily="18" charset="0"/>
              </a:rPr>
              <a:t>w</a:t>
            </a:r>
            <a:r>
              <a:rPr lang="en-US" altLang="zh-CN" sz="2400" b="1" dirty="0" err="1">
                <a:solidFill>
                  <a:schemeClr val="tx1"/>
                </a:solidFill>
                <a:latin typeface="Times New Roman" panose="02020603050405020304" pitchFamily="18" charset="0"/>
                <a:sym typeface="Symbol" panose="05050102010706020507" pitchFamily="18" charset="2"/>
              </a:rPr>
              <a:t></a:t>
            </a:r>
            <a:r>
              <a:rPr lang="en-US" altLang="zh-CN" sz="2400" b="1" i="1" dirty="0" err="1">
                <a:solidFill>
                  <a:schemeClr val="tx1"/>
                </a:solidFill>
                <a:latin typeface="Times New Roman" panose="02020603050405020304" pitchFamily="18" charset="0"/>
              </a:rPr>
              <a:t>L</a:t>
            </a:r>
            <a:r>
              <a:rPr lang="en-US" altLang="zh-CN" sz="2400" b="1" dirty="0">
                <a:solidFill>
                  <a:schemeClr val="tx1"/>
                </a:solidFill>
                <a:latin typeface="Times New Roman" panose="02020603050405020304" pitchFamily="18" charset="0"/>
              </a:rPr>
              <a:t>(</a:t>
            </a:r>
            <a:r>
              <a:rPr lang="en-US" altLang="zh-CN" sz="2400" b="1" i="1" dirty="0">
                <a:solidFill>
                  <a:schemeClr val="tx1"/>
                </a:solidFill>
                <a:latin typeface="Times New Roman" panose="02020603050405020304" pitchFamily="18" charset="0"/>
              </a:rPr>
              <a:t>G</a:t>
            </a:r>
            <a:r>
              <a:rPr lang="en-US" altLang="zh-CN" sz="2400" b="1" dirty="0">
                <a:solidFill>
                  <a:schemeClr val="tx1"/>
                </a:solidFill>
                <a:latin typeface="Times New Roman" panose="02020603050405020304" pitchFamily="18" charset="0"/>
              </a:rPr>
              <a:t>)</a:t>
            </a:r>
            <a:r>
              <a:rPr lang="zh-CN" altLang="en-US" sz="2400" b="1" dirty="0">
                <a:solidFill>
                  <a:schemeClr val="tx1"/>
                </a:solidFill>
                <a:latin typeface="Times New Roman" panose="02020603050405020304" pitchFamily="18" charset="0"/>
              </a:rPr>
              <a:t>且</a:t>
            </a:r>
            <a:r>
              <a:rPr lang="en-US" altLang="zh-CN" sz="2400" b="1" i="1" dirty="0">
                <a:solidFill>
                  <a:srgbClr val="0070C0"/>
                </a:solidFill>
                <a:latin typeface="Times New Roman" panose="02020603050405020304" pitchFamily="18" charset="0"/>
              </a:rPr>
              <a:t>w</a:t>
            </a:r>
            <a:r>
              <a:rPr lang="zh-CN" altLang="en-US" sz="2400" b="1" dirty="0">
                <a:solidFill>
                  <a:srgbClr val="0070C0"/>
                </a:solidFill>
                <a:latin typeface="Times New Roman" panose="02020603050405020304" pitchFamily="18" charset="0"/>
              </a:rPr>
              <a:t>存在两个最左推导</a:t>
            </a:r>
            <a:r>
              <a:rPr lang="zh-CN" altLang="en-US" sz="2400" b="1" dirty="0">
                <a:solidFill>
                  <a:schemeClr val="tx1"/>
                </a:solidFill>
                <a:latin typeface="Times New Roman" panose="02020603050405020304" pitchFamily="18" charset="0"/>
              </a:rPr>
              <a:t>，则在对</a:t>
            </a:r>
            <a:r>
              <a:rPr lang="en-US" altLang="zh-CN" sz="2400" b="1" i="1" dirty="0">
                <a:solidFill>
                  <a:schemeClr val="tx1"/>
                </a:solidFill>
                <a:latin typeface="Times New Roman" panose="02020603050405020304" pitchFamily="18" charset="0"/>
              </a:rPr>
              <a:t>w</a:t>
            </a:r>
            <a:r>
              <a:rPr lang="zh-CN" altLang="en-US" sz="2400" b="1" dirty="0">
                <a:solidFill>
                  <a:schemeClr val="tx1"/>
                </a:solidFill>
                <a:latin typeface="Times New Roman" panose="02020603050405020304" pitchFamily="18" charset="0"/>
              </a:rPr>
              <a:t>进行自顶向下的语法分析时，语法分析程序将</a:t>
            </a:r>
            <a:r>
              <a:rPr lang="zh-CN" altLang="en-US" sz="2400" b="1" dirty="0">
                <a:solidFill>
                  <a:srgbClr val="0070C0"/>
                </a:solidFill>
                <a:latin typeface="Times New Roman" panose="02020603050405020304" pitchFamily="18" charset="0"/>
              </a:rPr>
              <a:t>无法确定采用</a:t>
            </a:r>
            <a:r>
              <a:rPr lang="en-US" altLang="zh-CN" sz="2400" b="1" i="1" dirty="0">
                <a:solidFill>
                  <a:srgbClr val="0070C0"/>
                </a:solidFill>
                <a:latin typeface="Times New Roman" panose="02020603050405020304" pitchFamily="18" charset="0"/>
              </a:rPr>
              <a:t>w</a:t>
            </a:r>
            <a:r>
              <a:rPr lang="zh-CN" altLang="en-US" sz="2400" b="1" dirty="0">
                <a:solidFill>
                  <a:srgbClr val="0070C0"/>
                </a:solidFill>
                <a:latin typeface="Times New Roman" panose="02020603050405020304" pitchFamily="18" charset="0"/>
              </a:rPr>
              <a:t>的哪个最左推导</a:t>
            </a:r>
            <a:r>
              <a:rPr lang="zh-CN" altLang="en-US" sz="2400" b="1" dirty="0">
                <a:solidFill>
                  <a:schemeClr val="tx1"/>
                </a:solidFill>
                <a:latin typeface="Times New Roman" panose="02020603050405020304" pitchFamily="18" charset="0"/>
              </a:rPr>
              <a:t>。</a:t>
            </a:r>
            <a:endParaRPr lang="en-US" altLang="zh-CN" sz="2400" b="1" dirty="0">
              <a:solidFill>
                <a:schemeClr val="tx1"/>
              </a:solidFill>
              <a:latin typeface="Times New Roman" panose="02020603050405020304" pitchFamily="18" charset="0"/>
            </a:endParaRPr>
          </a:p>
          <a:p>
            <a:pPr marL="677465" lvl="1" indent="-342900" eaLnBrk="1" hangingPunct="1">
              <a:lnSpc>
                <a:spcPts val="3200"/>
              </a:lnSpc>
              <a:spcBef>
                <a:spcPts val="0"/>
              </a:spcBef>
              <a:buClrTx/>
              <a:buFont typeface="Wingdings" panose="05000000000000000000" pitchFamily="2" charset="2"/>
              <a:buChar char="Ø"/>
            </a:pPr>
            <a:r>
              <a:rPr lang="zh-CN" altLang="en-US" sz="2400" b="1" dirty="0">
                <a:solidFill>
                  <a:srgbClr val="0070C0"/>
                </a:solidFill>
                <a:latin typeface="Times New Roman" panose="02020603050405020304" pitchFamily="18" charset="0"/>
              </a:rPr>
              <a:t>解决方法：改造文法或在分析时使用“消歧规则”</a:t>
            </a:r>
            <a:endParaRPr lang="en-US" altLang="zh-CN" sz="2400" b="1" dirty="0">
              <a:solidFill>
                <a:srgbClr val="0070C0"/>
              </a:solidFill>
              <a:latin typeface="Times New Roman" panose="02020603050405020304" pitchFamily="18" charset="0"/>
            </a:endParaRPr>
          </a:p>
        </p:txBody>
      </p:sp>
      <p:sp>
        <p:nvSpPr>
          <p:cNvPr id="13316" name="Rectangle 2"/>
          <p:cNvSpPr>
            <a:spLocks noGrp="1" noChangeArrowheads="1"/>
          </p:cNvSpPr>
          <p:nvPr>
            <p:ph type="title"/>
          </p:nvPr>
        </p:nvSpPr>
        <p:spPr>
          <a:noFill/>
        </p:spPr>
        <p:txBody>
          <a:bodyPr vert="horz" wrap="square" lIns="69056" tIns="34529" rIns="69056" bIns="34529" numCol="1" anchor="ctr" anchorCtr="0" compatLnSpc="1">
            <a:prstTxWarp prst="textNoShape">
              <a:avLst/>
            </a:prstTxWarp>
          </a:bodyPr>
          <a:lstStyle/>
          <a:p>
            <a:r>
              <a:rPr lang="zh-CN" altLang="en-US">
                <a:latin typeface="微软雅黑" panose="020B0503020204020204" pitchFamily="34" charset="-122"/>
                <a:ea typeface="微软雅黑" panose="020B0503020204020204" pitchFamily="34" charset="-122"/>
                <a:cs typeface="Times New Roman" panose="02020603050405020304" pitchFamily="18" charset="0"/>
              </a:rPr>
              <a:t>自顶向下分析过程中的问题</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315" name="灯片编号占位符 5"/>
          <p:cNvSpPr>
            <a:spLocks noGrp="1"/>
          </p:cNvSpPr>
          <p:nvPr>
            <p:ph type="sldNum" sz="quarter" idx="12"/>
          </p:nvPr>
        </p:nvSpPr>
        <p:spPr>
          <a:noFill/>
        </p:spPr>
        <p:txBody>
          <a:bodyPr anchor="t"/>
          <a:lstStyle>
            <a:lvl1pPr>
              <a:spcBef>
                <a:spcPct val="20000"/>
              </a:spcBef>
              <a:buClr>
                <a:schemeClr val="folHlink"/>
              </a:buClr>
              <a:buSzPct val="6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1pPr>
            <a:lvl2pPr marL="557213" indent="-214313">
              <a:spcBef>
                <a:spcPct val="20000"/>
              </a:spcBef>
              <a:buClr>
                <a:schemeClr val="hlink"/>
              </a:buClr>
              <a:buSzPct val="55000"/>
              <a:buFont typeface="Wingdings" panose="05000000000000000000" pitchFamily="2" charset="2"/>
              <a:buChar char="n"/>
              <a:defRPr sz="2100" b="1">
                <a:solidFill>
                  <a:schemeClr val="tx1"/>
                </a:solidFill>
                <a:latin typeface="Tahoma" panose="020B0604030504040204" pitchFamily="34" charset="0"/>
                <a:ea typeface="楷体_GB2312" panose="02010609030101010101" pitchFamily="49" charset="-122"/>
              </a:defRPr>
            </a:lvl2pPr>
            <a:lvl3pPr marL="857250" indent="-171450">
              <a:spcBef>
                <a:spcPct val="20000"/>
              </a:spcBef>
              <a:buClr>
                <a:schemeClr val="folHlink"/>
              </a:buClr>
              <a:buSzPct val="50000"/>
              <a:buFont typeface="Wingdings" panose="05000000000000000000" pitchFamily="2" charset="2"/>
              <a:buChar char="n"/>
              <a:defRPr sz="1800" b="1">
                <a:solidFill>
                  <a:schemeClr val="tx1"/>
                </a:solidFill>
                <a:latin typeface="Tahoma" panose="020B0604030504040204" pitchFamily="34" charset="0"/>
                <a:ea typeface="楷体_GB2312" panose="02010609030101010101" pitchFamily="49" charset="-122"/>
              </a:defRPr>
            </a:lvl3pPr>
            <a:lvl4pPr marL="1200150" indent="-171450">
              <a:spcBef>
                <a:spcPct val="20000"/>
              </a:spcBef>
              <a:buClr>
                <a:schemeClr val="accent2"/>
              </a:buClr>
              <a:buSzPct val="55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4pPr>
            <a:lvl5pPr marL="1543050" indent="-171450">
              <a:spcBef>
                <a:spcPct val="20000"/>
              </a:spcBef>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fld id="{7832F68E-B8B7-4809-97E0-DB060D288FEF}" type="slidenum">
              <a:rPr lang="en-US" altLang="zh-CN" sz="1050" b="0">
                <a:latin typeface="Arial" panose="020B0604020202020204" pitchFamily="34" charset="0"/>
                <a:ea typeface="宋体" panose="02010600030101010101" pitchFamily="2" charset="-122"/>
              </a:rPr>
              <a:pPr>
                <a:spcBef>
                  <a:spcPct val="0"/>
                </a:spcBef>
                <a:buClrTx/>
                <a:buSzTx/>
                <a:buFontTx/>
                <a:buNone/>
              </a:pPr>
              <a:t>13</a:t>
            </a:fld>
            <a:endParaRPr lang="en-US" altLang="zh-CN" sz="1050" b="0" dirty="0">
              <a:latin typeface="Arial" panose="020B0604020202020204" pitchFamily="34" charset="0"/>
              <a:ea typeface="宋体" panose="02010600030101010101" pitchFamily="2" charset="-122"/>
            </a:endParaRPr>
          </a:p>
        </p:txBody>
      </p:sp>
      <p:sp>
        <p:nvSpPr>
          <p:cNvPr id="6" name="标题 2">
            <a:extLst>
              <a:ext uri="{FF2B5EF4-FFF2-40B4-BE49-F238E27FC236}">
                <a16:creationId xmlns:a16="http://schemas.microsoft.com/office/drawing/2014/main" id="{AA8E678E-5FA9-4AFC-BC09-DFD4F6364544}"/>
              </a:ext>
            </a:extLst>
          </p:cNvPr>
          <p:cNvSpPr txBox="1">
            <a:spLocks/>
          </p:cNvSpPr>
          <p:nvPr/>
        </p:nvSpPr>
        <p:spPr bwMode="auto">
          <a:xfrm>
            <a:off x="1003151" y="756936"/>
            <a:ext cx="79311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b="1" kern="1200" baseline="0">
                <a:solidFill>
                  <a:srgbClr val="FFFFFF"/>
                </a:solidFill>
                <a:latin typeface="Times New Roman" panose="02020603050405020304" pitchFamily="18" charset="0"/>
                <a:ea typeface="黑体" panose="02010609060101010101" pitchFamily="49" charset="-122"/>
                <a:cs typeface="+mj-cs"/>
              </a:defRPr>
            </a:lvl1pPr>
            <a:lvl2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2pPr>
            <a:lvl3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3pPr>
            <a:lvl4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4pPr>
            <a:lvl5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zh-CN" altLang="en-US" sz="3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4690164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45283">
                                            <p:txEl>
                                              <p:pRg st="0" end="0"/>
                                            </p:txEl>
                                          </p:spTgt>
                                        </p:tgtEl>
                                        <p:attrNameLst>
                                          <p:attrName>style.visibility</p:attrName>
                                        </p:attrNameLst>
                                      </p:cBhvr>
                                      <p:to>
                                        <p:strVal val="visible"/>
                                      </p:to>
                                    </p:set>
                                    <p:animEffect transition="in" filter="slide(fromBottom)">
                                      <p:cBhvr>
                                        <p:cTn id="7" dur="500"/>
                                        <p:tgtEl>
                                          <p:spTgt spid="2145283">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145283">
                                            <p:txEl>
                                              <p:pRg st="1" end="1"/>
                                            </p:txEl>
                                          </p:spTgt>
                                        </p:tgtEl>
                                        <p:attrNameLst>
                                          <p:attrName>style.visibility</p:attrName>
                                        </p:attrNameLst>
                                      </p:cBhvr>
                                      <p:to>
                                        <p:strVal val="visible"/>
                                      </p:to>
                                    </p:set>
                                    <p:animEffect transition="in" filter="slide(fromBottom)">
                                      <p:cBhvr>
                                        <p:cTn id="10" dur="500"/>
                                        <p:tgtEl>
                                          <p:spTgt spid="2145283">
                                            <p:txEl>
                                              <p:pRg st="1" end="1"/>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2145283">
                                            <p:txEl>
                                              <p:pRg st="2" end="2"/>
                                            </p:txEl>
                                          </p:spTgt>
                                        </p:tgtEl>
                                        <p:attrNameLst>
                                          <p:attrName>style.visibility</p:attrName>
                                        </p:attrNameLst>
                                      </p:cBhvr>
                                      <p:to>
                                        <p:strVal val="visible"/>
                                      </p:to>
                                    </p:set>
                                    <p:animEffect transition="in" filter="slide(fromBottom)">
                                      <p:cBhvr>
                                        <p:cTn id="13" dur="500"/>
                                        <p:tgtEl>
                                          <p:spTgt spid="2145283">
                                            <p:txEl>
                                              <p:pRg st="2" end="2"/>
                                            </p:txEl>
                                          </p:spTgt>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2145283">
                                            <p:txEl>
                                              <p:pRg st="3" end="3"/>
                                            </p:txEl>
                                          </p:spTgt>
                                        </p:tgtEl>
                                        <p:attrNameLst>
                                          <p:attrName>style.visibility</p:attrName>
                                        </p:attrNameLst>
                                      </p:cBhvr>
                                      <p:to>
                                        <p:strVal val="visible"/>
                                      </p:to>
                                    </p:set>
                                    <p:animEffect transition="in" filter="slide(fromBottom)">
                                      <p:cBhvr>
                                        <p:cTn id="16" dur="500"/>
                                        <p:tgtEl>
                                          <p:spTgt spid="21452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5283" grpId="0" uiExpand="1"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2">
            <a:extLst>
              <a:ext uri="{FF2B5EF4-FFF2-40B4-BE49-F238E27FC236}">
                <a16:creationId xmlns:a16="http://schemas.microsoft.com/office/drawing/2014/main" id="{2C094106-45F0-4266-BEA7-0D088CF641F3}"/>
              </a:ext>
            </a:extLst>
          </p:cNvPr>
          <p:cNvSpPr>
            <a:spLocks noGrp="1"/>
          </p:cNvSpPr>
          <p:nvPr>
            <p:ph type="title"/>
          </p:nvPr>
        </p:nvSpPr>
        <p:spPr>
          <a:xfrm>
            <a:off x="755650" y="268288"/>
            <a:ext cx="7931150" cy="358775"/>
          </a:xfrm>
        </p:spPr>
        <p:txBody>
          <a:bodyPr/>
          <a:lstStyle/>
          <a:p>
            <a:r>
              <a:rPr lang="zh-CN" altLang="en-US" sz="3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自顶向下分析过程中的问题</a:t>
            </a:r>
          </a:p>
        </p:txBody>
      </p:sp>
      <p:sp>
        <p:nvSpPr>
          <p:cNvPr id="3" name="矩形 2">
            <a:extLst>
              <a:ext uri="{FF2B5EF4-FFF2-40B4-BE49-F238E27FC236}">
                <a16:creationId xmlns:a16="http://schemas.microsoft.com/office/drawing/2014/main" id="{5639377C-C48D-4B45-BCE2-A28712CB9301}"/>
              </a:ext>
            </a:extLst>
          </p:cNvPr>
          <p:cNvSpPr/>
          <p:nvPr/>
        </p:nvSpPr>
        <p:spPr>
          <a:xfrm>
            <a:off x="615950" y="843558"/>
            <a:ext cx="7046913" cy="3579813"/>
          </a:xfrm>
          <a:prstGeom prst="rect">
            <a:avLst/>
          </a:prstGeom>
        </p:spPr>
        <p:txBody>
          <a:bodyPr>
            <a:spAutoFit/>
          </a:bodyPr>
          <a:lstStyle/>
          <a:p>
            <a:pPr eaLnBrk="1" hangingPunct="1">
              <a:lnSpc>
                <a:spcPts val="3000"/>
              </a:lnSpc>
              <a:spcBef>
                <a:spcPct val="20000"/>
              </a:spcBef>
              <a:buSzPct val="100000"/>
              <a:defRPr/>
            </a:pPr>
            <a:r>
              <a:rPr lang="en-US" altLang="zh-CN" sz="2800" b="1" dirty="0">
                <a:solidFill>
                  <a:srgbClr val="0070C0"/>
                </a:solidFill>
                <a:latin typeface="华文楷体" panose="02010600040101010101" pitchFamily="2" charset="-122"/>
                <a:ea typeface="华文楷体" panose="02010600040101010101" pitchFamily="2" charset="-122"/>
                <a:cs typeface="Times New Roman" pitchFamily="18" charset="0"/>
              </a:rPr>
              <a:t>2. </a:t>
            </a:r>
            <a:r>
              <a:rPr lang="zh-CN" altLang="en-US" sz="2400" b="1" dirty="0">
                <a:solidFill>
                  <a:srgbClr val="0070C0"/>
                </a:solidFill>
                <a:latin typeface="华文楷体" panose="02010600040101010101" pitchFamily="2" charset="-122"/>
                <a:ea typeface="华文楷体" panose="02010600040101010101" pitchFamily="2" charset="-122"/>
                <a:cs typeface="Times New Roman" pitchFamily="18" charset="0"/>
              </a:rPr>
              <a:t>左公因子引起的回溯问题</a:t>
            </a:r>
            <a:r>
              <a:rPr lang="en-US" altLang="zh-CN" sz="2400" b="1" dirty="0">
                <a:solidFill>
                  <a:srgbClr val="0070C0"/>
                </a:solidFill>
                <a:latin typeface="华文楷体" panose="02010600040101010101" pitchFamily="2" charset="-122"/>
                <a:ea typeface="华文楷体" panose="02010600040101010101" pitchFamily="2" charset="-122"/>
                <a:cs typeface="Times New Roman" pitchFamily="18" charset="0"/>
              </a:rPr>
              <a:t> </a:t>
            </a:r>
            <a:endParaRPr lang="en-US" altLang="zh-CN" sz="2800" b="1" dirty="0">
              <a:solidFill>
                <a:srgbClr val="0070C0"/>
              </a:solidFill>
              <a:latin typeface="华文楷体" panose="02010600040101010101" pitchFamily="2" charset="-122"/>
              <a:ea typeface="华文楷体" panose="02010600040101010101" pitchFamily="2" charset="-122"/>
              <a:cs typeface="Times New Roman" pitchFamily="18" charset="0"/>
            </a:endParaRPr>
          </a:p>
          <a:p>
            <a:pPr marL="576263" lvl="1" indent="-273050" eaLnBrk="1" hangingPunct="1">
              <a:spcBef>
                <a:spcPct val="20000"/>
              </a:spcBef>
              <a:buSzPct val="100000"/>
              <a:buFont typeface="Wingdings" pitchFamily="2" charset="2"/>
              <a:buChar char="Ø"/>
              <a:defRPr/>
            </a:pPr>
            <a:r>
              <a:rPr lang="zh-CN" altLang="en-US" sz="2800" b="1" dirty="0">
                <a:latin typeface="华文楷体" panose="02010600040101010101" pitchFamily="2" charset="-122"/>
                <a:ea typeface="华文楷体" panose="02010600040101010101" pitchFamily="2" charset="-122"/>
                <a:cs typeface="Times New Roman" pitchFamily="18" charset="0"/>
              </a:rPr>
              <a:t>例：</a:t>
            </a:r>
            <a:r>
              <a:rPr lang="zh-CN" altLang="en-US" sz="2800" b="1" dirty="0">
                <a:latin typeface="Times New Roman" panose="02020603050405020304" pitchFamily="18" charset="0"/>
                <a:ea typeface="华文楷体" panose="02010600040101010101" pitchFamily="2" charset="-122"/>
                <a:cs typeface="Times New Roman" panose="02020603050405020304" pitchFamily="18" charset="0"/>
              </a:rPr>
              <a:t>文法</a:t>
            </a:r>
            <a:r>
              <a:rPr lang="en-US" altLang="zh-CN" sz="2800" b="1" i="1" dirty="0">
                <a:latin typeface="Times New Roman" panose="02020603050405020304" pitchFamily="18" charset="0"/>
                <a:ea typeface="华文楷体" panose="02010600040101010101" pitchFamily="2" charset="-122"/>
                <a:cs typeface="Times New Roman" panose="02020603050405020304" pitchFamily="18" charset="0"/>
              </a:rPr>
              <a:t>G</a:t>
            </a:r>
          </a:p>
          <a:p>
            <a:pPr marL="303213" lvl="1" eaLnBrk="1" hangingPunct="1">
              <a:spcBef>
                <a:spcPct val="20000"/>
              </a:spcBef>
              <a:buSzPct val="100000"/>
              <a:defRPr/>
            </a:pPr>
            <a:r>
              <a:rPr lang="en-US" altLang="zh-CN" sz="28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b="1" i="1" dirty="0">
                <a:latin typeface="Times New Roman" panose="02020603050405020304" pitchFamily="18" charset="0"/>
                <a:ea typeface="华文楷体" panose="02010600040101010101" pitchFamily="2" charset="-122"/>
                <a:cs typeface="Times New Roman" panose="02020603050405020304" pitchFamily="18" charset="0"/>
              </a:rPr>
              <a:t>S </a:t>
            </a:r>
            <a:r>
              <a:rPr lang="en-US" altLang="zh-CN" sz="28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b="1" i="1" dirty="0" err="1">
                <a:solidFill>
                  <a:srgbClr val="0070C0"/>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2800" b="1" i="1" dirty="0" err="1">
                <a:latin typeface="Times New Roman" panose="02020603050405020304" pitchFamily="18" charset="0"/>
                <a:ea typeface="华文楷体" panose="02010600040101010101" pitchFamily="2" charset="-122"/>
                <a:cs typeface="Times New Roman" panose="02020603050405020304" pitchFamily="18" charset="0"/>
              </a:rPr>
              <a:t>Ad</a:t>
            </a:r>
            <a:r>
              <a:rPr lang="en-US" altLang="zh-CN" sz="2800" b="1" i="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b="1" i="1" dirty="0" err="1">
                <a:solidFill>
                  <a:srgbClr val="0070C0"/>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2800" b="1" i="1" dirty="0" err="1">
                <a:latin typeface="Times New Roman" panose="02020603050405020304" pitchFamily="18" charset="0"/>
                <a:ea typeface="华文楷体" panose="02010600040101010101" pitchFamily="2" charset="-122"/>
                <a:cs typeface="Times New Roman" panose="02020603050405020304" pitchFamily="18" charset="0"/>
              </a:rPr>
              <a:t>Be</a:t>
            </a:r>
            <a:endParaRPr lang="en-US" altLang="zh-CN" sz="2800" b="1" i="1" dirty="0">
              <a:latin typeface="Times New Roman" panose="02020603050405020304" pitchFamily="18" charset="0"/>
              <a:ea typeface="华文楷体" panose="02010600040101010101" pitchFamily="2" charset="-122"/>
              <a:cs typeface="Times New Roman" panose="02020603050405020304" pitchFamily="18" charset="0"/>
            </a:endParaRPr>
          </a:p>
          <a:p>
            <a:pPr marL="303213" lvl="1" eaLnBrk="1" hangingPunct="1">
              <a:spcBef>
                <a:spcPct val="20000"/>
              </a:spcBef>
              <a:buSzPct val="100000"/>
              <a:defRPr/>
            </a:pPr>
            <a:r>
              <a:rPr lang="en-US" altLang="zh-CN" sz="28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b="1" i="1" dirty="0">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2800" b="1"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800" b="1" i="1" dirty="0">
                <a:latin typeface="Times New Roman" panose="02020603050405020304" pitchFamily="18" charset="0"/>
                <a:ea typeface="华文楷体" panose="02010600040101010101" pitchFamily="2" charset="-122"/>
                <a:cs typeface="Times New Roman" panose="02020603050405020304" pitchFamily="18" charset="0"/>
              </a:rPr>
              <a:t>c</a:t>
            </a:r>
          </a:p>
          <a:p>
            <a:pPr marL="303213" lvl="1" eaLnBrk="1" hangingPunct="1">
              <a:spcBef>
                <a:spcPct val="20000"/>
              </a:spcBef>
              <a:buSzPct val="100000"/>
              <a:defRPr/>
            </a:pPr>
            <a:r>
              <a:rPr lang="en-US" altLang="zh-CN" sz="28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b="1" i="1" dirty="0">
                <a:latin typeface="Times New Roman" panose="02020603050405020304" pitchFamily="18" charset="0"/>
                <a:ea typeface="华文楷体" panose="02010600040101010101" pitchFamily="2" charset="-122"/>
                <a:cs typeface="Times New Roman" panose="02020603050405020304" pitchFamily="18" charset="0"/>
              </a:rPr>
              <a:t>B</a:t>
            </a:r>
            <a:r>
              <a:rPr lang="en-US" altLang="zh-CN" sz="2800" b="1"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800" b="1" i="1" dirty="0">
                <a:latin typeface="Times New Roman" panose="02020603050405020304" pitchFamily="18" charset="0"/>
                <a:ea typeface="华文楷体" panose="02010600040101010101" pitchFamily="2" charset="-122"/>
                <a:cs typeface="Times New Roman" panose="02020603050405020304" pitchFamily="18" charset="0"/>
              </a:rPr>
              <a:t>b</a:t>
            </a:r>
          </a:p>
          <a:p>
            <a:pPr marL="576263" lvl="1" indent="-273050" eaLnBrk="1" hangingPunct="1">
              <a:spcBef>
                <a:spcPct val="20000"/>
              </a:spcBef>
              <a:buSzPct val="100000"/>
              <a:buFont typeface="Wingdings" pitchFamily="2" charset="2"/>
              <a:buChar char="Ø"/>
              <a:defRPr/>
            </a:pPr>
            <a:r>
              <a:rPr lang="zh-CN" altLang="en-US" sz="2800" b="1" dirty="0">
                <a:latin typeface="Times New Roman" panose="02020603050405020304" pitchFamily="18" charset="0"/>
                <a:ea typeface="华文楷体" panose="02010600040101010101" pitchFamily="2" charset="-122"/>
                <a:cs typeface="Times New Roman" panose="02020603050405020304" pitchFamily="18" charset="0"/>
              </a:rPr>
              <a:t>输入</a:t>
            </a:r>
          </a:p>
          <a:p>
            <a:pPr marL="303213" lvl="1" eaLnBrk="1" hangingPunct="1">
              <a:spcBef>
                <a:spcPct val="20000"/>
              </a:spcBef>
              <a:buSzPct val="100000"/>
              <a:defRPr/>
            </a:pPr>
            <a:r>
              <a:rPr lang="zh-CN" altLang="en-US" sz="28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b="1" i="1" dirty="0">
                <a:latin typeface="Times New Roman" panose="02020603050405020304" pitchFamily="18" charset="0"/>
                <a:ea typeface="华文楷体" panose="02010600040101010101" pitchFamily="2" charset="-122"/>
                <a:cs typeface="Times New Roman" panose="02020603050405020304" pitchFamily="18" charset="0"/>
              </a:rPr>
              <a:t>a b c </a:t>
            </a:r>
            <a:r>
              <a:rPr lang="en-US" altLang="zh-CN" sz="2800" b="1" dirty="0">
                <a:latin typeface="Times New Roman" panose="02020603050405020304" pitchFamily="18" charset="0"/>
                <a:ea typeface="楷体_GB2312"/>
                <a:cs typeface="Times New Roman" panose="02020603050405020304" pitchFamily="18" charset="0"/>
              </a:rPr>
              <a:t>$</a:t>
            </a:r>
            <a:endParaRPr lang="en-US" altLang="zh-CN" sz="2800" b="1" i="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 name="内容占位符 1">
            <a:extLst>
              <a:ext uri="{FF2B5EF4-FFF2-40B4-BE49-F238E27FC236}">
                <a16:creationId xmlns:a16="http://schemas.microsoft.com/office/drawing/2014/main" id="{3968D085-63F4-436F-B6A6-918F8FE3507A}"/>
              </a:ext>
            </a:extLst>
          </p:cNvPr>
          <p:cNvSpPr txBox="1">
            <a:spLocks/>
          </p:cNvSpPr>
          <p:nvPr/>
        </p:nvSpPr>
        <p:spPr bwMode="auto">
          <a:xfrm>
            <a:off x="2771803" y="3418911"/>
            <a:ext cx="5914988" cy="1457095"/>
          </a:xfrm>
          <a:prstGeom prst="rect">
            <a:avLst/>
          </a:prstGeom>
          <a:solidFill>
            <a:schemeClr val="accent5">
              <a:lumMod val="60000"/>
              <a:lumOff val="40000"/>
            </a:schemeClr>
          </a:solidFill>
          <a:ln w="12700">
            <a:solidFill>
              <a:schemeClr val="tx1"/>
            </a:solidFill>
          </a:ln>
        </p:spPr>
        <p:txBody>
          <a:bodyPr/>
          <a:lstStyle>
            <a:lvl1pPr marL="273050" indent="-273050" algn="l" rtl="0" eaLnBrk="0" fontAlgn="base" hangingPunct="0">
              <a:spcBef>
                <a:spcPct val="20000"/>
              </a:spcBef>
              <a:spcAft>
                <a:spcPct val="0"/>
              </a:spcAft>
              <a:buClr>
                <a:schemeClr val="accent1"/>
              </a:buClr>
              <a:buSzPct val="100000"/>
              <a:buFont typeface="Symbol" panose="05050102010706020507" pitchFamily="18" charset="2"/>
              <a:buChar char=""/>
              <a:defRPr sz="2400" kern="1200" baseline="0">
                <a:solidFill>
                  <a:schemeClr val="tx2"/>
                </a:solidFill>
                <a:latin typeface="Times New Roman" panose="02020603050405020304" pitchFamily="18" charset="0"/>
                <a:ea typeface="+mn-ea"/>
                <a:cs typeface="+mn-cs"/>
              </a:defRPr>
            </a:lvl1pPr>
            <a:lvl2pPr marL="576263" indent="-273050" algn="l" rtl="0" eaLnBrk="0" fontAlgn="base" hangingPunct="0">
              <a:spcBef>
                <a:spcPct val="20000"/>
              </a:spcBef>
              <a:spcAft>
                <a:spcPct val="0"/>
              </a:spcAft>
              <a:buClr>
                <a:schemeClr val="accent1"/>
              </a:buClr>
              <a:buSzPct val="100000"/>
              <a:buFont typeface="Symbol" panose="05050102010706020507" pitchFamily="18" charset="2"/>
              <a:buChar char=""/>
              <a:defRPr sz="2200" kern="1200" baseline="0">
                <a:solidFill>
                  <a:schemeClr val="tx2"/>
                </a:solidFill>
                <a:latin typeface="Times New Roman" panose="02020603050405020304" pitchFamily="18" charset="0"/>
                <a:ea typeface="+mn-ea"/>
                <a:cs typeface="+mn-cs"/>
              </a:defRPr>
            </a:lvl2pPr>
            <a:lvl3pPr marL="855663"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baseline="0">
                <a:solidFill>
                  <a:schemeClr val="tx2"/>
                </a:solidFill>
                <a:latin typeface="Times New Roman" panose="02020603050405020304" pitchFamily="18" charset="0"/>
                <a:ea typeface="+mn-ea"/>
                <a:cs typeface="+mn-cs"/>
              </a:defRPr>
            </a:lvl3pPr>
            <a:lvl4pPr marL="1143000"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baseline="0">
                <a:solidFill>
                  <a:schemeClr val="tx2"/>
                </a:solidFill>
                <a:latin typeface="Times New Roman" panose="02020603050405020304" pitchFamily="18" charset="0"/>
                <a:ea typeface="+mn-ea"/>
                <a:cs typeface="+mn-cs"/>
              </a:defRPr>
            </a:lvl4pPr>
            <a:lvl5pPr marL="1462088" indent="-228600" algn="l" rtl="0" eaLnBrk="0" fontAlgn="base" hangingPunct="0">
              <a:spcBef>
                <a:spcPct val="20000"/>
              </a:spcBef>
              <a:spcAft>
                <a:spcPct val="0"/>
              </a:spcAft>
              <a:buClr>
                <a:schemeClr val="accent1"/>
              </a:buClr>
              <a:buSzPct val="100000"/>
              <a:buFont typeface="Symbol" panose="05050102010706020507" pitchFamily="18" charset="2"/>
              <a:buChar char=""/>
              <a:defRPr sz="1600" kern="1200" baseline="0">
                <a:solidFill>
                  <a:schemeClr val="tx2"/>
                </a:solidFill>
                <a:latin typeface="Times New Roman" panose="02020603050405020304" pitchFamily="18" charset="0"/>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buClrTx/>
              <a:buFont typeface="Wingdings" panose="05000000000000000000" pitchFamily="2" charset="2"/>
              <a:buChar char="Ø"/>
              <a:defRPr/>
            </a:pPr>
            <a:r>
              <a:rPr lang="zh-CN" altLang="en-US" sz="2000" b="1" dirty="0">
                <a:solidFill>
                  <a:srgbClr val="000000"/>
                </a:solidFill>
                <a:latin typeface="+mn-ea"/>
              </a:rPr>
              <a:t>同一非终结符的多个候选式</a:t>
            </a:r>
            <a:r>
              <a:rPr lang="zh-CN" altLang="en-US" sz="2000" b="1" dirty="0">
                <a:solidFill>
                  <a:srgbClr val="0070C0"/>
                </a:solidFill>
                <a:latin typeface="+mn-ea"/>
              </a:rPr>
              <a:t>存在共同前缀</a:t>
            </a:r>
            <a:r>
              <a:rPr lang="zh-CN" altLang="en-US" sz="2000" b="1" dirty="0">
                <a:solidFill>
                  <a:srgbClr val="000000"/>
                </a:solidFill>
                <a:latin typeface="+mn-ea"/>
              </a:rPr>
              <a:t>时，根据当前输入符号也无法进行唯一的候选式选择，很可能导致</a:t>
            </a:r>
            <a:r>
              <a:rPr lang="zh-CN" altLang="en-US" sz="2000" b="1" dirty="0">
                <a:solidFill>
                  <a:srgbClr val="FF0000"/>
                </a:solidFill>
                <a:latin typeface="+mn-ea"/>
              </a:rPr>
              <a:t>回溯</a:t>
            </a:r>
            <a:r>
              <a:rPr lang="zh-CN" altLang="en-US" sz="2000" b="1" dirty="0">
                <a:solidFill>
                  <a:srgbClr val="000000"/>
                </a:solidFill>
                <a:latin typeface="+mn-ea"/>
              </a:rPr>
              <a:t>现象，严重影响分析效率。</a:t>
            </a:r>
            <a:endParaRPr lang="en-US" altLang="zh-CN" sz="2000" b="1" dirty="0">
              <a:solidFill>
                <a:srgbClr val="000000"/>
              </a:solidFill>
              <a:latin typeface="+mn-ea"/>
            </a:endParaRPr>
          </a:p>
          <a:p>
            <a:pPr>
              <a:buClrTx/>
              <a:buFont typeface="Wingdings" panose="05000000000000000000" pitchFamily="2" charset="2"/>
              <a:buChar char="Ø"/>
              <a:defRPr/>
            </a:pPr>
            <a:r>
              <a:rPr lang="zh-CN" altLang="en-US" sz="2000" b="1" dirty="0">
                <a:solidFill>
                  <a:srgbClr val="0070C0"/>
                </a:solidFill>
                <a:latin typeface="+mn-ea"/>
              </a:rPr>
              <a:t>解决方法：改造文法，提取左公因子。</a:t>
            </a:r>
            <a:endParaRPr lang="en-US" altLang="zh-CN" sz="2000" b="1" dirty="0">
              <a:solidFill>
                <a:srgbClr val="0070C0"/>
              </a:solidFill>
              <a:latin typeface="+mn-ea"/>
            </a:endParaRPr>
          </a:p>
        </p:txBody>
      </p:sp>
      <p:sp>
        <p:nvSpPr>
          <p:cNvPr id="15" name="Line 45">
            <a:extLst>
              <a:ext uri="{FF2B5EF4-FFF2-40B4-BE49-F238E27FC236}">
                <a16:creationId xmlns:a16="http://schemas.microsoft.com/office/drawing/2014/main" id="{08C2755A-A069-4E72-B993-DE57DB73FCAA}"/>
              </a:ext>
            </a:extLst>
          </p:cNvPr>
          <p:cNvSpPr>
            <a:spLocks noChangeShapeType="1"/>
          </p:cNvSpPr>
          <p:nvPr/>
        </p:nvSpPr>
        <p:spPr bwMode="auto">
          <a:xfrm flipV="1">
            <a:off x="1476375" y="4516438"/>
            <a:ext cx="0" cy="269875"/>
          </a:xfrm>
          <a:prstGeom prst="line">
            <a:avLst/>
          </a:prstGeom>
          <a:noFill/>
          <a:ln w="25400">
            <a:solidFill>
              <a:schemeClr val="tx2">
                <a:lumMod val="60000"/>
                <a:lumOff val="40000"/>
              </a:schemeClr>
            </a:solidFill>
            <a:round/>
            <a:headEnd/>
            <a:tailEnd type="triangle" w="med" len="med"/>
          </a:ln>
        </p:spPr>
        <p:txBody>
          <a:bodyPr/>
          <a:lstStyle/>
          <a:p>
            <a:pPr>
              <a:defRPr/>
            </a:pPr>
            <a:endParaRPr lang="zh-CN" altLang="en-US"/>
          </a:p>
        </p:txBody>
      </p:sp>
      <p:sp>
        <p:nvSpPr>
          <p:cNvPr id="2" name="矩形 1">
            <a:extLst>
              <a:ext uri="{FF2B5EF4-FFF2-40B4-BE49-F238E27FC236}">
                <a16:creationId xmlns:a16="http://schemas.microsoft.com/office/drawing/2014/main" id="{D9606760-8732-4C23-9D89-6923B45A18B1}"/>
              </a:ext>
            </a:extLst>
          </p:cNvPr>
          <p:cNvSpPr/>
          <p:nvPr/>
        </p:nvSpPr>
        <p:spPr>
          <a:xfrm>
            <a:off x="4175484" y="1210517"/>
            <a:ext cx="1764668" cy="1405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tx1"/>
                </a:solidFill>
                <a:latin typeface="Times New Roman" panose="02020603050405020304" pitchFamily="18" charset="0"/>
                <a:cs typeface="Times New Roman" panose="02020603050405020304" pitchFamily="18" charset="0"/>
              </a:rPr>
              <a:t>最左推导：</a:t>
            </a:r>
            <a:endParaRPr lang="en-US" altLang="zh-CN" sz="2400" b="1" dirty="0">
              <a:solidFill>
                <a:schemeClr val="tx1"/>
              </a:solidFill>
              <a:latin typeface="Times New Roman" panose="02020603050405020304" pitchFamily="18" charset="0"/>
              <a:cs typeface="Times New Roman" panose="02020603050405020304" pitchFamily="18" charset="0"/>
            </a:endParaRPr>
          </a:p>
          <a:p>
            <a:r>
              <a:rPr lang="en-US" altLang="zh-CN" sz="2400" b="1" dirty="0">
                <a:solidFill>
                  <a:schemeClr val="tx1"/>
                </a:solidFill>
                <a:latin typeface="Times New Roman" panose="02020603050405020304" pitchFamily="18" charset="0"/>
                <a:cs typeface="Times New Roman" panose="02020603050405020304" pitchFamily="18" charset="0"/>
              </a:rPr>
              <a:t>S</a:t>
            </a:r>
            <a:r>
              <a:rPr kumimoji="1" lang="en-US" altLang="zh-CN" sz="2400" b="1" kern="0" dirty="0">
                <a:solidFill>
                  <a:schemeClr val="tx1"/>
                </a:solidFill>
                <a:latin typeface="Times New Roman" panose="02020603050405020304" pitchFamily="18" charset="0"/>
                <a:cs typeface="Times New Roman" pitchFamily="18" charset="0"/>
                <a:sym typeface="Symbol" pitchFamily="18" charset="2"/>
              </a:rPr>
              <a:t> </a:t>
            </a:r>
            <a:r>
              <a:rPr kumimoji="1" lang="en-US" altLang="zh-CN" sz="2400" b="1" i="1" kern="0" dirty="0" err="1">
                <a:solidFill>
                  <a:schemeClr val="tx1"/>
                </a:solidFill>
                <a:latin typeface="Times New Roman" panose="02020603050405020304" pitchFamily="18" charset="0"/>
                <a:cs typeface="Times New Roman" pitchFamily="18" charset="0"/>
                <a:sym typeface="Symbol" pitchFamily="18" charset="2"/>
              </a:rPr>
              <a:t>a</a:t>
            </a:r>
            <a:r>
              <a:rPr kumimoji="1" lang="en-US" altLang="zh-CN" sz="2400" b="1" kern="0" dirty="0" err="1">
                <a:solidFill>
                  <a:srgbClr val="0070C0"/>
                </a:solidFill>
                <a:latin typeface="Times New Roman" panose="02020603050405020304" pitchFamily="18" charset="0"/>
                <a:cs typeface="Times New Roman" pitchFamily="18" charset="0"/>
                <a:sym typeface="Symbol" pitchFamily="18" charset="2"/>
              </a:rPr>
              <a:t>A</a:t>
            </a:r>
            <a:r>
              <a:rPr kumimoji="1" lang="en-US" altLang="zh-CN" sz="2400" b="1" i="1" kern="0" dirty="0" err="1">
                <a:solidFill>
                  <a:schemeClr val="tx1"/>
                </a:solidFill>
                <a:latin typeface="Times New Roman" panose="02020603050405020304" pitchFamily="18" charset="0"/>
                <a:cs typeface="Times New Roman" pitchFamily="18" charset="0"/>
                <a:sym typeface="Symbol" pitchFamily="18" charset="2"/>
              </a:rPr>
              <a:t>d</a:t>
            </a:r>
            <a:endParaRPr kumimoji="1" lang="en-US" altLang="zh-CN" sz="2400" b="1" i="1" kern="0" dirty="0">
              <a:solidFill>
                <a:schemeClr val="tx1"/>
              </a:solidFill>
              <a:latin typeface="Times New Roman" panose="02020603050405020304" pitchFamily="18" charset="0"/>
              <a:cs typeface="Times New Roman" pitchFamily="18" charset="0"/>
              <a:sym typeface="Symbol" pitchFamily="18" charset="2"/>
            </a:endParaRPr>
          </a:p>
          <a:p>
            <a:r>
              <a:rPr kumimoji="1" lang="en-US" altLang="zh-CN" sz="2400" b="1" kern="0" dirty="0">
                <a:solidFill>
                  <a:schemeClr val="tx1"/>
                </a:solidFill>
                <a:latin typeface="Times New Roman" panose="02020603050405020304" pitchFamily="18" charset="0"/>
                <a:cs typeface="Times New Roman" pitchFamily="18" charset="0"/>
                <a:sym typeface="Symbol" pitchFamily="18" charset="2"/>
              </a:rPr>
              <a:t>S</a:t>
            </a:r>
            <a:r>
              <a:rPr kumimoji="1" lang="en-US" altLang="zh-CN" sz="2400" b="1" kern="0" dirty="0">
                <a:latin typeface="Times New Roman" panose="02020603050405020304" pitchFamily="18" charset="0"/>
                <a:cs typeface="Times New Roman" pitchFamily="18" charset="0"/>
                <a:sym typeface="Symbol" pitchFamily="18" charset="2"/>
              </a:rPr>
              <a:t> </a:t>
            </a:r>
            <a:r>
              <a:rPr kumimoji="1" lang="en-US" altLang="zh-CN" sz="2400" b="1" kern="0" dirty="0">
                <a:solidFill>
                  <a:schemeClr val="tx1"/>
                </a:solidFill>
                <a:latin typeface="Times New Roman" panose="02020603050405020304" pitchFamily="18" charset="0"/>
                <a:cs typeface="Times New Roman" pitchFamily="18" charset="0"/>
                <a:sym typeface="Symbol" pitchFamily="18" charset="2"/>
              </a:rPr>
              <a:t></a:t>
            </a:r>
            <a:r>
              <a:rPr kumimoji="1" lang="en-US" altLang="zh-CN" sz="2400" b="1" i="1" kern="0" dirty="0" err="1">
                <a:solidFill>
                  <a:schemeClr val="tx1"/>
                </a:solidFill>
                <a:latin typeface="Times New Roman" panose="02020603050405020304" pitchFamily="18" charset="0"/>
                <a:cs typeface="Times New Roman" pitchFamily="18" charset="0"/>
                <a:sym typeface="Symbol" pitchFamily="18" charset="2"/>
              </a:rPr>
              <a:t>a</a:t>
            </a:r>
            <a:r>
              <a:rPr kumimoji="1" lang="en-US" altLang="zh-CN" sz="2400" b="1" i="1" u="sng" kern="0" dirty="0" err="1">
                <a:solidFill>
                  <a:schemeClr val="tx1"/>
                </a:solidFill>
                <a:latin typeface="Times New Roman" panose="02020603050405020304" pitchFamily="18" charset="0"/>
                <a:cs typeface="Times New Roman" pitchFamily="18" charset="0"/>
                <a:sym typeface="Symbol" pitchFamily="18" charset="2"/>
              </a:rPr>
              <a:t>c</a:t>
            </a:r>
            <a:r>
              <a:rPr kumimoji="1" lang="en-US" altLang="zh-CN" sz="2400" b="1" i="1" kern="0" dirty="0" err="1">
                <a:solidFill>
                  <a:schemeClr val="tx1"/>
                </a:solidFill>
                <a:latin typeface="Times New Roman" panose="02020603050405020304" pitchFamily="18" charset="0"/>
                <a:cs typeface="Times New Roman" pitchFamily="18" charset="0"/>
                <a:sym typeface="Symbol" pitchFamily="18" charset="2"/>
              </a:rPr>
              <a:t>d</a:t>
            </a:r>
            <a:r>
              <a:rPr kumimoji="1" lang="en-US" altLang="zh-CN" sz="2400" b="1" i="1" kern="0" dirty="0">
                <a:solidFill>
                  <a:schemeClr val="tx1"/>
                </a:solidFill>
                <a:latin typeface="Times New Roman" panose="02020603050405020304" pitchFamily="18" charset="0"/>
                <a:cs typeface="Times New Roman" pitchFamily="18" charset="0"/>
                <a:sym typeface="Symbol" pitchFamily="18" charset="2"/>
              </a:rPr>
              <a:t>      </a:t>
            </a:r>
            <a:endParaRPr lang="zh-CN" altLang="en-US" sz="2400" b="1" i="1" dirty="0">
              <a:solidFill>
                <a:schemeClr val="tx1"/>
              </a:solidFill>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6A79B945-CD8A-4AB4-83F4-382D8CA42CC3}"/>
              </a:ext>
            </a:extLst>
          </p:cNvPr>
          <p:cNvSpPr txBox="1"/>
          <p:nvPr/>
        </p:nvSpPr>
        <p:spPr>
          <a:xfrm>
            <a:off x="3851920" y="2532841"/>
            <a:ext cx="1944216" cy="830997"/>
          </a:xfrm>
          <a:prstGeom prst="rect">
            <a:avLst/>
          </a:prstGeom>
          <a:noFill/>
        </p:spPr>
        <p:txBody>
          <a:bodyPr wrap="square" rtlCol="0">
            <a:spAutoFit/>
          </a:bodyPr>
          <a:lstStyle/>
          <a:p>
            <a:pPr algn="ctr"/>
            <a:r>
              <a:rPr lang="en-US" altLang="zh-CN" sz="2400" b="1" dirty="0">
                <a:solidFill>
                  <a:srgbClr val="0070C0"/>
                </a:solidFill>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400" b="1" dirty="0">
                <a:solidFill>
                  <a:srgbClr val="0070C0"/>
                </a:solidFill>
                <a:latin typeface="Times New Roman" panose="02020603050405020304" pitchFamily="18" charset="0"/>
                <a:ea typeface="华文楷体" panose="02010600040101010101" pitchFamily="2" charset="-122"/>
                <a:cs typeface="Times New Roman" panose="02020603050405020304" pitchFamily="18" charset="0"/>
              </a:rPr>
              <a:t>与</a:t>
            </a:r>
            <a:r>
              <a:rPr lang="en-US" altLang="zh-CN" sz="2400" b="1" dirty="0">
                <a:solidFill>
                  <a:srgbClr val="0070C0"/>
                </a:solidFill>
                <a:latin typeface="Times New Roman" panose="02020603050405020304" pitchFamily="18" charset="0"/>
                <a:ea typeface="华文楷体" panose="02010600040101010101" pitchFamily="2" charset="-122"/>
                <a:cs typeface="Times New Roman" panose="02020603050405020304" pitchFamily="18" charset="0"/>
              </a:rPr>
              <a:t>b</a:t>
            </a:r>
            <a:r>
              <a:rPr lang="zh-CN" altLang="en-US" sz="2400" b="1" dirty="0">
                <a:solidFill>
                  <a:srgbClr val="0070C0"/>
                </a:solidFill>
                <a:latin typeface="Times New Roman" panose="02020603050405020304" pitchFamily="18" charset="0"/>
                <a:ea typeface="华文楷体" panose="02010600040101010101" pitchFamily="2" charset="-122"/>
                <a:cs typeface="Times New Roman" panose="02020603050405020304" pitchFamily="18" charset="0"/>
              </a:rPr>
              <a:t>不匹配</a:t>
            </a:r>
            <a:endParaRPr lang="en-US" altLang="zh-CN" sz="2400" b="1" dirty="0">
              <a:solidFill>
                <a:srgbClr val="0070C0"/>
              </a:solidFill>
              <a:latin typeface="Times New Roman" panose="02020603050405020304" pitchFamily="18" charset="0"/>
              <a:ea typeface="华文楷体" panose="02010600040101010101" pitchFamily="2" charset="-122"/>
              <a:cs typeface="Times New Roman" panose="02020603050405020304" pitchFamily="18" charset="0"/>
            </a:endParaRPr>
          </a:p>
          <a:p>
            <a:pPr algn="ctr"/>
            <a:r>
              <a:rPr lang="zh-CN" altLang="en-US" sz="2400" b="1" dirty="0">
                <a:solidFill>
                  <a:srgbClr val="0070C0"/>
                </a:solidFill>
                <a:latin typeface="Times New Roman" panose="02020603050405020304" pitchFamily="18" charset="0"/>
                <a:ea typeface="华文楷体" panose="02010600040101010101" pitchFamily="2" charset="-122"/>
                <a:cs typeface="Times New Roman" panose="02020603050405020304" pitchFamily="18" charset="0"/>
              </a:rPr>
              <a:t>失败</a:t>
            </a:r>
            <a:r>
              <a:rPr lang="en-US" altLang="zh-CN" sz="2400" b="1" dirty="0">
                <a:solidFill>
                  <a:srgbClr val="0070C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400" b="1" dirty="0">
              <a:solidFill>
                <a:srgbClr val="0070C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245ACA1E-7F62-499F-94DF-04AD49619159}"/>
              </a:ext>
            </a:extLst>
          </p:cNvPr>
          <p:cNvSpPr/>
          <p:nvPr/>
        </p:nvSpPr>
        <p:spPr>
          <a:xfrm>
            <a:off x="6179703" y="1596737"/>
            <a:ext cx="1656184" cy="8743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400" b="1" kern="0" dirty="0">
                <a:solidFill>
                  <a:schemeClr val="tx1"/>
                </a:solidFill>
                <a:latin typeface="Times New Roman" pitchFamily="18" charset="0"/>
                <a:cs typeface="Times New Roman" pitchFamily="18" charset="0"/>
                <a:sym typeface="Symbol" pitchFamily="18" charset="2"/>
              </a:rPr>
              <a:t>S</a:t>
            </a:r>
            <a:r>
              <a:rPr kumimoji="1" lang="en-US" altLang="zh-CN" sz="2400" b="1" kern="0" dirty="0">
                <a:latin typeface="Times New Roman" pitchFamily="18" charset="0"/>
                <a:cs typeface="Times New Roman" pitchFamily="18" charset="0"/>
                <a:sym typeface="Symbol" pitchFamily="18" charset="2"/>
              </a:rPr>
              <a:t> </a:t>
            </a:r>
            <a:r>
              <a:rPr kumimoji="1" lang="en-US" altLang="zh-CN" sz="2400" b="1" kern="0" dirty="0">
                <a:solidFill>
                  <a:schemeClr val="tx1"/>
                </a:solidFill>
                <a:latin typeface="Times New Roman" pitchFamily="18" charset="0"/>
                <a:cs typeface="Times New Roman" pitchFamily="18" charset="0"/>
                <a:sym typeface="Symbol" pitchFamily="18" charset="2"/>
              </a:rPr>
              <a:t> </a:t>
            </a:r>
            <a:r>
              <a:rPr kumimoji="1" lang="en-US" altLang="zh-CN" sz="2400" b="1" kern="0" dirty="0" err="1">
                <a:solidFill>
                  <a:schemeClr val="tx1"/>
                </a:solidFill>
                <a:latin typeface="Times New Roman" pitchFamily="18" charset="0"/>
                <a:cs typeface="Times New Roman" pitchFamily="18" charset="0"/>
                <a:sym typeface="Symbol" pitchFamily="18" charset="2"/>
              </a:rPr>
              <a:t>a</a:t>
            </a:r>
            <a:r>
              <a:rPr kumimoji="1" lang="en-US" altLang="zh-CN" sz="2400" b="1" kern="0" dirty="0" err="1">
                <a:solidFill>
                  <a:srgbClr val="0070C0"/>
                </a:solidFill>
                <a:latin typeface="Times New Roman" pitchFamily="18" charset="0"/>
                <a:cs typeface="Times New Roman" pitchFamily="18" charset="0"/>
                <a:sym typeface="Symbol" pitchFamily="18" charset="2"/>
              </a:rPr>
              <a:t>B</a:t>
            </a:r>
            <a:r>
              <a:rPr kumimoji="1" lang="en-US" altLang="zh-CN" sz="2400" b="1" kern="0" dirty="0" err="1">
                <a:solidFill>
                  <a:schemeClr val="tx1"/>
                </a:solidFill>
                <a:latin typeface="Times New Roman" pitchFamily="18" charset="0"/>
                <a:cs typeface="Times New Roman" pitchFamily="18" charset="0"/>
                <a:sym typeface="Symbol" pitchFamily="18" charset="2"/>
              </a:rPr>
              <a:t>e</a:t>
            </a:r>
            <a:endParaRPr kumimoji="1" lang="en-US" altLang="zh-CN" sz="2400" b="1" kern="0" dirty="0">
              <a:solidFill>
                <a:schemeClr val="tx1"/>
              </a:solidFill>
              <a:latin typeface="Times New Roman" pitchFamily="18" charset="0"/>
              <a:cs typeface="Times New Roman" pitchFamily="18" charset="0"/>
              <a:sym typeface="Symbol" pitchFamily="18" charset="2"/>
            </a:endParaRPr>
          </a:p>
          <a:p>
            <a:r>
              <a:rPr kumimoji="1" lang="en-US" altLang="zh-CN" sz="2400" b="1" kern="0" dirty="0">
                <a:solidFill>
                  <a:schemeClr val="tx1"/>
                </a:solidFill>
                <a:latin typeface="Times New Roman" pitchFamily="18" charset="0"/>
                <a:cs typeface="Times New Roman" pitchFamily="18" charset="0"/>
                <a:sym typeface="Symbol" pitchFamily="18" charset="2"/>
              </a:rPr>
              <a:t>S</a:t>
            </a:r>
            <a:r>
              <a:rPr kumimoji="1" lang="en-US" altLang="zh-CN" sz="2400" b="1" kern="0" dirty="0">
                <a:latin typeface="Times New Roman" pitchFamily="18" charset="0"/>
                <a:cs typeface="Times New Roman" pitchFamily="18" charset="0"/>
                <a:sym typeface="Symbol" pitchFamily="18" charset="2"/>
              </a:rPr>
              <a:t> </a:t>
            </a:r>
            <a:r>
              <a:rPr kumimoji="1" lang="en-US" altLang="zh-CN" sz="2400" b="1" kern="0" dirty="0">
                <a:solidFill>
                  <a:schemeClr val="tx1"/>
                </a:solidFill>
                <a:latin typeface="Times New Roman" pitchFamily="18" charset="0"/>
                <a:cs typeface="Times New Roman" pitchFamily="18" charset="0"/>
                <a:sym typeface="Symbol" pitchFamily="18" charset="2"/>
              </a:rPr>
              <a:t> </a:t>
            </a:r>
            <a:r>
              <a:rPr kumimoji="1" lang="en-US" altLang="zh-CN" sz="2400" b="1" kern="0" dirty="0" err="1">
                <a:solidFill>
                  <a:schemeClr val="tx1"/>
                </a:solidFill>
                <a:latin typeface="Times New Roman" pitchFamily="18" charset="0"/>
                <a:cs typeface="Times New Roman" pitchFamily="18" charset="0"/>
                <a:sym typeface="Symbol" pitchFamily="18" charset="2"/>
              </a:rPr>
              <a:t>abe</a:t>
            </a:r>
            <a:endParaRPr lang="zh-CN" altLang="en-US" sz="2400" dirty="0"/>
          </a:p>
        </p:txBody>
      </p:sp>
      <p:sp>
        <p:nvSpPr>
          <p:cNvPr id="10" name="文本框 9">
            <a:extLst>
              <a:ext uri="{FF2B5EF4-FFF2-40B4-BE49-F238E27FC236}">
                <a16:creationId xmlns:a16="http://schemas.microsoft.com/office/drawing/2014/main" id="{EBC12A3B-FB8A-4D84-8670-67FD587DB1C1}"/>
              </a:ext>
            </a:extLst>
          </p:cNvPr>
          <p:cNvSpPr txBox="1"/>
          <p:nvPr/>
        </p:nvSpPr>
        <p:spPr>
          <a:xfrm>
            <a:off x="6372200" y="1280140"/>
            <a:ext cx="1128797" cy="461665"/>
          </a:xfrm>
          <a:prstGeom prst="rect">
            <a:avLst/>
          </a:prstGeom>
          <a:noFill/>
        </p:spPr>
        <p:txBody>
          <a:bodyPr wrap="square" rtlCol="0">
            <a:spAutoFit/>
          </a:bodyPr>
          <a:lstStyle/>
          <a:p>
            <a:r>
              <a:rPr lang="zh-CN" altLang="en-US" sz="2400" b="1" dirty="0">
                <a:solidFill>
                  <a:srgbClr val="0070C0"/>
                </a:solidFill>
                <a:latin typeface="华文楷体" panose="02010600040101010101" pitchFamily="2" charset="-122"/>
                <a:ea typeface="华文楷体" panose="02010600040101010101" pitchFamily="2" charset="-122"/>
              </a:rPr>
              <a:t>回退</a:t>
            </a:r>
          </a:p>
        </p:txBody>
      </p:sp>
      <p:sp>
        <p:nvSpPr>
          <p:cNvPr id="14" name="文本框 13">
            <a:extLst>
              <a:ext uri="{FF2B5EF4-FFF2-40B4-BE49-F238E27FC236}">
                <a16:creationId xmlns:a16="http://schemas.microsoft.com/office/drawing/2014/main" id="{B29D73A6-D052-4BC7-9B45-26926B1C1F70}"/>
              </a:ext>
            </a:extLst>
          </p:cNvPr>
          <p:cNvSpPr txBox="1"/>
          <p:nvPr/>
        </p:nvSpPr>
        <p:spPr>
          <a:xfrm>
            <a:off x="6045895" y="2514179"/>
            <a:ext cx="1943274" cy="830997"/>
          </a:xfrm>
          <a:prstGeom prst="rect">
            <a:avLst/>
          </a:prstGeom>
          <a:noFill/>
        </p:spPr>
        <p:txBody>
          <a:bodyPr wrap="square" rtlCol="0">
            <a:spAutoFit/>
          </a:bodyPr>
          <a:lstStyle/>
          <a:p>
            <a:pPr algn="ctr"/>
            <a:r>
              <a:rPr lang="en-US" altLang="zh-CN" sz="2400" b="1" dirty="0">
                <a:solidFill>
                  <a:srgbClr val="0070C0"/>
                </a:solidFill>
                <a:latin typeface="Times New Roman" panose="02020603050405020304" pitchFamily="18" charset="0"/>
                <a:ea typeface="华文楷体" panose="02010600040101010101" pitchFamily="2" charset="-122"/>
                <a:cs typeface="Times New Roman" panose="02020603050405020304" pitchFamily="18" charset="0"/>
              </a:rPr>
              <a:t>c</a:t>
            </a:r>
            <a:r>
              <a:rPr lang="zh-CN" altLang="en-US" sz="2400" b="1" dirty="0">
                <a:solidFill>
                  <a:srgbClr val="0070C0"/>
                </a:solidFill>
                <a:latin typeface="Times New Roman" panose="02020603050405020304" pitchFamily="18" charset="0"/>
                <a:ea typeface="华文楷体" panose="02010600040101010101" pitchFamily="2" charset="-122"/>
                <a:cs typeface="Times New Roman" panose="02020603050405020304" pitchFamily="18" charset="0"/>
              </a:rPr>
              <a:t>与</a:t>
            </a:r>
            <a:r>
              <a:rPr lang="en-US" altLang="zh-CN" sz="2400" b="1" dirty="0">
                <a:solidFill>
                  <a:srgbClr val="0070C0"/>
                </a:solidFill>
                <a:latin typeface="Times New Roman" panose="02020603050405020304" pitchFamily="18" charset="0"/>
                <a:ea typeface="华文楷体" panose="02010600040101010101" pitchFamily="2" charset="-122"/>
                <a:cs typeface="Times New Roman" panose="02020603050405020304" pitchFamily="18" charset="0"/>
              </a:rPr>
              <a:t>e</a:t>
            </a:r>
            <a:r>
              <a:rPr lang="zh-CN" altLang="en-US" sz="2400" b="1" dirty="0">
                <a:solidFill>
                  <a:srgbClr val="0070C0"/>
                </a:solidFill>
                <a:latin typeface="Times New Roman" panose="02020603050405020304" pitchFamily="18" charset="0"/>
                <a:ea typeface="华文楷体" panose="02010600040101010101" pitchFamily="2" charset="-122"/>
                <a:cs typeface="Times New Roman" panose="02020603050405020304" pitchFamily="18" charset="0"/>
              </a:rPr>
              <a:t>不匹配失败</a:t>
            </a:r>
            <a:r>
              <a:rPr lang="en-US" altLang="zh-CN" sz="2400" b="1" dirty="0">
                <a:solidFill>
                  <a:srgbClr val="0070C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400" b="1" dirty="0">
              <a:solidFill>
                <a:srgbClr val="0070C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 name="灯片编号占位符 6">
            <a:extLst>
              <a:ext uri="{FF2B5EF4-FFF2-40B4-BE49-F238E27FC236}">
                <a16:creationId xmlns:a16="http://schemas.microsoft.com/office/drawing/2014/main" id="{681625BA-2DA4-429F-B6DC-864BFC9E61EE}"/>
              </a:ext>
            </a:extLst>
          </p:cNvPr>
          <p:cNvSpPr>
            <a:spLocks noGrp="1"/>
          </p:cNvSpPr>
          <p:nvPr>
            <p:ph type="sldNum" sz="quarter" idx="12"/>
          </p:nvPr>
        </p:nvSpPr>
        <p:spPr/>
        <p:txBody>
          <a:bodyPr/>
          <a:lstStyle/>
          <a:p>
            <a:pPr>
              <a:defRPr/>
            </a:pPr>
            <a:fld id="{EA567855-7F13-4FC5-AD61-2B82F6443E16}" type="slidenum">
              <a:rPr lang="zh-CN" altLang="en-US" smtClean="0"/>
              <a:pPr>
                <a:defRPr/>
              </a:pPr>
              <a:t>14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3">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3" presetClass="entr" presetSubtype="16"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p:cTn id="34"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5"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6" dur="500"/>
                                        <p:tgtEl>
                                          <p:spTgt spid="3">
                                            <p:txEl>
                                              <p:pRg st="5" end="5"/>
                                            </p:txEl>
                                          </p:spTgt>
                                        </p:tgtEl>
                                      </p:cBhvr>
                                    </p:animEffect>
                                  </p:childTnLst>
                                </p:cTn>
                              </p:par>
                              <p:par>
                                <p:cTn id="37" presetID="53" presetClass="entr" presetSubtype="16"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p:cTn id="3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1" dur="500"/>
                                        <p:tgtEl>
                                          <p:spTgt spid="3">
                                            <p:txEl>
                                              <p:pRg st="6" end="6"/>
                                            </p:txEl>
                                          </p:spTgt>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down)">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2">
                                            <p:txEl>
                                              <p:pRg st="0" end="0"/>
                                            </p:txEl>
                                          </p:spTgt>
                                        </p:tgtEl>
                                        <p:attrNameLst>
                                          <p:attrName>style.visibility</p:attrName>
                                        </p:attrNameLst>
                                      </p:cBhvr>
                                      <p:to>
                                        <p:strVal val="visible"/>
                                      </p:to>
                                    </p:set>
                                    <p:animEffect transition="in" filter="wipe(down)">
                                      <p:cBhvr>
                                        <p:cTn id="49" dur="500"/>
                                        <p:tgtEl>
                                          <p:spTgt spid="2">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
                                            <p:txEl>
                                              <p:pRg st="1" end="1"/>
                                            </p:txEl>
                                          </p:spTgt>
                                        </p:tgtEl>
                                        <p:attrNameLst>
                                          <p:attrName>style.visibility</p:attrName>
                                        </p:attrNameLst>
                                      </p:cBhvr>
                                      <p:to>
                                        <p:strVal val="visible"/>
                                      </p:to>
                                    </p:set>
                                    <p:animEffect transition="in" filter="wipe(down)">
                                      <p:cBhvr>
                                        <p:cTn id="54" dur="500"/>
                                        <p:tgtEl>
                                          <p:spTgt spid="2">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
                                            <p:txEl>
                                              <p:pRg st="2" end="2"/>
                                            </p:txEl>
                                          </p:spTgt>
                                        </p:tgtEl>
                                        <p:attrNameLst>
                                          <p:attrName>style.visibility</p:attrName>
                                        </p:attrNameLst>
                                      </p:cBhvr>
                                      <p:to>
                                        <p:strVal val="visible"/>
                                      </p:to>
                                    </p:set>
                                    <p:animEffect transition="in" filter="wipe(down)">
                                      <p:cBhvr>
                                        <p:cTn id="59" dur="500"/>
                                        <p:tgtEl>
                                          <p:spTgt spid="2">
                                            <p:txEl>
                                              <p:pRg st="2" end="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wipe(down)">
                                      <p:cBhvr>
                                        <p:cTn id="64" dur="500"/>
                                        <p:tgtEl>
                                          <p:spTgt spid="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wipe(down)">
                                      <p:cBhvr>
                                        <p:cTn id="69" dur="500"/>
                                        <p:tgtEl>
                                          <p:spTgt spid="10"/>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5">
                                            <p:bg/>
                                          </p:spTgt>
                                        </p:tgtEl>
                                        <p:attrNameLst>
                                          <p:attrName>style.visibility</p:attrName>
                                        </p:attrNameLst>
                                      </p:cBhvr>
                                      <p:to>
                                        <p:strVal val="visible"/>
                                      </p:to>
                                    </p:set>
                                    <p:animEffect transition="in" filter="wipe(down)">
                                      <p:cBhvr>
                                        <p:cTn id="72" dur="500"/>
                                        <p:tgtEl>
                                          <p:spTgt spid="5">
                                            <p:bg/>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5">
                                            <p:txEl>
                                              <p:pRg st="0" end="0"/>
                                            </p:txEl>
                                          </p:spTgt>
                                        </p:tgtEl>
                                        <p:attrNameLst>
                                          <p:attrName>style.visibility</p:attrName>
                                        </p:attrNameLst>
                                      </p:cBhvr>
                                      <p:to>
                                        <p:strVal val="visible"/>
                                      </p:to>
                                    </p:set>
                                    <p:animEffect transition="in" filter="wipe(down)">
                                      <p:cBhvr>
                                        <p:cTn id="77" dur="500"/>
                                        <p:tgtEl>
                                          <p:spTgt spid="5">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5">
                                            <p:txEl>
                                              <p:pRg st="1" end="1"/>
                                            </p:txEl>
                                          </p:spTgt>
                                        </p:tgtEl>
                                        <p:attrNameLst>
                                          <p:attrName>style.visibility</p:attrName>
                                        </p:attrNameLst>
                                      </p:cBhvr>
                                      <p:to>
                                        <p:strVal val="visible"/>
                                      </p:to>
                                    </p:set>
                                    <p:animEffect transition="in" filter="wipe(down)">
                                      <p:cBhvr>
                                        <p:cTn id="82" dur="500"/>
                                        <p:tgtEl>
                                          <p:spTgt spid="5">
                                            <p:txEl>
                                              <p:pRg st="1" end="1"/>
                                            </p:txEl>
                                          </p:spTgt>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14"/>
                                        </p:tgtEl>
                                        <p:attrNameLst>
                                          <p:attrName>style.visibility</p:attrName>
                                        </p:attrNameLst>
                                      </p:cBhvr>
                                      <p:to>
                                        <p:strVal val="visible"/>
                                      </p:to>
                                    </p:set>
                                    <p:animEffect transition="in" filter="wipe(down)">
                                      <p:cBhvr>
                                        <p:cTn id="85" dur="500"/>
                                        <p:tgtEl>
                                          <p:spTgt spid="14"/>
                                        </p:tgtEl>
                                      </p:cBhvr>
                                    </p:animEffect>
                                  </p:childTnLst>
                                </p:cTn>
                              </p:par>
                            </p:childTnLst>
                          </p:cTn>
                        </p:par>
                      </p:childTnLst>
                    </p:cTn>
                  </p:par>
                  <p:par>
                    <p:cTn id="86" fill="hold">
                      <p:stCondLst>
                        <p:cond delay="indefinite"/>
                      </p:stCondLst>
                      <p:childTnLst>
                        <p:par>
                          <p:cTn id="87" fill="hold">
                            <p:stCondLst>
                              <p:cond delay="0"/>
                            </p:stCondLst>
                            <p:childTnLst>
                              <p:par>
                                <p:cTn id="88" presetID="53" presetClass="entr" presetSubtype="16" fill="hold" grpId="0" nodeType="clickEffect">
                                  <p:stCondLst>
                                    <p:cond delay="0"/>
                                  </p:stCondLst>
                                  <p:childTnLst>
                                    <p:set>
                                      <p:cBhvr>
                                        <p:cTn id="89" dur="1" fill="hold">
                                          <p:stCondLst>
                                            <p:cond delay="0"/>
                                          </p:stCondLst>
                                        </p:cTn>
                                        <p:tgtEl>
                                          <p:spTgt spid="13">
                                            <p:bg/>
                                          </p:spTgt>
                                        </p:tgtEl>
                                        <p:attrNameLst>
                                          <p:attrName>style.visibility</p:attrName>
                                        </p:attrNameLst>
                                      </p:cBhvr>
                                      <p:to>
                                        <p:strVal val="visible"/>
                                      </p:to>
                                    </p:set>
                                    <p:anim calcmode="lin" valueType="num">
                                      <p:cBhvr>
                                        <p:cTn id="90" dur="500" fill="hold"/>
                                        <p:tgtEl>
                                          <p:spTgt spid="13">
                                            <p:bg/>
                                          </p:spTgt>
                                        </p:tgtEl>
                                        <p:attrNameLst>
                                          <p:attrName>ppt_w</p:attrName>
                                        </p:attrNameLst>
                                      </p:cBhvr>
                                      <p:tavLst>
                                        <p:tav tm="0">
                                          <p:val>
                                            <p:fltVal val="0"/>
                                          </p:val>
                                        </p:tav>
                                        <p:tav tm="100000">
                                          <p:val>
                                            <p:strVal val="#ppt_w"/>
                                          </p:val>
                                        </p:tav>
                                      </p:tavLst>
                                    </p:anim>
                                    <p:anim calcmode="lin" valueType="num">
                                      <p:cBhvr>
                                        <p:cTn id="91" dur="500" fill="hold"/>
                                        <p:tgtEl>
                                          <p:spTgt spid="13">
                                            <p:bg/>
                                          </p:spTgt>
                                        </p:tgtEl>
                                        <p:attrNameLst>
                                          <p:attrName>ppt_h</p:attrName>
                                        </p:attrNameLst>
                                      </p:cBhvr>
                                      <p:tavLst>
                                        <p:tav tm="0">
                                          <p:val>
                                            <p:fltVal val="0"/>
                                          </p:val>
                                        </p:tav>
                                        <p:tav tm="100000">
                                          <p:val>
                                            <p:strVal val="#ppt_h"/>
                                          </p:val>
                                        </p:tav>
                                      </p:tavLst>
                                    </p:anim>
                                    <p:animEffect transition="in" filter="fade">
                                      <p:cBhvr>
                                        <p:cTn id="92" dur="500"/>
                                        <p:tgtEl>
                                          <p:spTgt spid="13">
                                            <p:bg/>
                                          </p:spTgt>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13">
                                            <p:txEl>
                                              <p:pRg st="0" end="0"/>
                                            </p:txEl>
                                          </p:spTgt>
                                        </p:tgtEl>
                                        <p:attrNameLst>
                                          <p:attrName>style.visibility</p:attrName>
                                        </p:attrNameLst>
                                      </p:cBhvr>
                                      <p:to>
                                        <p:strVal val="visible"/>
                                      </p:to>
                                    </p:set>
                                    <p:anim calcmode="lin" valueType="num">
                                      <p:cBhvr>
                                        <p:cTn id="95"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13">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53" presetClass="entr" presetSubtype="16" fill="hold" grpId="0" nodeType="clickEffect">
                                  <p:stCondLst>
                                    <p:cond delay="0"/>
                                  </p:stCondLst>
                                  <p:childTnLst>
                                    <p:set>
                                      <p:cBhvr>
                                        <p:cTn id="101" dur="1" fill="hold">
                                          <p:stCondLst>
                                            <p:cond delay="0"/>
                                          </p:stCondLst>
                                        </p:cTn>
                                        <p:tgtEl>
                                          <p:spTgt spid="13">
                                            <p:txEl>
                                              <p:pRg st="1" end="1"/>
                                            </p:txEl>
                                          </p:spTgt>
                                        </p:tgtEl>
                                        <p:attrNameLst>
                                          <p:attrName>style.visibility</p:attrName>
                                        </p:attrNameLst>
                                      </p:cBhvr>
                                      <p:to>
                                        <p:strVal val="visible"/>
                                      </p:to>
                                    </p:set>
                                    <p:anim calcmode="lin" valueType="num">
                                      <p:cBhvr>
                                        <p:cTn id="102" dur="500" fill="hold"/>
                                        <p:tgtEl>
                                          <p:spTgt spid="13">
                                            <p:txEl>
                                              <p:pRg st="1" end="1"/>
                                            </p:txEl>
                                          </p:spTgt>
                                        </p:tgtEl>
                                        <p:attrNameLst>
                                          <p:attrName>ppt_w</p:attrName>
                                        </p:attrNameLst>
                                      </p:cBhvr>
                                      <p:tavLst>
                                        <p:tav tm="0">
                                          <p:val>
                                            <p:fltVal val="0"/>
                                          </p:val>
                                        </p:tav>
                                        <p:tav tm="100000">
                                          <p:val>
                                            <p:strVal val="#ppt_w"/>
                                          </p:val>
                                        </p:tav>
                                      </p:tavLst>
                                    </p:anim>
                                    <p:anim calcmode="lin" valueType="num">
                                      <p:cBhvr>
                                        <p:cTn id="103" dur="500" fill="hold"/>
                                        <p:tgtEl>
                                          <p:spTgt spid="13">
                                            <p:txEl>
                                              <p:pRg st="1" end="1"/>
                                            </p:txEl>
                                          </p:spTgt>
                                        </p:tgtEl>
                                        <p:attrNameLst>
                                          <p:attrName>ppt_h</p:attrName>
                                        </p:attrNameLst>
                                      </p:cBhvr>
                                      <p:tavLst>
                                        <p:tav tm="0">
                                          <p:val>
                                            <p:fltVal val="0"/>
                                          </p:val>
                                        </p:tav>
                                        <p:tav tm="100000">
                                          <p:val>
                                            <p:strVal val="#ppt_h"/>
                                          </p:val>
                                        </p:tav>
                                      </p:tavLst>
                                    </p:anim>
                                    <p:animEffect transition="in" filter="fade">
                                      <p:cBhvr>
                                        <p:cTn id="104"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bldP spid="15" grpId="0" animBg="1"/>
      <p:bldP spid="2" grpId="0" uiExpand="1" build="p"/>
      <p:bldP spid="4" grpId="0"/>
      <p:bldP spid="5" grpId="0" build="p" animBg="1"/>
      <p:bldP spid="10"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2">
            <a:extLst>
              <a:ext uri="{FF2B5EF4-FFF2-40B4-BE49-F238E27FC236}">
                <a16:creationId xmlns:a16="http://schemas.microsoft.com/office/drawing/2014/main" id="{A43A359C-2293-489C-8535-31113428D0DB}"/>
              </a:ext>
            </a:extLst>
          </p:cNvPr>
          <p:cNvSpPr>
            <a:spLocks noGrp="1"/>
          </p:cNvSpPr>
          <p:nvPr>
            <p:ph type="title"/>
          </p:nvPr>
        </p:nvSpPr>
        <p:spPr>
          <a:xfrm>
            <a:off x="755650" y="268288"/>
            <a:ext cx="7931150" cy="358775"/>
          </a:xfrm>
        </p:spPr>
        <p:txBody>
          <a:bodyPr/>
          <a:lstStyle/>
          <a:p>
            <a:r>
              <a:rPr lang="zh-CN" altLang="en-US" sz="300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自顶向下分析过程中的问题</a:t>
            </a:r>
          </a:p>
        </p:txBody>
      </p:sp>
      <p:sp>
        <p:nvSpPr>
          <p:cNvPr id="3" name="矩形 2">
            <a:extLst>
              <a:ext uri="{FF2B5EF4-FFF2-40B4-BE49-F238E27FC236}">
                <a16:creationId xmlns:a16="http://schemas.microsoft.com/office/drawing/2014/main" id="{B94CF1CA-EF3E-4FB6-876B-64D38BE008AA}"/>
              </a:ext>
            </a:extLst>
          </p:cNvPr>
          <p:cNvSpPr/>
          <p:nvPr/>
        </p:nvSpPr>
        <p:spPr>
          <a:xfrm>
            <a:off x="765448" y="1059582"/>
            <a:ext cx="7046912" cy="2914650"/>
          </a:xfrm>
          <a:prstGeom prst="rect">
            <a:avLst/>
          </a:prstGeom>
        </p:spPr>
        <p:txBody>
          <a:bodyPr>
            <a:spAutoFit/>
          </a:bodyPr>
          <a:lstStyle/>
          <a:p>
            <a:pPr eaLnBrk="1" hangingPunct="1">
              <a:lnSpc>
                <a:spcPts val="3000"/>
              </a:lnSpc>
              <a:spcBef>
                <a:spcPct val="20000"/>
              </a:spcBef>
              <a:buSzPct val="100000"/>
              <a:defRPr/>
            </a:pPr>
            <a:r>
              <a:rPr lang="en-US" altLang="zh-CN" sz="2800" b="1" dirty="0">
                <a:solidFill>
                  <a:srgbClr val="0070C0"/>
                </a:solidFill>
                <a:latin typeface="华文楷体" panose="02010600040101010101" pitchFamily="2" charset="-122"/>
                <a:ea typeface="华文楷体" panose="02010600040101010101" pitchFamily="2" charset="-122"/>
                <a:cs typeface="Times New Roman" pitchFamily="18" charset="0"/>
              </a:rPr>
              <a:t>3. </a:t>
            </a:r>
            <a:r>
              <a:rPr lang="zh-CN" altLang="en-US" sz="2800" b="1" dirty="0">
                <a:solidFill>
                  <a:srgbClr val="0070C0"/>
                </a:solidFill>
                <a:latin typeface="华文楷体" panose="02010600040101010101" pitchFamily="2" charset="-122"/>
                <a:ea typeface="华文楷体" panose="02010600040101010101" pitchFamily="2" charset="-122"/>
                <a:cs typeface="Times New Roman" pitchFamily="18" charset="0"/>
              </a:rPr>
              <a:t>左递归引起的问题</a:t>
            </a:r>
          </a:p>
          <a:p>
            <a:pPr marL="576263" lvl="1" indent="-273050" eaLnBrk="1" hangingPunct="1">
              <a:spcBef>
                <a:spcPct val="20000"/>
              </a:spcBef>
              <a:buSzPct val="100000"/>
              <a:buFont typeface="Wingdings" pitchFamily="2" charset="2"/>
              <a:buChar char="Ø"/>
              <a:defRPr/>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文法</a:t>
            </a:r>
            <a:r>
              <a:rPr lang="en-US" altLang="zh-CN" sz="2400" b="1" i="1" dirty="0">
                <a:latin typeface="Times New Roman" panose="02020603050405020304" pitchFamily="18" charset="0"/>
                <a:ea typeface="华文楷体" panose="02010600040101010101" pitchFamily="2" charset="-122"/>
                <a:cs typeface="Times New Roman" panose="02020603050405020304" pitchFamily="18" charset="0"/>
              </a:rPr>
              <a:t>G</a:t>
            </a:r>
          </a:p>
          <a:p>
            <a:pPr lvl="1" eaLnBrk="1" hangingPunct="1">
              <a:defRPr/>
            </a:pPr>
            <a:r>
              <a:rPr lang="en-US" altLang="zh-CN" sz="2400" b="1" i="1" dirty="0">
                <a:solidFill>
                  <a:prstClr val="black"/>
                </a:solidFill>
                <a:latin typeface="Times New Roman" pitchFamily="18" charset="0"/>
                <a:ea typeface="楷体_GB2312"/>
                <a:cs typeface="Times New Roman" pitchFamily="18" charset="0"/>
              </a:rPr>
              <a:t>  </a:t>
            </a:r>
            <a:r>
              <a:rPr lang="en-US" altLang="zh-CN" sz="2400" b="1" i="1" dirty="0">
                <a:solidFill>
                  <a:srgbClr val="0070C0"/>
                </a:solidFill>
                <a:latin typeface="Times New Roman" pitchFamily="18" charset="0"/>
                <a:ea typeface="楷体_GB2312"/>
                <a:cs typeface="Times New Roman" pitchFamily="18" charset="0"/>
              </a:rPr>
              <a:t>E</a:t>
            </a:r>
            <a:r>
              <a:rPr lang="en-US" altLang="zh-CN" sz="2400" b="1" i="1" dirty="0">
                <a:solidFill>
                  <a:prstClr val="black"/>
                </a:solidFill>
                <a:latin typeface="Times New Roman" pitchFamily="18" charset="0"/>
                <a:ea typeface="楷体_GB2312"/>
                <a:cs typeface="Times New Roman" pitchFamily="18" charset="0"/>
              </a:rPr>
              <a:t> </a:t>
            </a:r>
            <a:r>
              <a:rPr lang="en-US" altLang="zh-CN" sz="2400" b="1" dirty="0">
                <a:solidFill>
                  <a:prstClr val="black"/>
                </a:solidFill>
                <a:latin typeface="Times New Roman" pitchFamily="18" charset="0"/>
                <a:ea typeface="楷体_GB2312"/>
                <a:cs typeface="Times New Roman" pitchFamily="18" charset="0"/>
              </a:rPr>
              <a:t>→ </a:t>
            </a:r>
            <a:r>
              <a:rPr lang="en-US" altLang="zh-CN" sz="2400" b="1" i="1" dirty="0">
                <a:solidFill>
                  <a:srgbClr val="0070C0"/>
                </a:solidFill>
                <a:latin typeface="Times New Roman" pitchFamily="18" charset="0"/>
                <a:ea typeface="楷体_GB2312"/>
                <a:cs typeface="Times New Roman" pitchFamily="18" charset="0"/>
              </a:rPr>
              <a:t>E</a:t>
            </a:r>
            <a:r>
              <a:rPr lang="en-US" altLang="zh-CN" sz="2400" b="1" i="1" dirty="0">
                <a:solidFill>
                  <a:prstClr val="black"/>
                </a:solidFill>
                <a:latin typeface="Times New Roman" pitchFamily="18" charset="0"/>
                <a:ea typeface="楷体_GB2312"/>
                <a:cs typeface="Times New Roman" pitchFamily="18" charset="0"/>
              </a:rPr>
              <a:t> </a:t>
            </a:r>
            <a:r>
              <a:rPr lang="en-US" altLang="zh-CN" sz="2400" b="1" dirty="0">
                <a:solidFill>
                  <a:prstClr val="black"/>
                </a:solidFill>
                <a:latin typeface="Times New Roman" pitchFamily="18" charset="0"/>
                <a:ea typeface="楷体_GB2312"/>
                <a:cs typeface="Times New Roman" pitchFamily="18" charset="0"/>
              </a:rPr>
              <a:t>+ </a:t>
            </a:r>
            <a:r>
              <a:rPr lang="en-US" altLang="zh-CN" sz="2400" b="1" i="1" dirty="0">
                <a:solidFill>
                  <a:prstClr val="black"/>
                </a:solidFill>
                <a:latin typeface="Times New Roman" pitchFamily="18" charset="0"/>
                <a:ea typeface="楷体_GB2312"/>
                <a:cs typeface="Times New Roman" pitchFamily="18" charset="0"/>
              </a:rPr>
              <a:t>T </a:t>
            </a:r>
            <a:r>
              <a:rPr lang="en-US" altLang="zh-CN" sz="2400" b="1" dirty="0">
                <a:solidFill>
                  <a:prstClr val="black"/>
                </a:solidFill>
                <a:latin typeface="Times New Roman" pitchFamily="18" charset="0"/>
                <a:ea typeface="楷体_GB2312"/>
                <a:cs typeface="Times New Roman" pitchFamily="18" charset="0"/>
              </a:rPr>
              <a:t>| </a:t>
            </a:r>
            <a:r>
              <a:rPr lang="en-US" altLang="zh-CN" sz="2400" b="1" i="1" dirty="0">
                <a:solidFill>
                  <a:srgbClr val="0070C0"/>
                </a:solidFill>
                <a:latin typeface="Times New Roman" pitchFamily="18" charset="0"/>
                <a:ea typeface="楷体_GB2312"/>
                <a:cs typeface="Times New Roman" pitchFamily="18" charset="0"/>
              </a:rPr>
              <a:t>E</a:t>
            </a:r>
            <a:r>
              <a:rPr lang="en-US" altLang="zh-CN" sz="2400" b="1" i="1" dirty="0">
                <a:solidFill>
                  <a:prstClr val="black"/>
                </a:solidFill>
                <a:latin typeface="Times New Roman" pitchFamily="18" charset="0"/>
                <a:ea typeface="楷体_GB2312"/>
                <a:cs typeface="Times New Roman" pitchFamily="18" charset="0"/>
              </a:rPr>
              <a:t> </a:t>
            </a:r>
            <a:r>
              <a:rPr lang="en-US" altLang="zh-CN" sz="2400" b="1" dirty="0">
                <a:solidFill>
                  <a:prstClr val="black"/>
                </a:solidFill>
                <a:latin typeface="Times New Roman" pitchFamily="18" charset="0"/>
                <a:ea typeface="楷体_GB2312"/>
                <a:cs typeface="Times New Roman" pitchFamily="18" charset="0"/>
              </a:rPr>
              <a:t>– </a:t>
            </a:r>
            <a:r>
              <a:rPr lang="en-US" altLang="zh-CN" sz="2400" b="1" i="1" dirty="0">
                <a:solidFill>
                  <a:prstClr val="black"/>
                </a:solidFill>
                <a:latin typeface="Times New Roman" pitchFamily="18" charset="0"/>
                <a:ea typeface="楷体_GB2312"/>
                <a:cs typeface="Times New Roman" pitchFamily="18" charset="0"/>
              </a:rPr>
              <a:t>T </a:t>
            </a:r>
            <a:r>
              <a:rPr lang="en-US" altLang="zh-CN" sz="2400" b="1" dirty="0">
                <a:solidFill>
                  <a:prstClr val="black"/>
                </a:solidFill>
                <a:latin typeface="Times New Roman" pitchFamily="18" charset="0"/>
                <a:ea typeface="楷体_GB2312"/>
                <a:cs typeface="Times New Roman" pitchFamily="18" charset="0"/>
              </a:rPr>
              <a:t>| </a:t>
            </a:r>
            <a:r>
              <a:rPr lang="en-US" altLang="zh-CN" sz="2400" b="1" i="1" dirty="0">
                <a:solidFill>
                  <a:prstClr val="black"/>
                </a:solidFill>
                <a:latin typeface="Times New Roman" pitchFamily="18" charset="0"/>
                <a:ea typeface="楷体_GB2312"/>
                <a:cs typeface="Times New Roman" pitchFamily="18" charset="0"/>
              </a:rPr>
              <a:t>T</a:t>
            </a:r>
          </a:p>
          <a:p>
            <a:pPr lvl="1" eaLnBrk="1" hangingPunct="1">
              <a:defRPr/>
            </a:pPr>
            <a:r>
              <a:rPr lang="en-US" altLang="zh-CN" sz="2400" b="1" i="1" dirty="0">
                <a:solidFill>
                  <a:prstClr val="black"/>
                </a:solidFill>
                <a:latin typeface="Times New Roman" pitchFamily="18" charset="0"/>
                <a:ea typeface="楷体_GB2312"/>
                <a:cs typeface="Times New Roman" pitchFamily="18" charset="0"/>
              </a:rPr>
              <a:t>  </a:t>
            </a:r>
            <a:r>
              <a:rPr lang="en-US" altLang="zh-CN" sz="2400" b="1" i="1" dirty="0">
                <a:solidFill>
                  <a:srgbClr val="0070C0"/>
                </a:solidFill>
                <a:latin typeface="Times New Roman" pitchFamily="18" charset="0"/>
                <a:ea typeface="楷体_GB2312"/>
                <a:cs typeface="Times New Roman" pitchFamily="18" charset="0"/>
              </a:rPr>
              <a:t>T</a:t>
            </a:r>
            <a:r>
              <a:rPr lang="en-US" altLang="zh-CN" sz="2400" b="1" dirty="0">
                <a:solidFill>
                  <a:prstClr val="black"/>
                </a:solidFill>
                <a:latin typeface="Times New Roman" pitchFamily="18" charset="0"/>
                <a:ea typeface="楷体_GB2312"/>
                <a:cs typeface="Times New Roman" pitchFamily="18" charset="0"/>
              </a:rPr>
              <a:t> → </a:t>
            </a:r>
            <a:r>
              <a:rPr lang="en-US" altLang="zh-CN" sz="2400" b="1" i="1" dirty="0">
                <a:solidFill>
                  <a:srgbClr val="0070C0"/>
                </a:solidFill>
                <a:latin typeface="Times New Roman" pitchFamily="18" charset="0"/>
                <a:ea typeface="楷体_GB2312"/>
                <a:cs typeface="Times New Roman" pitchFamily="18" charset="0"/>
              </a:rPr>
              <a:t>T</a:t>
            </a:r>
            <a:r>
              <a:rPr lang="en-US" altLang="zh-CN" sz="2400" b="1" dirty="0">
                <a:solidFill>
                  <a:prstClr val="black"/>
                </a:solidFill>
                <a:latin typeface="Times New Roman" pitchFamily="18" charset="0"/>
                <a:ea typeface="楷体_GB2312"/>
                <a:cs typeface="Times New Roman" pitchFamily="18" charset="0"/>
              </a:rPr>
              <a:t> * </a:t>
            </a:r>
            <a:r>
              <a:rPr lang="en-US" altLang="zh-CN" sz="2400" b="1" i="1" dirty="0">
                <a:solidFill>
                  <a:prstClr val="black"/>
                </a:solidFill>
                <a:latin typeface="Times New Roman" pitchFamily="18" charset="0"/>
                <a:ea typeface="楷体_GB2312"/>
                <a:cs typeface="Times New Roman" pitchFamily="18" charset="0"/>
              </a:rPr>
              <a:t>F</a:t>
            </a:r>
            <a:r>
              <a:rPr lang="en-US" altLang="zh-CN" sz="2400" b="1" dirty="0">
                <a:solidFill>
                  <a:prstClr val="black"/>
                </a:solidFill>
                <a:latin typeface="Times New Roman" pitchFamily="18" charset="0"/>
                <a:ea typeface="楷体_GB2312"/>
                <a:cs typeface="Times New Roman" pitchFamily="18" charset="0"/>
              </a:rPr>
              <a:t> | </a:t>
            </a:r>
            <a:r>
              <a:rPr lang="en-US" altLang="zh-CN" sz="2400" b="1" i="1" dirty="0">
                <a:solidFill>
                  <a:srgbClr val="0070C0"/>
                </a:solidFill>
                <a:latin typeface="Times New Roman" pitchFamily="18" charset="0"/>
                <a:ea typeface="楷体_GB2312"/>
                <a:cs typeface="Times New Roman" pitchFamily="18" charset="0"/>
              </a:rPr>
              <a:t>T</a:t>
            </a:r>
            <a:r>
              <a:rPr lang="en-US" altLang="zh-CN" sz="2400" b="1" dirty="0">
                <a:solidFill>
                  <a:srgbClr val="0070C0"/>
                </a:solidFill>
                <a:latin typeface="Times New Roman" pitchFamily="18" charset="0"/>
                <a:ea typeface="楷体_GB2312"/>
                <a:cs typeface="Times New Roman" pitchFamily="18" charset="0"/>
              </a:rPr>
              <a:t> </a:t>
            </a:r>
            <a:r>
              <a:rPr lang="en-US" altLang="zh-CN" sz="2400" b="1" dirty="0">
                <a:solidFill>
                  <a:prstClr val="black"/>
                </a:solidFill>
                <a:latin typeface="Times New Roman" pitchFamily="18" charset="0"/>
                <a:ea typeface="楷体_GB2312"/>
                <a:cs typeface="Times New Roman" pitchFamily="18" charset="0"/>
              </a:rPr>
              <a:t>/ </a:t>
            </a:r>
            <a:r>
              <a:rPr lang="en-US" altLang="zh-CN" sz="2400" b="1" i="1" dirty="0">
                <a:solidFill>
                  <a:prstClr val="black"/>
                </a:solidFill>
                <a:latin typeface="Times New Roman" pitchFamily="18" charset="0"/>
                <a:ea typeface="楷体_GB2312"/>
                <a:cs typeface="Times New Roman" pitchFamily="18" charset="0"/>
              </a:rPr>
              <a:t>F</a:t>
            </a:r>
            <a:r>
              <a:rPr lang="en-US" altLang="zh-CN" sz="2400" b="1" dirty="0">
                <a:solidFill>
                  <a:prstClr val="black"/>
                </a:solidFill>
                <a:latin typeface="Times New Roman" pitchFamily="18" charset="0"/>
                <a:ea typeface="楷体_GB2312"/>
                <a:cs typeface="Times New Roman" pitchFamily="18" charset="0"/>
              </a:rPr>
              <a:t> | </a:t>
            </a:r>
            <a:r>
              <a:rPr lang="en-US" altLang="zh-CN" sz="2400" b="1" i="1" dirty="0">
                <a:solidFill>
                  <a:prstClr val="black"/>
                </a:solidFill>
                <a:latin typeface="Times New Roman" pitchFamily="18" charset="0"/>
                <a:ea typeface="楷体_GB2312"/>
                <a:cs typeface="Times New Roman" pitchFamily="18" charset="0"/>
              </a:rPr>
              <a:t>F</a:t>
            </a:r>
          </a:p>
          <a:p>
            <a:pPr lvl="1" eaLnBrk="1" hangingPunct="1">
              <a:defRPr/>
            </a:pPr>
            <a:r>
              <a:rPr lang="en-US" altLang="zh-CN" sz="2400" b="1" i="1" dirty="0">
                <a:solidFill>
                  <a:prstClr val="black"/>
                </a:solidFill>
                <a:latin typeface="Times New Roman" pitchFamily="18" charset="0"/>
                <a:ea typeface="楷体_GB2312"/>
                <a:cs typeface="Times New Roman" pitchFamily="18" charset="0"/>
              </a:rPr>
              <a:t>  F</a:t>
            </a:r>
            <a:r>
              <a:rPr lang="en-US" altLang="zh-CN" sz="2400" b="1" dirty="0">
                <a:solidFill>
                  <a:prstClr val="black"/>
                </a:solidFill>
                <a:latin typeface="Times New Roman" pitchFamily="18" charset="0"/>
                <a:ea typeface="楷体_GB2312"/>
                <a:cs typeface="Times New Roman" pitchFamily="18" charset="0"/>
              </a:rPr>
              <a:t> → ( </a:t>
            </a:r>
            <a:r>
              <a:rPr lang="en-US" altLang="zh-CN" sz="2400" b="1" i="1" dirty="0">
                <a:solidFill>
                  <a:prstClr val="black"/>
                </a:solidFill>
                <a:latin typeface="Times New Roman" pitchFamily="18" charset="0"/>
                <a:ea typeface="楷体_GB2312"/>
                <a:cs typeface="Times New Roman" pitchFamily="18" charset="0"/>
              </a:rPr>
              <a:t>E</a:t>
            </a:r>
            <a:r>
              <a:rPr lang="en-US" altLang="zh-CN" sz="2400" b="1" dirty="0">
                <a:solidFill>
                  <a:prstClr val="black"/>
                </a:solidFill>
                <a:latin typeface="Times New Roman" pitchFamily="18" charset="0"/>
                <a:ea typeface="楷体_GB2312"/>
                <a:cs typeface="Times New Roman" pitchFamily="18" charset="0"/>
              </a:rPr>
              <a:t> ) | id</a:t>
            </a:r>
          </a:p>
          <a:p>
            <a:pPr marL="576263" lvl="1" indent="-273050" eaLnBrk="1" hangingPunct="1">
              <a:spcBef>
                <a:spcPct val="20000"/>
              </a:spcBef>
              <a:buSzPct val="100000"/>
              <a:buFont typeface="Wingdings" pitchFamily="2" charset="2"/>
              <a:buChar char="Ø"/>
              <a:defRPr/>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输入</a:t>
            </a:r>
          </a:p>
          <a:p>
            <a:pPr marL="303213" lvl="1" eaLnBrk="1" hangingPunct="1">
              <a:spcBef>
                <a:spcPct val="20000"/>
              </a:spcBef>
              <a:buSzPct val="100000"/>
              <a:defRPr/>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id + id * id</a:t>
            </a:r>
            <a:r>
              <a:rPr lang="en-US" altLang="zh-CN" sz="2400" b="1" dirty="0">
                <a:latin typeface="Times New Roman" panose="02020603050405020304" pitchFamily="18" charset="0"/>
                <a:ea typeface="楷体_GB2312"/>
                <a:cs typeface="Times New Roman" panose="02020603050405020304" pitchFamily="18" charset="0"/>
              </a:rPr>
              <a:t> $</a:t>
            </a:r>
            <a:endParaRPr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 name="内容占位符 1">
            <a:extLst>
              <a:ext uri="{FF2B5EF4-FFF2-40B4-BE49-F238E27FC236}">
                <a16:creationId xmlns:a16="http://schemas.microsoft.com/office/drawing/2014/main" id="{2A3AC244-748A-439E-A05D-D9F321278E8C}"/>
              </a:ext>
            </a:extLst>
          </p:cNvPr>
          <p:cNvSpPr txBox="1">
            <a:spLocks/>
          </p:cNvSpPr>
          <p:nvPr/>
        </p:nvSpPr>
        <p:spPr bwMode="auto">
          <a:xfrm>
            <a:off x="899592" y="4271974"/>
            <a:ext cx="7344816" cy="461963"/>
          </a:xfrm>
          <a:prstGeom prst="rect">
            <a:avLst/>
          </a:prstGeom>
          <a:solidFill>
            <a:schemeClr val="accent5">
              <a:lumMod val="60000"/>
              <a:lumOff val="40000"/>
            </a:schemeClr>
          </a:solidFill>
          <a:ln>
            <a:solidFill>
              <a:schemeClr val="tx1"/>
            </a:solidFill>
          </a:ln>
        </p:spPr>
        <p:txBody>
          <a:bodyPr/>
          <a:lstStyle>
            <a:lvl1pPr marL="273050" indent="-273050" algn="l" rtl="0" eaLnBrk="0" fontAlgn="base" hangingPunct="0">
              <a:spcBef>
                <a:spcPct val="20000"/>
              </a:spcBef>
              <a:spcAft>
                <a:spcPct val="0"/>
              </a:spcAft>
              <a:buClr>
                <a:schemeClr val="accent1"/>
              </a:buClr>
              <a:buSzPct val="100000"/>
              <a:buFont typeface="Symbol" panose="05050102010706020507" pitchFamily="18" charset="2"/>
              <a:buChar char=""/>
              <a:defRPr sz="2400" kern="1200" baseline="0">
                <a:solidFill>
                  <a:schemeClr val="tx2"/>
                </a:solidFill>
                <a:latin typeface="Times New Roman" panose="02020603050405020304" pitchFamily="18" charset="0"/>
                <a:ea typeface="+mn-ea"/>
                <a:cs typeface="+mn-cs"/>
              </a:defRPr>
            </a:lvl1pPr>
            <a:lvl2pPr marL="576263" indent="-273050" algn="l" rtl="0" eaLnBrk="0" fontAlgn="base" hangingPunct="0">
              <a:spcBef>
                <a:spcPct val="20000"/>
              </a:spcBef>
              <a:spcAft>
                <a:spcPct val="0"/>
              </a:spcAft>
              <a:buClr>
                <a:schemeClr val="accent1"/>
              </a:buClr>
              <a:buSzPct val="100000"/>
              <a:buFont typeface="Symbol" panose="05050102010706020507" pitchFamily="18" charset="2"/>
              <a:buChar char=""/>
              <a:defRPr sz="2200" kern="1200" baseline="0">
                <a:solidFill>
                  <a:schemeClr val="tx2"/>
                </a:solidFill>
                <a:latin typeface="Times New Roman" panose="02020603050405020304" pitchFamily="18" charset="0"/>
                <a:ea typeface="+mn-ea"/>
                <a:cs typeface="+mn-cs"/>
              </a:defRPr>
            </a:lvl2pPr>
            <a:lvl3pPr marL="855663"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baseline="0">
                <a:solidFill>
                  <a:schemeClr val="tx2"/>
                </a:solidFill>
                <a:latin typeface="Times New Roman" panose="02020603050405020304" pitchFamily="18" charset="0"/>
                <a:ea typeface="+mn-ea"/>
                <a:cs typeface="+mn-cs"/>
              </a:defRPr>
            </a:lvl3pPr>
            <a:lvl4pPr marL="1143000"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baseline="0">
                <a:solidFill>
                  <a:schemeClr val="tx2"/>
                </a:solidFill>
                <a:latin typeface="Times New Roman" panose="02020603050405020304" pitchFamily="18" charset="0"/>
                <a:ea typeface="+mn-ea"/>
                <a:cs typeface="+mn-cs"/>
              </a:defRPr>
            </a:lvl4pPr>
            <a:lvl5pPr marL="1462088" indent="-228600" algn="l" rtl="0" eaLnBrk="0" fontAlgn="base" hangingPunct="0">
              <a:spcBef>
                <a:spcPct val="20000"/>
              </a:spcBef>
              <a:spcAft>
                <a:spcPct val="0"/>
              </a:spcAft>
              <a:buClr>
                <a:schemeClr val="accent1"/>
              </a:buClr>
              <a:buSzPct val="100000"/>
              <a:buFont typeface="Symbol" panose="05050102010706020507" pitchFamily="18" charset="2"/>
              <a:buChar char=""/>
              <a:defRPr sz="1600" kern="1200" baseline="0">
                <a:solidFill>
                  <a:schemeClr val="tx2"/>
                </a:solidFill>
                <a:latin typeface="Times New Roman" panose="02020603050405020304" pitchFamily="18" charset="0"/>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None/>
              <a:defRPr/>
            </a:pPr>
            <a:r>
              <a:rPr lang="zh-CN" altLang="en-US" b="1" dirty="0">
                <a:solidFill>
                  <a:srgbClr val="000000"/>
                </a:solidFill>
                <a:latin typeface="Arial" panose="020B0604020202020204" pitchFamily="34" charset="0"/>
              </a:rPr>
              <a:t>左递归文法可能会使自顶向下分析陷入</a:t>
            </a:r>
            <a:r>
              <a:rPr lang="zh-CN" altLang="en-US" b="1" dirty="0">
                <a:solidFill>
                  <a:schemeClr val="tx2">
                    <a:lumMod val="60000"/>
                    <a:lumOff val="40000"/>
                  </a:schemeClr>
                </a:solidFill>
                <a:latin typeface="Arial" panose="020B0604020202020204" pitchFamily="34" charset="0"/>
              </a:rPr>
              <a:t>无限循环</a:t>
            </a:r>
            <a:endParaRPr lang="zh-CN" altLang="en-US" sz="2000" dirty="0"/>
          </a:p>
        </p:txBody>
      </p:sp>
      <p:sp>
        <p:nvSpPr>
          <p:cNvPr id="15" name="Line 45">
            <a:extLst>
              <a:ext uri="{FF2B5EF4-FFF2-40B4-BE49-F238E27FC236}">
                <a16:creationId xmlns:a16="http://schemas.microsoft.com/office/drawing/2014/main" id="{85E23097-91F6-4D0A-9116-9712B0479225}"/>
              </a:ext>
            </a:extLst>
          </p:cNvPr>
          <p:cNvSpPr>
            <a:spLocks noChangeShapeType="1"/>
          </p:cNvSpPr>
          <p:nvPr/>
        </p:nvSpPr>
        <p:spPr bwMode="auto">
          <a:xfrm flipV="1">
            <a:off x="1597298" y="3917082"/>
            <a:ext cx="0" cy="269875"/>
          </a:xfrm>
          <a:prstGeom prst="line">
            <a:avLst/>
          </a:prstGeom>
          <a:noFill/>
          <a:ln w="25400">
            <a:solidFill>
              <a:schemeClr val="tx2">
                <a:lumMod val="60000"/>
                <a:lumOff val="40000"/>
              </a:schemeClr>
            </a:solidFill>
            <a:round/>
            <a:headEnd/>
            <a:tailEnd type="triangle" w="med" len="med"/>
          </a:ln>
        </p:spPr>
        <p:txBody>
          <a:bodyPr/>
          <a:lstStyle/>
          <a:p>
            <a:pPr>
              <a:defRPr/>
            </a:pPr>
            <a:endParaRPr lang="zh-CN" altLang="en-US"/>
          </a:p>
        </p:txBody>
      </p:sp>
      <p:sp>
        <p:nvSpPr>
          <p:cNvPr id="6" name="Rectangle 6">
            <a:extLst>
              <a:ext uri="{FF2B5EF4-FFF2-40B4-BE49-F238E27FC236}">
                <a16:creationId xmlns:a16="http://schemas.microsoft.com/office/drawing/2014/main" id="{A3C1C512-AF83-4DDB-9488-08C264DDD91A}"/>
              </a:ext>
            </a:extLst>
          </p:cNvPr>
          <p:cNvSpPr>
            <a:spLocks noChangeArrowheads="1"/>
          </p:cNvSpPr>
          <p:nvPr/>
        </p:nvSpPr>
        <p:spPr bwMode="auto">
          <a:xfrm>
            <a:off x="4529410" y="1621383"/>
            <a:ext cx="204311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anose="020B0604030504040204" pitchFamily="34" charset="0"/>
                <a:ea typeface="宋体" panose="02010600030101010101" pitchFamily="2" charset="-122"/>
              </a:defRPr>
            </a:lvl1pPr>
            <a:lvl2pPr marL="19050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lvl="1">
              <a:spcBef>
                <a:spcPct val="20000"/>
              </a:spcBef>
              <a:buClr>
                <a:srgbClr val="3333CC"/>
              </a:buClr>
              <a:buSzPct val="75000"/>
            </a:pPr>
            <a:r>
              <a:rPr kumimoji="1" lang="en-US" altLang="zh-CN" sz="2400" b="1" i="1" dirty="0">
                <a:solidFill>
                  <a:srgbClr val="0070C0"/>
                </a:solidFill>
                <a:latin typeface="Times New Roman" panose="02020603050405020304" pitchFamily="18" charset="0"/>
                <a:cs typeface="Times New Roman" panose="02020603050405020304" pitchFamily="18" charset="0"/>
              </a:rPr>
              <a:t>E</a:t>
            </a:r>
            <a:r>
              <a:rPr kumimoji="1" lang="en-US" altLang="zh-CN" sz="2400" b="1" i="1" dirty="0">
                <a:latin typeface="Times New Roman" panose="02020603050405020304" pitchFamily="18" charset="0"/>
                <a:cs typeface="Times New Roman" panose="02020603050405020304" pitchFamily="18" charset="0"/>
              </a:rPr>
              <a:t> </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cs typeface="Times New Roman" panose="02020603050405020304" pitchFamily="18" charset="0"/>
              </a:rPr>
              <a:t> </a:t>
            </a:r>
            <a:r>
              <a:rPr kumimoji="1" lang="en-US" altLang="zh-CN" sz="2400" b="1" i="1" u="sng" dirty="0">
                <a:solidFill>
                  <a:srgbClr val="0070C0"/>
                </a:solidFill>
                <a:latin typeface="Times New Roman" panose="02020603050405020304" pitchFamily="18" charset="0"/>
                <a:cs typeface="Times New Roman" panose="02020603050405020304" pitchFamily="18" charset="0"/>
              </a:rPr>
              <a:t>E</a:t>
            </a:r>
            <a:r>
              <a:rPr kumimoji="1" lang="en-US" altLang="zh-CN" sz="2400" b="1" i="1" u="sng" dirty="0">
                <a:latin typeface="Times New Roman" panose="02020603050405020304" pitchFamily="18" charset="0"/>
                <a:cs typeface="Times New Roman" panose="02020603050405020304" pitchFamily="18" charset="0"/>
              </a:rPr>
              <a:t> </a:t>
            </a:r>
            <a:r>
              <a:rPr kumimoji="1" lang="en-US" altLang="zh-CN" sz="2400" b="1" u="sng" dirty="0">
                <a:latin typeface="Times New Roman" panose="02020603050405020304" pitchFamily="18" charset="0"/>
                <a:cs typeface="Times New Roman" panose="02020603050405020304" pitchFamily="18" charset="0"/>
              </a:rPr>
              <a:t>+ </a:t>
            </a:r>
            <a:r>
              <a:rPr kumimoji="1" lang="en-US" altLang="zh-CN" sz="2400" b="1" i="1" u="sng" dirty="0">
                <a:latin typeface="Times New Roman" panose="02020603050405020304" pitchFamily="18" charset="0"/>
                <a:cs typeface="Times New Roman" panose="02020603050405020304" pitchFamily="18" charset="0"/>
              </a:rPr>
              <a:t>T</a:t>
            </a:r>
            <a:r>
              <a:rPr kumimoji="1" lang="en-US" altLang="zh-CN" sz="2400" b="1" u="sng" dirty="0">
                <a:latin typeface="Times New Roman" panose="02020603050405020304" pitchFamily="18" charset="0"/>
                <a:cs typeface="Times New Roman" panose="02020603050405020304" pitchFamily="18" charset="0"/>
              </a:rPr>
              <a:t> </a:t>
            </a:r>
          </a:p>
        </p:txBody>
      </p:sp>
      <p:sp>
        <p:nvSpPr>
          <p:cNvPr id="7" name="矩形 6">
            <a:extLst>
              <a:ext uri="{FF2B5EF4-FFF2-40B4-BE49-F238E27FC236}">
                <a16:creationId xmlns:a16="http://schemas.microsoft.com/office/drawing/2014/main" id="{70853944-8D31-4C7C-AC4D-02C1A1594BC7}"/>
              </a:ext>
            </a:extLst>
          </p:cNvPr>
          <p:cNvSpPr>
            <a:spLocks noChangeArrowheads="1"/>
          </p:cNvSpPr>
          <p:nvPr/>
        </p:nvSpPr>
        <p:spPr bwMode="auto">
          <a:xfrm>
            <a:off x="4738960" y="2348458"/>
            <a:ext cx="2736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Tahoma" panose="020B0604030504040204" pitchFamily="34" charset="0"/>
                <a:ea typeface="宋体" panose="02010600030101010101" pitchFamily="2" charset="-122"/>
              </a:defRPr>
            </a:lvl1pPr>
            <a:lvl2pPr marL="19050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lvl="1">
              <a:spcBef>
                <a:spcPct val="20000"/>
              </a:spcBef>
              <a:buClr>
                <a:srgbClr val="3333CC"/>
              </a:buClr>
              <a:buSzPct val="75000"/>
            </a:pP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i="1" dirty="0">
                <a:latin typeface="Times New Roman" panose="02020603050405020304" pitchFamily="18" charset="0"/>
                <a:cs typeface="Times New Roman" panose="02020603050405020304" pitchFamily="18" charset="0"/>
              </a:rPr>
              <a:t> </a:t>
            </a:r>
            <a:r>
              <a:rPr kumimoji="1" lang="en-US" altLang="zh-CN" sz="2400" b="1" i="1" u="sng" dirty="0">
                <a:solidFill>
                  <a:srgbClr val="0070C0"/>
                </a:solidFill>
                <a:latin typeface="Times New Roman" panose="02020603050405020304" pitchFamily="18" charset="0"/>
                <a:cs typeface="Times New Roman" panose="02020603050405020304" pitchFamily="18" charset="0"/>
              </a:rPr>
              <a:t>E </a:t>
            </a:r>
            <a:r>
              <a:rPr kumimoji="1" lang="en-US" altLang="zh-CN" sz="2400" b="1" u="sng" dirty="0">
                <a:latin typeface="Times New Roman" panose="02020603050405020304" pitchFamily="18" charset="0"/>
                <a:cs typeface="Times New Roman" panose="02020603050405020304" pitchFamily="18" charset="0"/>
              </a:rPr>
              <a:t>+ </a:t>
            </a:r>
            <a:r>
              <a:rPr kumimoji="1" lang="en-US" altLang="zh-CN" sz="2400" b="1" i="1" u="sng" dirty="0">
                <a:latin typeface="Times New Roman" panose="02020603050405020304" pitchFamily="18" charset="0"/>
                <a:cs typeface="Times New Roman" panose="02020603050405020304" pitchFamily="18" charset="0"/>
              </a:rPr>
              <a:t>T </a:t>
            </a:r>
            <a:r>
              <a:rPr kumimoji="1" lang="en-US" altLang="zh-CN" sz="2400" b="1" dirty="0">
                <a:latin typeface="Times New Roman" panose="02020603050405020304" pitchFamily="18" charset="0"/>
                <a:cs typeface="Times New Roman" panose="02020603050405020304" pitchFamily="18" charset="0"/>
              </a:rPr>
              <a:t>+ </a:t>
            </a:r>
            <a:r>
              <a:rPr kumimoji="1" lang="en-US" altLang="zh-CN" sz="2400" b="1" i="1" dirty="0">
                <a:latin typeface="Times New Roman" panose="02020603050405020304" pitchFamily="18" charset="0"/>
                <a:cs typeface="Times New Roman" panose="02020603050405020304" pitchFamily="18" charset="0"/>
              </a:rPr>
              <a:t>T </a:t>
            </a:r>
            <a:r>
              <a:rPr kumimoji="1" lang="en-US" altLang="zh-CN" sz="2400" b="1" dirty="0">
                <a:latin typeface="Times New Roman" panose="02020603050405020304" pitchFamily="18" charset="0"/>
                <a:cs typeface="Times New Roman" panose="02020603050405020304" pitchFamily="18" charset="0"/>
              </a:rPr>
              <a:t>+ </a:t>
            </a:r>
            <a:r>
              <a:rPr kumimoji="1" lang="en-US" altLang="zh-CN" sz="2400" b="1" i="1" dirty="0">
                <a:latin typeface="Times New Roman" panose="02020603050405020304" pitchFamily="18" charset="0"/>
                <a:cs typeface="Times New Roman" panose="02020603050405020304" pitchFamily="18" charset="0"/>
              </a:rPr>
              <a:t>T</a:t>
            </a:r>
            <a:endParaRPr kumimoji="1" lang="en-US" altLang="zh-CN" sz="2400" b="1"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4B7679A6-3E12-4CFC-B11C-62161E6F4408}"/>
              </a:ext>
            </a:extLst>
          </p:cNvPr>
          <p:cNvSpPr>
            <a:spLocks noChangeArrowheads="1"/>
          </p:cNvSpPr>
          <p:nvPr/>
        </p:nvSpPr>
        <p:spPr bwMode="auto">
          <a:xfrm>
            <a:off x="4754835" y="1980158"/>
            <a:ext cx="19954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Tahoma" panose="020B0604030504040204" pitchFamily="34" charset="0"/>
                <a:ea typeface="宋体" panose="02010600030101010101" pitchFamily="2" charset="-122"/>
              </a:defRPr>
            </a:lvl1pPr>
            <a:lvl2pPr marL="19050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lvl="1">
              <a:spcBef>
                <a:spcPct val="20000"/>
              </a:spcBef>
              <a:buClr>
                <a:srgbClr val="3333CC"/>
              </a:buClr>
              <a:buSzPct val="75000"/>
            </a:pP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cs typeface="Times New Roman" panose="02020603050405020304" pitchFamily="18" charset="0"/>
              </a:rPr>
              <a:t> </a:t>
            </a:r>
            <a:r>
              <a:rPr kumimoji="1" lang="en-US" altLang="zh-CN" sz="2400" b="1" i="1" u="sng" dirty="0">
                <a:solidFill>
                  <a:srgbClr val="0070C0"/>
                </a:solidFill>
                <a:latin typeface="Times New Roman" panose="02020603050405020304" pitchFamily="18" charset="0"/>
                <a:cs typeface="Times New Roman" panose="02020603050405020304" pitchFamily="18" charset="0"/>
              </a:rPr>
              <a:t>E</a:t>
            </a:r>
            <a:r>
              <a:rPr kumimoji="1" lang="en-US" altLang="zh-CN" sz="2400" b="1" i="1" u="sng" dirty="0">
                <a:latin typeface="Times New Roman" panose="02020603050405020304" pitchFamily="18" charset="0"/>
                <a:cs typeface="Times New Roman" panose="02020603050405020304" pitchFamily="18" charset="0"/>
              </a:rPr>
              <a:t> </a:t>
            </a:r>
            <a:r>
              <a:rPr kumimoji="1" lang="en-US" altLang="zh-CN" sz="2400" b="1" u="sng" dirty="0">
                <a:latin typeface="Times New Roman" panose="02020603050405020304" pitchFamily="18" charset="0"/>
                <a:cs typeface="Times New Roman" panose="02020603050405020304" pitchFamily="18" charset="0"/>
              </a:rPr>
              <a:t>+ </a:t>
            </a:r>
            <a:r>
              <a:rPr kumimoji="1" lang="en-US" altLang="zh-CN" sz="2400" b="1" i="1" u="sng" dirty="0">
                <a:latin typeface="Times New Roman" panose="02020603050405020304" pitchFamily="18" charset="0"/>
                <a:cs typeface="Times New Roman" panose="02020603050405020304" pitchFamily="18" charset="0"/>
              </a:rPr>
              <a:t>T </a:t>
            </a:r>
            <a:r>
              <a:rPr kumimoji="1" lang="en-US" altLang="zh-CN" sz="2400" b="1" dirty="0">
                <a:latin typeface="Times New Roman" panose="02020603050405020304" pitchFamily="18" charset="0"/>
                <a:cs typeface="Times New Roman" panose="02020603050405020304" pitchFamily="18" charset="0"/>
              </a:rPr>
              <a:t>+ </a:t>
            </a:r>
            <a:r>
              <a:rPr kumimoji="1" lang="en-US" altLang="zh-CN" sz="2400" b="1" i="1" dirty="0">
                <a:latin typeface="Times New Roman" panose="02020603050405020304" pitchFamily="18" charset="0"/>
                <a:cs typeface="Times New Roman" panose="02020603050405020304" pitchFamily="18" charset="0"/>
              </a:rPr>
              <a:t>T</a:t>
            </a:r>
            <a:endParaRPr kumimoji="1" lang="en-US" altLang="zh-CN" sz="2400" b="1"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3B932AD8-7176-42FD-ACC1-78F10FA972F3}"/>
              </a:ext>
            </a:extLst>
          </p:cNvPr>
          <p:cNvSpPr>
            <a:spLocks noChangeArrowheads="1"/>
          </p:cNvSpPr>
          <p:nvPr/>
        </p:nvSpPr>
        <p:spPr bwMode="auto">
          <a:xfrm>
            <a:off x="4929460" y="2670720"/>
            <a:ext cx="873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cs typeface="Times New Roman" panose="02020603050405020304" pitchFamily="18" charset="0"/>
              </a:rPr>
              <a:t> …</a:t>
            </a:r>
            <a:endParaRPr lang="zh-CN" altLang="en-US" sz="2800"/>
          </a:p>
        </p:txBody>
      </p:sp>
      <p:sp>
        <p:nvSpPr>
          <p:cNvPr id="4" name="灯片编号占位符 3">
            <a:extLst>
              <a:ext uri="{FF2B5EF4-FFF2-40B4-BE49-F238E27FC236}">
                <a16:creationId xmlns:a16="http://schemas.microsoft.com/office/drawing/2014/main" id="{70FA7BE3-E24F-4B8F-BBA9-2A1343A539FA}"/>
              </a:ext>
            </a:extLst>
          </p:cNvPr>
          <p:cNvSpPr>
            <a:spLocks noGrp="1"/>
          </p:cNvSpPr>
          <p:nvPr>
            <p:ph type="sldNum" sz="quarter" idx="12"/>
          </p:nvPr>
        </p:nvSpPr>
        <p:spPr/>
        <p:txBody>
          <a:bodyPr/>
          <a:lstStyle/>
          <a:p>
            <a:pPr>
              <a:defRPr/>
            </a:pPr>
            <a:fld id="{EA567855-7F13-4FC5-AD61-2B82F6443E16}" type="slidenum">
              <a:rPr lang="zh-CN" altLang="en-US" smtClean="0"/>
              <a:pPr>
                <a:defRPr/>
              </a:pPr>
              <a:t>15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p:cTn id="7"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8"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9" dur="500"/>
                                        <p:tgtEl>
                                          <p:spTgt spid="3">
                                            <p:txEl>
                                              <p:pRg st="5" end="5"/>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 calcmode="lin" valueType="num">
                                      <p:cBhvr>
                                        <p:cTn id="12"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14" dur="500"/>
                                        <p:tgtEl>
                                          <p:spTgt spid="3">
                                            <p:txEl>
                                              <p:pRg st="6" end="6"/>
                                            </p:txEl>
                                          </p:spTgt>
                                        </p:tgtEl>
                                      </p:cBhvr>
                                    </p:animEffect>
                                  </p:childTnLst>
                                </p:cTn>
                              </p:par>
                              <p:par>
                                <p:cTn id="15" presetID="53"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16" fill="hold"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 calcmode="lin" valueType="num">
                                      <p:cBhvr>
                                        <p:cTn id="24"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25"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26" dur="500"/>
                                        <p:tgtEl>
                                          <p:spTgt spid="6">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p:cTn id="38" dur="500" fill="hold"/>
                                        <p:tgtEl>
                                          <p:spTgt spid="7"/>
                                        </p:tgtEl>
                                        <p:attrNameLst>
                                          <p:attrName>ppt_w</p:attrName>
                                        </p:attrNameLst>
                                      </p:cBhvr>
                                      <p:tavLst>
                                        <p:tav tm="0">
                                          <p:val>
                                            <p:fltVal val="0"/>
                                          </p:val>
                                        </p:tav>
                                        <p:tav tm="100000">
                                          <p:val>
                                            <p:strVal val="#ppt_w"/>
                                          </p:val>
                                        </p:tav>
                                      </p:tavLst>
                                    </p:anim>
                                    <p:anim calcmode="lin" valueType="num">
                                      <p:cBhvr>
                                        <p:cTn id="39" dur="500" fill="hold"/>
                                        <p:tgtEl>
                                          <p:spTgt spid="7"/>
                                        </p:tgtEl>
                                        <p:attrNameLst>
                                          <p:attrName>ppt_h</p:attrName>
                                        </p:attrNameLst>
                                      </p:cBhvr>
                                      <p:tavLst>
                                        <p:tav tm="0">
                                          <p:val>
                                            <p:fltVal val="0"/>
                                          </p:val>
                                        </p:tav>
                                        <p:tav tm="100000">
                                          <p:val>
                                            <p:strVal val="#ppt_h"/>
                                          </p:val>
                                        </p:tav>
                                      </p:tavLst>
                                    </p:anim>
                                    <p:animEffect transition="in" filter="fade">
                                      <p:cBhvr>
                                        <p:cTn id="40" dur="500"/>
                                        <p:tgtEl>
                                          <p:spTgt spid="7"/>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500" fill="hold"/>
                                        <p:tgtEl>
                                          <p:spTgt spid="9"/>
                                        </p:tgtEl>
                                        <p:attrNameLst>
                                          <p:attrName>ppt_w</p:attrName>
                                        </p:attrNameLst>
                                      </p:cBhvr>
                                      <p:tavLst>
                                        <p:tav tm="0">
                                          <p:val>
                                            <p:fltVal val="0"/>
                                          </p:val>
                                        </p:tav>
                                        <p:tav tm="100000">
                                          <p:val>
                                            <p:strVal val="#ppt_w"/>
                                          </p:val>
                                        </p:tav>
                                      </p:tavLst>
                                    </p:anim>
                                    <p:anim calcmode="lin" valueType="num">
                                      <p:cBhvr>
                                        <p:cTn id="44" dur="500" fill="hold"/>
                                        <p:tgtEl>
                                          <p:spTgt spid="9"/>
                                        </p:tgtEl>
                                        <p:attrNameLst>
                                          <p:attrName>ppt_h</p:attrName>
                                        </p:attrNameLst>
                                      </p:cBhvr>
                                      <p:tavLst>
                                        <p:tav tm="0">
                                          <p:val>
                                            <p:fltVal val="0"/>
                                          </p:val>
                                        </p:tav>
                                        <p:tav tm="100000">
                                          <p:val>
                                            <p:strVal val="#ppt_h"/>
                                          </p:val>
                                        </p:tav>
                                      </p:tavLst>
                                    </p:anim>
                                    <p:animEffect transition="in" filter="fade">
                                      <p:cBhvr>
                                        <p:cTn id="45" dur="500"/>
                                        <p:tgtEl>
                                          <p:spTgt spid="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p:cTn id="50" dur="500" fill="hold"/>
                                        <p:tgtEl>
                                          <p:spTgt spid="13"/>
                                        </p:tgtEl>
                                        <p:attrNameLst>
                                          <p:attrName>ppt_w</p:attrName>
                                        </p:attrNameLst>
                                      </p:cBhvr>
                                      <p:tavLst>
                                        <p:tav tm="0">
                                          <p:val>
                                            <p:fltVal val="0"/>
                                          </p:val>
                                        </p:tav>
                                        <p:tav tm="100000">
                                          <p:val>
                                            <p:strVal val="#ppt_w"/>
                                          </p:val>
                                        </p:tav>
                                      </p:tavLst>
                                    </p:anim>
                                    <p:anim calcmode="lin" valueType="num">
                                      <p:cBhvr>
                                        <p:cTn id="51" dur="500" fill="hold"/>
                                        <p:tgtEl>
                                          <p:spTgt spid="13"/>
                                        </p:tgtEl>
                                        <p:attrNameLst>
                                          <p:attrName>ppt_h</p:attrName>
                                        </p:attrNameLst>
                                      </p:cBhvr>
                                      <p:tavLst>
                                        <p:tav tm="0">
                                          <p:val>
                                            <p:fltVal val="0"/>
                                          </p:val>
                                        </p:tav>
                                        <p:tav tm="100000">
                                          <p:val>
                                            <p:strVal val="#ppt_h"/>
                                          </p:val>
                                        </p:tav>
                                      </p:tavLst>
                                    </p:anim>
                                    <p:animEffect transition="in" filter="fade">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878AEADE-D3FB-4CBC-B2AA-21949EACD68F}"/>
              </a:ext>
            </a:extLst>
          </p:cNvPr>
          <p:cNvSpPr>
            <a:spLocks noGrp="1"/>
          </p:cNvSpPr>
          <p:nvPr>
            <p:ph idx="1"/>
          </p:nvPr>
        </p:nvSpPr>
        <p:spPr>
          <a:xfrm>
            <a:off x="539552" y="1002134"/>
            <a:ext cx="8064896" cy="3873872"/>
          </a:xfrm>
        </p:spPr>
        <p:txBody>
          <a:bodyPr/>
          <a:lstStyle/>
          <a:p>
            <a:pPr marL="0" indent="0">
              <a:buNone/>
            </a:pPr>
            <a:r>
              <a:rPr lang="en-US" altLang="zh-CN" sz="2800" dirty="0">
                <a:solidFill>
                  <a:srgbClr val="0070C0"/>
                </a:solidFill>
                <a:latin typeface="华文楷体" panose="02010600040101010101" pitchFamily="2" charset="-122"/>
                <a:cs typeface="Times New Roman" pitchFamily="18" charset="0"/>
              </a:rPr>
              <a:t>3. </a:t>
            </a:r>
            <a:r>
              <a:rPr lang="zh-CN" altLang="en-US" sz="2800" dirty="0">
                <a:solidFill>
                  <a:srgbClr val="0070C0"/>
                </a:solidFill>
                <a:latin typeface="华文楷体" panose="02010600040101010101" pitchFamily="2" charset="-122"/>
                <a:cs typeface="Times New Roman" pitchFamily="18" charset="0"/>
              </a:rPr>
              <a:t>左递归引起的问题</a:t>
            </a:r>
            <a:endParaRPr lang="en-US" altLang="zh-CN" sz="2800" dirty="0">
              <a:solidFill>
                <a:srgbClr val="0070C0"/>
              </a:solidFill>
              <a:latin typeface="华文楷体" panose="02010600040101010101" pitchFamily="2" charset="-122"/>
              <a:cs typeface="Times New Roman" pitchFamily="18" charset="0"/>
            </a:endParaRPr>
          </a:p>
          <a:p>
            <a:r>
              <a:rPr lang="zh-CN" altLang="en-US" dirty="0">
                <a:solidFill>
                  <a:srgbClr val="FF0000"/>
                </a:solidFill>
                <a:latin typeface="+mn-ea"/>
                <a:cs typeface="Times New Roman" panose="02020603050405020304" pitchFamily="18" charset="0"/>
              </a:rPr>
              <a:t>直接左递归</a:t>
            </a:r>
            <a:r>
              <a:rPr lang="zh-CN" altLang="en-US" dirty="0">
                <a:solidFill>
                  <a:prstClr val="black"/>
                </a:solidFill>
                <a:latin typeface="+mn-ea"/>
                <a:cs typeface="Times New Roman" panose="02020603050405020304" pitchFamily="18" charset="0"/>
              </a:rPr>
              <a:t>：含有</a:t>
            </a:r>
            <a:r>
              <a:rPr lang="en-US" altLang="zh-CN" i="1" dirty="0">
                <a:solidFill>
                  <a:prstClr val="black"/>
                </a:solidFill>
                <a:cs typeface="Times New Roman" pitchFamily="18" charset="0"/>
              </a:rPr>
              <a:t>A</a:t>
            </a:r>
            <a:r>
              <a:rPr lang="en-US" altLang="zh-CN" dirty="0">
                <a:solidFill>
                  <a:prstClr val="black"/>
                </a:solidFill>
                <a:cs typeface="Times New Roman" pitchFamily="18" charset="0"/>
              </a:rPr>
              <a:t>→</a:t>
            </a:r>
            <a:r>
              <a:rPr lang="en-US" altLang="zh-CN" i="1" dirty="0">
                <a:solidFill>
                  <a:prstClr val="black"/>
                </a:solidFill>
                <a:cs typeface="Times New Roman" pitchFamily="18" charset="0"/>
              </a:rPr>
              <a:t>Aα</a:t>
            </a:r>
            <a:r>
              <a:rPr lang="zh-CN" altLang="en-US" dirty="0">
                <a:solidFill>
                  <a:prstClr val="black"/>
                </a:solidFill>
                <a:latin typeface="+mn-ea"/>
                <a:cs typeface="Times New Roman" panose="02020603050405020304" pitchFamily="18" charset="0"/>
              </a:rPr>
              <a:t>形式产生式的文法称为是</a:t>
            </a:r>
            <a:r>
              <a:rPr lang="zh-CN" altLang="en-US" dirty="0">
                <a:solidFill>
                  <a:srgbClr val="0070C0"/>
                </a:solidFill>
                <a:latin typeface="+mn-ea"/>
                <a:cs typeface="Times New Roman" panose="02020603050405020304" pitchFamily="18" charset="0"/>
              </a:rPr>
              <a:t>直接左递归的</a:t>
            </a:r>
            <a:endParaRPr lang="en-US" altLang="zh-CN" dirty="0">
              <a:solidFill>
                <a:srgbClr val="0070C0"/>
              </a:solidFill>
              <a:latin typeface="+mn-ea"/>
              <a:cs typeface="Times New Roman" panose="02020603050405020304" pitchFamily="18" charset="0"/>
            </a:endParaRPr>
          </a:p>
          <a:p>
            <a:r>
              <a:rPr lang="zh-CN" altLang="en-US" dirty="0">
                <a:solidFill>
                  <a:srgbClr val="FF0000"/>
                </a:solidFill>
                <a:latin typeface="+mn-ea"/>
                <a:cs typeface="Times New Roman" panose="02020603050405020304" pitchFamily="18" charset="0"/>
              </a:rPr>
              <a:t>间接左递归</a:t>
            </a:r>
            <a:r>
              <a:rPr lang="zh-CN" altLang="en-US" dirty="0">
                <a:latin typeface="+mn-ea"/>
                <a:cs typeface="Times New Roman" panose="02020603050405020304" pitchFamily="18" charset="0"/>
              </a:rPr>
              <a:t>：经过两步或两步以上推导产生的左递归称为是</a:t>
            </a:r>
            <a:r>
              <a:rPr lang="zh-CN" altLang="en-US" dirty="0">
                <a:solidFill>
                  <a:srgbClr val="0070C0"/>
                </a:solidFill>
                <a:latin typeface="+mn-ea"/>
                <a:cs typeface="Times New Roman" panose="02020603050405020304" pitchFamily="18" charset="0"/>
              </a:rPr>
              <a:t>间接左递归的</a:t>
            </a:r>
            <a:endParaRPr lang="en-US" altLang="zh-CN" dirty="0">
              <a:solidFill>
                <a:srgbClr val="0070C0"/>
              </a:solidFill>
              <a:latin typeface="+mn-ea"/>
              <a:cs typeface="Times New Roman" panose="02020603050405020304" pitchFamily="18" charset="0"/>
            </a:endParaRPr>
          </a:p>
          <a:p>
            <a:r>
              <a:rPr lang="zh-CN" altLang="en-US" dirty="0">
                <a:solidFill>
                  <a:srgbClr val="FF0000"/>
                </a:solidFill>
                <a:latin typeface="+mn-ea"/>
                <a:cs typeface="Times New Roman" panose="02020603050405020304" pitchFamily="18" charset="0"/>
              </a:rPr>
              <a:t>左递归文法</a:t>
            </a:r>
            <a:r>
              <a:rPr lang="zh-CN" altLang="en-US" dirty="0">
                <a:latin typeface="+mn-ea"/>
                <a:cs typeface="Times New Roman" panose="02020603050405020304" pitchFamily="18" charset="0"/>
              </a:rPr>
              <a:t>：如果一个文法中有一个非终结符</a:t>
            </a:r>
            <a:r>
              <a:rPr lang="en-US" altLang="zh-CN" i="1" dirty="0">
                <a:latin typeface="+mn-ea"/>
                <a:cs typeface="Times New Roman" panose="02020603050405020304" pitchFamily="18" charset="0"/>
              </a:rPr>
              <a:t>A</a:t>
            </a:r>
            <a:r>
              <a:rPr lang="zh-CN" altLang="en-US" dirty="0">
                <a:latin typeface="+mn-ea"/>
                <a:cs typeface="Times New Roman" panose="02020603050405020304" pitchFamily="18" charset="0"/>
              </a:rPr>
              <a:t>使得对某个串</a:t>
            </a:r>
            <a:r>
              <a:rPr lang="en-US" altLang="zh-CN" i="1" dirty="0">
                <a:cs typeface="Times New Roman" pitchFamily="18" charset="0"/>
              </a:rPr>
              <a:t>α</a:t>
            </a:r>
            <a:r>
              <a:rPr lang="zh-CN" altLang="en-US" dirty="0">
                <a:latin typeface="+mn-ea"/>
                <a:cs typeface="Times New Roman" panose="02020603050405020304" pitchFamily="18" charset="0"/>
              </a:rPr>
              <a:t>存在一个推导</a:t>
            </a:r>
            <a:r>
              <a:rPr kumimoji="1" lang="en-US" altLang="zh-CN" i="1" dirty="0">
                <a:cs typeface="Times New Roman" pitchFamily="18" charset="0"/>
              </a:rPr>
              <a:t>A</a:t>
            </a:r>
            <a:r>
              <a:rPr kumimoji="1" lang="en-US" altLang="zh-CN" dirty="0">
                <a:cs typeface="Times New Roman" pitchFamily="18" charset="0"/>
                <a:sym typeface="Symbol" panose="05050102010706020507" pitchFamily="18" charset="2"/>
              </a:rPr>
              <a:t></a:t>
            </a:r>
            <a:r>
              <a:rPr kumimoji="1" lang="en-US" altLang="zh-CN" i="1" dirty="0">
                <a:cs typeface="Times New Roman" pitchFamily="18" charset="0"/>
              </a:rPr>
              <a:t>Aα </a:t>
            </a:r>
            <a:r>
              <a:rPr lang="zh-CN" altLang="en-US" dirty="0">
                <a:latin typeface="+mn-ea"/>
                <a:cs typeface="Times New Roman" panose="02020603050405020304" pitchFamily="18" charset="0"/>
              </a:rPr>
              <a:t>，那么这个文法就是</a:t>
            </a:r>
            <a:r>
              <a:rPr lang="zh-CN" altLang="en-US" dirty="0">
                <a:solidFill>
                  <a:srgbClr val="0070C0"/>
                </a:solidFill>
                <a:latin typeface="+mn-ea"/>
                <a:cs typeface="Times New Roman" panose="02020603050405020304" pitchFamily="18" charset="0"/>
              </a:rPr>
              <a:t>左递归的</a:t>
            </a:r>
            <a:endParaRPr lang="en-US" altLang="zh-CN" dirty="0">
              <a:solidFill>
                <a:srgbClr val="0070C0"/>
              </a:solidFill>
              <a:latin typeface="+mn-ea"/>
              <a:cs typeface="Times New Roman" panose="02020603050405020304" pitchFamily="18" charset="0"/>
            </a:endParaRPr>
          </a:p>
          <a:p>
            <a:r>
              <a:rPr lang="zh-CN" altLang="en-US" dirty="0">
                <a:solidFill>
                  <a:srgbClr val="0070C0"/>
                </a:solidFill>
                <a:latin typeface="+mn-ea"/>
                <a:cs typeface="Times New Roman" panose="02020603050405020304" pitchFamily="18" charset="0"/>
              </a:rPr>
              <a:t>解决方法：改造文法，消除左递归。</a:t>
            </a:r>
            <a:endParaRPr lang="zh-CN" altLang="en-US" dirty="0">
              <a:solidFill>
                <a:srgbClr val="0070C0"/>
              </a:solidFill>
            </a:endParaRPr>
          </a:p>
        </p:txBody>
      </p:sp>
      <p:sp>
        <p:nvSpPr>
          <p:cNvPr id="62466" name="标题 2">
            <a:extLst>
              <a:ext uri="{FF2B5EF4-FFF2-40B4-BE49-F238E27FC236}">
                <a16:creationId xmlns:a16="http://schemas.microsoft.com/office/drawing/2014/main" id="{A43A359C-2293-489C-8535-31113428D0DB}"/>
              </a:ext>
            </a:extLst>
          </p:cNvPr>
          <p:cNvSpPr>
            <a:spLocks noGrp="1"/>
          </p:cNvSpPr>
          <p:nvPr>
            <p:ph type="title"/>
          </p:nvPr>
        </p:nvSpPr>
        <p:spPr/>
        <p:txBody>
          <a:bodyPr/>
          <a:lstStyle/>
          <a:p>
            <a:r>
              <a:rPr lang="zh-CN" altLang="en-US" sz="3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自顶向下分析过程中的问题</a:t>
            </a:r>
          </a:p>
        </p:txBody>
      </p:sp>
      <p:sp>
        <p:nvSpPr>
          <p:cNvPr id="3" name="灯片编号占位符 2">
            <a:extLst>
              <a:ext uri="{FF2B5EF4-FFF2-40B4-BE49-F238E27FC236}">
                <a16:creationId xmlns:a16="http://schemas.microsoft.com/office/drawing/2014/main" id="{AA2CCB69-4505-4DDA-B4F4-D4FDC8ED8E9C}"/>
              </a:ext>
            </a:extLst>
          </p:cNvPr>
          <p:cNvSpPr>
            <a:spLocks noGrp="1"/>
          </p:cNvSpPr>
          <p:nvPr>
            <p:ph type="sldNum" sz="quarter" idx="12"/>
          </p:nvPr>
        </p:nvSpPr>
        <p:spPr/>
        <p:txBody>
          <a:bodyPr/>
          <a:lstStyle/>
          <a:p>
            <a:pPr>
              <a:defRPr/>
            </a:pPr>
            <a:fld id="{EA567855-7F13-4FC5-AD61-2B82F6443E16}" type="slidenum">
              <a:rPr lang="zh-CN" altLang="en-US" smtClean="0"/>
              <a:pPr>
                <a:defRPr/>
              </a:pPr>
              <a:t>16</a:t>
            </a:fld>
            <a:endParaRPr lang="en-US" altLang="zh-CN"/>
          </a:p>
        </p:txBody>
      </p:sp>
      <p:sp>
        <p:nvSpPr>
          <p:cNvPr id="2" name="矩形 1">
            <a:extLst>
              <a:ext uri="{FF2B5EF4-FFF2-40B4-BE49-F238E27FC236}">
                <a16:creationId xmlns:a16="http://schemas.microsoft.com/office/drawing/2014/main" id="{CDC315E7-8300-43C6-B79B-6961BAAD8ADC}"/>
              </a:ext>
            </a:extLst>
          </p:cNvPr>
          <p:cNvSpPr/>
          <p:nvPr/>
        </p:nvSpPr>
        <p:spPr>
          <a:xfrm>
            <a:off x="3671808" y="3412696"/>
            <a:ext cx="324128" cy="400110"/>
          </a:xfrm>
          <a:prstGeom prst="rect">
            <a:avLst/>
          </a:prstGeom>
        </p:spPr>
        <p:txBody>
          <a:bodyPr wrap="none">
            <a:spAutoFit/>
          </a:bodyPr>
          <a:lstStyle/>
          <a:p>
            <a:r>
              <a:rPr kumimoji="1" lang="en-US" altLang="zh-CN" sz="2000" b="1" baseline="30000" dirty="0">
                <a:cs typeface="Times New Roman" pitchFamily="18" charset="0"/>
              </a:rPr>
              <a:t>+</a:t>
            </a:r>
            <a:endParaRPr lang="zh-CN" altLang="en-US" sz="2000" b="1" dirty="0"/>
          </a:p>
        </p:txBody>
      </p:sp>
    </p:spTree>
    <p:extLst>
      <p:ext uri="{BB962C8B-B14F-4D97-AF65-F5344CB8AC3E}">
        <p14:creationId xmlns:p14="http://schemas.microsoft.com/office/powerpoint/2010/main" val="12034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down)">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down)">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wipe(down)">
                                      <p:cBhvr>
                                        <p:cTn id="20" dur="500"/>
                                        <p:tgtEl>
                                          <p:spTgt spid="4">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wipe(down)">
                                      <p:cBhvr>
                                        <p:cTn id="28"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45283" name="Rectangle 3"/>
          <p:cNvSpPr>
            <a:spLocks noGrp="1" noChangeArrowheads="1"/>
          </p:cNvSpPr>
          <p:nvPr>
            <p:ph idx="1"/>
          </p:nvPr>
        </p:nvSpPr>
        <p:spPr>
          <a:xfrm>
            <a:off x="755576" y="958850"/>
            <a:ext cx="7560840" cy="3729038"/>
          </a:xfrm>
        </p:spPr>
        <p:txBody>
          <a:bodyPr vert="horz" wrap="square" lIns="69056" tIns="34529" rIns="69056" bIns="34529" numCol="1" anchor="t" anchorCtr="0" compatLnSpc="1">
            <a:prstTxWarp prst="textNoShape">
              <a:avLst/>
            </a:prstTxWarp>
          </a:bodyPr>
          <a:lstStyle/>
          <a:p>
            <a:pPr marL="609600" indent="-609600" eaLnBrk="1" hangingPunct="1">
              <a:lnSpc>
                <a:spcPct val="90000"/>
              </a:lnSpc>
              <a:buNone/>
              <a:defRPr/>
            </a:pPr>
            <a:r>
              <a:rPr lang="en-US" altLang="zh-CN" sz="2800" dirty="0">
                <a:solidFill>
                  <a:srgbClr val="0070C0"/>
                </a:solidFill>
                <a:latin typeface="Times New Roman" panose="02020603050405020304" pitchFamily="18" charset="0"/>
              </a:rPr>
              <a:t>1. </a:t>
            </a:r>
            <a:r>
              <a:rPr lang="zh-CN" altLang="en-US" sz="2800" dirty="0">
                <a:solidFill>
                  <a:srgbClr val="0070C0"/>
                </a:solidFill>
                <a:latin typeface="Times New Roman" panose="02020603050405020304" pitchFamily="18" charset="0"/>
              </a:rPr>
              <a:t>消除二义性</a:t>
            </a:r>
            <a:endParaRPr lang="en-US" altLang="zh-CN" sz="2800" dirty="0">
              <a:solidFill>
                <a:srgbClr val="0070C0"/>
              </a:solidFill>
              <a:latin typeface="Times New Roman" panose="02020603050405020304" pitchFamily="18" charset="0"/>
            </a:endParaRPr>
          </a:p>
          <a:p>
            <a:pPr marL="609600" lvl="1" indent="-609600" eaLnBrk="1" hangingPunct="1">
              <a:lnSpc>
                <a:spcPct val="90000"/>
              </a:lnSpc>
              <a:buClr>
                <a:schemeClr val="folHlink"/>
              </a:buClr>
              <a:buSzPct val="60000"/>
              <a:buNone/>
              <a:defRPr/>
            </a:pPr>
            <a:r>
              <a:rPr lang="zh-CN" altLang="en-US" sz="2400" dirty="0">
                <a:solidFill>
                  <a:srgbClr val="0070C0"/>
                </a:solidFill>
                <a:latin typeface="Times New Roman" panose="02020603050405020304" pitchFamily="18" charset="0"/>
              </a:rPr>
              <a:t>解决办法：改造文法，引入新语法变量，</a:t>
            </a:r>
            <a:endParaRPr lang="en-US" altLang="zh-CN" sz="2400" dirty="0">
              <a:solidFill>
                <a:srgbClr val="0070C0"/>
              </a:solidFill>
              <a:latin typeface="Times New Roman" panose="02020603050405020304" pitchFamily="18" charset="0"/>
            </a:endParaRPr>
          </a:p>
          <a:p>
            <a:pPr marL="609600" lvl="1" indent="-609600" eaLnBrk="1" hangingPunct="1">
              <a:lnSpc>
                <a:spcPct val="90000"/>
              </a:lnSpc>
              <a:buClr>
                <a:schemeClr val="folHlink"/>
              </a:buClr>
              <a:buSzPct val="60000"/>
              <a:buNone/>
              <a:defRPr/>
            </a:pPr>
            <a:r>
              <a:rPr lang="en-US" altLang="zh-CN" sz="2400" dirty="0">
                <a:solidFill>
                  <a:srgbClr val="0070C0"/>
                </a:solidFill>
                <a:latin typeface="Times New Roman" panose="02020603050405020304" pitchFamily="18" charset="0"/>
              </a:rPr>
              <a:t>                    </a:t>
            </a:r>
            <a:r>
              <a:rPr lang="zh-CN" altLang="en-US" sz="2400" dirty="0">
                <a:solidFill>
                  <a:srgbClr val="0070C0"/>
                </a:solidFill>
                <a:latin typeface="Times New Roman" panose="02020603050405020304" pitchFamily="18" charset="0"/>
              </a:rPr>
              <a:t>细化表示范畴</a:t>
            </a:r>
            <a:endParaRPr lang="en-US" altLang="zh-CN" sz="2400" dirty="0">
              <a:solidFill>
                <a:srgbClr val="0070C0"/>
              </a:solidFill>
              <a:latin typeface="Times New Roman" panose="02020603050405020304" pitchFamily="18" charset="0"/>
              <a:ea typeface="宋体" panose="02010600030101010101" pitchFamily="2" charset="-122"/>
            </a:endParaRPr>
          </a:p>
          <a:p>
            <a:pPr marL="609600" indent="-609600" eaLnBrk="1" hangingPunct="1">
              <a:lnSpc>
                <a:spcPct val="90000"/>
              </a:lnSpc>
              <a:buNone/>
              <a:defRPr/>
            </a:pPr>
            <a:r>
              <a:rPr lang="zh-CN" altLang="en-US" dirty="0">
                <a:latin typeface="华文楷体" panose="02010600040101010101" pitchFamily="2" charset="-122"/>
                <a:ea typeface="华文楷体" panose="02010600040101010101" pitchFamily="2" charset="-122"/>
              </a:rPr>
              <a:t>二义性文法</a:t>
            </a:r>
            <a:r>
              <a:rPr lang="zh-CN" altLang="en-US" i="1" dirty="0">
                <a:ea typeface="宋体" panose="02010600030101010101" pitchFamily="2" charset="-122"/>
              </a:rPr>
              <a:t>：</a:t>
            </a:r>
            <a:r>
              <a:rPr lang="de-DE" altLang="zh-CN" i="1" dirty="0">
                <a:ea typeface="宋体" panose="02010600030101010101" pitchFamily="2" charset="-122"/>
              </a:rPr>
              <a:t>E</a:t>
            </a:r>
            <a:r>
              <a:rPr lang="en-US" altLang="zh-CN" dirty="0">
                <a:ea typeface="宋体" panose="02010600030101010101" pitchFamily="2" charset="-122"/>
                <a:sym typeface="Symbol" panose="05050102010706020507" pitchFamily="18" charset="2"/>
              </a:rPr>
              <a:t></a:t>
            </a:r>
            <a:r>
              <a:rPr lang="de-DE" altLang="zh-CN" i="1" dirty="0">
                <a:ea typeface="宋体" panose="02010600030101010101" pitchFamily="2" charset="-122"/>
              </a:rPr>
              <a:t>E</a:t>
            </a:r>
            <a:r>
              <a:rPr lang="de-DE" altLang="zh-CN" dirty="0">
                <a:ea typeface="宋体" panose="02010600030101010101" pitchFamily="2" charset="-122"/>
              </a:rPr>
              <a:t>+</a:t>
            </a:r>
            <a:r>
              <a:rPr lang="de-DE" altLang="zh-CN" i="1" dirty="0">
                <a:ea typeface="宋体" panose="02010600030101010101" pitchFamily="2" charset="-122"/>
              </a:rPr>
              <a:t>E</a:t>
            </a:r>
            <a:r>
              <a:rPr lang="de-DE" altLang="zh-CN" dirty="0">
                <a:ea typeface="宋体" panose="02010600030101010101" pitchFamily="2" charset="-122"/>
              </a:rPr>
              <a:t> | </a:t>
            </a:r>
            <a:r>
              <a:rPr lang="de-DE" altLang="zh-CN" i="1" dirty="0">
                <a:ea typeface="宋体" panose="02010600030101010101" pitchFamily="2" charset="-122"/>
              </a:rPr>
              <a:t>E</a:t>
            </a:r>
            <a:r>
              <a:rPr lang="de-DE" altLang="zh-CN" dirty="0">
                <a:ea typeface="宋体" panose="02010600030101010101" pitchFamily="2" charset="-122"/>
              </a:rPr>
              <a:t>-</a:t>
            </a:r>
            <a:r>
              <a:rPr lang="de-DE" altLang="zh-CN" i="1" dirty="0">
                <a:ea typeface="宋体" panose="02010600030101010101" pitchFamily="2" charset="-122"/>
              </a:rPr>
              <a:t>E</a:t>
            </a:r>
            <a:r>
              <a:rPr lang="de-DE" altLang="zh-CN" dirty="0">
                <a:ea typeface="宋体" panose="02010600030101010101" pitchFamily="2" charset="-122"/>
              </a:rPr>
              <a:t> | </a:t>
            </a:r>
            <a:r>
              <a:rPr lang="de-DE" altLang="zh-CN" i="1" dirty="0">
                <a:ea typeface="宋体" panose="02010600030101010101" pitchFamily="2" charset="-122"/>
              </a:rPr>
              <a:t>E</a:t>
            </a:r>
            <a:r>
              <a:rPr lang="de-DE" altLang="zh-CN" dirty="0">
                <a:ea typeface="宋体" panose="02010600030101010101" pitchFamily="2" charset="-122"/>
              </a:rPr>
              <a:t>*</a:t>
            </a:r>
            <a:r>
              <a:rPr lang="de-DE" altLang="zh-CN" i="1" dirty="0">
                <a:ea typeface="宋体" panose="02010600030101010101" pitchFamily="2" charset="-122"/>
              </a:rPr>
              <a:t>E</a:t>
            </a:r>
            <a:r>
              <a:rPr lang="de-DE" altLang="zh-CN" dirty="0">
                <a:ea typeface="宋体" panose="02010600030101010101" pitchFamily="2" charset="-122"/>
              </a:rPr>
              <a:t> | </a:t>
            </a:r>
            <a:r>
              <a:rPr lang="de-DE" altLang="zh-CN" i="1" dirty="0">
                <a:ea typeface="宋体" panose="02010600030101010101" pitchFamily="2" charset="-122"/>
              </a:rPr>
              <a:t>E</a:t>
            </a:r>
            <a:r>
              <a:rPr lang="en-US" altLang="zh-CN" dirty="0">
                <a:ea typeface="宋体" panose="02010600030101010101" pitchFamily="2" charset="-122"/>
              </a:rPr>
              <a:t>/</a:t>
            </a:r>
            <a:r>
              <a:rPr lang="de-DE" altLang="zh-CN" i="1" dirty="0">
                <a:ea typeface="宋体" panose="02010600030101010101" pitchFamily="2" charset="-122"/>
              </a:rPr>
              <a:t>E |E</a:t>
            </a:r>
            <a:r>
              <a:rPr lang="de-DE" altLang="zh-CN" dirty="0">
                <a:ea typeface="宋体" panose="02010600030101010101" pitchFamily="2" charset="-122"/>
              </a:rPr>
              <a:t> ↑</a:t>
            </a:r>
            <a:r>
              <a:rPr lang="de-DE" altLang="zh-CN" i="1" dirty="0">
                <a:ea typeface="宋体" panose="02010600030101010101" pitchFamily="2" charset="-122"/>
              </a:rPr>
              <a:t>E|</a:t>
            </a:r>
            <a:r>
              <a:rPr lang="de-DE" altLang="zh-CN" dirty="0">
                <a:ea typeface="宋体" panose="02010600030101010101" pitchFamily="2" charset="-122"/>
              </a:rPr>
              <a:t>(</a:t>
            </a:r>
            <a:r>
              <a:rPr lang="de-DE" altLang="zh-CN" i="1" dirty="0">
                <a:ea typeface="宋体" panose="02010600030101010101" pitchFamily="2" charset="-122"/>
              </a:rPr>
              <a:t>E</a:t>
            </a:r>
            <a:r>
              <a:rPr lang="de-DE" altLang="zh-CN" dirty="0">
                <a:ea typeface="宋体" panose="02010600030101010101" pitchFamily="2" charset="-122"/>
              </a:rPr>
              <a:t>)</a:t>
            </a:r>
            <a:r>
              <a:rPr lang="de-DE" altLang="zh-CN" i="1" dirty="0">
                <a:ea typeface="宋体" panose="02010600030101010101" pitchFamily="2" charset="-122"/>
              </a:rPr>
              <a:t>|id</a:t>
            </a:r>
            <a:r>
              <a:rPr lang="de-DE" altLang="zh-CN" dirty="0">
                <a:ea typeface="宋体" panose="02010600030101010101" pitchFamily="2" charset="-122"/>
              </a:rPr>
              <a:t> |c</a:t>
            </a:r>
            <a:endParaRPr lang="en-US" altLang="zh-CN" dirty="0">
              <a:ea typeface="宋体" panose="02010600030101010101" pitchFamily="2" charset="-122"/>
            </a:endParaRPr>
          </a:p>
          <a:p>
            <a:pPr marL="609600" indent="-609600" eaLnBrk="1" hangingPunct="1">
              <a:lnSpc>
                <a:spcPct val="90000"/>
              </a:lnSpc>
              <a:buNone/>
              <a:defRPr/>
            </a:pPr>
            <a:r>
              <a:rPr lang="zh-CN" altLang="en-US" dirty="0">
                <a:latin typeface="+mn-ea"/>
              </a:rPr>
              <a:t>改造后的文法：</a:t>
            </a:r>
            <a:endParaRPr lang="de-DE" altLang="zh-CN" sz="2800" dirty="0">
              <a:latin typeface="+mn-ea"/>
            </a:endParaRPr>
          </a:p>
          <a:p>
            <a:pPr marL="669131" lvl="1" indent="-326231" eaLnBrk="1" hangingPunct="1">
              <a:lnSpc>
                <a:spcPct val="90000"/>
              </a:lnSpc>
              <a:defRPr/>
            </a:pPr>
            <a:r>
              <a:rPr lang="de-DE" altLang="zh-CN" sz="2400" i="1" dirty="0">
                <a:latin typeface="Times New Roman" panose="02020603050405020304" pitchFamily="18" charset="0"/>
                <a:ea typeface="宋体" panose="02010600030101010101" pitchFamily="2" charset="-122"/>
              </a:rPr>
              <a:t>Gexp</a:t>
            </a:r>
            <a:r>
              <a:rPr lang="zh-CN" altLang="de-DE" sz="2400" dirty="0">
                <a:latin typeface="Times New Roman" panose="02020603050405020304" pitchFamily="18" charset="0"/>
                <a:ea typeface="宋体" panose="02010600030101010101" pitchFamily="2" charset="-122"/>
              </a:rPr>
              <a:t>：	</a:t>
            </a:r>
            <a:r>
              <a:rPr lang="de-DE" altLang="zh-CN" sz="2400" i="1" dirty="0">
                <a:latin typeface="Times New Roman" panose="02020603050405020304" pitchFamily="18" charset="0"/>
                <a:ea typeface="宋体" panose="02010600030101010101" pitchFamily="2" charset="-122"/>
              </a:rPr>
              <a:t>E</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de-DE" altLang="zh-CN" sz="2400" i="1" dirty="0">
                <a:latin typeface="Times New Roman" panose="02020603050405020304" pitchFamily="18" charset="0"/>
                <a:ea typeface="宋体" panose="02010600030101010101" pitchFamily="2" charset="-122"/>
              </a:rPr>
              <a:t>E</a:t>
            </a:r>
            <a:r>
              <a:rPr lang="de-DE" altLang="zh-CN" sz="2400" dirty="0">
                <a:latin typeface="Times New Roman" panose="02020603050405020304" pitchFamily="18" charset="0"/>
                <a:ea typeface="宋体" panose="02010600030101010101" pitchFamily="2" charset="-122"/>
              </a:rPr>
              <a:t>+</a:t>
            </a:r>
            <a:r>
              <a:rPr lang="de-DE" altLang="zh-CN" sz="2400" i="1" dirty="0">
                <a:solidFill>
                  <a:srgbClr val="0070C0"/>
                </a:solidFill>
                <a:latin typeface="Times New Roman" panose="02020603050405020304" pitchFamily="18" charset="0"/>
                <a:ea typeface="宋体" panose="02010600030101010101" pitchFamily="2" charset="-122"/>
              </a:rPr>
              <a:t>T</a:t>
            </a:r>
            <a:r>
              <a:rPr lang="de-DE" altLang="zh-CN" sz="2400" dirty="0">
                <a:latin typeface="Times New Roman" panose="02020603050405020304" pitchFamily="18" charset="0"/>
                <a:ea typeface="宋体" panose="02010600030101010101" pitchFamily="2" charset="-122"/>
              </a:rPr>
              <a:t> | </a:t>
            </a:r>
            <a:r>
              <a:rPr lang="de-DE" altLang="zh-CN" sz="2400" i="1" dirty="0">
                <a:latin typeface="Times New Roman" panose="02020603050405020304" pitchFamily="18" charset="0"/>
                <a:ea typeface="宋体" panose="02010600030101010101" pitchFamily="2" charset="-122"/>
              </a:rPr>
              <a:t>E</a:t>
            </a:r>
            <a:r>
              <a:rPr lang="de-DE" altLang="zh-CN" sz="2400" dirty="0">
                <a:latin typeface="Times New Roman" panose="02020603050405020304" pitchFamily="18" charset="0"/>
                <a:ea typeface="宋体" panose="02010600030101010101" pitchFamily="2" charset="-122"/>
              </a:rPr>
              <a:t>-</a:t>
            </a:r>
            <a:r>
              <a:rPr lang="de-DE" altLang="zh-CN" sz="2400" i="1" dirty="0">
                <a:latin typeface="Times New Roman" panose="02020603050405020304" pitchFamily="18" charset="0"/>
                <a:ea typeface="宋体" panose="02010600030101010101" pitchFamily="2" charset="-122"/>
              </a:rPr>
              <a:t>T</a:t>
            </a:r>
            <a:r>
              <a:rPr lang="de-DE" altLang="zh-CN" sz="2400" dirty="0">
                <a:latin typeface="Times New Roman" panose="02020603050405020304" pitchFamily="18" charset="0"/>
                <a:ea typeface="宋体" panose="02010600030101010101" pitchFamily="2" charset="-122"/>
              </a:rPr>
              <a:t>| </a:t>
            </a:r>
            <a:r>
              <a:rPr lang="de-DE" altLang="zh-CN" sz="2400" i="1" dirty="0">
                <a:latin typeface="Times New Roman" panose="02020603050405020304" pitchFamily="18" charset="0"/>
                <a:ea typeface="宋体" panose="02010600030101010101" pitchFamily="2" charset="-122"/>
              </a:rPr>
              <a:t>T</a:t>
            </a:r>
            <a:endParaRPr lang="de-DE" altLang="zh-CN" sz="2400" dirty="0">
              <a:latin typeface="Times New Roman" panose="02020603050405020304" pitchFamily="18" charset="0"/>
              <a:ea typeface="宋体" panose="02010600030101010101" pitchFamily="2" charset="-122"/>
            </a:endParaRPr>
          </a:p>
          <a:p>
            <a:pPr marL="876300" lvl="1" indent="-533400" eaLnBrk="1" hangingPunct="1">
              <a:lnSpc>
                <a:spcPct val="90000"/>
              </a:lnSpc>
              <a:buNone/>
              <a:defRPr/>
            </a:pPr>
            <a:r>
              <a:rPr lang="de-DE" altLang="zh-CN" sz="2400" i="1" dirty="0">
                <a:latin typeface="Times New Roman" panose="02020603050405020304" pitchFamily="18" charset="0"/>
                <a:ea typeface="宋体" panose="02010600030101010101" pitchFamily="2" charset="-122"/>
              </a:rPr>
              <a:t>			T</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de-DE" altLang="zh-CN" sz="2400" i="1" dirty="0">
                <a:latin typeface="Times New Roman" panose="02020603050405020304" pitchFamily="18" charset="0"/>
                <a:ea typeface="宋体" panose="02010600030101010101" pitchFamily="2" charset="-122"/>
              </a:rPr>
              <a:t>T</a:t>
            </a:r>
            <a:r>
              <a:rPr lang="de-DE" altLang="zh-CN" sz="2400" dirty="0">
                <a:latin typeface="Times New Roman" panose="02020603050405020304" pitchFamily="18" charset="0"/>
                <a:ea typeface="宋体" panose="02010600030101010101" pitchFamily="2" charset="-122"/>
              </a:rPr>
              <a:t>*</a:t>
            </a:r>
            <a:r>
              <a:rPr lang="de-DE" altLang="zh-CN" sz="2400" i="1" dirty="0">
                <a:solidFill>
                  <a:srgbClr val="0070C0"/>
                </a:solidFill>
                <a:latin typeface="Times New Roman" panose="02020603050405020304" pitchFamily="18" charset="0"/>
                <a:ea typeface="宋体" panose="02010600030101010101" pitchFamily="2" charset="-122"/>
              </a:rPr>
              <a:t>F</a:t>
            </a:r>
            <a:r>
              <a:rPr lang="de-DE" altLang="zh-CN" sz="2400" dirty="0">
                <a:latin typeface="Times New Roman" panose="02020603050405020304" pitchFamily="18" charset="0"/>
                <a:ea typeface="宋体" panose="02010600030101010101" pitchFamily="2" charset="-122"/>
              </a:rPr>
              <a:t> | </a:t>
            </a:r>
            <a:r>
              <a:rPr lang="de-DE" altLang="zh-CN" sz="2400" i="1" dirty="0">
                <a:latin typeface="Times New Roman" panose="02020603050405020304" pitchFamily="18" charset="0"/>
                <a:ea typeface="宋体" panose="02010600030101010101" pitchFamily="2" charset="-122"/>
              </a:rPr>
              <a:t>T</a:t>
            </a:r>
            <a:r>
              <a:rPr lang="de-DE" altLang="zh-CN" sz="2400" dirty="0">
                <a:latin typeface="Times New Roman" panose="02020603050405020304" pitchFamily="18" charset="0"/>
                <a:ea typeface="宋体" panose="02010600030101010101" pitchFamily="2" charset="-122"/>
              </a:rPr>
              <a:t>/</a:t>
            </a:r>
            <a:r>
              <a:rPr lang="de-DE" altLang="zh-CN" sz="2400" i="1" dirty="0">
                <a:latin typeface="Times New Roman" panose="02020603050405020304" pitchFamily="18" charset="0"/>
                <a:ea typeface="宋体" panose="02010600030101010101" pitchFamily="2" charset="-122"/>
              </a:rPr>
              <a:t>F</a:t>
            </a:r>
            <a:r>
              <a:rPr lang="de-DE" altLang="zh-CN" sz="2400" dirty="0">
                <a:latin typeface="Times New Roman" panose="02020603050405020304" pitchFamily="18" charset="0"/>
                <a:ea typeface="宋体" panose="02010600030101010101" pitchFamily="2" charset="-122"/>
              </a:rPr>
              <a:t> | </a:t>
            </a:r>
            <a:r>
              <a:rPr lang="de-DE" altLang="zh-CN" sz="2400" i="1" dirty="0">
                <a:latin typeface="Times New Roman" panose="02020603050405020304" pitchFamily="18" charset="0"/>
                <a:ea typeface="宋体" panose="02010600030101010101" pitchFamily="2" charset="-122"/>
              </a:rPr>
              <a:t>F</a:t>
            </a:r>
            <a:endParaRPr lang="de-DE" altLang="zh-CN" sz="2400" dirty="0">
              <a:latin typeface="Times New Roman" panose="02020603050405020304" pitchFamily="18" charset="0"/>
              <a:ea typeface="宋体" panose="02010600030101010101" pitchFamily="2" charset="-122"/>
            </a:endParaRPr>
          </a:p>
          <a:p>
            <a:pPr marL="876300" lvl="1" indent="-533400" eaLnBrk="1" hangingPunct="1">
              <a:lnSpc>
                <a:spcPct val="90000"/>
              </a:lnSpc>
              <a:buNone/>
              <a:defRPr/>
            </a:pPr>
            <a:r>
              <a:rPr lang="de-DE" altLang="zh-CN" sz="2400" i="1" dirty="0">
                <a:latin typeface="Times New Roman" panose="02020603050405020304" pitchFamily="18" charset="0"/>
                <a:ea typeface="宋体" panose="02010600030101010101" pitchFamily="2" charset="-122"/>
              </a:rPr>
              <a:t>			F</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de-DE" altLang="zh-CN" sz="2400" i="1" dirty="0">
                <a:latin typeface="Times New Roman" panose="02020603050405020304" pitchFamily="18" charset="0"/>
                <a:ea typeface="宋体" panose="02010600030101010101" pitchFamily="2" charset="-122"/>
              </a:rPr>
              <a:t>F</a:t>
            </a:r>
            <a:r>
              <a:rPr lang="de-DE" altLang="zh-CN" sz="2400" dirty="0">
                <a:latin typeface="Times New Roman" panose="02020603050405020304" pitchFamily="18" charset="0"/>
                <a:ea typeface="宋体" panose="02010600030101010101" pitchFamily="2" charset="-122"/>
              </a:rPr>
              <a:t>↑</a:t>
            </a:r>
            <a:r>
              <a:rPr lang="de-DE" altLang="zh-CN" sz="2400" i="1" dirty="0">
                <a:solidFill>
                  <a:srgbClr val="0070C0"/>
                </a:solidFill>
                <a:latin typeface="Times New Roman" panose="02020603050405020304" pitchFamily="18" charset="0"/>
                <a:ea typeface="宋体" panose="02010600030101010101" pitchFamily="2" charset="-122"/>
              </a:rPr>
              <a:t>P</a:t>
            </a:r>
            <a:r>
              <a:rPr lang="de-DE" altLang="zh-CN" sz="2400" i="1" dirty="0">
                <a:latin typeface="Times New Roman" panose="02020603050405020304" pitchFamily="18" charset="0"/>
                <a:ea typeface="宋体" panose="02010600030101010101" pitchFamily="2" charset="-122"/>
              </a:rPr>
              <a:t> </a:t>
            </a:r>
            <a:r>
              <a:rPr lang="de-DE" altLang="zh-CN" sz="2400" dirty="0">
                <a:latin typeface="Times New Roman" panose="02020603050405020304" pitchFamily="18" charset="0"/>
                <a:ea typeface="宋体" panose="02010600030101010101" pitchFamily="2" charset="-122"/>
              </a:rPr>
              <a:t>| </a:t>
            </a:r>
            <a:r>
              <a:rPr lang="de-DE" altLang="zh-CN" sz="2400" i="1" dirty="0">
                <a:latin typeface="Times New Roman" panose="02020603050405020304" pitchFamily="18" charset="0"/>
                <a:ea typeface="宋体" panose="02010600030101010101" pitchFamily="2" charset="-122"/>
              </a:rPr>
              <a:t>P</a:t>
            </a:r>
            <a:r>
              <a:rPr lang="de-DE" altLang="zh-CN" sz="2400" dirty="0">
                <a:latin typeface="Times New Roman" panose="02020603050405020304" pitchFamily="18" charset="0"/>
                <a:ea typeface="宋体" panose="02010600030101010101" pitchFamily="2" charset="-122"/>
              </a:rPr>
              <a:t> </a:t>
            </a:r>
          </a:p>
          <a:p>
            <a:pPr marL="876300" lvl="1" indent="-533400" eaLnBrk="1" hangingPunct="1">
              <a:lnSpc>
                <a:spcPct val="90000"/>
              </a:lnSpc>
              <a:buNone/>
              <a:defRPr/>
            </a:pPr>
            <a:r>
              <a:rPr lang="de-DE" altLang="zh-CN" sz="2400" i="1" dirty="0">
                <a:latin typeface="Times New Roman" panose="02020603050405020304" pitchFamily="18" charset="0"/>
                <a:ea typeface="宋体" panose="02010600030101010101" pitchFamily="2" charset="-122"/>
              </a:rPr>
              <a:t>			P</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de-DE" altLang="zh-CN" sz="2400" i="1" dirty="0">
                <a:latin typeface="Times New Roman" panose="02020603050405020304" pitchFamily="18" charset="0"/>
                <a:ea typeface="宋体" panose="02010600030101010101" pitchFamily="2" charset="-122"/>
              </a:rPr>
              <a:t>c</a:t>
            </a:r>
            <a:r>
              <a:rPr lang="de-DE" altLang="zh-CN" sz="2400" dirty="0">
                <a:latin typeface="Times New Roman" panose="02020603050405020304" pitchFamily="18" charset="0"/>
                <a:ea typeface="宋体" panose="02010600030101010101" pitchFamily="2" charset="-122"/>
              </a:rPr>
              <a:t> | id | (</a:t>
            </a:r>
            <a:r>
              <a:rPr lang="de-DE" altLang="zh-CN" sz="2400" i="1" dirty="0">
                <a:latin typeface="Times New Roman" panose="02020603050405020304" pitchFamily="18" charset="0"/>
                <a:ea typeface="宋体" panose="02010600030101010101" pitchFamily="2" charset="-122"/>
              </a:rPr>
              <a:t>E</a:t>
            </a:r>
            <a:r>
              <a:rPr lang="de-DE" altLang="zh-CN" sz="24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rPr>
              <a:t> </a:t>
            </a:r>
            <a:endParaRPr lang="en-US" altLang="zh-CN" sz="2400" dirty="0">
              <a:latin typeface="Times New Roman" panose="02020603050405020304" pitchFamily="18" charset="0"/>
              <a:ea typeface="宋体" panose="02010600030101010101" pitchFamily="2" charset="-122"/>
            </a:endParaRPr>
          </a:p>
        </p:txBody>
      </p:sp>
      <p:sp>
        <p:nvSpPr>
          <p:cNvPr id="19460" name="Rectangle 2"/>
          <p:cNvSpPr>
            <a:spLocks noGrp="1" noChangeArrowheads="1"/>
          </p:cNvSpPr>
          <p:nvPr>
            <p:ph type="title"/>
          </p:nvPr>
        </p:nvSpPr>
        <p:spPr>
          <a:noFill/>
        </p:spPr>
        <p:txBody>
          <a:bodyPr vert="horz" wrap="square" lIns="69056" tIns="34529" rIns="69056" bIns="34529" numCol="1" anchor="ctr" anchorCtr="0" compatLnSpc="1">
            <a:prstTxWarp prst="textNoShape">
              <a:avLst/>
            </a:prstTxWarp>
          </a:bodyPr>
          <a:lstStyle/>
          <a:p>
            <a:pPr marL="609600" indent="-609600" eaLnBrk="1" hangingPunct="1">
              <a:lnSpc>
                <a:spcPct val="90000"/>
              </a:lnSpc>
            </a:pPr>
            <a:r>
              <a:rPr lang="zh-CN" altLang="en-US" dirty="0">
                <a:latin typeface="微软雅黑" panose="020B0503020204020204" pitchFamily="34" charset="-122"/>
                <a:ea typeface="微软雅黑" panose="020B0503020204020204" pitchFamily="34" charset="-122"/>
              </a:rPr>
              <a:t>对上下文无关文法的改造 </a:t>
            </a:r>
          </a:p>
        </p:txBody>
      </p:sp>
      <p:sp>
        <p:nvSpPr>
          <p:cNvPr id="19459" name="灯片编号占位符 5"/>
          <p:cNvSpPr>
            <a:spLocks noGrp="1"/>
          </p:cNvSpPr>
          <p:nvPr>
            <p:ph type="sldNum" sz="quarter" idx="12"/>
          </p:nvPr>
        </p:nvSpPr>
        <p:spPr>
          <a:noFill/>
        </p:spPr>
        <p:txBody>
          <a:bodyPr anchor="t"/>
          <a:lstStyle>
            <a:lvl1pPr>
              <a:spcBef>
                <a:spcPct val="20000"/>
              </a:spcBef>
              <a:buClr>
                <a:schemeClr val="folHlink"/>
              </a:buClr>
              <a:buSzPct val="6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1pPr>
            <a:lvl2pPr marL="557213" indent="-214313">
              <a:spcBef>
                <a:spcPct val="20000"/>
              </a:spcBef>
              <a:buClr>
                <a:schemeClr val="hlink"/>
              </a:buClr>
              <a:buSzPct val="55000"/>
              <a:buFont typeface="Wingdings" panose="05000000000000000000" pitchFamily="2" charset="2"/>
              <a:buChar char="n"/>
              <a:defRPr sz="2100" b="1">
                <a:solidFill>
                  <a:schemeClr val="tx1"/>
                </a:solidFill>
                <a:latin typeface="Tahoma" panose="020B0604030504040204" pitchFamily="34" charset="0"/>
                <a:ea typeface="楷体_GB2312" panose="02010609030101010101" pitchFamily="49" charset="-122"/>
              </a:defRPr>
            </a:lvl2pPr>
            <a:lvl3pPr marL="857250" indent="-171450">
              <a:spcBef>
                <a:spcPct val="20000"/>
              </a:spcBef>
              <a:buClr>
                <a:schemeClr val="folHlink"/>
              </a:buClr>
              <a:buSzPct val="50000"/>
              <a:buFont typeface="Wingdings" panose="05000000000000000000" pitchFamily="2" charset="2"/>
              <a:buChar char="n"/>
              <a:defRPr sz="1800" b="1">
                <a:solidFill>
                  <a:schemeClr val="tx1"/>
                </a:solidFill>
                <a:latin typeface="Tahoma" panose="020B0604030504040204" pitchFamily="34" charset="0"/>
                <a:ea typeface="楷体_GB2312" panose="02010609030101010101" pitchFamily="49" charset="-122"/>
              </a:defRPr>
            </a:lvl3pPr>
            <a:lvl4pPr marL="1200150" indent="-171450">
              <a:spcBef>
                <a:spcPct val="20000"/>
              </a:spcBef>
              <a:buClr>
                <a:schemeClr val="accent2"/>
              </a:buClr>
              <a:buSzPct val="55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4pPr>
            <a:lvl5pPr marL="1543050" indent="-171450">
              <a:spcBef>
                <a:spcPct val="20000"/>
              </a:spcBef>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fld id="{D64B859C-E49D-4EFA-8471-97D390B513E2}" type="slidenum">
              <a:rPr lang="en-US" altLang="zh-CN" sz="1050" b="0">
                <a:latin typeface="Arial" panose="020B0604020202020204" pitchFamily="34" charset="0"/>
                <a:ea typeface="宋体" panose="02010600030101010101" pitchFamily="2" charset="-122"/>
              </a:rPr>
              <a:pPr>
                <a:spcBef>
                  <a:spcPct val="0"/>
                </a:spcBef>
                <a:buClrTx/>
                <a:buSzTx/>
                <a:buFontTx/>
                <a:buNone/>
              </a:pPr>
              <a:t>17</a:t>
            </a:fld>
            <a:endParaRPr lang="en-US" altLang="zh-CN" sz="1050" b="0">
              <a:latin typeface="Arial" panose="020B0604020202020204" pitchFamily="34" charset="0"/>
              <a:ea typeface="宋体" panose="02010600030101010101" pitchFamily="2" charset="-122"/>
            </a:endParaRPr>
          </a:p>
        </p:txBody>
      </p:sp>
      <p:sp>
        <p:nvSpPr>
          <p:cNvPr id="2" name="对话气泡: 圆角矩形 1">
            <a:extLst>
              <a:ext uri="{FF2B5EF4-FFF2-40B4-BE49-F238E27FC236}">
                <a16:creationId xmlns:a16="http://schemas.microsoft.com/office/drawing/2014/main" id="{21FCF294-F95F-4545-840B-5C4473B5F763}"/>
              </a:ext>
            </a:extLst>
          </p:cNvPr>
          <p:cNvSpPr/>
          <p:nvPr/>
        </p:nvSpPr>
        <p:spPr>
          <a:xfrm>
            <a:off x="6329199" y="1131590"/>
            <a:ext cx="2059225" cy="792088"/>
          </a:xfrm>
          <a:prstGeom prst="wedgeRoundRectCallout">
            <a:avLst>
              <a:gd name="adj1" fmla="val -38259"/>
              <a:gd name="adj2" fmla="val 87041"/>
              <a:gd name="adj3" fmla="val 16667"/>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70C0"/>
                </a:solidFill>
                <a:latin typeface="Times New Roman" panose="02020603050405020304" pitchFamily="18" charset="0"/>
              </a:rPr>
              <a:t>运算符优先级不明，引起歧义</a:t>
            </a:r>
            <a:endParaRPr lang="zh-CN" altLang="en-US" b="1" dirty="0"/>
          </a:p>
        </p:txBody>
      </p:sp>
      <p:sp>
        <p:nvSpPr>
          <p:cNvPr id="7" name="对话气泡: 圆角矩形 6">
            <a:extLst>
              <a:ext uri="{FF2B5EF4-FFF2-40B4-BE49-F238E27FC236}">
                <a16:creationId xmlns:a16="http://schemas.microsoft.com/office/drawing/2014/main" id="{06C8EA14-BC79-424E-870E-ADC07EBF2E98}"/>
              </a:ext>
            </a:extLst>
          </p:cNvPr>
          <p:cNvSpPr/>
          <p:nvPr/>
        </p:nvSpPr>
        <p:spPr>
          <a:xfrm>
            <a:off x="5436096" y="2823779"/>
            <a:ext cx="2736304" cy="792088"/>
          </a:xfrm>
          <a:prstGeom prst="wedgeRoundRectCallout">
            <a:avLst>
              <a:gd name="adj1" fmla="val -73045"/>
              <a:gd name="adj2" fmla="val 15184"/>
              <a:gd name="adj3" fmla="val 16667"/>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70C0"/>
                </a:solidFill>
                <a:latin typeface="Times New Roman" panose="02020603050405020304" pitchFamily="18" charset="0"/>
              </a:rPr>
              <a:t>明确了运算符优先级，解决了歧义。</a:t>
            </a:r>
            <a:endParaRPr lang="zh-CN" altLang="en-US" b="1" dirty="0"/>
          </a:p>
        </p:txBody>
      </p:sp>
      <p:sp>
        <p:nvSpPr>
          <p:cNvPr id="5" name="文本框 4">
            <a:extLst>
              <a:ext uri="{FF2B5EF4-FFF2-40B4-BE49-F238E27FC236}">
                <a16:creationId xmlns:a16="http://schemas.microsoft.com/office/drawing/2014/main" id="{545122BB-D43C-4D43-A37E-C6D623EA436E}"/>
              </a:ext>
            </a:extLst>
          </p:cNvPr>
          <p:cNvSpPr txBox="1"/>
          <p:nvPr/>
        </p:nvSpPr>
        <p:spPr>
          <a:xfrm>
            <a:off x="4953532" y="3830707"/>
            <a:ext cx="3456384" cy="707886"/>
          </a:xfrm>
          <a:prstGeom prst="rect">
            <a:avLst/>
          </a:prstGeom>
          <a:noFill/>
        </p:spPr>
        <p:txBody>
          <a:bodyPr wrap="square" rtlCol="0">
            <a:spAutoFit/>
          </a:bodyPr>
          <a:lstStyle/>
          <a:p>
            <a:pPr algn="ctr"/>
            <a:r>
              <a:rPr lang="zh-CN" altLang="en-US" sz="2000" b="1" dirty="0">
                <a:latin typeface="华文楷体" panose="02010600040101010101" pitchFamily="2" charset="-122"/>
                <a:ea typeface="华文楷体" panose="02010600040101010101" pitchFamily="2" charset="-122"/>
              </a:rPr>
              <a:t>思考：此文法是如何实现运行符优先级和结合性的？</a:t>
            </a:r>
            <a:endParaRPr lang="en-US" altLang="zh-CN" sz="2000" b="1"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145283">
                                            <p:txEl>
                                              <p:pRg st="0" end="0"/>
                                            </p:txEl>
                                          </p:spTgt>
                                        </p:tgtEl>
                                        <p:attrNameLst>
                                          <p:attrName>style.visibility</p:attrName>
                                        </p:attrNameLst>
                                      </p:cBhvr>
                                      <p:to>
                                        <p:strVal val="visible"/>
                                      </p:to>
                                    </p:set>
                                    <p:animEffect transition="in" filter="slide(fromBottom)">
                                      <p:cBhvr>
                                        <p:cTn id="7" dur="500"/>
                                        <p:tgtEl>
                                          <p:spTgt spid="2145283">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145283">
                                            <p:txEl>
                                              <p:pRg st="1" end="1"/>
                                            </p:txEl>
                                          </p:spTgt>
                                        </p:tgtEl>
                                        <p:attrNameLst>
                                          <p:attrName>style.visibility</p:attrName>
                                        </p:attrNameLst>
                                      </p:cBhvr>
                                      <p:to>
                                        <p:strVal val="visible"/>
                                      </p:to>
                                    </p:set>
                                    <p:animEffect transition="in" filter="slide(fromBottom)">
                                      <p:cBhvr>
                                        <p:cTn id="10" dur="500"/>
                                        <p:tgtEl>
                                          <p:spTgt spid="2145283">
                                            <p:txEl>
                                              <p:pRg st="1" end="1"/>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2145283">
                                            <p:txEl>
                                              <p:pRg st="2" end="2"/>
                                            </p:txEl>
                                          </p:spTgt>
                                        </p:tgtEl>
                                        <p:attrNameLst>
                                          <p:attrName>style.visibility</p:attrName>
                                        </p:attrNameLst>
                                      </p:cBhvr>
                                      <p:to>
                                        <p:strVal val="visible"/>
                                      </p:to>
                                    </p:set>
                                    <p:animEffect transition="in" filter="slide(fromBottom)">
                                      <p:cBhvr>
                                        <p:cTn id="13" dur="500"/>
                                        <p:tgtEl>
                                          <p:spTgt spid="214528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2145283">
                                            <p:txEl>
                                              <p:pRg st="3" end="3"/>
                                            </p:txEl>
                                          </p:spTgt>
                                        </p:tgtEl>
                                        <p:attrNameLst>
                                          <p:attrName>style.visibility</p:attrName>
                                        </p:attrNameLst>
                                      </p:cBhvr>
                                      <p:to>
                                        <p:strVal val="visible"/>
                                      </p:to>
                                    </p:set>
                                    <p:animEffect transition="in" filter="slide(fromBottom)">
                                      <p:cBhvr>
                                        <p:cTn id="18" dur="500"/>
                                        <p:tgtEl>
                                          <p:spTgt spid="214528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2145283">
                                            <p:txEl>
                                              <p:pRg st="4" end="4"/>
                                            </p:txEl>
                                          </p:spTgt>
                                        </p:tgtEl>
                                        <p:attrNameLst>
                                          <p:attrName>style.visibility</p:attrName>
                                        </p:attrNameLst>
                                      </p:cBhvr>
                                      <p:to>
                                        <p:strVal val="visible"/>
                                      </p:to>
                                    </p:set>
                                    <p:animEffect transition="in" filter="slide(fromBottom)">
                                      <p:cBhvr>
                                        <p:cTn id="28" dur="500"/>
                                        <p:tgtEl>
                                          <p:spTgt spid="2145283">
                                            <p:txEl>
                                              <p:pRg st="4" end="4"/>
                                            </p:txEl>
                                          </p:spTgt>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2145283">
                                            <p:txEl>
                                              <p:pRg st="5" end="5"/>
                                            </p:txEl>
                                          </p:spTgt>
                                        </p:tgtEl>
                                        <p:attrNameLst>
                                          <p:attrName>style.visibility</p:attrName>
                                        </p:attrNameLst>
                                      </p:cBhvr>
                                      <p:to>
                                        <p:strVal val="visible"/>
                                      </p:to>
                                    </p:set>
                                    <p:animEffect transition="in" filter="slide(fromBottom)">
                                      <p:cBhvr>
                                        <p:cTn id="31" dur="500"/>
                                        <p:tgtEl>
                                          <p:spTgt spid="2145283">
                                            <p:txEl>
                                              <p:pRg st="5" end="5"/>
                                            </p:txEl>
                                          </p:spTgt>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2145283">
                                            <p:txEl>
                                              <p:pRg st="6" end="6"/>
                                            </p:txEl>
                                          </p:spTgt>
                                        </p:tgtEl>
                                        <p:attrNameLst>
                                          <p:attrName>style.visibility</p:attrName>
                                        </p:attrNameLst>
                                      </p:cBhvr>
                                      <p:to>
                                        <p:strVal val="visible"/>
                                      </p:to>
                                    </p:set>
                                    <p:animEffect transition="in" filter="slide(fromBottom)">
                                      <p:cBhvr>
                                        <p:cTn id="34" dur="500"/>
                                        <p:tgtEl>
                                          <p:spTgt spid="2145283">
                                            <p:txEl>
                                              <p:pRg st="6" end="6"/>
                                            </p:txEl>
                                          </p:spTgt>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2145283">
                                            <p:txEl>
                                              <p:pRg st="7" end="7"/>
                                            </p:txEl>
                                          </p:spTgt>
                                        </p:tgtEl>
                                        <p:attrNameLst>
                                          <p:attrName>style.visibility</p:attrName>
                                        </p:attrNameLst>
                                      </p:cBhvr>
                                      <p:to>
                                        <p:strVal val="visible"/>
                                      </p:to>
                                    </p:set>
                                    <p:animEffect transition="in" filter="slide(fromBottom)">
                                      <p:cBhvr>
                                        <p:cTn id="37" dur="500"/>
                                        <p:tgtEl>
                                          <p:spTgt spid="2145283">
                                            <p:txEl>
                                              <p:pRg st="7" end="7"/>
                                            </p:txEl>
                                          </p:spTgt>
                                        </p:tgtEl>
                                      </p:cBhvr>
                                    </p:animEffect>
                                  </p:childTnLst>
                                </p:cTn>
                              </p:par>
                              <p:par>
                                <p:cTn id="38" presetID="12" presetClass="entr" presetSubtype="4" fill="hold" grpId="0" nodeType="withEffect">
                                  <p:stCondLst>
                                    <p:cond delay="0"/>
                                  </p:stCondLst>
                                  <p:childTnLst>
                                    <p:set>
                                      <p:cBhvr>
                                        <p:cTn id="39" dur="1" fill="hold">
                                          <p:stCondLst>
                                            <p:cond delay="0"/>
                                          </p:stCondLst>
                                        </p:cTn>
                                        <p:tgtEl>
                                          <p:spTgt spid="2145283">
                                            <p:txEl>
                                              <p:pRg st="8" end="8"/>
                                            </p:txEl>
                                          </p:spTgt>
                                        </p:tgtEl>
                                        <p:attrNameLst>
                                          <p:attrName>style.visibility</p:attrName>
                                        </p:attrNameLst>
                                      </p:cBhvr>
                                      <p:to>
                                        <p:strVal val="visible"/>
                                      </p:to>
                                    </p:set>
                                    <p:animEffect transition="in" filter="slide(fromBottom)">
                                      <p:cBhvr>
                                        <p:cTn id="40" dur="500"/>
                                        <p:tgtEl>
                                          <p:spTgt spid="214528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down)">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down)">
                                      <p:cBhvr>
                                        <p:cTn id="5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5283" grpId="0" uiExpand="1" build="p" autoUpdateAnimBg="0"/>
      <p:bldP spid="2" grpId="0" animBg="1"/>
      <p:bldP spid="7" grpId="0" animBg="1"/>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48355" name="Rectangle 3"/>
          <p:cNvSpPr>
            <a:spLocks noGrp="1" noChangeArrowheads="1"/>
          </p:cNvSpPr>
          <p:nvPr>
            <p:ph idx="1"/>
          </p:nvPr>
        </p:nvSpPr>
        <p:spPr>
          <a:xfrm>
            <a:off x="755576" y="858118"/>
            <a:ext cx="7560840" cy="3657848"/>
          </a:xfrm>
        </p:spPr>
        <p:txBody>
          <a:bodyPr vert="horz" wrap="square" lIns="69056" tIns="34529" rIns="69056" bIns="34529" numCol="1" anchor="t" anchorCtr="0" compatLnSpc="1">
            <a:prstTxWarp prst="textNoShape">
              <a:avLst/>
            </a:prstTxWarp>
          </a:bodyPr>
          <a:lstStyle/>
          <a:p>
            <a:pPr marL="609600" indent="-609600" eaLnBrk="1" hangingPunct="1">
              <a:buNone/>
              <a:defRPr/>
            </a:pPr>
            <a:r>
              <a:rPr lang="en-US" altLang="zh-CN" sz="2800" dirty="0">
                <a:solidFill>
                  <a:srgbClr val="0070C0"/>
                </a:solidFill>
                <a:latin typeface="Times New Roman" panose="02020603050405020304" pitchFamily="18" charset="0"/>
              </a:rPr>
              <a:t>1.</a:t>
            </a:r>
            <a:r>
              <a:rPr lang="zh-CN" altLang="en-US" sz="2800" dirty="0">
                <a:solidFill>
                  <a:srgbClr val="0070C0"/>
                </a:solidFill>
                <a:latin typeface="Times New Roman" panose="02020603050405020304" pitchFamily="18" charset="0"/>
              </a:rPr>
              <a:t>消除二义性</a:t>
            </a:r>
          </a:p>
          <a:p>
            <a:pPr marL="342900" lvl="1" indent="0" eaLnBrk="1" hangingPunct="1">
              <a:buNone/>
              <a:defRPr/>
            </a:pPr>
            <a:r>
              <a:rPr lang="zh-CN" altLang="en-US" sz="2800" dirty="0">
                <a:latin typeface="Times New Roman" panose="02020603050405020304" pitchFamily="18" charset="0"/>
              </a:rPr>
              <a:t>改造如下文法：</a:t>
            </a:r>
          </a:p>
          <a:p>
            <a:pPr marL="342900" lvl="1" indent="0" eaLnBrk="1" hangingPunct="1">
              <a:buNone/>
              <a:defRPr/>
            </a:pPr>
            <a:r>
              <a:rPr lang="en-US" altLang="zh-CN" sz="2400" dirty="0">
                <a:latin typeface="Times New Roman" panose="02020603050405020304" pitchFamily="18" charset="0"/>
                <a:ea typeface="宋体" panose="02010600030101010101" pitchFamily="2" charset="-122"/>
              </a:rPr>
              <a:t>&lt;</a:t>
            </a:r>
            <a:r>
              <a:rPr lang="en-US" altLang="zh-CN" sz="2400" i="1" dirty="0" err="1">
                <a:latin typeface="Times New Roman" panose="02020603050405020304" pitchFamily="18" charset="0"/>
                <a:ea typeface="宋体" panose="02010600030101010101" pitchFamily="2" charset="-122"/>
              </a:rPr>
              <a:t>stmt</a:t>
            </a:r>
            <a:r>
              <a:rPr lang="en-US" altLang="zh-CN" sz="2400" dirty="0">
                <a:latin typeface="Times New Roman" panose="02020603050405020304" pitchFamily="18" charset="0"/>
                <a:ea typeface="宋体" panose="02010600030101010101" pitchFamily="2" charset="-122"/>
              </a:rPr>
              <a:t>&gt;→ if &lt;</a:t>
            </a:r>
            <a:r>
              <a:rPr lang="en-US" altLang="zh-CN" sz="2400" i="1" dirty="0">
                <a:latin typeface="Times New Roman" panose="02020603050405020304" pitchFamily="18" charset="0"/>
                <a:ea typeface="宋体" panose="02010600030101010101" pitchFamily="2" charset="-122"/>
              </a:rPr>
              <a:t>expr</a:t>
            </a:r>
            <a:r>
              <a:rPr lang="en-US" altLang="zh-CN" sz="2400" dirty="0">
                <a:latin typeface="Times New Roman" panose="02020603050405020304" pitchFamily="18" charset="0"/>
                <a:ea typeface="宋体" panose="02010600030101010101" pitchFamily="2" charset="-122"/>
              </a:rPr>
              <a:t>&gt; then &lt;</a:t>
            </a:r>
            <a:r>
              <a:rPr lang="en-US" altLang="zh-CN" sz="2400" i="1" dirty="0" err="1">
                <a:latin typeface="Times New Roman" panose="02020603050405020304" pitchFamily="18" charset="0"/>
                <a:ea typeface="宋体" panose="02010600030101010101" pitchFamily="2" charset="-122"/>
              </a:rPr>
              <a:t>stmt</a:t>
            </a:r>
            <a:r>
              <a:rPr lang="en-US" altLang="zh-CN" sz="2400" dirty="0">
                <a:latin typeface="Times New Roman" panose="02020603050405020304" pitchFamily="18" charset="0"/>
                <a:ea typeface="宋体" panose="02010600030101010101" pitchFamily="2" charset="-122"/>
              </a:rPr>
              <a:t>&gt;</a:t>
            </a:r>
          </a:p>
          <a:p>
            <a:pPr marL="342900" lvl="1" indent="0" eaLnBrk="1" hangingPunct="1">
              <a:buNone/>
              <a:defRPr/>
            </a:pPr>
            <a:r>
              <a:rPr lang="en-US" altLang="zh-CN" sz="2400" dirty="0">
                <a:latin typeface="Times New Roman" panose="02020603050405020304" pitchFamily="18" charset="0"/>
                <a:ea typeface="宋体" panose="02010600030101010101" pitchFamily="2" charset="-122"/>
              </a:rPr>
              <a:t>             |  if &lt;</a:t>
            </a:r>
            <a:r>
              <a:rPr lang="en-US" altLang="zh-CN" sz="2400" i="1" dirty="0">
                <a:latin typeface="Times New Roman" panose="02020603050405020304" pitchFamily="18" charset="0"/>
                <a:ea typeface="宋体" panose="02010600030101010101" pitchFamily="2" charset="-122"/>
              </a:rPr>
              <a:t>expr</a:t>
            </a:r>
            <a:r>
              <a:rPr lang="en-US" altLang="zh-CN" sz="2400" dirty="0">
                <a:latin typeface="Times New Roman" panose="02020603050405020304" pitchFamily="18" charset="0"/>
                <a:ea typeface="宋体" panose="02010600030101010101" pitchFamily="2" charset="-122"/>
              </a:rPr>
              <a:t>&gt; then &lt;</a:t>
            </a:r>
            <a:r>
              <a:rPr lang="en-US" altLang="zh-CN" sz="2400" i="1" dirty="0" err="1">
                <a:latin typeface="Times New Roman" panose="02020603050405020304" pitchFamily="18" charset="0"/>
                <a:ea typeface="宋体" panose="02010600030101010101" pitchFamily="2" charset="-122"/>
              </a:rPr>
              <a:t>stmt</a:t>
            </a:r>
            <a:r>
              <a:rPr lang="en-US" altLang="zh-CN" sz="2400" dirty="0">
                <a:latin typeface="Times New Roman" panose="02020603050405020304" pitchFamily="18" charset="0"/>
                <a:ea typeface="宋体" panose="02010600030101010101" pitchFamily="2" charset="-122"/>
              </a:rPr>
              <a:t>&gt; else &lt;</a:t>
            </a:r>
            <a:r>
              <a:rPr lang="en-US" altLang="zh-CN" sz="2400" i="1" dirty="0" err="1">
                <a:latin typeface="Times New Roman" panose="02020603050405020304" pitchFamily="18" charset="0"/>
                <a:ea typeface="宋体" panose="02010600030101010101" pitchFamily="2" charset="-122"/>
              </a:rPr>
              <a:t>stmt</a:t>
            </a:r>
            <a:r>
              <a:rPr lang="en-US" altLang="zh-CN" sz="2400" dirty="0">
                <a:latin typeface="Times New Roman" panose="02020603050405020304" pitchFamily="18" charset="0"/>
                <a:ea typeface="宋体" panose="02010600030101010101" pitchFamily="2" charset="-122"/>
              </a:rPr>
              <a:t>&gt;</a:t>
            </a:r>
          </a:p>
          <a:p>
            <a:pPr marL="342900" lvl="1" indent="0" eaLnBrk="1" hangingPunct="1">
              <a:buNone/>
              <a:defRPr/>
            </a:pPr>
            <a:r>
              <a:rPr lang="en-US" altLang="zh-CN" sz="2400" dirty="0">
                <a:latin typeface="Times New Roman" panose="02020603050405020304" pitchFamily="18" charset="0"/>
                <a:ea typeface="宋体" panose="02010600030101010101" pitchFamily="2" charset="-122"/>
              </a:rPr>
              <a:t>             |  other                                              </a:t>
            </a:r>
          </a:p>
          <a:p>
            <a:pPr marL="496887" indent="-457200" eaLnBrk="1" hangingPunct="1">
              <a:spcBef>
                <a:spcPts val="1200"/>
              </a:spcBef>
              <a:defRPr/>
            </a:pPr>
            <a:r>
              <a:rPr lang="zh-CN" altLang="en-US" dirty="0">
                <a:latin typeface="Times New Roman" panose="02020603050405020304" pitchFamily="18" charset="0"/>
              </a:rPr>
              <a:t>根据</a:t>
            </a:r>
            <a:r>
              <a:rPr lang="en-US" altLang="zh-CN" dirty="0">
                <a:latin typeface="Times New Roman" panose="02020603050405020304" pitchFamily="18" charset="0"/>
              </a:rPr>
              <a:t>if</a:t>
            </a:r>
            <a:r>
              <a:rPr lang="zh-CN" altLang="en-US" dirty="0">
                <a:latin typeface="Times New Roman" panose="02020603050405020304" pitchFamily="18" charset="0"/>
              </a:rPr>
              <a:t>语句中</a:t>
            </a:r>
            <a:r>
              <a:rPr lang="en-US" altLang="zh-CN" dirty="0">
                <a:latin typeface="Times New Roman" panose="02020603050405020304" pitchFamily="18" charset="0"/>
              </a:rPr>
              <a:t>else</a:t>
            </a:r>
            <a:r>
              <a:rPr lang="zh-CN" altLang="en-US" dirty="0">
                <a:latin typeface="Times New Roman" panose="02020603050405020304" pitchFamily="18" charset="0"/>
              </a:rPr>
              <a:t>与</a:t>
            </a:r>
            <a:r>
              <a:rPr lang="en-US" altLang="zh-CN" dirty="0">
                <a:latin typeface="Times New Roman" panose="02020603050405020304" pitchFamily="18" charset="0"/>
              </a:rPr>
              <a:t>then</a:t>
            </a:r>
            <a:r>
              <a:rPr lang="zh-CN" altLang="en-US" dirty="0">
                <a:latin typeface="Times New Roman" panose="02020603050405020304" pitchFamily="18" charset="0"/>
              </a:rPr>
              <a:t>配对情况将其分为</a:t>
            </a:r>
            <a:r>
              <a:rPr lang="zh-CN" altLang="en-US" dirty="0">
                <a:solidFill>
                  <a:srgbClr val="0070C0"/>
                </a:solidFill>
                <a:latin typeface="Times New Roman" panose="02020603050405020304" pitchFamily="18" charset="0"/>
              </a:rPr>
              <a:t>配对的语句</a:t>
            </a:r>
            <a:r>
              <a:rPr lang="zh-CN" altLang="en-US" dirty="0">
                <a:latin typeface="Times New Roman" panose="02020603050405020304" pitchFamily="18" charset="0"/>
              </a:rPr>
              <a:t>和</a:t>
            </a:r>
            <a:r>
              <a:rPr lang="zh-CN" altLang="en-US" dirty="0">
                <a:solidFill>
                  <a:srgbClr val="0070C0"/>
                </a:solidFill>
                <a:latin typeface="Times New Roman" panose="02020603050405020304" pitchFamily="18" charset="0"/>
              </a:rPr>
              <a:t>不配对的语句</a:t>
            </a:r>
            <a:r>
              <a:rPr lang="zh-CN" altLang="en-US" dirty="0">
                <a:latin typeface="Times New Roman" panose="02020603050405020304" pitchFamily="18" charset="0"/>
              </a:rPr>
              <a:t>两类。</a:t>
            </a:r>
          </a:p>
        </p:txBody>
      </p:sp>
      <p:sp>
        <p:nvSpPr>
          <p:cNvPr id="21508" name="Rectangle 2"/>
          <p:cNvSpPr>
            <a:spLocks noGrp="1" noChangeArrowheads="1"/>
          </p:cNvSpPr>
          <p:nvPr>
            <p:ph type="title"/>
          </p:nvPr>
        </p:nvSpPr>
        <p:spPr>
          <a:noFill/>
        </p:spPr>
        <p:txBody>
          <a:bodyPr vert="horz" wrap="square" lIns="69056" tIns="34529" rIns="69056" bIns="34529" numCol="1" anchor="ctr" anchorCtr="0" compatLnSpc="1">
            <a:prstTxWarp prst="textNoShape">
              <a:avLst/>
            </a:prstTxWarp>
          </a:bodyPr>
          <a:lstStyle/>
          <a:p>
            <a:pPr eaLnBrk="1" hangingPunct="1"/>
            <a:r>
              <a:rPr lang="zh-CN" altLang="en-US" sz="3000" dirty="0">
                <a:latin typeface="微软雅黑" panose="020B0503020204020204" pitchFamily="34" charset="-122"/>
                <a:ea typeface="微软雅黑" panose="020B0503020204020204" pitchFamily="34" charset="-122"/>
              </a:rPr>
              <a:t>对上下文无关文法的改造 </a:t>
            </a:r>
          </a:p>
        </p:txBody>
      </p:sp>
      <p:sp>
        <p:nvSpPr>
          <p:cNvPr id="21507" name="灯片编号占位符 5"/>
          <p:cNvSpPr>
            <a:spLocks noGrp="1"/>
          </p:cNvSpPr>
          <p:nvPr>
            <p:ph type="sldNum" sz="quarter" idx="12"/>
          </p:nvPr>
        </p:nvSpPr>
        <p:spPr>
          <a:noFill/>
        </p:spPr>
        <p:txBody>
          <a:bodyPr anchor="t"/>
          <a:lstStyle>
            <a:lvl1pPr>
              <a:spcBef>
                <a:spcPct val="20000"/>
              </a:spcBef>
              <a:buClr>
                <a:schemeClr val="folHlink"/>
              </a:buClr>
              <a:buSzPct val="6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1pPr>
            <a:lvl2pPr marL="557213" indent="-214313">
              <a:spcBef>
                <a:spcPct val="20000"/>
              </a:spcBef>
              <a:buClr>
                <a:schemeClr val="hlink"/>
              </a:buClr>
              <a:buSzPct val="55000"/>
              <a:buFont typeface="Wingdings" panose="05000000000000000000" pitchFamily="2" charset="2"/>
              <a:buChar char="n"/>
              <a:defRPr sz="2100" b="1">
                <a:solidFill>
                  <a:schemeClr val="tx1"/>
                </a:solidFill>
                <a:latin typeface="Tahoma" panose="020B0604030504040204" pitchFamily="34" charset="0"/>
                <a:ea typeface="楷体_GB2312" panose="02010609030101010101" pitchFamily="49" charset="-122"/>
              </a:defRPr>
            </a:lvl2pPr>
            <a:lvl3pPr marL="857250" indent="-171450">
              <a:spcBef>
                <a:spcPct val="20000"/>
              </a:spcBef>
              <a:buClr>
                <a:schemeClr val="folHlink"/>
              </a:buClr>
              <a:buSzPct val="50000"/>
              <a:buFont typeface="Wingdings" panose="05000000000000000000" pitchFamily="2" charset="2"/>
              <a:buChar char="n"/>
              <a:defRPr sz="1800" b="1">
                <a:solidFill>
                  <a:schemeClr val="tx1"/>
                </a:solidFill>
                <a:latin typeface="Tahoma" panose="020B0604030504040204" pitchFamily="34" charset="0"/>
                <a:ea typeface="楷体_GB2312" panose="02010609030101010101" pitchFamily="49" charset="-122"/>
              </a:defRPr>
            </a:lvl3pPr>
            <a:lvl4pPr marL="1200150" indent="-171450">
              <a:spcBef>
                <a:spcPct val="20000"/>
              </a:spcBef>
              <a:buClr>
                <a:schemeClr val="accent2"/>
              </a:buClr>
              <a:buSzPct val="55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4pPr>
            <a:lvl5pPr marL="1543050" indent="-171450">
              <a:spcBef>
                <a:spcPct val="20000"/>
              </a:spcBef>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fld id="{7F8127B8-756E-4072-9EDB-78FD644497E7}" type="slidenum">
              <a:rPr lang="en-US" altLang="zh-CN" sz="1050" b="0">
                <a:latin typeface="Arial" panose="020B0604020202020204" pitchFamily="34" charset="0"/>
                <a:ea typeface="宋体" panose="02010600030101010101" pitchFamily="2" charset="-122"/>
              </a:rPr>
              <a:pPr>
                <a:spcBef>
                  <a:spcPct val="0"/>
                </a:spcBef>
                <a:buClrTx/>
                <a:buSzTx/>
                <a:buFontTx/>
                <a:buNone/>
              </a:pPr>
              <a:t>18</a:t>
            </a:fld>
            <a:endParaRPr lang="en-US" altLang="zh-CN" sz="1050" b="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148355">
                                            <p:txEl>
                                              <p:pRg st="0" end="0"/>
                                            </p:txEl>
                                          </p:spTgt>
                                        </p:tgtEl>
                                        <p:attrNameLst>
                                          <p:attrName>style.visibility</p:attrName>
                                        </p:attrNameLst>
                                      </p:cBhvr>
                                      <p:to>
                                        <p:strVal val="visible"/>
                                      </p:to>
                                    </p:set>
                                    <p:animEffect transition="in" filter="slide(fromBottom)">
                                      <p:cBhvr>
                                        <p:cTn id="7" dur="500"/>
                                        <p:tgtEl>
                                          <p:spTgt spid="2148355">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148355">
                                            <p:txEl>
                                              <p:pRg st="1" end="1"/>
                                            </p:txEl>
                                          </p:spTgt>
                                        </p:tgtEl>
                                        <p:attrNameLst>
                                          <p:attrName>style.visibility</p:attrName>
                                        </p:attrNameLst>
                                      </p:cBhvr>
                                      <p:to>
                                        <p:strVal val="visible"/>
                                      </p:to>
                                    </p:set>
                                    <p:animEffect transition="in" filter="slide(fromBottom)">
                                      <p:cBhvr>
                                        <p:cTn id="10" dur="500"/>
                                        <p:tgtEl>
                                          <p:spTgt spid="2148355">
                                            <p:txEl>
                                              <p:pRg st="1" end="1"/>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2148355">
                                            <p:txEl>
                                              <p:pRg st="2" end="2"/>
                                            </p:txEl>
                                          </p:spTgt>
                                        </p:tgtEl>
                                        <p:attrNameLst>
                                          <p:attrName>style.visibility</p:attrName>
                                        </p:attrNameLst>
                                      </p:cBhvr>
                                      <p:to>
                                        <p:strVal val="visible"/>
                                      </p:to>
                                    </p:set>
                                    <p:animEffect transition="in" filter="slide(fromBottom)">
                                      <p:cBhvr>
                                        <p:cTn id="13" dur="500"/>
                                        <p:tgtEl>
                                          <p:spTgt spid="2148355">
                                            <p:txEl>
                                              <p:pRg st="2" end="2"/>
                                            </p:txEl>
                                          </p:spTgt>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2148355">
                                            <p:txEl>
                                              <p:pRg st="3" end="3"/>
                                            </p:txEl>
                                          </p:spTgt>
                                        </p:tgtEl>
                                        <p:attrNameLst>
                                          <p:attrName>style.visibility</p:attrName>
                                        </p:attrNameLst>
                                      </p:cBhvr>
                                      <p:to>
                                        <p:strVal val="visible"/>
                                      </p:to>
                                    </p:set>
                                    <p:animEffect transition="in" filter="slide(fromBottom)">
                                      <p:cBhvr>
                                        <p:cTn id="16" dur="500"/>
                                        <p:tgtEl>
                                          <p:spTgt spid="2148355">
                                            <p:txEl>
                                              <p:pRg st="3" end="3"/>
                                            </p:txEl>
                                          </p:spTgt>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2148355">
                                            <p:txEl>
                                              <p:pRg st="4" end="4"/>
                                            </p:txEl>
                                          </p:spTgt>
                                        </p:tgtEl>
                                        <p:attrNameLst>
                                          <p:attrName>style.visibility</p:attrName>
                                        </p:attrNameLst>
                                      </p:cBhvr>
                                      <p:to>
                                        <p:strVal val="visible"/>
                                      </p:to>
                                    </p:set>
                                    <p:animEffect transition="in" filter="slide(fromBottom)">
                                      <p:cBhvr>
                                        <p:cTn id="19" dur="500"/>
                                        <p:tgtEl>
                                          <p:spTgt spid="214835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2148355">
                                            <p:txEl>
                                              <p:pRg st="5" end="5"/>
                                            </p:txEl>
                                          </p:spTgt>
                                        </p:tgtEl>
                                        <p:attrNameLst>
                                          <p:attrName>style.visibility</p:attrName>
                                        </p:attrNameLst>
                                      </p:cBhvr>
                                      <p:to>
                                        <p:strVal val="visible"/>
                                      </p:to>
                                    </p:set>
                                    <p:animEffect transition="in" filter="slide(fromBottom)">
                                      <p:cBhvr>
                                        <p:cTn id="24" dur="500"/>
                                        <p:tgtEl>
                                          <p:spTgt spid="21483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8355" grpId="0" uiExpand="1"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5523" name="Rectangle 3"/>
          <p:cNvSpPr>
            <a:spLocks noGrp="1" noChangeArrowheads="1"/>
          </p:cNvSpPr>
          <p:nvPr>
            <p:ph idx="1"/>
          </p:nvPr>
        </p:nvSpPr>
        <p:spPr>
          <a:xfrm>
            <a:off x="395536" y="987574"/>
            <a:ext cx="8194749" cy="3183017"/>
          </a:xfrm>
          <a:noFill/>
        </p:spPr>
        <p:txBody>
          <a:bodyPr vert="horz" wrap="square" lIns="69056" tIns="34529" rIns="69056" bIns="34529" numCol="1" anchor="t" anchorCtr="0" compatLnSpc="1">
            <a:prstTxWarp prst="textNoShape">
              <a:avLst/>
            </a:prstTxWarp>
          </a:bodyPr>
          <a:lstStyle/>
          <a:p>
            <a:pPr eaLnBrk="1" hangingPunct="1">
              <a:buSzPct val="65000"/>
            </a:pPr>
            <a:r>
              <a:rPr lang="zh-CN" altLang="en-US" dirty="0">
                <a:latin typeface="Times New Roman" panose="02020603050405020304" pitchFamily="18" charset="0"/>
              </a:rPr>
              <a:t>引入两个新的语法变量：</a:t>
            </a:r>
            <a:endParaRPr lang="en-US" altLang="zh-CN" dirty="0">
              <a:latin typeface="Times New Roman" panose="02020603050405020304" pitchFamily="18" charset="0"/>
            </a:endParaRPr>
          </a:p>
          <a:p>
            <a:pPr lvl="1" eaLnBrk="1" hangingPunct="1">
              <a:buSzPct val="65000"/>
            </a:pPr>
            <a:r>
              <a:rPr lang="en-US" altLang="zh-CN" dirty="0">
                <a:solidFill>
                  <a:srgbClr val="FF0000"/>
                </a:solidFill>
                <a:latin typeface="Times New Roman" panose="02020603050405020304" pitchFamily="18" charset="0"/>
              </a:rPr>
              <a:t>&lt;</a:t>
            </a:r>
            <a:r>
              <a:rPr lang="en-US" altLang="zh-CN" i="1" dirty="0" err="1">
                <a:solidFill>
                  <a:srgbClr val="FF0000"/>
                </a:solidFill>
                <a:latin typeface="Times New Roman" panose="02020603050405020304" pitchFamily="18" charset="0"/>
              </a:rPr>
              <a:t>unmathched</a:t>
            </a:r>
            <a:r>
              <a:rPr lang="en-US" altLang="zh-CN" dirty="0" err="1">
                <a:solidFill>
                  <a:srgbClr val="FF0000"/>
                </a:solidFill>
                <a:latin typeface="Times New Roman" panose="02020603050405020304" pitchFamily="18" charset="0"/>
              </a:rPr>
              <a:t>_</a:t>
            </a:r>
            <a:r>
              <a:rPr lang="en-US" altLang="zh-CN" i="1" dirty="0" err="1">
                <a:solidFill>
                  <a:srgbClr val="FF0000"/>
                </a:solidFill>
                <a:latin typeface="Times New Roman" panose="02020603050405020304" pitchFamily="18" charset="0"/>
              </a:rPr>
              <a:t>stmt</a:t>
            </a:r>
            <a:r>
              <a:rPr lang="en-US" altLang="zh-CN" dirty="0">
                <a:solidFill>
                  <a:srgbClr val="FF0000"/>
                </a:solidFill>
                <a:latin typeface="Times New Roman" panose="02020603050405020304" pitchFamily="18" charset="0"/>
              </a:rPr>
              <a:t>&gt;</a:t>
            </a:r>
            <a:r>
              <a:rPr lang="zh-CN" altLang="en-US" dirty="0">
                <a:solidFill>
                  <a:srgbClr val="FF0000"/>
                </a:solidFill>
                <a:latin typeface="Times New Roman" panose="02020603050405020304" pitchFamily="18" charset="0"/>
              </a:rPr>
              <a:t>：</a:t>
            </a:r>
            <a:r>
              <a:rPr lang="zh-CN" altLang="en-US" dirty="0">
                <a:latin typeface="Times New Roman" panose="02020603050405020304" pitchFamily="18" charset="0"/>
              </a:rPr>
              <a:t>表示不配对语句</a:t>
            </a:r>
            <a:endParaRPr lang="en-US" altLang="zh-CN" dirty="0">
              <a:latin typeface="Times New Roman" panose="02020603050405020304" pitchFamily="18" charset="0"/>
            </a:endParaRPr>
          </a:p>
          <a:p>
            <a:pPr lvl="1" eaLnBrk="1" hangingPunct="1">
              <a:buSzPct val="65000"/>
            </a:pPr>
            <a:r>
              <a:rPr lang="en-US" altLang="zh-CN" dirty="0">
                <a:solidFill>
                  <a:srgbClr val="FF0000"/>
                </a:solidFill>
                <a:latin typeface="Times New Roman" panose="02020603050405020304" pitchFamily="18" charset="0"/>
              </a:rPr>
              <a:t>&lt;</a:t>
            </a:r>
            <a:r>
              <a:rPr lang="en-US" altLang="zh-CN" i="1" dirty="0" err="1">
                <a:solidFill>
                  <a:srgbClr val="FF0000"/>
                </a:solidFill>
                <a:latin typeface="Times New Roman" panose="02020603050405020304" pitchFamily="18" charset="0"/>
              </a:rPr>
              <a:t>matched</a:t>
            </a:r>
            <a:r>
              <a:rPr lang="en-US" altLang="zh-CN" dirty="0" err="1">
                <a:solidFill>
                  <a:srgbClr val="FF0000"/>
                </a:solidFill>
                <a:latin typeface="Times New Roman" panose="02020603050405020304" pitchFamily="18" charset="0"/>
              </a:rPr>
              <a:t>_</a:t>
            </a:r>
            <a:r>
              <a:rPr lang="en-US" altLang="zh-CN" i="1" dirty="0" err="1">
                <a:solidFill>
                  <a:srgbClr val="FF0000"/>
                </a:solidFill>
                <a:latin typeface="Times New Roman" panose="02020603050405020304" pitchFamily="18" charset="0"/>
              </a:rPr>
              <a:t>stmt</a:t>
            </a:r>
            <a:r>
              <a:rPr lang="en-US" altLang="zh-CN" dirty="0">
                <a:solidFill>
                  <a:srgbClr val="FF0000"/>
                </a:solidFill>
                <a:latin typeface="Times New Roman" panose="02020603050405020304" pitchFamily="18" charset="0"/>
              </a:rPr>
              <a:t>&gt;: </a:t>
            </a:r>
            <a:r>
              <a:rPr lang="zh-CN" altLang="en-US" dirty="0">
                <a:latin typeface="Times New Roman" panose="02020603050405020304" pitchFamily="18" charset="0"/>
              </a:rPr>
              <a:t>表示配对语句 </a:t>
            </a:r>
          </a:p>
          <a:p>
            <a:pPr marL="342900" lvl="1" indent="0" eaLnBrk="1" hangingPunct="1">
              <a:buNone/>
            </a:pPr>
            <a:r>
              <a:rPr lang="en-US" altLang="zh-CN" sz="2000" dirty="0">
                <a:latin typeface="Times New Roman" panose="02020603050405020304" pitchFamily="18" charset="0"/>
                <a:ea typeface="宋体" panose="02010600030101010101" pitchFamily="2" charset="-122"/>
              </a:rPr>
              <a:t>&lt;</a:t>
            </a:r>
            <a:r>
              <a:rPr lang="en-US" altLang="zh-CN" sz="2000" i="1" dirty="0" err="1">
                <a:latin typeface="Times New Roman" panose="02020603050405020304" pitchFamily="18" charset="0"/>
                <a:ea typeface="宋体" panose="02010600030101010101" pitchFamily="2" charset="-122"/>
              </a:rPr>
              <a:t>stmt</a:t>
            </a:r>
            <a:r>
              <a:rPr lang="en-US" altLang="zh-CN" sz="2000" dirty="0">
                <a:latin typeface="Times New Roman" panose="02020603050405020304" pitchFamily="18" charset="0"/>
                <a:ea typeface="宋体" panose="02010600030101010101" pitchFamily="2" charset="-122"/>
              </a:rPr>
              <a:t>&gt;→ &lt;</a:t>
            </a:r>
            <a:r>
              <a:rPr lang="en-US" altLang="zh-CN" sz="2000" i="1" dirty="0" err="1">
                <a:latin typeface="Times New Roman" panose="02020603050405020304" pitchFamily="18" charset="0"/>
                <a:ea typeface="宋体" panose="02010600030101010101" pitchFamily="2" charset="-122"/>
              </a:rPr>
              <a:t>matched</a:t>
            </a:r>
            <a:r>
              <a:rPr lang="en-US" altLang="zh-CN" sz="2000" dirty="0" err="1">
                <a:latin typeface="Times New Roman" panose="02020603050405020304" pitchFamily="18" charset="0"/>
                <a:ea typeface="宋体" panose="02010600030101010101" pitchFamily="2" charset="-122"/>
              </a:rPr>
              <a:t>_</a:t>
            </a:r>
            <a:r>
              <a:rPr lang="en-US" altLang="zh-CN" sz="2000" i="1" dirty="0" err="1">
                <a:latin typeface="Times New Roman" panose="02020603050405020304" pitchFamily="18" charset="0"/>
                <a:ea typeface="宋体" panose="02010600030101010101" pitchFamily="2" charset="-122"/>
              </a:rPr>
              <a:t>stmt</a:t>
            </a:r>
            <a:r>
              <a:rPr lang="en-US" altLang="zh-CN" sz="2000" dirty="0">
                <a:latin typeface="Times New Roman" panose="02020603050405020304" pitchFamily="18" charset="0"/>
                <a:ea typeface="宋体" panose="02010600030101010101" pitchFamily="2" charset="-122"/>
              </a:rPr>
              <a:t>&gt; </a:t>
            </a:r>
            <a:r>
              <a:rPr lang="en-US" altLang="zh-CN" sz="2000" i="1" dirty="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  &lt;</a:t>
            </a:r>
            <a:r>
              <a:rPr lang="en-US" altLang="zh-CN" sz="2000" i="1" dirty="0" err="1">
                <a:latin typeface="Times New Roman" panose="02020603050405020304" pitchFamily="18" charset="0"/>
                <a:ea typeface="宋体" panose="02010600030101010101" pitchFamily="2" charset="-122"/>
              </a:rPr>
              <a:t>unmathched</a:t>
            </a:r>
            <a:r>
              <a:rPr lang="en-US" altLang="zh-CN" sz="2000" dirty="0" err="1">
                <a:latin typeface="Times New Roman" panose="02020603050405020304" pitchFamily="18" charset="0"/>
                <a:ea typeface="宋体" panose="02010600030101010101" pitchFamily="2" charset="-122"/>
              </a:rPr>
              <a:t>_</a:t>
            </a:r>
            <a:r>
              <a:rPr lang="en-US" altLang="zh-CN" sz="2000" i="1" dirty="0" err="1">
                <a:latin typeface="Times New Roman" panose="02020603050405020304" pitchFamily="18" charset="0"/>
                <a:ea typeface="宋体" panose="02010600030101010101" pitchFamily="2" charset="-122"/>
              </a:rPr>
              <a:t>stmt</a:t>
            </a:r>
            <a:r>
              <a:rPr lang="en-US" altLang="zh-CN" sz="2000" dirty="0">
                <a:latin typeface="Times New Roman" panose="02020603050405020304" pitchFamily="18" charset="0"/>
                <a:ea typeface="宋体" panose="02010600030101010101" pitchFamily="2" charset="-122"/>
              </a:rPr>
              <a:t>&gt;</a:t>
            </a:r>
          </a:p>
          <a:p>
            <a:pPr marL="342900" lvl="1" indent="0" eaLnBrk="1" hangingPunct="1">
              <a:buNone/>
            </a:pPr>
            <a:r>
              <a:rPr lang="en-US" altLang="zh-CN" sz="2000" dirty="0">
                <a:latin typeface="Times New Roman" panose="02020603050405020304" pitchFamily="18" charset="0"/>
                <a:ea typeface="宋体" panose="02010600030101010101" pitchFamily="2" charset="-122"/>
              </a:rPr>
              <a:t>&lt;</a:t>
            </a:r>
            <a:r>
              <a:rPr lang="en-US" altLang="zh-CN" sz="2000" i="1" dirty="0" err="1">
                <a:latin typeface="Times New Roman" panose="02020603050405020304" pitchFamily="18" charset="0"/>
                <a:ea typeface="宋体" panose="02010600030101010101" pitchFamily="2" charset="-122"/>
              </a:rPr>
              <a:t>matched</a:t>
            </a:r>
            <a:r>
              <a:rPr lang="en-US" altLang="zh-CN" sz="2000" dirty="0" err="1">
                <a:latin typeface="Times New Roman" panose="02020603050405020304" pitchFamily="18" charset="0"/>
                <a:ea typeface="宋体" panose="02010600030101010101" pitchFamily="2" charset="-122"/>
              </a:rPr>
              <a:t>_</a:t>
            </a:r>
            <a:r>
              <a:rPr lang="en-US" altLang="zh-CN" sz="2000" i="1" dirty="0" err="1">
                <a:latin typeface="Times New Roman" panose="02020603050405020304" pitchFamily="18" charset="0"/>
                <a:ea typeface="宋体" panose="02010600030101010101" pitchFamily="2" charset="-122"/>
              </a:rPr>
              <a:t>stmt</a:t>
            </a:r>
            <a:r>
              <a:rPr lang="en-US" altLang="zh-CN" sz="2000" dirty="0">
                <a:latin typeface="Times New Roman" panose="02020603050405020304" pitchFamily="18" charset="0"/>
                <a:ea typeface="宋体" panose="02010600030101010101" pitchFamily="2" charset="-122"/>
              </a:rPr>
              <a:t>&gt;→ </a:t>
            </a:r>
            <a:r>
              <a:rPr lang="en-US" altLang="zh-CN" sz="2000" dirty="0">
                <a:solidFill>
                  <a:srgbClr val="0000FF"/>
                </a:solidFill>
                <a:latin typeface="Times New Roman" panose="02020603050405020304" pitchFamily="18" charset="0"/>
                <a:ea typeface="宋体" panose="02010600030101010101" pitchFamily="2" charset="-122"/>
              </a:rPr>
              <a:t>if</a:t>
            </a:r>
            <a:r>
              <a:rPr lang="en-US" altLang="zh-CN" sz="2000" dirty="0">
                <a:latin typeface="Times New Roman" panose="02020603050405020304" pitchFamily="18" charset="0"/>
                <a:ea typeface="宋体" panose="02010600030101010101" pitchFamily="2" charset="-122"/>
              </a:rPr>
              <a:t> &lt;</a:t>
            </a:r>
            <a:r>
              <a:rPr lang="en-US" altLang="zh-CN" sz="2000" i="1" dirty="0">
                <a:latin typeface="Times New Roman" panose="02020603050405020304" pitchFamily="18" charset="0"/>
                <a:ea typeface="宋体" panose="02010600030101010101" pitchFamily="2" charset="-122"/>
              </a:rPr>
              <a:t>expr</a:t>
            </a:r>
            <a:r>
              <a:rPr lang="en-US" altLang="zh-CN" sz="2000" dirty="0">
                <a:latin typeface="Times New Roman" panose="02020603050405020304" pitchFamily="18" charset="0"/>
                <a:ea typeface="宋体" panose="02010600030101010101" pitchFamily="2" charset="-122"/>
              </a:rPr>
              <a:t>&gt; </a:t>
            </a:r>
            <a:r>
              <a:rPr lang="en-US" altLang="zh-CN" sz="2000" dirty="0">
                <a:solidFill>
                  <a:srgbClr val="0000FF"/>
                </a:solidFill>
                <a:latin typeface="Times New Roman" panose="02020603050405020304" pitchFamily="18" charset="0"/>
                <a:ea typeface="宋体" panose="02010600030101010101" pitchFamily="2" charset="-122"/>
              </a:rPr>
              <a:t>then</a:t>
            </a:r>
            <a:r>
              <a:rPr lang="en-US" altLang="zh-CN" sz="2000" dirty="0">
                <a:latin typeface="Times New Roman" panose="02020603050405020304" pitchFamily="18" charset="0"/>
                <a:ea typeface="宋体" panose="02010600030101010101" pitchFamily="2" charset="-122"/>
              </a:rPr>
              <a:t> &lt;</a:t>
            </a:r>
            <a:r>
              <a:rPr lang="en-US" altLang="zh-CN" sz="2000" i="1" dirty="0" err="1">
                <a:latin typeface="Times New Roman" panose="02020603050405020304" pitchFamily="18" charset="0"/>
                <a:ea typeface="宋体" panose="02010600030101010101" pitchFamily="2" charset="-122"/>
              </a:rPr>
              <a:t>matched</a:t>
            </a:r>
            <a:r>
              <a:rPr lang="en-US" altLang="zh-CN" sz="2000" dirty="0" err="1">
                <a:latin typeface="Times New Roman" panose="02020603050405020304" pitchFamily="18" charset="0"/>
                <a:ea typeface="宋体" panose="02010600030101010101" pitchFamily="2" charset="-122"/>
              </a:rPr>
              <a:t>_</a:t>
            </a:r>
            <a:r>
              <a:rPr lang="en-US" altLang="zh-CN" sz="2000" i="1" dirty="0" err="1">
                <a:latin typeface="Times New Roman" panose="02020603050405020304" pitchFamily="18" charset="0"/>
                <a:ea typeface="宋体" panose="02010600030101010101" pitchFamily="2" charset="-122"/>
              </a:rPr>
              <a:t>stmt</a:t>
            </a:r>
            <a:r>
              <a:rPr lang="en-US" altLang="zh-CN" sz="2000" dirty="0">
                <a:latin typeface="Times New Roman" panose="02020603050405020304" pitchFamily="18" charset="0"/>
                <a:ea typeface="宋体" panose="02010600030101010101" pitchFamily="2" charset="-122"/>
              </a:rPr>
              <a:t>&gt; </a:t>
            </a:r>
            <a:r>
              <a:rPr lang="en-US" altLang="zh-CN" sz="2000" dirty="0">
                <a:solidFill>
                  <a:srgbClr val="0000FF"/>
                </a:solidFill>
                <a:latin typeface="Times New Roman" panose="02020603050405020304" pitchFamily="18" charset="0"/>
                <a:ea typeface="宋体" panose="02010600030101010101" pitchFamily="2" charset="-122"/>
              </a:rPr>
              <a:t>else </a:t>
            </a:r>
            <a:r>
              <a:rPr lang="en-US" altLang="zh-CN" sz="2000" dirty="0">
                <a:latin typeface="Times New Roman" panose="02020603050405020304" pitchFamily="18" charset="0"/>
                <a:ea typeface="宋体" panose="02010600030101010101" pitchFamily="2" charset="-122"/>
              </a:rPr>
              <a:t>&lt;</a:t>
            </a:r>
            <a:r>
              <a:rPr lang="en-US" altLang="zh-CN" sz="2000" i="1" dirty="0" err="1">
                <a:latin typeface="Times New Roman" panose="02020603050405020304" pitchFamily="18" charset="0"/>
                <a:ea typeface="宋体" panose="02010600030101010101" pitchFamily="2" charset="-122"/>
              </a:rPr>
              <a:t>matched</a:t>
            </a:r>
            <a:r>
              <a:rPr lang="en-US" altLang="zh-CN" sz="2000" dirty="0" err="1">
                <a:latin typeface="Times New Roman" panose="02020603050405020304" pitchFamily="18" charset="0"/>
                <a:ea typeface="宋体" panose="02010600030101010101" pitchFamily="2" charset="-122"/>
              </a:rPr>
              <a:t>_</a:t>
            </a:r>
            <a:r>
              <a:rPr lang="en-US" altLang="zh-CN" sz="2000" i="1" dirty="0" err="1">
                <a:latin typeface="Times New Roman" panose="02020603050405020304" pitchFamily="18" charset="0"/>
                <a:ea typeface="宋体" panose="02010600030101010101" pitchFamily="2" charset="-122"/>
              </a:rPr>
              <a:t>stmt</a:t>
            </a:r>
            <a:r>
              <a:rPr lang="en-US" altLang="zh-CN" sz="2000" dirty="0">
                <a:latin typeface="Times New Roman" panose="02020603050405020304" pitchFamily="18" charset="0"/>
                <a:ea typeface="宋体" panose="02010600030101010101" pitchFamily="2" charset="-122"/>
              </a:rPr>
              <a:t>&gt;</a:t>
            </a:r>
            <a:endParaRPr lang="en-US" altLang="zh-CN" sz="2000" i="1" dirty="0">
              <a:latin typeface="Times New Roman" panose="02020603050405020304" pitchFamily="18" charset="0"/>
              <a:ea typeface="宋体" panose="02010600030101010101" pitchFamily="2" charset="-122"/>
            </a:endParaRPr>
          </a:p>
          <a:p>
            <a:pPr marL="342900" lvl="1" indent="0" eaLnBrk="1" hangingPunct="1">
              <a:buNone/>
            </a:pPr>
            <a:r>
              <a:rPr lang="en-US" altLang="zh-CN" sz="2000" i="1" dirty="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  other</a:t>
            </a:r>
          </a:p>
          <a:p>
            <a:pPr marL="342900" lvl="1" indent="0" eaLnBrk="1" hangingPunct="1">
              <a:buNone/>
            </a:pPr>
            <a:r>
              <a:rPr lang="en-US" altLang="zh-CN" sz="2000" dirty="0">
                <a:latin typeface="Times New Roman" panose="02020603050405020304" pitchFamily="18" charset="0"/>
                <a:ea typeface="宋体" panose="02010600030101010101" pitchFamily="2" charset="-122"/>
              </a:rPr>
              <a:t>&lt;</a:t>
            </a:r>
            <a:r>
              <a:rPr lang="en-US" altLang="zh-CN" sz="2000" i="1" dirty="0" err="1">
                <a:latin typeface="Times New Roman" panose="02020603050405020304" pitchFamily="18" charset="0"/>
                <a:ea typeface="宋体" panose="02010600030101010101" pitchFamily="2" charset="-122"/>
              </a:rPr>
              <a:t>unmathched</a:t>
            </a:r>
            <a:r>
              <a:rPr lang="en-US" altLang="zh-CN" sz="2000" dirty="0" err="1">
                <a:latin typeface="Times New Roman" panose="02020603050405020304" pitchFamily="18" charset="0"/>
                <a:ea typeface="宋体" panose="02010600030101010101" pitchFamily="2" charset="-122"/>
              </a:rPr>
              <a:t>_</a:t>
            </a:r>
            <a:r>
              <a:rPr lang="en-US" altLang="zh-CN" sz="2000" i="1" dirty="0" err="1">
                <a:latin typeface="Times New Roman" panose="02020603050405020304" pitchFamily="18" charset="0"/>
                <a:ea typeface="宋体" panose="02010600030101010101" pitchFamily="2" charset="-122"/>
              </a:rPr>
              <a:t>stmt</a:t>
            </a:r>
            <a:r>
              <a:rPr lang="en-US" altLang="zh-CN" sz="2000" dirty="0">
                <a:latin typeface="Times New Roman" panose="02020603050405020304" pitchFamily="18" charset="0"/>
                <a:ea typeface="宋体" panose="02010600030101010101" pitchFamily="2" charset="-122"/>
              </a:rPr>
              <a:t>&gt;→ </a:t>
            </a:r>
            <a:r>
              <a:rPr lang="en-US" altLang="zh-CN" sz="2000" dirty="0">
                <a:solidFill>
                  <a:srgbClr val="0000FF"/>
                </a:solidFill>
                <a:latin typeface="Times New Roman" panose="02020603050405020304" pitchFamily="18" charset="0"/>
                <a:ea typeface="宋体" panose="02010600030101010101" pitchFamily="2" charset="-122"/>
              </a:rPr>
              <a:t>if</a:t>
            </a:r>
            <a:r>
              <a:rPr lang="en-US" altLang="zh-CN" sz="2000" dirty="0">
                <a:latin typeface="Times New Roman" panose="02020603050405020304" pitchFamily="18" charset="0"/>
                <a:ea typeface="宋体" panose="02010600030101010101" pitchFamily="2" charset="-122"/>
              </a:rPr>
              <a:t> &lt;</a:t>
            </a:r>
            <a:r>
              <a:rPr lang="en-US" altLang="zh-CN" sz="2000" i="1" dirty="0">
                <a:latin typeface="Times New Roman" panose="02020603050405020304" pitchFamily="18" charset="0"/>
                <a:ea typeface="宋体" panose="02010600030101010101" pitchFamily="2" charset="-122"/>
              </a:rPr>
              <a:t>expr</a:t>
            </a:r>
            <a:r>
              <a:rPr lang="en-US" altLang="zh-CN" sz="2000" dirty="0">
                <a:latin typeface="Times New Roman" panose="02020603050405020304" pitchFamily="18" charset="0"/>
                <a:ea typeface="宋体" panose="02010600030101010101" pitchFamily="2" charset="-122"/>
              </a:rPr>
              <a:t>&gt; </a:t>
            </a:r>
            <a:r>
              <a:rPr lang="en-US" altLang="zh-CN" sz="2000" dirty="0">
                <a:solidFill>
                  <a:srgbClr val="0000FF"/>
                </a:solidFill>
                <a:latin typeface="Times New Roman" panose="02020603050405020304" pitchFamily="18" charset="0"/>
                <a:ea typeface="宋体" panose="02010600030101010101" pitchFamily="2" charset="-122"/>
              </a:rPr>
              <a:t>then</a:t>
            </a:r>
            <a:r>
              <a:rPr lang="en-US" altLang="zh-CN" sz="2000" dirty="0">
                <a:latin typeface="Times New Roman" panose="02020603050405020304" pitchFamily="18" charset="0"/>
                <a:ea typeface="宋体" panose="02010600030101010101" pitchFamily="2" charset="-122"/>
              </a:rPr>
              <a:t> &lt;</a:t>
            </a:r>
            <a:r>
              <a:rPr lang="en-US" altLang="zh-CN" sz="2000" i="1" dirty="0" err="1">
                <a:latin typeface="Times New Roman" panose="02020603050405020304" pitchFamily="18" charset="0"/>
                <a:ea typeface="宋体" panose="02010600030101010101" pitchFamily="2" charset="-122"/>
              </a:rPr>
              <a:t>stmt</a:t>
            </a:r>
            <a:r>
              <a:rPr lang="en-US" altLang="zh-CN" sz="2000" dirty="0">
                <a:latin typeface="Times New Roman" panose="02020603050405020304" pitchFamily="18" charset="0"/>
                <a:ea typeface="宋体" panose="02010600030101010101" pitchFamily="2" charset="-122"/>
              </a:rPr>
              <a:t>&gt;</a:t>
            </a:r>
            <a:endParaRPr lang="en-US" altLang="zh-CN" sz="2000" i="1" dirty="0">
              <a:latin typeface="Times New Roman" panose="02020603050405020304" pitchFamily="18" charset="0"/>
              <a:ea typeface="宋体" panose="02010600030101010101" pitchFamily="2" charset="-122"/>
            </a:endParaRPr>
          </a:p>
          <a:p>
            <a:pPr marL="342900" lvl="1" indent="0" eaLnBrk="1" hangingPunct="1">
              <a:buNone/>
            </a:pPr>
            <a:r>
              <a:rPr lang="en-US" altLang="zh-CN" sz="2000" i="1" dirty="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  </a:t>
            </a:r>
            <a:r>
              <a:rPr lang="en-US" altLang="zh-CN" sz="2000" dirty="0">
                <a:solidFill>
                  <a:srgbClr val="0000FF"/>
                </a:solidFill>
                <a:latin typeface="Times New Roman" panose="02020603050405020304" pitchFamily="18" charset="0"/>
                <a:ea typeface="宋体" panose="02010600030101010101" pitchFamily="2" charset="-122"/>
              </a:rPr>
              <a:t>if</a:t>
            </a:r>
            <a:r>
              <a:rPr lang="en-US" altLang="zh-CN" sz="2000" dirty="0">
                <a:latin typeface="Times New Roman" panose="02020603050405020304" pitchFamily="18" charset="0"/>
                <a:ea typeface="宋体" panose="02010600030101010101" pitchFamily="2" charset="-122"/>
              </a:rPr>
              <a:t> &lt;</a:t>
            </a:r>
            <a:r>
              <a:rPr lang="en-US" altLang="zh-CN" sz="2000" i="1" dirty="0">
                <a:latin typeface="Times New Roman" panose="02020603050405020304" pitchFamily="18" charset="0"/>
                <a:ea typeface="宋体" panose="02010600030101010101" pitchFamily="2" charset="-122"/>
              </a:rPr>
              <a:t>expr</a:t>
            </a:r>
            <a:r>
              <a:rPr lang="en-US" altLang="zh-CN" sz="2000" dirty="0">
                <a:latin typeface="Times New Roman" panose="02020603050405020304" pitchFamily="18" charset="0"/>
                <a:ea typeface="宋体" panose="02010600030101010101" pitchFamily="2" charset="-122"/>
              </a:rPr>
              <a:t>&gt; </a:t>
            </a:r>
            <a:r>
              <a:rPr lang="en-US" altLang="zh-CN" sz="2000" dirty="0">
                <a:solidFill>
                  <a:srgbClr val="0000FF"/>
                </a:solidFill>
                <a:latin typeface="Times New Roman" panose="02020603050405020304" pitchFamily="18" charset="0"/>
                <a:ea typeface="宋体" panose="02010600030101010101" pitchFamily="2" charset="-122"/>
              </a:rPr>
              <a:t>then</a:t>
            </a:r>
            <a:r>
              <a:rPr lang="en-US" altLang="zh-CN" sz="2000" dirty="0">
                <a:latin typeface="Times New Roman" panose="02020603050405020304" pitchFamily="18" charset="0"/>
                <a:ea typeface="宋体" panose="02010600030101010101" pitchFamily="2" charset="-122"/>
              </a:rPr>
              <a:t> &lt;</a:t>
            </a:r>
            <a:r>
              <a:rPr lang="en-US" altLang="zh-CN" sz="2000" i="1" dirty="0" err="1">
                <a:latin typeface="Times New Roman" panose="02020603050405020304" pitchFamily="18" charset="0"/>
                <a:ea typeface="宋体" panose="02010600030101010101" pitchFamily="2" charset="-122"/>
              </a:rPr>
              <a:t>matched</a:t>
            </a:r>
            <a:r>
              <a:rPr lang="en-US" altLang="zh-CN" sz="2000" dirty="0" err="1">
                <a:latin typeface="Times New Roman" panose="02020603050405020304" pitchFamily="18" charset="0"/>
                <a:ea typeface="宋体" panose="02010600030101010101" pitchFamily="2" charset="-122"/>
              </a:rPr>
              <a:t>_</a:t>
            </a:r>
            <a:r>
              <a:rPr lang="en-US" altLang="zh-CN" sz="2000" i="1" dirty="0" err="1">
                <a:latin typeface="Times New Roman" panose="02020603050405020304" pitchFamily="18" charset="0"/>
                <a:ea typeface="宋体" panose="02010600030101010101" pitchFamily="2" charset="-122"/>
              </a:rPr>
              <a:t>stmt</a:t>
            </a:r>
            <a:r>
              <a:rPr lang="en-US" altLang="zh-CN" sz="2000" dirty="0">
                <a:latin typeface="Times New Roman" panose="02020603050405020304" pitchFamily="18" charset="0"/>
                <a:ea typeface="宋体" panose="02010600030101010101" pitchFamily="2" charset="-122"/>
              </a:rPr>
              <a:t>&gt;</a:t>
            </a:r>
            <a:r>
              <a:rPr lang="en-US" altLang="zh-CN" sz="2000" i="1" dirty="0">
                <a:latin typeface="Times New Roman" panose="02020603050405020304" pitchFamily="18" charset="0"/>
                <a:ea typeface="宋体" panose="02010600030101010101" pitchFamily="2" charset="-122"/>
              </a:rPr>
              <a:t> </a:t>
            </a:r>
            <a:r>
              <a:rPr lang="en-US" altLang="zh-CN" sz="2000" dirty="0">
                <a:solidFill>
                  <a:srgbClr val="0000FF"/>
                </a:solidFill>
                <a:latin typeface="Times New Roman" panose="02020603050405020304" pitchFamily="18" charset="0"/>
                <a:ea typeface="宋体" panose="02010600030101010101" pitchFamily="2" charset="-122"/>
              </a:rPr>
              <a:t>else</a:t>
            </a:r>
            <a:r>
              <a:rPr lang="en-US" altLang="zh-CN" sz="2000" dirty="0">
                <a:latin typeface="Times New Roman" panose="02020603050405020304" pitchFamily="18" charset="0"/>
                <a:ea typeface="宋体" panose="02010600030101010101" pitchFamily="2" charset="-122"/>
              </a:rPr>
              <a:t> &lt;</a:t>
            </a:r>
            <a:r>
              <a:rPr lang="en-US" altLang="zh-CN" sz="2000" i="1" dirty="0" err="1">
                <a:latin typeface="Times New Roman" panose="02020603050405020304" pitchFamily="18" charset="0"/>
                <a:ea typeface="宋体" panose="02010600030101010101" pitchFamily="2" charset="-122"/>
              </a:rPr>
              <a:t>unmathched</a:t>
            </a:r>
            <a:r>
              <a:rPr lang="en-US" altLang="zh-CN" sz="2000" dirty="0" err="1">
                <a:latin typeface="Times New Roman" panose="02020603050405020304" pitchFamily="18" charset="0"/>
                <a:ea typeface="宋体" panose="02010600030101010101" pitchFamily="2" charset="-122"/>
              </a:rPr>
              <a:t>_</a:t>
            </a:r>
            <a:r>
              <a:rPr lang="en-US" altLang="zh-CN" sz="2000" i="1" dirty="0" err="1">
                <a:latin typeface="Times New Roman" panose="02020603050405020304" pitchFamily="18" charset="0"/>
                <a:ea typeface="宋体" panose="02010600030101010101" pitchFamily="2" charset="-122"/>
              </a:rPr>
              <a:t>stmt</a:t>
            </a:r>
            <a:r>
              <a:rPr lang="en-US" altLang="zh-CN" sz="2000" dirty="0">
                <a:latin typeface="Times New Roman" panose="02020603050405020304" pitchFamily="18" charset="0"/>
                <a:ea typeface="宋体" panose="02010600030101010101" pitchFamily="2" charset="-122"/>
              </a:rPr>
              <a:t>&gt;</a:t>
            </a:r>
          </a:p>
        </p:txBody>
      </p:sp>
      <p:sp>
        <p:nvSpPr>
          <p:cNvPr id="22532" name="Rectangle 2"/>
          <p:cNvSpPr>
            <a:spLocks noGrp="1" noChangeArrowheads="1"/>
          </p:cNvSpPr>
          <p:nvPr>
            <p:ph type="title"/>
          </p:nvPr>
        </p:nvSpPr>
        <p:spPr>
          <a:noFill/>
        </p:spPr>
        <p:txBody>
          <a:bodyPr vert="horz" wrap="square" lIns="69056" tIns="34529" rIns="69056" bIns="34529" numCol="1" anchor="ctr" anchorCtr="0" compatLnSpc="1">
            <a:prstTxWarp prst="textNoShape">
              <a:avLst/>
            </a:prstTxWarp>
          </a:bodyPr>
          <a:lstStyle/>
          <a:p>
            <a:pPr eaLnBrk="1" hangingPunct="1"/>
            <a:r>
              <a:rPr lang="zh-CN" altLang="en-US" sz="3000" dirty="0">
                <a:latin typeface="微软雅黑" panose="020B0503020204020204" pitchFamily="34" charset="-122"/>
                <a:ea typeface="微软雅黑" panose="020B0503020204020204" pitchFamily="34" charset="-122"/>
              </a:rPr>
              <a:t>对上下文无关文法的改造 </a:t>
            </a:r>
          </a:p>
        </p:txBody>
      </p:sp>
      <p:sp>
        <p:nvSpPr>
          <p:cNvPr id="22531" name="灯片编号占位符 5"/>
          <p:cNvSpPr>
            <a:spLocks noGrp="1"/>
          </p:cNvSpPr>
          <p:nvPr>
            <p:ph type="sldNum" sz="quarter" idx="12"/>
          </p:nvPr>
        </p:nvSpPr>
        <p:spPr>
          <a:noFill/>
        </p:spPr>
        <p:txBody>
          <a:bodyPr anchor="t"/>
          <a:lstStyle>
            <a:lvl1pPr>
              <a:spcBef>
                <a:spcPct val="20000"/>
              </a:spcBef>
              <a:buClr>
                <a:schemeClr val="folHlink"/>
              </a:buClr>
              <a:buSzPct val="6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1pPr>
            <a:lvl2pPr marL="557213" indent="-214313">
              <a:spcBef>
                <a:spcPct val="20000"/>
              </a:spcBef>
              <a:buClr>
                <a:schemeClr val="hlink"/>
              </a:buClr>
              <a:buSzPct val="55000"/>
              <a:buFont typeface="Wingdings" panose="05000000000000000000" pitchFamily="2" charset="2"/>
              <a:buChar char="n"/>
              <a:defRPr sz="2100" b="1">
                <a:solidFill>
                  <a:schemeClr val="tx1"/>
                </a:solidFill>
                <a:latin typeface="Tahoma" panose="020B0604030504040204" pitchFamily="34" charset="0"/>
                <a:ea typeface="楷体_GB2312" panose="02010609030101010101" pitchFamily="49" charset="-122"/>
              </a:defRPr>
            </a:lvl2pPr>
            <a:lvl3pPr marL="857250" indent="-171450">
              <a:spcBef>
                <a:spcPct val="20000"/>
              </a:spcBef>
              <a:buClr>
                <a:schemeClr val="folHlink"/>
              </a:buClr>
              <a:buSzPct val="50000"/>
              <a:buFont typeface="Wingdings" panose="05000000000000000000" pitchFamily="2" charset="2"/>
              <a:buChar char="n"/>
              <a:defRPr sz="1800" b="1">
                <a:solidFill>
                  <a:schemeClr val="tx1"/>
                </a:solidFill>
                <a:latin typeface="Tahoma" panose="020B0604030504040204" pitchFamily="34" charset="0"/>
                <a:ea typeface="楷体_GB2312" panose="02010609030101010101" pitchFamily="49" charset="-122"/>
              </a:defRPr>
            </a:lvl3pPr>
            <a:lvl4pPr marL="1200150" indent="-171450">
              <a:spcBef>
                <a:spcPct val="20000"/>
              </a:spcBef>
              <a:buClr>
                <a:schemeClr val="accent2"/>
              </a:buClr>
              <a:buSzPct val="55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4pPr>
            <a:lvl5pPr marL="1543050" indent="-171450">
              <a:spcBef>
                <a:spcPct val="20000"/>
              </a:spcBef>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fld id="{7FD98841-F28C-4618-9007-DEABDFBBDF0B}" type="slidenum">
              <a:rPr lang="en-US" altLang="zh-CN" sz="1050" b="0">
                <a:latin typeface="Arial" panose="020B0604020202020204" pitchFamily="34" charset="0"/>
                <a:ea typeface="宋体" panose="02010600030101010101" pitchFamily="2" charset="-122"/>
              </a:rPr>
              <a:pPr>
                <a:spcBef>
                  <a:spcPct val="0"/>
                </a:spcBef>
                <a:buClrTx/>
                <a:buSzTx/>
                <a:buFontTx/>
                <a:buNone/>
              </a:pPr>
              <a:t>19</a:t>
            </a:fld>
            <a:endParaRPr lang="en-US" altLang="zh-CN" sz="1050" b="0">
              <a:latin typeface="Arial" panose="020B0604020202020204" pitchFamily="34" charset="0"/>
              <a:ea typeface="宋体" panose="02010600030101010101" pitchFamily="2" charset="-122"/>
            </a:endParaRPr>
          </a:p>
        </p:txBody>
      </p:sp>
      <p:grpSp>
        <p:nvGrpSpPr>
          <p:cNvPr id="6" name="组合 15"/>
          <p:cNvGrpSpPr>
            <a:grpSpLocks/>
          </p:cNvGrpSpPr>
          <p:nvPr/>
        </p:nvGrpSpPr>
        <p:grpSpPr bwMode="auto">
          <a:xfrm>
            <a:off x="5580112" y="3128758"/>
            <a:ext cx="1782050" cy="369234"/>
            <a:chOff x="6768850" y="2338408"/>
            <a:chExt cx="2624138" cy="867640"/>
          </a:xfrm>
          <a:solidFill>
            <a:srgbClr val="E0E8E5"/>
          </a:solidFill>
        </p:grpSpPr>
        <p:sp>
          <p:nvSpPr>
            <p:cNvPr id="7" name="矩形 6"/>
            <p:cNvSpPr/>
            <p:nvPr/>
          </p:nvSpPr>
          <p:spPr bwMode="auto">
            <a:xfrm>
              <a:off x="7697630" y="2338408"/>
              <a:ext cx="1695358" cy="867640"/>
            </a:xfrm>
            <a:prstGeom prst="rect">
              <a:avLst/>
            </a:prstGeom>
            <a:solidFill>
              <a:schemeClr val="bg1">
                <a:lumMod val="95000"/>
              </a:schemeClr>
            </a:solidFill>
            <a:ln w="19050">
              <a:solidFill>
                <a:schemeClr val="tx1"/>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67640" tIns="33821" rIns="67640" bIns="33821"/>
            <a:lstStyle/>
            <a:p>
              <a:pPr algn="ctr">
                <a:lnSpc>
                  <a:spcPct val="90000"/>
                </a:lnSpc>
                <a:spcBef>
                  <a:spcPts val="441"/>
                </a:spcBef>
                <a:spcAft>
                  <a:spcPts val="441"/>
                </a:spcAft>
                <a:buClr>
                  <a:schemeClr val="tx2"/>
                </a:buClr>
                <a:buSzPct val="80000"/>
                <a:defRPr/>
              </a:pPr>
              <a:r>
                <a:rPr lang="zh-CN" altLang="en-US" dirty="0">
                  <a:solidFill>
                    <a:srgbClr val="0070C0"/>
                  </a:solidFill>
                </a:rPr>
                <a:t>无</a:t>
              </a:r>
              <a:r>
                <a:rPr lang="en-US" altLang="zh-CN" dirty="0">
                  <a:solidFill>
                    <a:srgbClr val="0070C0"/>
                  </a:solidFill>
                </a:rPr>
                <a:t>else</a:t>
              </a:r>
              <a:endParaRPr lang="zh-CN" altLang="en-US" dirty="0">
                <a:solidFill>
                  <a:srgbClr val="0070C0"/>
                </a:solidFill>
              </a:endParaRPr>
            </a:p>
          </p:txBody>
        </p:sp>
        <p:cxnSp>
          <p:nvCxnSpPr>
            <p:cNvPr id="8" name="直接箭头连接符 3"/>
            <p:cNvCxnSpPr>
              <a:cxnSpLocks noChangeShapeType="1"/>
              <a:stCxn id="7" idx="1"/>
            </p:cNvCxnSpPr>
            <p:nvPr/>
          </p:nvCxnSpPr>
          <p:spPr bwMode="auto">
            <a:xfrm flipH="1">
              <a:off x="6768850" y="2772228"/>
              <a:ext cx="928780" cy="433820"/>
            </a:xfrm>
            <a:prstGeom prst="straightConnector1">
              <a:avLst/>
            </a:prstGeom>
            <a:grpFill/>
            <a:ln w="28575" algn="ctr">
              <a:solidFill>
                <a:schemeClr val="tx1"/>
              </a:solidFill>
              <a:round/>
              <a:headEnd/>
              <a:tailEnd type="triangle" w="med" len="med"/>
            </a:ln>
            <a:extLst/>
          </p:spPr>
        </p:cxnSp>
      </p:grpSp>
      <p:grpSp>
        <p:nvGrpSpPr>
          <p:cNvPr id="14" name="组合 13"/>
          <p:cNvGrpSpPr/>
          <p:nvPr/>
        </p:nvGrpSpPr>
        <p:grpSpPr>
          <a:xfrm>
            <a:off x="6948265" y="3990225"/>
            <a:ext cx="1642021" cy="516664"/>
            <a:chOff x="4781823" y="5934958"/>
            <a:chExt cx="2189361" cy="688886"/>
          </a:xfrm>
          <a:solidFill>
            <a:srgbClr val="E0E8E5"/>
          </a:solidFill>
        </p:grpSpPr>
        <p:sp>
          <p:nvSpPr>
            <p:cNvPr id="12" name="矩形 11"/>
            <p:cNvSpPr/>
            <p:nvPr/>
          </p:nvSpPr>
          <p:spPr bwMode="auto">
            <a:xfrm>
              <a:off x="5436096" y="6176289"/>
              <a:ext cx="1535088" cy="447555"/>
            </a:xfrm>
            <a:prstGeom prst="rect">
              <a:avLst/>
            </a:prstGeom>
            <a:solidFill>
              <a:schemeClr val="bg1">
                <a:lumMod val="95000"/>
              </a:schemeClr>
            </a:solidFill>
            <a:ln w="19050">
              <a:solidFill>
                <a:schemeClr val="tx1"/>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67640" tIns="33821" rIns="67640" bIns="33821"/>
            <a:lstStyle/>
            <a:p>
              <a:pPr algn="ctr">
                <a:lnSpc>
                  <a:spcPct val="90000"/>
                </a:lnSpc>
                <a:spcBef>
                  <a:spcPts val="441"/>
                </a:spcBef>
                <a:spcAft>
                  <a:spcPts val="441"/>
                </a:spcAft>
                <a:buClr>
                  <a:schemeClr val="tx2"/>
                </a:buClr>
                <a:buSzPct val="80000"/>
                <a:defRPr/>
              </a:pPr>
              <a:r>
                <a:rPr lang="zh-CN" altLang="en-US" dirty="0">
                  <a:solidFill>
                    <a:srgbClr val="0070C0"/>
                  </a:solidFill>
                </a:rPr>
                <a:t>无</a:t>
              </a:r>
              <a:r>
                <a:rPr lang="en-US" altLang="zh-CN" dirty="0">
                  <a:solidFill>
                    <a:srgbClr val="0070C0"/>
                  </a:solidFill>
                </a:rPr>
                <a:t>else</a:t>
              </a:r>
              <a:endParaRPr lang="zh-CN" altLang="en-US" dirty="0">
                <a:solidFill>
                  <a:srgbClr val="0070C0"/>
                </a:solidFill>
              </a:endParaRPr>
            </a:p>
          </p:txBody>
        </p:sp>
        <p:cxnSp>
          <p:nvCxnSpPr>
            <p:cNvPr id="13" name="直接箭头连接符 3"/>
            <p:cNvCxnSpPr>
              <a:cxnSpLocks noChangeShapeType="1"/>
              <a:stCxn id="12" idx="1"/>
            </p:cNvCxnSpPr>
            <p:nvPr/>
          </p:nvCxnSpPr>
          <p:spPr bwMode="auto">
            <a:xfrm flipH="1" flipV="1">
              <a:off x="4781823" y="5934958"/>
              <a:ext cx="654273" cy="465108"/>
            </a:xfrm>
            <a:prstGeom prst="straightConnector1">
              <a:avLst/>
            </a:prstGeom>
            <a:grpFill/>
            <a:ln w="28575" algn="ctr">
              <a:solidFill>
                <a:schemeClr val="tx1"/>
              </a:solidFill>
              <a:round/>
              <a:headEnd/>
              <a:tailEnd type="triangle" w="med" len="med"/>
            </a:ln>
            <a:extLst/>
          </p:spPr>
        </p:cxnSp>
      </p:grpSp>
      <p:sp>
        <p:nvSpPr>
          <p:cNvPr id="3" name="矩形 2"/>
          <p:cNvSpPr/>
          <p:nvPr/>
        </p:nvSpPr>
        <p:spPr>
          <a:xfrm>
            <a:off x="725948" y="4183723"/>
            <a:ext cx="5891905" cy="646331"/>
          </a:xfrm>
          <a:prstGeom prst="rect">
            <a:avLst/>
          </a:prstGeom>
          <a:solidFill>
            <a:schemeClr val="accent3">
              <a:lumMod val="20000"/>
              <a:lumOff val="80000"/>
            </a:schemeClr>
          </a:solidFill>
          <a:ln>
            <a:solidFill>
              <a:schemeClr val="tx1"/>
            </a:solidFill>
          </a:ln>
        </p:spPr>
        <p:txBody>
          <a:bodyPr wrap="square">
            <a:spAutoFit/>
          </a:bodyPr>
          <a:lstStyle/>
          <a:p>
            <a:pPr marL="0" lvl="1">
              <a:spcBef>
                <a:spcPct val="30000"/>
              </a:spcBef>
              <a:defRPr/>
            </a:pPr>
            <a:r>
              <a:rPr lang="zh-CN" altLang="en-US" b="1" dirty="0">
                <a:solidFill>
                  <a:srgbClr val="0000FF"/>
                </a:solidFill>
                <a:latin typeface="+mn-ea"/>
                <a:ea typeface="+mn-ea"/>
              </a:rPr>
              <a:t>也可以保留二义性，在语法分析时，使用“就近原则”将</a:t>
            </a:r>
            <a:r>
              <a:rPr lang="en-US" altLang="zh-CN" b="1" dirty="0">
                <a:solidFill>
                  <a:srgbClr val="0000FF"/>
                </a:solidFill>
                <a:latin typeface="+mn-ea"/>
                <a:ea typeface="+mn-ea"/>
              </a:rPr>
              <a:t>else</a:t>
            </a:r>
            <a:r>
              <a:rPr lang="zh-CN" altLang="en-US" b="1" dirty="0">
                <a:solidFill>
                  <a:srgbClr val="0000FF"/>
                </a:solidFill>
                <a:latin typeface="+mn-ea"/>
                <a:ea typeface="+mn-ea"/>
              </a:rPr>
              <a:t>与最近的</a:t>
            </a:r>
            <a:r>
              <a:rPr lang="en-US" altLang="zh-CN" b="1" dirty="0">
                <a:solidFill>
                  <a:srgbClr val="0000FF"/>
                </a:solidFill>
                <a:latin typeface="+mn-ea"/>
                <a:ea typeface="+mn-ea"/>
              </a:rPr>
              <a:t>then</a:t>
            </a:r>
            <a:r>
              <a:rPr lang="zh-CN" altLang="en-US" b="1" dirty="0">
                <a:solidFill>
                  <a:srgbClr val="0000FF"/>
                </a:solidFill>
                <a:latin typeface="+mn-ea"/>
                <a:ea typeface="+mn-ea"/>
              </a:rPr>
              <a:t>匹配。</a:t>
            </a:r>
            <a:endParaRPr lang="en-US" altLang="zh-CN" b="1" dirty="0">
              <a:solidFill>
                <a:srgbClr val="0000FF"/>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155523">
                                            <p:txEl>
                                              <p:pRg st="0" end="0"/>
                                            </p:txEl>
                                          </p:spTgt>
                                        </p:tgtEl>
                                        <p:attrNameLst>
                                          <p:attrName>style.visibility</p:attrName>
                                        </p:attrNameLst>
                                      </p:cBhvr>
                                      <p:to>
                                        <p:strVal val="visible"/>
                                      </p:to>
                                    </p:set>
                                    <p:animEffect transition="in" filter="slide(fromBottom)">
                                      <p:cBhvr>
                                        <p:cTn id="7" dur="500"/>
                                        <p:tgtEl>
                                          <p:spTgt spid="2155523">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155523">
                                            <p:txEl>
                                              <p:pRg st="1" end="1"/>
                                            </p:txEl>
                                          </p:spTgt>
                                        </p:tgtEl>
                                        <p:attrNameLst>
                                          <p:attrName>style.visibility</p:attrName>
                                        </p:attrNameLst>
                                      </p:cBhvr>
                                      <p:to>
                                        <p:strVal val="visible"/>
                                      </p:to>
                                    </p:set>
                                    <p:animEffect transition="in" filter="slide(fromBottom)">
                                      <p:cBhvr>
                                        <p:cTn id="10" dur="500"/>
                                        <p:tgtEl>
                                          <p:spTgt spid="2155523">
                                            <p:txEl>
                                              <p:pRg st="1" end="1"/>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2155523">
                                            <p:txEl>
                                              <p:pRg st="2" end="2"/>
                                            </p:txEl>
                                          </p:spTgt>
                                        </p:tgtEl>
                                        <p:attrNameLst>
                                          <p:attrName>style.visibility</p:attrName>
                                        </p:attrNameLst>
                                      </p:cBhvr>
                                      <p:to>
                                        <p:strVal val="visible"/>
                                      </p:to>
                                    </p:set>
                                    <p:animEffect transition="in" filter="slide(fromBottom)">
                                      <p:cBhvr>
                                        <p:cTn id="13" dur="500"/>
                                        <p:tgtEl>
                                          <p:spTgt spid="215552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2155523">
                                            <p:txEl>
                                              <p:pRg st="3" end="3"/>
                                            </p:txEl>
                                          </p:spTgt>
                                        </p:tgtEl>
                                        <p:attrNameLst>
                                          <p:attrName>style.visibility</p:attrName>
                                        </p:attrNameLst>
                                      </p:cBhvr>
                                      <p:to>
                                        <p:strVal val="visible"/>
                                      </p:to>
                                    </p:set>
                                    <p:animEffect transition="in" filter="slide(fromBottom)">
                                      <p:cBhvr>
                                        <p:cTn id="18" dur="500"/>
                                        <p:tgtEl>
                                          <p:spTgt spid="215552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2155523">
                                            <p:txEl>
                                              <p:pRg st="4" end="4"/>
                                            </p:txEl>
                                          </p:spTgt>
                                        </p:tgtEl>
                                        <p:attrNameLst>
                                          <p:attrName>style.visibility</p:attrName>
                                        </p:attrNameLst>
                                      </p:cBhvr>
                                      <p:to>
                                        <p:strVal val="visible"/>
                                      </p:to>
                                    </p:set>
                                    <p:animEffect transition="in" filter="slide(fromBottom)">
                                      <p:cBhvr>
                                        <p:cTn id="23" dur="500"/>
                                        <p:tgtEl>
                                          <p:spTgt spid="2155523">
                                            <p:txEl>
                                              <p:pRg st="4" end="4"/>
                                            </p:txEl>
                                          </p:spTgt>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2155523">
                                            <p:txEl>
                                              <p:pRg st="5" end="5"/>
                                            </p:txEl>
                                          </p:spTgt>
                                        </p:tgtEl>
                                        <p:attrNameLst>
                                          <p:attrName>style.visibility</p:attrName>
                                        </p:attrNameLst>
                                      </p:cBhvr>
                                      <p:to>
                                        <p:strVal val="visible"/>
                                      </p:to>
                                    </p:set>
                                    <p:animEffect transition="in" filter="slide(fromBottom)">
                                      <p:cBhvr>
                                        <p:cTn id="26" dur="500"/>
                                        <p:tgtEl>
                                          <p:spTgt spid="215552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2155523">
                                            <p:txEl>
                                              <p:pRg st="6" end="6"/>
                                            </p:txEl>
                                          </p:spTgt>
                                        </p:tgtEl>
                                        <p:attrNameLst>
                                          <p:attrName>style.visibility</p:attrName>
                                        </p:attrNameLst>
                                      </p:cBhvr>
                                      <p:to>
                                        <p:strVal val="visible"/>
                                      </p:to>
                                    </p:set>
                                    <p:animEffect transition="in" filter="slide(fromBottom)">
                                      <p:cBhvr>
                                        <p:cTn id="31" dur="500"/>
                                        <p:tgtEl>
                                          <p:spTgt spid="215552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down)">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2155523">
                                            <p:txEl>
                                              <p:pRg st="7" end="7"/>
                                            </p:txEl>
                                          </p:spTgt>
                                        </p:tgtEl>
                                        <p:attrNameLst>
                                          <p:attrName>style.visibility</p:attrName>
                                        </p:attrNameLst>
                                      </p:cBhvr>
                                      <p:to>
                                        <p:strVal val="visible"/>
                                      </p:to>
                                    </p:set>
                                    <p:animEffect transition="in" filter="slide(fromBottom)">
                                      <p:cBhvr>
                                        <p:cTn id="41" dur="500"/>
                                        <p:tgtEl>
                                          <p:spTgt spid="2155523">
                                            <p:txEl>
                                              <p:pRg st="7" end="7"/>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down)">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wipe(down)">
                                      <p:cBhvr>
                                        <p:cTn id="5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5523" grpId="0" uiExpand="1" build="p" autoUpdateAnimBg="0"/>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D222D04E-1D25-4BC8-97D0-2786C349D91D}"/>
              </a:ext>
            </a:extLst>
          </p:cNvPr>
          <p:cNvSpPr>
            <a:spLocks noGrp="1" noChangeArrowheads="1"/>
          </p:cNvSpPr>
          <p:nvPr>
            <p:ph type="title"/>
          </p:nvPr>
        </p:nvSpPr>
        <p:spPr>
          <a:xfrm>
            <a:off x="755650" y="268288"/>
            <a:ext cx="7931150" cy="358775"/>
          </a:xfrm>
        </p:spPr>
        <p:txBody>
          <a:bodyPr/>
          <a:lstStyle/>
          <a:p>
            <a:pPr eaLnBrk="1" hangingPunct="1">
              <a:defRPr/>
            </a:pPr>
            <a:r>
              <a:rPr lang="zh-CN" altLang="en-US" sz="3000" spc="300" dirty="0">
                <a:solidFill>
                  <a:schemeClr val="tx1"/>
                </a:solidFill>
                <a:latin typeface="微软雅黑" pitchFamily="34" charset="-122"/>
                <a:ea typeface="微软雅黑" pitchFamily="34" charset="-122"/>
                <a:cs typeface="Times New Roman" pitchFamily="18" charset="0"/>
              </a:rPr>
              <a:t>引言</a:t>
            </a:r>
          </a:p>
        </p:txBody>
      </p:sp>
      <p:grpSp>
        <p:nvGrpSpPr>
          <p:cNvPr id="38916" name="组合 5">
            <a:extLst>
              <a:ext uri="{FF2B5EF4-FFF2-40B4-BE49-F238E27FC236}">
                <a16:creationId xmlns:a16="http://schemas.microsoft.com/office/drawing/2014/main" id="{6F816476-486F-4F52-AEBD-6ED4AB5B2543}"/>
              </a:ext>
            </a:extLst>
          </p:cNvPr>
          <p:cNvGrpSpPr>
            <a:grpSpLocks/>
          </p:cNvGrpSpPr>
          <p:nvPr/>
        </p:nvGrpSpPr>
        <p:grpSpPr bwMode="auto">
          <a:xfrm>
            <a:off x="0" y="195263"/>
            <a:ext cx="755650" cy="431800"/>
            <a:chOff x="-786" y="195486"/>
            <a:chExt cx="756363" cy="432048"/>
          </a:xfrm>
        </p:grpSpPr>
        <p:sp>
          <p:nvSpPr>
            <p:cNvPr id="7" name="五边形 6">
              <a:extLst>
                <a:ext uri="{FF2B5EF4-FFF2-40B4-BE49-F238E27FC236}">
                  <a16:creationId xmlns:a16="http://schemas.microsoft.com/office/drawing/2014/main" id="{0FCC4DA9-B7FA-4309-9A4A-A20B0A500A02}"/>
                </a:ext>
              </a:extLst>
            </p:cNvPr>
            <p:cNvSpPr/>
            <p:nvPr/>
          </p:nvSpPr>
          <p:spPr>
            <a:xfrm>
              <a:off x="-786" y="195486"/>
              <a:ext cx="756363" cy="432048"/>
            </a:xfrm>
            <a:prstGeom prst="homePlate">
              <a:avLst/>
            </a:prstGeom>
            <a:solidFill>
              <a:schemeClr val="bg2">
                <a:lumMod val="50000"/>
              </a:schemeClr>
            </a:solidFill>
            <a:ln w="25400" cap="flat" cmpd="sng" algn="ctr">
              <a:noFill/>
              <a:prstDash val="solid"/>
            </a:ln>
            <a:effec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solidFill>
                  <a:srgbClr val="FFFFFF"/>
                </a:solidFill>
                <a:latin typeface="Calibri" panose="020F0502020204030204" pitchFamily="34" charset="0"/>
                <a:ea typeface="楷体_GB2312"/>
                <a:cs typeface="楷体_GB2312"/>
              </a:endParaRPr>
            </a:p>
          </p:txBody>
        </p:sp>
        <p:sp>
          <p:nvSpPr>
            <p:cNvPr id="38918" name="五边形 8">
              <a:extLst>
                <a:ext uri="{FF2B5EF4-FFF2-40B4-BE49-F238E27FC236}">
                  <a16:creationId xmlns:a16="http://schemas.microsoft.com/office/drawing/2014/main" id="{24535351-91A0-46C9-A92A-F1591C37C359}"/>
                </a:ext>
              </a:extLst>
            </p:cNvPr>
            <p:cNvSpPr>
              <a:spLocks noChangeArrowheads="1"/>
            </p:cNvSpPr>
            <p:nvPr/>
          </p:nvSpPr>
          <p:spPr bwMode="auto">
            <a:xfrm>
              <a:off x="-786" y="197074"/>
              <a:ext cx="756363" cy="88951"/>
            </a:xfrm>
            <a:prstGeom prst="homePlate">
              <a:avLst>
                <a:gd name="adj" fmla="val 49995"/>
              </a:avLst>
            </a:prstGeom>
            <a:solidFill>
              <a:schemeClr val="bg1">
                <a:alpha val="30196"/>
              </a:schemeClr>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a typeface="楷体_GB2312"/>
                <a:cs typeface="楷体_GB2312"/>
              </a:endParaRPr>
            </a:p>
          </p:txBody>
        </p:sp>
      </p:grpSp>
      <p:pic>
        <p:nvPicPr>
          <p:cNvPr id="9" name="图片 8">
            <a:extLst>
              <a:ext uri="{FF2B5EF4-FFF2-40B4-BE49-F238E27FC236}">
                <a16:creationId xmlns:a16="http://schemas.microsoft.com/office/drawing/2014/main" id="{C0FB9FE8-CF73-46FB-AE16-154DE363160C}"/>
              </a:ext>
            </a:extLst>
          </p:cNvPr>
          <p:cNvPicPr>
            <a:picLocks noChangeAspect="1"/>
          </p:cNvPicPr>
          <p:nvPr/>
        </p:nvPicPr>
        <p:blipFill>
          <a:blip r:embed="rId3">
            <a:extLst>
              <a:ext uri="{28A0092B-C50C-407E-A947-70E740481C1C}">
                <a14:useLocalDpi xmlns:a14="http://schemas.microsoft.com/office/drawing/2010/main" val="0"/>
              </a:ext>
            </a:extLst>
          </a:blip>
          <a:srcRect t="328" b="1640"/>
          <a:stretch>
            <a:fillRect/>
          </a:stretch>
        </p:blipFill>
        <p:spPr>
          <a:xfrm>
            <a:off x="4601412" y="25894"/>
            <a:ext cx="2221826" cy="5117606"/>
          </a:xfrm>
          <a:prstGeom prst="rect">
            <a:avLst/>
          </a:prstGeom>
        </p:spPr>
      </p:pic>
      <p:sp>
        <p:nvSpPr>
          <p:cNvPr id="10" name="Rectangle 42">
            <a:extLst>
              <a:ext uri="{FF2B5EF4-FFF2-40B4-BE49-F238E27FC236}">
                <a16:creationId xmlns:a16="http://schemas.microsoft.com/office/drawing/2014/main" id="{523DDC35-285B-4661-96AC-A2FFFA8B7A4F}"/>
              </a:ext>
            </a:extLst>
          </p:cNvPr>
          <p:cNvSpPr>
            <a:spLocks noChangeArrowheads="1"/>
          </p:cNvSpPr>
          <p:nvPr/>
        </p:nvSpPr>
        <p:spPr bwMode="auto">
          <a:xfrm>
            <a:off x="4728105" y="1071564"/>
            <a:ext cx="1961539" cy="444056"/>
          </a:xfrm>
          <a:prstGeom prst="rect">
            <a:avLst/>
          </a:prstGeom>
          <a:noFill/>
          <a:ln w="25400">
            <a:solidFill>
              <a:srgbClr val="FF0000"/>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srgbClr val="000099"/>
              </a:solidFill>
            </a:endParaRPr>
          </a:p>
        </p:txBody>
      </p:sp>
      <p:sp>
        <p:nvSpPr>
          <p:cNvPr id="4" name="文本框 3">
            <a:extLst>
              <a:ext uri="{FF2B5EF4-FFF2-40B4-BE49-F238E27FC236}">
                <a16:creationId xmlns:a16="http://schemas.microsoft.com/office/drawing/2014/main" id="{A5274961-8A47-4EA1-B3F4-612E2AE4B6ED}"/>
              </a:ext>
            </a:extLst>
          </p:cNvPr>
          <p:cNvSpPr txBox="1"/>
          <p:nvPr/>
        </p:nvSpPr>
        <p:spPr>
          <a:xfrm>
            <a:off x="755576" y="1491630"/>
            <a:ext cx="3672408" cy="225555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2400" b="1" dirty="0">
                <a:latin typeface="+mn-ea"/>
                <a:ea typeface="+mn-ea"/>
              </a:rPr>
              <a:t>语法分析器：</a:t>
            </a:r>
            <a:endParaRPr lang="en-US" altLang="zh-CN" sz="2400" b="1" dirty="0">
              <a:latin typeface="+mn-ea"/>
              <a:ea typeface="+mn-ea"/>
            </a:endParaRPr>
          </a:p>
          <a:p>
            <a:pPr marL="742950" lvl="1" indent="-285750">
              <a:lnSpc>
                <a:spcPct val="150000"/>
              </a:lnSpc>
              <a:buFont typeface="Wingdings" panose="05000000000000000000" pitchFamily="2" charset="2"/>
              <a:buChar char="Ø"/>
            </a:pPr>
            <a:r>
              <a:rPr lang="zh-CN" altLang="en-US" sz="2400" b="1" dirty="0">
                <a:latin typeface="+mn-ea"/>
                <a:ea typeface="+mn-ea"/>
              </a:rPr>
              <a:t>功能：组词成句</a:t>
            </a:r>
            <a:endParaRPr lang="en-US" altLang="zh-CN" sz="2400" b="1" dirty="0">
              <a:latin typeface="+mn-ea"/>
              <a:ea typeface="+mn-ea"/>
            </a:endParaRPr>
          </a:p>
          <a:p>
            <a:pPr marL="742950" lvl="1" indent="-285750">
              <a:lnSpc>
                <a:spcPct val="150000"/>
              </a:lnSpc>
              <a:buFont typeface="Wingdings" panose="05000000000000000000" pitchFamily="2" charset="2"/>
              <a:buChar char="Ø"/>
            </a:pPr>
            <a:r>
              <a:rPr lang="zh-CN" altLang="en-US" sz="2400" b="1" dirty="0">
                <a:latin typeface="+mn-ea"/>
                <a:ea typeface="+mn-ea"/>
              </a:rPr>
              <a:t>输入：词法单元序列</a:t>
            </a:r>
            <a:endParaRPr lang="en-US" altLang="zh-CN" sz="2400" b="1" dirty="0">
              <a:latin typeface="+mn-ea"/>
              <a:ea typeface="+mn-ea"/>
            </a:endParaRPr>
          </a:p>
          <a:p>
            <a:pPr marL="742950" lvl="1" indent="-285750">
              <a:lnSpc>
                <a:spcPct val="150000"/>
              </a:lnSpc>
              <a:buFont typeface="Wingdings" panose="05000000000000000000" pitchFamily="2" charset="2"/>
              <a:buChar char="Ø"/>
            </a:pPr>
            <a:r>
              <a:rPr lang="zh-CN" altLang="en-US" sz="2400" b="1" dirty="0">
                <a:latin typeface="+mn-ea"/>
                <a:ea typeface="+mn-ea"/>
              </a:rPr>
              <a:t>输出：语法分析树</a:t>
            </a:r>
            <a:endParaRPr lang="en-US" altLang="zh-CN" sz="2400" b="1" dirty="0">
              <a:latin typeface="+mn-ea"/>
              <a:ea typeface="+mn-ea"/>
            </a:endParaRPr>
          </a:p>
        </p:txBody>
      </p:sp>
      <p:sp>
        <p:nvSpPr>
          <p:cNvPr id="3" name="灯片编号占位符 2">
            <a:extLst>
              <a:ext uri="{FF2B5EF4-FFF2-40B4-BE49-F238E27FC236}">
                <a16:creationId xmlns:a16="http://schemas.microsoft.com/office/drawing/2014/main" id="{76DBE561-B57C-4C86-B482-3F8CD3C56467}"/>
              </a:ext>
            </a:extLst>
          </p:cNvPr>
          <p:cNvSpPr>
            <a:spLocks noGrp="1"/>
          </p:cNvSpPr>
          <p:nvPr>
            <p:ph type="sldNum" sz="quarter" idx="12"/>
          </p:nvPr>
        </p:nvSpPr>
        <p:spPr/>
        <p:txBody>
          <a:bodyPr/>
          <a:lstStyle/>
          <a:p>
            <a:pPr>
              <a:defRPr/>
            </a:pPr>
            <a:fld id="{EA567855-7F13-4FC5-AD61-2B82F6443E16}" type="slidenum">
              <a:rPr lang="zh-CN" altLang="en-US" smtClean="0"/>
              <a:pPr>
                <a:defRPr/>
              </a:pPr>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602D66F-30A9-46DE-AB93-57CC9F0DFCE6}"/>
              </a:ext>
            </a:extLst>
          </p:cNvPr>
          <p:cNvSpPr>
            <a:spLocks noGrp="1"/>
          </p:cNvSpPr>
          <p:nvPr>
            <p:ph idx="1"/>
          </p:nvPr>
        </p:nvSpPr>
        <p:spPr>
          <a:xfrm>
            <a:off x="395536" y="1131590"/>
            <a:ext cx="5904656" cy="3672408"/>
          </a:xfrm>
        </p:spPr>
        <p:txBody>
          <a:bodyPr/>
          <a:lstStyle/>
          <a:p>
            <a:pPr marL="609600" indent="-609600" eaLnBrk="1" hangingPunct="1">
              <a:lnSpc>
                <a:spcPct val="90000"/>
              </a:lnSpc>
              <a:buNone/>
            </a:pPr>
            <a:r>
              <a:rPr lang="en-US" altLang="zh-CN" sz="2800" dirty="0">
                <a:solidFill>
                  <a:srgbClr val="0070C0"/>
                </a:solidFill>
              </a:rPr>
              <a:t>2.</a:t>
            </a:r>
            <a:r>
              <a:rPr lang="zh-CN" altLang="en-US" sz="2800" dirty="0">
                <a:solidFill>
                  <a:srgbClr val="0070C0"/>
                </a:solidFill>
              </a:rPr>
              <a:t>消除直接左递归</a:t>
            </a:r>
            <a:endParaRPr lang="en-US" altLang="zh-CN" sz="2800" dirty="0">
              <a:solidFill>
                <a:srgbClr val="0070C0"/>
              </a:solidFill>
            </a:endParaRPr>
          </a:p>
          <a:p>
            <a:pPr lvl="1" eaLnBrk="1" hangingPunct="1">
              <a:lnSpc>
                <a:spcPct val="90000"/>
              </a:lnSpc>
            </a:pPr>
            <a:r>
              <a:rPr lang="zh-CN" altLang="en-US" sz="2400" dirty="0">
                <a:solidFill>
                  <a:srgbClr val="0070C0"/>
                </a:solidFill>
              </a:rPr>
              <a:t>思想：</a:t>
            </a:r>
            <a:r>
              <a:rPr lang="zh-CN" altLang="en-US" sz="2400" dirty="0">
                <a:solidFill>
                  <a:srgbClr val="FF0000"/>
                </a:solidFill>
              </a:rPr>
              <a:t>左递归转换为右递归</a:t>
            </a:r>
            <a:endParaRPr lang="en-US" altLang="zh-CN" sz="2400" dirty="0">
              <a:solidFill>
                <a:srgbClr val="FF0000"/>
              </a:solidFill>
            </a:endParaRPr>
          </a:p>
          <a:p>
            <a:pPr lvl="1" eaLnBrk="1" hangingPunct="1">
              <a:defRPr/>
            </a:pPr>
            <a:r>
              <a:rPr lang="zh-CN" altLang="en-US" sz="2600" dirty="0"/>
              <a:t>引入新的变量</a:t>
            </a:r>
            <a:r>
              <a:rPr lang="en-US" altLang="zh-CN" sz="2600" i="1" dirty="0">
                <a:solidFill>
                  <a:srgbClr val="0070C0"/>
                </a:solidFill>
              </a:rPr>
              <a:t>A</a:t>
            </a:r>
            <a:r>
              <a:rPr lang="en-US" altLang="zh-CN" sz="2600" dirty="0">
                <a:solidFill>
                  <a:srgbClr val="0070C0"/>
                </a:solidFill>
                <a:cs typeface="Times New Roman" panose="02020603050405020304" pitchFamily="18" charset="0"/>
              </a:rPr>
              <a:t>'</a:t>
            </a:r>
            <a:r>
              <a:rPr lang="en-US" altLang="zh-CN" sz="2600" dirty="0"/>
              <a:t> </a:t>
            </a:r>
            <a:r>
              <a:rPr lang="zh-CN" altLang="en-US" sz="2600" dirty="0"/>
              <a:t>，将左递归产生式：</a:t>
            </a:r>
            <a:endParaRPr lang="en-US" altLang="zh-CN" sz="2600" dirty="0"/>
          </a:p>
          <a:p>
            <a:pPr marL="0" indent="0" algn="ctr" eaLnBrk="1" hangingPunct="1">
              <a:spcAft>
                <a:spcPts val="1200"/>
              </a:spcAft>
              <a:buNone/>
              <a:defRPr/>
            </a:pPr>
            <a:r>
              <a:rPr kumimoji="1" lang="en-US" altLang="zh-CN" sz="2500" b="1" i="1" dirty="0">
                <a:solidFill>
                  <a:srgbClr val="FF0000"/>
                </a:solidFill>
                <a:ea typeface="楷体_GB2312" pitchFamily="49" charset="-122"/>
                <a:cs typeface="Times New Roman" pitchFamily="18" charset="0"/>
              </a:rPr>
              <a:t>              A</a:t>
            </a:r>
            <a:r>
              <a:rPr kumimoji="1" lang="en-US" altLang="zh-CN" sz="2500" b="1" dirty="0">
                <a:solidFill>
                  <a:srgbClr val="FF0000"/>
                </a:solidFill>
                <a:ea typeface="楷体_GB2312" pitchFamily="49" charset="-122"/>
                <a:cs typeface="Times New Roman" pitchFamily="18" charset="0"/>
              </a:rPr>
              <a:t>  → </a:t>
            </a:r>
            <a:r>
              <a:rPr kumimoji="1" lang="en-US" altLang="zh-CN" sz="2500" b="1" i="1" dirty="0">
                <a:solidFill>
                  <a:srgbClr val="FF0000"/>
                </a:solidFill>
                <a:ea typeface="楷体_GB2312" pitchFamily="49" charset="-122"/>
                <a:cs typeface="Times New Roman" pitchFamily="18" charset="0"/>
              </a:rPr>
              <a:t>Aα</a:t>
            </a:r>
            <a:r>
              <a:rPr kumimoji="1" lang="en-US" altLang="zh-CN" sz="2500" b="1" dirty="0">
                <a:solidFill>
                  <a:srgbClr val="FF0000"/>
                </a:solidFill>
                <a:ea typeface="楷体_GB2312" pitchFamily="49" charset="-122"/>
                <a:cs typeface="Times New Roman" pitchFamily="18" charset="0"/>
              </a:rPr>
              <a:t> | </a:t>
            </a:r>
            <a:r>
              <a:rPr kumimoji="1" lang="en-US" altLang="zh-CN" sz="2500" b="1" i="1" dirty="0">
                <a:solidFill>
                  <a:srgbClr val="FF0000"/>
                </a:solidFill>
                <a:ea typeface="楷体_GB2312" pitchFamily="49" charset="-122"/>
                <a:cs typeface="Times New Roman" pitchFamily="18" charset="0"/>
              </a:rPr>
              <a:t>β</a:t>
            </a:r>
            <a:r>
              <a:rPr kumimoji="1" lang="en-US" altLang="zh-CN" sz="2500" b="1" dirty="0">
                <a:solidFill>
                  <a:schemeClr val="tx1"/>
                </a:solidFill>
                <a:ea typeface="楷体_GB2312" pitchFamily="49" charset="-122"/>
                <a:cs typeface="Times New Roman" pitchFamily="18" charset="0"/>
              </a:rPr>
              <a:t>	(</a:t>
            </a:r>
            <a:r>
              <a:rPr kumimoji="1" lang="en-US" altLang="zh-CN" sz="2500" b="1" i="1" dirty="0">
                <a:solidFill>
                  <a:schemeClr val="tx1"/>
                </a:solidFill>
                <a:ea typeface="楷体_GB2312" pitchFamily="49" charset="-122"/>
                <a:cs typeface="Times New Roman" pitchFamily="18" charset="0"/>
              </a:rPr>
              <a:t>α</a:t>
            </a:r>
            <a:r>
              <a:rPr kumimoji="1" lang="el-GR" altLang="zh-CN" sz="2500" b="1" i="1" dirty="0">
                <a:solidFill>
                  <a:schemeClr val="tx1"/>
                </a:solidFill>
                <a:ea typeface="楷体_GB2312" pitchFamily="49" charset="-122"/>
                <a:cs typeface="Times New Roman" pitchFamily="18" charset="0"/>
              </a:rPr>
              <a:t>≠ ε</a:t>
            </a:r>
            <a:r>
              <a:rPr kumimoji="1" lang="en-US" altLang="zh-CN" sz="2500" b="1" dirty="0">
                <a:solidFill>
                  <a:schemeClr val="tx1"/>
                </a:solidFill>
                <a:ea typeface="楷体_GB2312" pitchFamily="49" charset="-122"/>
                <a:cs typeface="Times New Roman" pitchFamily="18" charset="0"/>
              </a:rPr>
              <a:t>,</a:t>
            </a:r>
            <a:r>
              <a:rPr lang="en-US" altLang="zh-CN" sz="2500" b="1" dirty="0">
                <a:solidFill>
                  <a:schemeClr val="tx1"/>
                </a:solidFill>
                <a:ea typeface="楷体_GB2312" pitchFamily="49" charset="-122"/>
                <a:cs typeface="Times New Roman" pitchFamily="18" charset="0"/>
              </a:rPr>
              <a:t> </a:t>
            </a:r>
            <a:r>
              <a:rPr kumimoji="1" lang="en-US" altLang="zh-CN" sz="2500" b="1" i="1" dirty="0">
                <a:solidFill>
                  <a:schemeClr val="tx1"/>
                </a:solidFill>
                <a:ea typeface="楷体_GB2312" pitchFamily="49" charset="-122"/>
                <a:cs typeface="Times New Roman" pitchFamily="18" charset="0"/>
              </a:rPr>
              <a:t>β</a:t>
            </a:r>
            <a:r>
              <a:rPr lang="zh-CN" altLang="en-US" sz="2500" b="1" dirty="0">
                <a:solidFill>
                  <a:schemeClr val="tx1"/>
                </a:solidFill>
                <a:cs typeface="Times New Roman" pitchFamily="18" charset="0"/>
              </a:rPr>
              <a:t>不以</a:t>
            </a:r>
            <a:r>
              <a:rPr lang="en-US" altLang="zh-CN" sz="2500" b="1" i="1" dirty="0">
                <a:solidFill>
                  <a:schemeClr val="tx1"/>
                </a:solidFill>
                <a:cs typeface="Times New Roman" pitchFamily="18" charset="0"/>
              </a:rPr>
              <a:t>A</a:t>
            </a:r>
            <a:r>
              <a:rPr lang="zh-CN" altLang="en-US" sz="2500" b="1" dirty="0">
                <a:solidFill>
                  <a:schemeClr val="tx1"/>
                </a:solidFill>
                <a:cs typeface="Times New Roman" pitchFamily="18" charset="0"/>
              </a:rPr>
              <a:t>开头</a:t>
            </a:r>
            <a:r>
              <a:rPr kumimoji="1" lang="en-US" altLang="zh-CN" sz="2500" b="1" dirty="0">
                <a:solidFill>
                  <a:schemeClr val="tx1"/>
                </a:solidFill>
                <a:ea typeface="楷体_GB2312" pitchFamily="49" charset="-122"/>
                <a:cs typeface="Times New Roman" pitchFamily="18" charset="0"/>
              </a:rPr>
              <a:t>)</a:t>
            </a:r>
            <a:r>
              <a:rPr kumimoji="1" lang="zh-CN" altLang="en-US" sz="2500" b="1" dirty="0">
                <a:solidFill>
                  <a:schemeClr val="tx1"/>
                </a:solidFill>
                <a:ea typeface="楷体_GB2312" pitchFamily="49" charset="-122"/>
                <a:cs typeface="Times New Roman" pitchFamily="18" charset="0"/>
              </a:rPr>
              <a:t>	</a:t>
            </a:r>
            <a:endParaRPr kumimoji="1" lang="en-US" altLang="zh-CN" sz="2500" b="1" dirty="0">
              <a:solidFill>
                <a:schemeClr val="tx1"/>
              </a:solidFill>
              <a:ea typeface="楷体_GB2312" pitchFamily="49" charset="-122"/>
              <a:cs typeface="Times New Roman" pitchFamily="18" charset="0"/>
            </a:endParaRPr>
          </a:p>
          <a:p>
            <a:pPr marL="0" indent="0" eaLnBrk="1" hangingPunct="1">
              <a:buFont typeface="Wingdings" pitchFamily="2" charset="2"/>
              <a:buNone/>
              <a:defRPr/>
            </a:pPr>
            <a:endParaRPr kumimoji="1" lang="en-US" altLang="zh-CN" sz="2000" b="1" dirty="0">
              <a:ea typeface="楷体_GB2312" pitchFamily="49" charset="-122"/>
              <a:cs typeface="Times New Roman" pitchFamily="18" charset="0"/>
            </a:endParaRPr>
          </a:p>
          <a:p>
            <a:pPr marL="0" indent="0" eaLnBrk="1" hangingPunct="1">
              <a:buFont typeface="Wingdings" pitchFamily="2" charset="2"/>
              <a:buNone/>
              <a:defRPr/>
            </a:pPr>
            <a:r>
              <a:rPr kumimoji="1" lang="en-US" altLang="zh-CN" sz="2500" b="1" i="1" dirty="0">
                <a:solidFill>
                  <a:schemeClr val="tx1"/>
                </a:solidFill>
                <a:ea typeface="楷体_GB2312" pitchFamily="49" charset="-122"/>
                <a:cs typeface="Times New Roman" pitchFamily="18" charset="0"/>
              </a:rPr>
              <a:t>     </a:t>
            </a:r>
            <a:r>
              <a:rPr kumimoji="1" lang="en-US" altLang="zh-CN" sz="2500" b="1" i="1" dirty="0">
                <a:solidFill>
                  <a:srgbClr val="FF0000"/>
                </a:solidFill>
                <a:ea typeface="楷体_GB2312" pitchFamily="49" charset="-122"/>
                <a:cs typeface="Times New Roman" pitchFamily="18" charset="0"/>
              </a:rPr>
              <a:t>A</a:t>
            </a:r>
            <a:r>
              <a:rPr kumimoji="1" lang="en-US" altLang="zh-CN" sz="2500" b="1" dirty="0">
                <a:solidFill>
                  <a:srgbClr val="FF0000"/>
                </a:solidFill>
                <a:ea typeface="楷体_GB2312" pitchFamily="49" charset="-122"/>
                <a:cs typeface="Times New Roman" pitchFamily="18" charset="0"/>
              </a:rPr>
              <a:t>  → </a:t>
            </a:r>
            <a:r>
              <a:rPr kumimoji="1" lang="en-US" altLang="zh-CN" sz="2500" b="1" i="1" dirty="0">
                <a:solidFill>
                  <a:srgbClr val="FF0000"/>
                </a:solidFill>
                <a:ea typeface="楷体_GB2312" pitchFamily="49" charset="-122"/>
                <a:cs typeface="Times New Roman" pitchFamily="18" charset="0"/>
              </a:rPr>
              <a:t>β A</a:t>
            </a:r>
            <a:r>
              <a:rPr kumimoji="1" lang="en-US" altLang="zh-CN" sz="2500" b="1" dirty="0">
                <a:solidFill>
                  <a:srgbClr val="FF0000"/>
                </a:solidFill>
                <a:ea typeface="楷体_GB2312" pitchFamily="49" charset="-122"/>
                <a:cs typeface="Times New Roman" pitchFamily="18" charset="0"/>
              </a:rPr>
              <a:t>′    </a:t>
            </a:r>
            <a:r>
              <a:rPr kumimoji="1" lang="en-US" altLang="zh-CN" sz="2500" b="1" i="1" dirty="0">
                <a:solidFill>
                  <a:srgbClr val="FF0000"/>
                </a:solidFill>
                <a:ea typeface="楷体_GB2312" pitchFamily="49" charset="-122"/>
                <a:cs typeface="Times New Roman" pitchFamily="18" charset="0"/>
              </a:rPr>
              <a:t> A</a:t>
            </a:r>
            <a:r>
              <a:rPr kumimoji="1" lang="en-US" altLang="zh-CN" sz="2500" b="1" dirty="0">
                <a:solidFill>
                  <a:srgbClr val="FF0000"/>
                </a:solidFill>
                <a:ea typeface="楷体_GB2312" pitchFamily="49" charset="-122"/>
                <a:cs typeface="Times New Roman" pitchFamily="18" charset="0"/>
              </a:rPr>
              <a:t>′ → </a:t>
            </a:r>
            <a:r>
              <a:rPr kumimoji="1" lang="en-US" altLang="zh-CN" sz="2500" b="1" i="1" dirty="0">
                <a:solidFill>
                  <a:srgbClr val="FF0000"/>
                </a:solidFill>
                <a:ea typeface="楷体_GB2312" pitchFamily="49" charset="-122"/>
                <a:cs typeface="Times New Roman" pitchFamily="18" charset="0"/>
              </a:rPr>
              <a:t>α </a:t>
            </a:r>
            <a:r>
              <a:rPr kumimoji="1" lang="en-US" altLang="zh-CN" sz="2500" b="1" i="1" dirty="0" err="1">
                <a:solidFill>
                  <a:srgbClr val="FF0000"/>
                </a:solidFill>
                <a:ea typeface="楷体_GB2312" pitchFamily="49" charset="-122"/>
                <a:cs typeface="Times New Roman" pitchFamily="18" charset="0"/>
              </a:rPr>
              <a:t>A</a:t>
            </a:r>
            <a:r>
              <a:rPr kumimoji="1" lang="en-US" altLang="zh-CN" sz="2500" b="1" dirty="0" err="1">
                <a:solidFill>
                  <a:srgbClr val="FF0000"/>
                </a:solidFill>
                <a:ea typeface="楷体_GB2312" pitchFamily="49" charset="-122"/>
                <a:cs typeface="Times New Roman" pitchFamily="18" charset="0"/>
              </a:rPr>
              <a:t>′｜</a:t>
            </a:r>
            <a:r>
              <a:rPr kumimoji="1" lang="en-US" altLang="zh-CN" sz="2500" b="1" i="1" dirty="0" err="1">
                <a:solidFill>
                  <a:srgbClr val="FF0000"/>
                </a:solidFill>
                <a:ea typeface="楷体_GB2312" pitchFamily="49" charset="-122"/>
                <a:cs typeface="Times New Roman" pitchFamily="18" charset="0"/>
              </a:rPr>
              <a:t>ε</a:t>
            </a:r>
            <a:endParaRPr lang="zh-CN" altLang="en-US" sz="2500" b="1" dirty="0">
              <a:solidFill>
                <a:srgbClr val="FF0000"/>
              </a:solidFill>
            </a:endParaRPr>
          </a:p>
        </p:txBody>
      </p:sp>
      <p:sp>
        <p:nvSpPr>
          <p:cNvPr id="22" name="标题 1">
            <a:extLst>
              <a:ext uri="{FF2B5EF4-FFF2-40B4-BE49-F238E27FC236}">
                <a16:creationId xmlns:a16="http://schemas.microsoft.com/office/drawing/2014/main" id="{1D69B3F1-3F38-4D40-953A-5D7273F54659}"/>
              </a:ext>
            </a:extLst>
          </p:cNvPr>
          <p:cNvSpPr>
            <a:spLocks noGrp="1"/>
          </p:cNvSpPr>
          <p:nvPr>
            <p:ph type="title"/>
          </p:nvPr>
        </p:nvSpPr>
        <p:spPr/>
        <p:txBody>
          <a:bodyPr/>
          <a:lstStyle/>
          <a:p>
            <a:pPr eaLnBrk="1" hangingPunct="1">
              <a:defRPr/>
            </a:pPr>
            <a:r>
              <a:rPr lang="zh-CN" altLang="en-US" dirty="0">
                <a:latin typeface="微软雅黑" panose="020B0503020204020204" pitchFamily="34" charset="-122"/>
                <a:ea typeface="微软雅黑" panose="020B0503020204020204" pitchFamily="34" charset="-122"/>
              </a:rPr>
              <a:t>对上下文无关文法的改造 </a:t>
            </a:r>
            <a:endParaRPr lang="zh-CN" altLang="en-US" dirty="0">
              <a:solidFill>
                <a:srgbClr val="000099"/>
              </a:solidFill>
              <a:ea typeface="楷体_GB2312"/>
              <a:cs typeface="Times New Roman" pitchFamily="18" charset="0"/>
            </a:endParaRPr>
          </a:p>
        </p:txBody>
      </p:sp>
      <p:sp>
        <p:nvSpPr>
          <p:cNvPr id="17" name="矩形 16">
            <a:extLst>
              <a:ext uri="{FF2B5EF4-FFF2-40B4-BE49-F238E27FC236}">
                <a16:creationId xmlns:a16="http://schemas.microsoft.com/office/drawing/2014/main" id="{23E47F20-55E9-4FAE-981A-C96E7E4F8134}"/>
              </a:ext>
            </a:extLst>
          </p:cNvPr>
          <p:cNvSpPr>
            <a:spLocks noChangeArrowheads="1"/>
          </p:cNvSpPr>
          <p:nvPr/>
        </p:nvSpPr>
        <p:spPr bwMode="auto">
          <a:xfrm>
            <a:off x="6602876" y="384621"/>
            <a:ext cx="1758950" cy="204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ts val="2000"/>
              </a:lnSpc>
              <a:spcBef>
                <a:spcPct val="20000"/>
              </a:spcBef>
              <a:buClr>
                <a:srgbClr val="3333CC"/>
              </a:buClr>
              <a:buSzPct val="100000"/>
            </a:pPr>
            <a:r>
              <a:rPr lang="en-US" altLang="zh-CN" sz="2400" b="1" i="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zh-CN" altLang="en-US" sz="2400" b="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2400" b="1" i="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a:t>
            </a:r>
            <a:r>
              <a:rPr kumimoji="1" lang="en-US" altLang="zh-CN" sz="2000" b="1" i="1" dirty="0">
                <a:latin typeface="Times New Roman" panose="02020603050405020304" pitchFamily="18" charset="0"/>
                <a:ea typeface="楷体_GB2312"/>
                <a:cs typeface="Times New Roman" panose="02020603050405020304" pitchFamily="18" charset="0"/>
              </a:rPr>
              <a:t>α</a:t>
            </a:r>
            <a:endParaRPr kumimoji="1" lang="en-US" altLang="zh-CN" sz="2400" b="1" i="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eaLnBrk="1" hangingPunct="1">
              <a:lnSpc>
                <a:spcPts val="2000"/>
              </a:lnSpc>
              <a:spcBef>
                <a:spcPct val="20000"/>
              </a:spcBef>
              <a:buClr>
                <a:srgbClr val="3333CC"/>
              </a:buClr>
              <a:buSzPct val="100000"/>
            </a:pP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zh-CN" altLang="en-US" sz="2400" b="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2800" b="1" i="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a:t>
            </a:r>
            <a:r>
              <a:rPr kumimoji="1" lang="en-US" altLang="zh-CN" sz="2400" b="1" i="1" dirty="0">
                <a:latin typeface="Times New Roman" panose="02020603050405020304" pitchFamily="18" charset="0"/>
                <a:ea typeface="楷体_GB2312"/>
                <a:cs typeface="Times New Roman" panose="02020603050405020304" pitchFamily="18" charset="0"/>
              </a:rPr>
              <a:t>αα</a:t>
            </a:r>
            <a:endParaRPr kumimoji="1" lang="en-US" altLang="zh-CN" sz="2400" b="1" i="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eaLnBrk="1" hangingPunct="1">
              <a:lnSpc>
                <a:spcPts val="2000"/>
              </a:lnSpc>
              <a:spcBef>
                <a:spcPct val="20000"/>
              </a:spcBef>
              <a:buClr>
                <a:srgbClr val="3333CC"/>
              </a:buClr>
              <a:buSzPct val="100000"/>
            </a:pP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zh-CN" altLang="en-US" sz="2400" b="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2800" b="1" i="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a:t>
            </a:r>
            <a:r>
              <a:rPr kumimoji="1" lang="en-US" altLang="zh-CN" sz="2400" b="1" i="1" dirty="0">
                <a:latin typeface="Times New Roman" panose="02020603050405020304" pitchFamily="18" charset="0"/>
                <a:ea typeface="楷体_GB2312"/>
                <a:cs typeface="Times New Roman" panose="02020603050405020304" pitchFamily="18" charset="0"/>
              </a:rPr>
              <a:t>ααα</a:t>
            </a:r>
            <a:endParaRPr kumimoji="1" lang="en-US" altLang="zh-CN" sz="2400" b="1" i="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eaLnBrk="1" hangingPunct="1">
              <a:lnSpc>
                <a:spcPts val="2000"/>
              </a:lnSpc>
              <a:spcBef>
                <a:spcPct val="20000"/>
              </a:spcBef>
              <a:buClr>
                <a:srgbClr val="3333CC"/>
              </a:buClr>
              <a:buSzPct val="100000"/>
            </a:pPr>
            <a:r>
              <a:rPr kumimoji="1" lang="en-US" altLang="zh-CN" sz="2400" b="1" i="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p>
          <a:p>
            <a:pPr eaLnBrk="1" hangingPunct="1">
              <a:lnSpc>
                <a:spcPts val="2000"/>
              </a:lnSpc>
              <a:spcBef>
                <a:spcPct val="20000"/>
              </a:spcBef>
              <a:buClr>
                <a:srgbClr val="3333CC"/>
              </a:buClr>
              <a:buSzPct val="100000"/>
            </a:pP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zh-CN" altLang="en-US" sz="2400" b="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2800" b="1" i="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a:t>
            </a:r>
            <a:r>
              <a:rPr kumimoji="1" lang="en-US" altLang="zh-CN" sz="2400" b="1" i="1" dirty="0">
                <a:latin typeface="Times New Roman" panose="02020603050405020304" pitchFamily="18" charset="0"/>
                <a:ea typeface="楷体_GB2312"/>
                <a:cs typeface="Times New Roman" panose="02020603050405020304" pitchFamily="18" charset="0"/>
              </a:rPr>
              <a:t>α </a:t>
            </a:r>
            <a:r>
              <a:rPr kumimoji="1" lang="en-US" altLang="zh-CN" sz="2400" b="1" i="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2400" b="1" i="1" dirty="0">
                <a:latin typeface="Times New Roman" panose="02020603050405020304" pitchFamily="18" charset="0"/>
                <a:ea typeface="楷体_GB2312"/>
                <a:cs typeface="Times New Roman" panose="02020603050405020304" pitchFamily="18" charset="0"/>
              </a:rPr>
              <a:t>α</a:t>
            </a:r>
            <a:endParaRPr kumimoji="1" lang="en-US" altLang="zh-CN" sz="2400" b="1" i="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eaLnBrk="1" hangingPunct="1">
              <a:lnSpc>
                <a:spcPts val="2000"/>
              </a:lnSpc>
              <a:spcBef>
                <a:spcPct val="20000"/>
              </a:spcBef>
              <a:buClr>
                <a:srgbClr val="3333CC"/>
              </a:buClr>
              <a:buSzPct val="100000"/>
            </a:pP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zh-CN" altLang="en-US" sz="2400" b="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2400" b="1" i="1" dirty="0">
                <a:latin typeface="Times New Roman" panose="02020603050405020304" pitchFamily="18" charset="0"/>
                <a:ea typeface="楷体_GB2312"/>
                <a:cs typeface="Times New Roman" panose="02020603050405020304" pitchFamily="18" charset="0"/>
              </a:rPr>
              <a:t>β </a:t>
            </a:r>
            <a:r>
              <a:rPr kumimoji="1" lang="en-US" altLang="zh-CN" sz="2400" b="1" i="1" u="sng" dirty="0">
                <a:latin typeface="Times New Roman" panose="02020603050405020304" pitchFamily="18" charset="0"/>
                <a:ea typeface="楷体_GB2312"/>
                <a:cs typeface="Times New Roman" panose="02020603050405020304" pitchFamily="18" charset="0"/>
              </a:rPr>
              <a:t>α</a:t>
            </a:r>
            <a:r>
              <a:rPr kumimoji="1" lang="en-US" altLang="zh-CN" sz="2000" b="1" i="1" u="sng" dirty="0">
                <a:latin typeface="Times New Roman" panose="02020603050405020304" pitchFamily="18" charset="0"/>
                <a:ea typeface="楷体_GB2312"/>
                <a:cs typeface="Times New Roman" panose="02020603050405020304" pitchFamily="18" charset="0"/>
              </a:rPr>
              <a:t> </a:t>
            </a:r>
            <a:r>
              <a:rPr kumimoji="1" lang="en-US" altLang="zh-CN" sz="2400" b="1" i="1" u="sng"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2400" b="1" i="1" u="sng" dirty="0">
                <a:latin typeface="Times New Roman" panose="02020603050405020304" pitchFamily="18" charset="0"/>
                <a:ea typeface="楷体_GB2312"/>
                <a:cs typeface="Times New Roman" panose="02020603050405020304" pitchFamily="18" charset="0"/>
              </a:rPr>
              <a:t>α</a:t>
            </a:r>
            <a:endParaRPr kumimoji="1" lang="en-US" altLang="zh-CN" sz="2400" b="1" i="1" u="sng"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18" name="矩形 17">
            <a:extLst>
              <a:ext uri="{FF2B5EF4-FFF2-40B4-BE49-F238E27FC236}">
                <a16:creationId xmlns:a16="http://schemas.microsoft.com/office/drawing/2014/main" id="{D9097829-6108-4013-8058-6EDE6B7D2F26}"/>
              </a:ext>
            </a:extLst>
          </p:cNvPr>
          <p:cNvSpPr>
            <a:spLocks noChangeArrowheads="1"/>
          </p:cNvSpPr>
          <p:nvPr/>
        </p:nvSpPr>
        <p:spPr bwMode="auto">
          <a:xfrm>
            <a:off x="6444208" y="2643758"/>
            <a:ext cx="1967205" cy="2007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ts val="2000"/>
              </a:lnSpc>
              <a:spcBef>
                <a:spcPct val="20000"/>
              </a:spcBef>
              <a:buClr>
                <a:srgbClr val="3333CC"/>
              </a:buClr>
              <a:buSzPct val="100000"/>
            </a:pPr>
            <a:r>
              <a:rPr kumimoji="1" lang="en-US" altLang="zh-CN" sz="2400" b="1" i="1" dirty="0">
                <a:latin typeface="Times New Roman" panose="02020603050405020304" pitchFamily="18" charset="0"/>
                <a:ea typeface="楷体_GB2312"/>
                <a:cs typeface="Times New Roman" panose="02020603050405020304" pitchFamily="18" charset="0"/>
              </a:rPr>
              <a:t>A</a:t>
            </a:r>
            <a:r>
              <a:rPr kumimoji="1" lang="en-US" altLang="zh-CN" sz="2400" b="1" dirty="0">
                <a:latin typeface="Times New Roman" panose="02020603050405020304" pitchFamily="18" charset="0"/>
                <a:ea typeface="楷体_GB2312"/>
                <a:cs typeface="Times New Roman" panose="02020603050405020304" pitchFamily="18" charset="0"/>
              </a:rPr>
              <a:t>′ </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zh-CN" altLang="en-US" sz="2400" b="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2400" b="1" i="1" dirty="0">
                <a:latin typeface="Times New Roman" panose="02020603050405020304" pitchFamily="18" charset="0"/>
                <a:ea typeface="楷体_GB2312"/>
                <a:cs typeface="Times New Roman" panose="02020603050405020304" pitchFamily="18" charset="0"/>
              </a:rPr>
              <a:t>αA</a:t>
            </a:r>
            <a:r>
              <a:rPr kumimoji="1" lang="en-US" altLang="zh-CN" sz="2400" b="1" dirty="0">
                <a:latin typeface="Times New Roman" panose="02020603050405020304" pitchFamily="18" charset="0"/>
                <a:ea typeface="楷体_GB2312"/>
                <a:cs typeface="Times New Roman" panose="02020603050405020304" pitchFamily="18" charset="0"/>
              </a:rPr>
              <a:t>′ </a:t>
            </a:r>
            <a:endParaRPr kumimoji="1" lang="en-US" altLang="zh-CN" sz="2400" b="1" i="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eaLnBrk="1" hangingPunct="1">
              <a:lnSpc>
                <a:spcPts val="2000"/>
              </a:lnSpc>
              <a:spcBef>
                <a:spcPct val="20000"/>
              </a:spcBef>
              <a:buClr>
                <a:srgbClr val="3333CC"/>
              </a:buClr>
              <a:buSzPct val="100000"/>
            </a:pP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zh-CN" altLang="en-US" sz="2400" b="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2400" b="1" i="1" dirty="0">
                <a:latin typeface="Times New Roman" panose="02020603050405020304" pitchFamily="18" charset="0"/>
                <a:ea typeface="楷体_GB2312"/>
                <a:cs typeface="Times New Roman" panose="02020603050405020304" pitchFamily="18" charset="0"/>
              </a:rPr>
              <a:t>ααA</a:t>
            </a:r>
            <a:r>
              <a:rPr kumimoji="1" lang="en-US" altLang="zh-CN" sz="2400" b="1" dirty="0">
                <a:latin typeface="Times New Roman" panose="02020603050405020304" pitchFamily="18" charset="0"/>
                <a:ea typeface="楷体_GB2312"/>
                <a:cs typeface="Times New Roman" panose="02020603050405020304" pitchFamily="18" charset="0"/>
              </a:rPr>
              <a:t>′</a:t>
            </a:r>
            <a:endParaRPr kumimoji="1" lang="en-US" altLang="zh-CN" sz="2400" b="1" i="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eaLnBrk="1" hangingPunct="1">
              <a:lnSpc>
                <a:spcPts val="2000"/>
              </a:lnSpc>
              <a:spcBef>
                <a:spcPct val="20000"/>
              </a:spcBef>
              <a:buClr>
                <a:srgbClr val="3333CC"/>
              </a:buClr>
              <a:buSzPct val="100000"/>
            </a:pP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zh-CN" altLang="en-US" sz="2400" b="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2400" b="1" i="1" dirty="0">
                <a:latin typeface="Times New Roman" panose="02020603050405020304" pitchFamily="18" charset="0"/>
                <a:ea typeface="楷体_GB2312"/>
                <a:cs typeface="Times New Roman" panose="02020603050405020304" pitchFamily="18" charset="0"/>
              </a:rPr>
              <a:t>αααA</a:t>
            </a:r>
            <a:r>
              <a:rPr kumimoji="1" lang="en-US" altLang="zh-CN" sz="2400" b="1" dirty="0">
                <a:latin typeface="Times New Roman" panose="02020603050405020304" pitchFamily="18" charset="0"/>
                <a:ea typeface="楷体_GB2312"/>
                <a:cs typeface="Times New Roman" panose="02020603050405020304" pitchFamily="18" charset="0"/>
              </a:rPr>
              <a:t>′</a:t>
            </a:r>
            <a:endParaRPr kumimoji="1" lang="en-US" altLang="zh-CN" sz="2400" b="1" i="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eaLnBrk="1" hangingPunct="1">
              <a:lnSpc>
                <a:spcPts val="2000"/>
              </a:lnSpc>
              <a:spcBef>
                <a:spcPct val="20000"/>
              </a:spcBef>
              <a:buClr>
                <a:srgbClr val="3333CC"/>
              </a:buClr>
              <a:buSzPct val="100000"/>
            </a:pPr>
            <a:r>
              <a:rPr kumimoji="1" lang="en-US" altLang="zh-CN" sz="2400" b="1" i="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p>
          <a:p>
            <a:pPr eaLnBrk="1" hangingPunct="1">
              <a:lnSpc>
                <a:spcPts val="2000"/>
              </a:lnSpc>
              <a:spcBef>
                <a:spcPct val="20000"/>
              </a:spcBef>
              <a:buClr>
                <a:srgbClr val="3333CC"/>
              </a:buClr>
              <a:buSzPct val="100000"/>
            </a:pP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zh-CN" altLang="en-US" sz="2400" b="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2400" b="1" i="1" dirty="0">
                <a:latin typeface="Times New Roman" panose="02020603050405020304" pitchFamily="18" charset="0"/>
                <a:ea typeface="楷体_GB2312"/>
                <a:cs typeface="Times New Roman" panose="02020603050405020304" pitchFamily="18" charset="0"/>
              </a:rPr>
              <a:t>α </a:t>
            </a:r>
            <a:r>
              <a:rPr kumimoji="1" lang="en-US" altLang="zh-CN" sz="2400" b="1" i="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2400" b="1" i="1" dirty="0">
                <a:latin typeface="Times New Roman" panose="02020603050405020304" pitchFamily="18" charset="0"/>
                <a:ea typeface="楷体_GB2312"/>
                <a:cs typeface="Times New Roman" panose="02020603050405020304" pitchFamily="18" charset="0"/>
              </a:rPr>
              <a:t>αA</a:t>
            </a:r>
            <a:r>
              <a:rPr kumimoji="1" lang="en-US" altLang="zh-CN" sz="2400" b="1" dirty="0">
                <a:latin typeface="Times New Roman" panose="02020603050405020304" pitchFamily="18" charset="0"/>
                <a:ea typeface="楷体_GB2312"/>
                <a:cs typeface="Times New Roman" panose="02020603050405020304" pitchFamily="18" charset="0"/>
              </a:rPr>
              <a:t>′</a:t>
            </a:r>
            <a:endParaRPr kumimoji="1" lang="en-US" altLang="zh-CN" sz="2400" b="1" i="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eaLnBrk="1" hangingPunct="1">
              <a:lnSpc>
                <a:spcPts val="2000"/>
              </a:lnSpc>
              <a:spcBef>
                <a:spcPct val="20000"/>
              </a:spcBef>
              <a:buClr>
                <a:srgbClr val="3333CC"/>
              </a:buClr>
              <a:buSzPct val="100000"/>
            </a:pP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zh-CN" altLang="en-US" sz="2400" b="1"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2400" b="1" i="1" u="sng" dirty="0">
                <a:latin typeface="Times New Roman" panose="02020603050405020304" pitchFamily="18" charset="0"/>
                <a:ea typeface="楷体_GB2312"/>
                <a:cs typeface="Times New Roman" panose="02020603050405020304" pitchFamily="18" charset="0"/>
              </a:rPr>
              <a:t>α </a:t>
            </a:r>
            <a:r>
              <a:rPr kumimoji="1" lang="en-US" altLang="zh-CN" sz="2400" b="1" i="1" u="sng"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2400" b="1" i="1" u="sng" dirty="0">
                <a:latin typeface="Times New Roman" panose="02020603050405020304" pitchFamily="18" charset="0"/>
                <a:ea typeface="楷体_GB2312"/>
                <a:cs typeface="Times New Roman" panose="02020603050405020304" pitchFamily="18" charset="0"/>
              </a:rPr>
              <a:t>α</a:t>
            </a:r>
          </a:p>
        </p:txBody>
      </p:sp>
      <p:sp>
        <p:nvSpPr>
          <p:cNvPr id="10" name="矩形 9">
            <a:extLst>
              <a:ext uri="{FF2B5EF4-FFF2-40B4-BE49-F238E27FC236}">
                <a16:creationId xmlns:a16="http://schemas.microsoft.com/office/drawing/2014/main" id="{6C1D91D3-47A8-4C21-9268-4D41A472B0AA}"/>
              </a:ext>
            </a:extLst>
          </p:cNvPr>
          <p:cNvSpPr/>
          <p:nvPr/>
        </p:nvSpPr>
        <p:spPr>
          <a:xfrm>
            <a:off x="5338412" y="1060095"/>
            <a:ext cx="908050" cy="461963"/>
          </a:xfrm>
          <a:prstGeom prst="rect">
            <a:avLst/>
          </a:prstGeom>
          <a:solidFill>
            <a:schemeClr val="accent2">
              <a:lumMod val="40000"/>
              <a:lumOff val="60000"/>
            </a:schemeClr>
          </a:solidFill>
          <a:ln w="12700">
            <a:solidFill>
              <a:schemeClr val="tx1"/>
            </a:solidFill>
          </a:ln>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400" b="1" i="1">
                <a:solidFill>
                  <a:srgbClr val="000000"/>
                </a:solidFill>
                <a:latin typeface="Times New Roman" panose="02020603050405020304" pitchFamily="18" charset="0"/>
                <a:ea typeface="楷体_GB2312"/>
                <a:cs typeface="Times New Roman" panose="02020603050405020304" pitchFamily="18" charset="0"/>
              </a:rPr>
              <a:t>r=βα</a:t>
            </a:r>
            <a:r>
              <a:rPr kumimoji="1" lang="zh-CN" altLang="en-US" sz="2400" b="1" i="1" baseline="30000">
                <a:solidFill>
                  <a:srgbClr val="000000"/>
                </a:solidFill>
                <a:latin typeface="Times New Roman" panose="02020603050405020304" pitchFamily="18" charset="0"/>
                <a:ea typeface="楷体_GB2312"/>
                <a:cs typeface="Times New Roman" panose="02020603050405020304" pitchFamily="18" charset="0"/>
              </a:rPr>
              <a:t>*</a:t>
            </a:r>
            <a:endParaRPr lang="zh-CN" altLang="en-US" baseline="30000">
              <a:ea typeface="楷体_GB2312"/>
              <a:cs typeface="Times New Roman" panose="02020603050405020304" pitchFamily="18" charset="0"/>
            </a:endParaRPr>
          </a:p>
        </p:txBody>
      </p:sp>
      <p:grpSp>
        <p:nvGrpSpPr>
          <p:cNvPr id="11" name="组合 10">
            <a:extLst>
              <a:ext uri="{FF2B5EF4-FFF2-40B4-BE49-F238E27FC236}">
                <a16:creationId xmlns:a16="http://schemas.microsoft.com/office/drawing/2014/main" id="{AC2398E2-795C-4570-8352-58AEB2827A61}"/>
              </a:ext>
            </a:extLst>
          </p:cNvPr>
          <p:cNvGrpSpPr/>
          <p:nvPr/>
        </p:nvGrpSpPr>
        <p:grpSpPr>
          <a:xfrm>
            <a:off x="1691680" y="2987115"/>
            <a:ext cx="1490651" cy="369332"/>
            <a:chOff x="2217253" y="3570570"/>
            <a:chExt cx="1490651" cy="369332"/>
          </a:xfrm>
        </p:grpSpPr>
        <p:sp>
          <p:nvSpPr>
            <p:cNvPr id="5" name="下箭头 4">
              <a:extLst>
                <a:ext uri="{FF2B5EF4-FFF2-40B4-BE49-F238E27FC236}">
                  <a16:creationId xmlns:a16="http://schemas.microsoft.com/office/drawing/2014/main" id="{229ADAD4-7D82-493E-A58F-845294F2B55A}"/>
                </a:ext>
              </a:extLst>
            </p:cNvPr>
            <p:cNvSpPr/>
            <p:nvPr/>
          </p:nvSpPr>
          <p:spPr>
            <a:xfrm flipH="1">
              <a:off x="3131840" y="3601037"/>
              <a:ext cx="576064" cy="323850"/>
            </a:xfrm>
            <a:prstGeom prst="downArrow">
              <a:avLst/>
            </a:prstGeom>
            <a:solidFill>
              <a:schemeClr val="tx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0070C0"/>
                </a:solidFill>
              </a:endParaRPr>
            </a:p>
          </p:txBody>
        </p:sp>
        <p:sp>
          <p:nvSpPr>
            <p:cNvPr id="2" name="矩形 1">
              <a:extLst>
                <a:ext uri="{FF2B5EF4-FFF2-40B4-BE49-F238E27FC236}">
                  <a16:creationId xmlns:a16="http://schemas.microsoft.com/office/drawing/2014/main" id="{88BE1675-29C0-48B6-AD2A-F49B0D464DC0}"/>
                </a:ext>
              </a:extLst>
            </p:cNvPr>
            <p:cNvSpPr/>
            <p:nvPr/>
          </p:nvSpPr>
          <p:spPr>
            <a:xfrm>
              <a:off x="2217253" y="3570570"/>
              <a:ext cx="877163" cy="369332"/>
            </a:xfrm>
            <a:prstGeom prst="rect">
              <a:avLst/>
            </a:prstGeom>
          </p:spPr>
          <p:txBody>
            <a:bodyPr wrap="none">
              <a:spAutoFit/>
            </a:bodyPr>
            <a:lstStyle/>
            <a:p>
              <a:r>
                <a:rPr lang="zh-CN" altLang="en-US" b="1" dirty="0">
                  <a:solidFill>
                    <a:srgbClr val="0070C0"/>
                  </a:solidFill>
                  <a:latin typeface="微软雅黑" panose="020B0503020204020204" pitchFamily="34" charset="-122"/>
                  <a:ea typeface="微软雅黑" panose="020B0503020204020204" pitchFamily="34" charset="-122"/>
                </a:rPr>
                <a:t>替换为</a:t>
              </a:r>
            </a:p>
          </p:txBody>
        </p:sp>
      </p:grpSp>
      <p:sp>
        <p:nvSpPr>
          <p:cNvPr id="6" name="灯片编号占位符 5">
            <a:extLst>
              <a:ext uri="{FF2B5EF4-FFF2-40B4-BE49-F238E27FC236}">
                <a16:creationId xmlns:a16="http://schemas.microsoft.com/office/drawing/2014/main" id="{48DD90EE-9FCC-4F1D-AA67-0BD6C1EAF147}"/>
              </a:ext>
            </a:extLst>
          </p:cNvPr>
          <p:cNvSpPr>
            <a:spLocks noGrp="1"/>
          </p:cNvSpPr>
          <p:nvPr>
            <p:ph type="sldNum" sz="quarter" idx="12"/>
          </p:nvPr>
        </p:nvSpPr>
        <p:spPr/>
        <p:txBody>
          <a:bodyPr/>
          <a:lstStyle/>
          <a:p>
            <a:pPr>
              <a:defRPr/>
            </a:pPr>
            <a:fld id="{EA567855-7F13-4FC5-AD61-2B82F6443E16}" type="slidenum">
              <a:rPr lang="zh-CN" altLang="en-US" smtClean="0"/>
              <a:pPr>
                <a:defRPr/>
              </a:pPr>
              <a:t>20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 calcmode="lin" valueType="num">
                                      <p:cBhvr>
                                        <p:cTn id="1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 calcmode="lin" valueType="num">
                                      <p:cBhvr>
                                        <p:cTn id="21"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17">
                                            <p:txEl>
                                              <p:pRg st="0" end="0"/>
                                            </p:txEl>
                                          </p:spTgt>
                                        </p:tgtEl>
                                        <p:attrNameLst>
                                          <p:attrName>ppt_h</p:attrName>
                                        </p:attrNameLst>
                                      </p:cBhvr>
                                      <p:tavLst>
                                        <p:tav tm="0">
                                          <p:val>
                                            <p:fltVal val="0"/>
                                          </p:val>
                                        </p:tav>
                                        <p:tav tm="100000">
                                          <p:val>
                                            <p:strVal val="#ppt_h"/>
                                          </p:val>
                                        </p:tav>
                                      </p:tavLst>
                                    </p:anim>
                                    <p:animEffect transition="in" filter="fade">
                                      <p:cBhvr>
                                        <p:cTn id="23" dur="500"/>
                                        <p:tgtEl>
                                          <p:spTgt spid="17">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nodeType="clickEffect">
                                  <p:stCondLst>
                                    <p:cond delay="0"/>
                                  </p:stCondLst>
                                  <p:childTnLst>
                                    <p:set>
                                      <p:cBhvr>
                                        <p:cTn id="27" dur="1" fill="hold">
                                          <p:stCondLst>
                                            <p:cond delay="0"/>
                                          </p:stCondLst>
                                        </p:cTn>
                                        <p:tgtEl>
                                          <p:spTgt spid="17">
                                            <p:txEl>
                                              <p:pRg st="1" end="1"/>
                                            </p:txEl>
                                          </p:spTgt>
                                        </p:tgtEl>
                                        <p:attrNameLst>
                                          <p:attrName>style.visibility</p:attrName>
                                        </p:attrNameLst>
                                      </p:cBhvr>
                                      <p:to>
                                        <p:strVal val="visible"/>
                                      </p:to>
                                    </p:set>
                                    <p:anim calcmode="lin" valueType="num">
                                      <p:cBhvr>
                                        <p:cTn id="28" dur="500" fill="hold"/>
                                        <p:tgtEl>
                                          <p:spTgt spid="17">
                                            <p:txEl>
                                              <p:pRg st="1" end="1"/>
                                            </p:txEl>
                                          </p:spTgt>
                                        </p:tgtEl>
                                        <p:attrNameLst>
                                          <p:attrName>ppt_w</p:attrName>
                                        </p:attrNameLst>
                                      </p:cBhvr>
                                      <p:tavLst>
                                        <p:tav tm="0">
                                          <p:val>
                                            <p:fltVal val="0"/>
                                          </p:val>
                                        </p:tav>
                                        <p:tav tm="100000">
                                          <p:val>
                                            <p:strVal val="#ppt_w"/>
                                          </p:val>
                                        </p:tav>
                                      </p:tavLst>
                                    </p:anim>
                                    <p:anim calcmode="lin" valueType="num">
                                      <p:cBhvr>
                                        <p:cTn id="29" dur="500" fill="hold"/>
                                        <p:tgtEl>
                                          <p:spTgt spid="17">
                                            <p:txEl>
                                              <p:pRg st="1" end="1"/>
                                            </p:txEl>
                                          </p:spTgt>
                                        </p:tgtEl>
                                        <p:attrNameLst>
                                          <p:attrName>ppt_h</p:attrName>
                                        </p:attrNameLst>
                                      </p:cBhvr>
                                      <p:tavLst>
                                        <p:tav tm="0">
                                          <p:val>
                                            <p:fltVal val="0"/>
                                          </p:val>
                                        </p:tav>
                                        <p:tav tm="100000">
                                          <p:val>
                                            <p:strVal val="#ppt_h"/>
                                          </p:val>
                                        </p:tav>
                                      </p:tavLst>
                                    </p:anim>
                                    <p:animEffect transition="in" filter="fade">
                                      <p:cBhvr>
                                        <p:cTn id="30" dur="500"/>
                                        <p:tgtEl>
                                          <p:spTgt spid="17">
                                            <p:txEl>
                                              <p:pRg st="1" end="1"/>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nodeType="clickEffect">
                                  <p:stCondLst>
                                    <p:cond delay="0"/>
                                  </p:stCondLst>
                                  <p:childTnLst>
                                    <p:set>
                                      <p:cBhvr>
                                        <p:cTn id="34" dur="1" fill="hold">
                                          <p:stCondLst>
                                            <p:cond delay="0"/>
                                          </p:stCondLst>
                                        </p:cTn>
                                        <p:tgtEl>
                                          <p:spTgt spid="17">
                                            <p:txEl>
                                              <p:pRg st="2" end="2"/>
                                            </p:txEl>
                                          </p:spTgt>
                                        </p:tgtEl>
                                        <p:attrNameLst>
                                          <p:attrName>style.visibility</p:attrName>
                                        </p:attrNameLst>
                                      </p:cBhvr>
                                      <p:to>
                                        <p:strVal val="visible"/>
                                      </p:to>
                                    </p:set>
                                    <p:anim calcmode="lin" valueType="num">
                                      <p:cBhvr>
                                        <p:cTn id="35" dur="500" fill="hold"/>
                                        <p:tgtEl>
                                          <p:spTgt spid="17">
                                            <p:txEl>
                                              <p:pRg st="2" end="2"/>
                                            </p:txEl>
                                          </p:spTgt>
                                        </p:tgtEl>
                                        <p:attrNameLst>
                                          <p:attrName>ppt_w</p:attrName>
                                        </p:attrNameLst>
                                      </p:cBhvr>
                                      <p:tavLst>
                                        <p:tav tm="0">
                                          <p:val>
                                            <p:fltVal val="0"/>
                                          </p:val>
                                        </p:tav>
                                        <p:tav tm="100000">
                                          <p:val>
                                            <p:strVal val="#ppt_w"/>
                                          </p:val>
                                        </p:tav>
                                      </p:tavLst>
                                    </p:anim>
                                    <p:anim calcmode="lin" valueType="num">
                                      <p:cBhvr>
                                        <p:cTn id="36" dur="500" fill="hold"/>
                                        <p:tgtEl>
                                          <p:spTgt spid="17">
                                            <p:txEl>
                                              <p:pRg st="2" end="2"/>
                                            </p:txEl>
                                          </p:spTgt>
                                        </p:tgtEl>
                                        <p:attrNameLst>
                                          <p:attrName>ppt_h</p:attrName>
                                        </p:attrNameLst>
                                      </p:cBhvr>
                                      <p:tavLst>
                                        <p:tav tm="0">
                                          <p:val>
                                            <p:fltVal val="0"/>
                                          </p:val>
                                        </p:tav>
                                        <p:tav tm="100000">
                                          <p:val>
                                            <p:strVal val="#ppt_h"/>
                                          </p:val>
                                        </p:tav>
                                      </p:tavLst>
                                    </p:anim>
                                    <p:animEffect transition="in" filter="fade">
                                      <p:cBhvr>
                                        <p:cTn id="37" dur="500"/>
                                        <p:tgtEl>
                                          <p:spTgt spid="17">
                                            <p:txEl>
                                              <p:pRg st="2" end="2"/>
                                            </p:txEl>
                                          </p:spTgt>
                                        </p:tgtEl>
                                      </p:cBhvr>
                                    </p:animEffect>
                                  </p:childTnLst>
                                </p:cTn>
                              </p:par>
                              <p:par>
                                <p:cTn id="38" presetID="53" presetClass="entr" presetSubtype="16" fill="hold" nodeType="withEffect">
                                  <p:stCondLst>
                                    <p:cond delay="0"/>
                                  </p:stCondLst>
                                  <p:childTnLst>
                                    <p:set>
                                      <p:cBhvr>
                                        <p:cTn id="39" dur="1" fill="hold">
                                          <p:stCondLst>
                                            <p:cond delay="0"/>
                                          </p:stCondLst>
                                        </p:cTn>
                                        <p:tgtEl>
                                          <p:spTgt spid="17">
                                            <p:txEl>
                                              <p:pRg st="3" end="3"/>
                                            </p:txEl>
                                          </p:spTgt>
                                        </p:tgtEl>
                                        <p:attrNameLst>
                                          <p:attrName>style.visibility</p:attrName>
                                        </p:attrNameLst>
                                      </p:cBhvr>
                                      <p:to>
                                        <p:strVal val="visible"/>
                                      </p:to>
                                    </p:set>
                                    <p:anim calcmode="lin" valueType="num">
                                      <p:cBhvr>
                                        <p:cTn id="40" dur="500" fill="hold"/>
                                        <p:tgtEl>
                                          <p:spTgt spid="17">
                                            <p:txEl>
                                              <p:pRg st="3" end="3"/>
                                            </p:txEl>
                                          </p:spTgt>
                                        </p:tgtEl>
                                        <p:attrNameLst>
                                          <p:attrName>ppt_w</p:attrName>
                                        </p:attrNameLst>
                                      </p:cBhvr>
                                      <p:tavLst>
                                        <p:tav tm="0">
                                          <p:val>
                                            <p:fltVal val="0"/>
                                          </p:val>
                                        </p:tav>
                                        <p:tav tm="100000">
                                          <p:val>
                                            <p:strVal val="#ppt_w"/>
                                          </p:val>
                                        </p:tav>
                                      </p:tavLst>
                                    </p:anim>
                                    <p:anim calcmode="lin" valueType="num">
                                      <p:cBhvr>
                                        <p:cTn id="41" dur="500" fill="hold"/>
                                        <p:tgtEl>
                                          <p:spTgt spid="17">
                                            <p:txEl>
                                              <p:pRg st="3" end="3"/>
                                            </p:txEl>
                                          </p:spTgt>
                                        </p:tgtEl>
                                        <p:attrNameLst>
                                          <p:attrName>ppt_h</p:attrName>
                                        </p:attrNameLst>
                                      </p:cBhvr>
                                      <p:tavLst>
                                        <p:tav tm="0">
                                          <p:val>
                                            <p:fltVal val="0"/>
                                          </p:val>
                                        </p:tav>
                                        <p:tav tm="100000">
                                          <p:val>
                                            <p:strVal val="#ppt_h"/>
                                          </p:val>
                                        </p:tav>
                                      </p:tavLst>
                                    </p:anim>
                                    <p:animEffect transition="in" filter="fade">
                                      <p:cBhvr>
                                        <p:cTn id="42" dur="500"/>
                                        <p:tgtEl>
                                          <p:spTgt spid="17">
                                            <p:txEl>
                                              <p:pRg st="3" end="3"/>
                                            </p:txEl>
                                          </p:spTgt>
                                        </p:tgtEl>
                                      </p:cBhvr>
                                    </p:animEffect>
                                  </p:childTnLst>
                                </p:cTn>
                              </p:par>
                              <p:par>
                                <p:cTn id="43" presetID="53" presetClass="entr" presetSubtype="16" fill="hold" nodeType="withEffect">
                                  <p:stCondLst>
                                    <p:cond delay="0"/>
                                  </p:stCondLst>
                                  <p:childTnLst>
                                    <p:set>
                                      <p:cBhvr>
                                        <p:cTn id="44" dur="1" fill="hold">
                                          <p:stCondLst>
                                            <p:cond delay="0"/>
                                          </p:stCondLst>
                                        </p:cTn>
                                        <p:tgtEl>
                                          <p:spTgt spid="17">
                                            <p:txEl>
                                              <p:pRg st="4" end="4"/>
                                            </p:txEl>
                                          </p:spTgt>
                                        </p:tgtEl>
                                        <p:attrNameLst>
                                          <p:attrName>style.visibility</p:attrName>
                                        </p:attrNameLst>
                                      </p:cBhvr>
                                      <p:to>
                                        <p:strVal val="visible"/>
                                      </p:to>
                                    </p:set>
                                    <p:anim calcmode="lin" valueType="num">
                                      <p:cBhvr>
                                        <p:cTn id="45" dur="500" fill="hold"/>
                                        <p:tgtEl>
                                          <p:spTgt spid="17">
                                            <p:txEl>
                                              <p:pRg st="4" end="4"/>
                                            </p:txEl>
                                          </p:spTgt>
                                        </p:tgtEl>
                                        <p:attrNameLst>
                                          <p:attrName>ppt_w</p:attrName>
                                        </p:attrNameLst>
                                      </p:cBhvr>
                                      <p:tavLst>
                                        <p:tav tm="0">
                                          <p:val>
                                            <p:fltVal val="0"/>
                                          </p:val>
                                        </p:tav>
                                        <p:tav tm="100000">
                                          <p:val>
                                            <p:strVal val="#ppt_w"/>
                                          </p:val>
                                        </p:tav>
                                      </p:tavLst>
                                    </p:anim>
                                    <p:anim calcmode="lin" valueType="num">
                                      <p:cBhvr>
                                        <p:cTn id="46" dur="500" fill="hold"/>
                                        <p:tgtEl>
                                          <p:spTgt spid="17">
                                            <p:txEl>
                                              <p:pRg st="4" end="4"/>
                                            </p:txEl>
                                          </p:spTgt>
                                        </p:tgtEl>
                                        <p:attrNameLst>
                                          <p:attrName>ppt_h</p:attrName>
                                        </p:attrNameLst>
                                      </p:cBhvr>
                                      <p:tavLst>
                                        <p:tav tm="0">
                                          <p:val>
                                            <p:fltVal val="0"/>
                                          </p:val>
                                        </p:tav>
                                        <p:tav tm="100000">
                                          <p:val>
                                            <p:strVal val="#ppt_h"/>
                                          </p:val>
                                        </p:tav>
                                      </p:tavLst>
                                    </p:anim>
                                    <p:animEffect transition="in" filter="fade">
                                      <p:cBhvr>
                                        <p:cTn id="47" dur="500"/>
                                        <p:tgtEl>
                                          <p:spTgt spid="17">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nodeType="clickEffect">
                                  <p:stCondLst>
                                    <p:cond delay="0"/>
                                  </p:stCondLst>
                                  <p:childTnLst>
                                    <p:set>
                                      <p:cBhvr>
                                        <p:cTn id="51" dur="1" fill="hold">
                                          <p:stCondLst>
                                            <p:cond delay="0"/>
                                          </p:stCondLst>
                                        </p:cTn>
                                        <p:tgtEl>
                                          <p:spTgt spid="17">
                                            <p:txEl>
                                              <p:pRg st="5" end="5"/>
                                            </p:txEl>
                                          </p:spTgt>
                                        </p:tgtEl>
                                        <p:attrNameLst>
                                          <p:attrName>style.visibility</p:attrName>
                                        </p:attrNameLst>
                                      </p:cBhvr>
                                      <p:to>
                                        <p:strVal val="visible"/>
                                      </p:to>
                                    </p:set>
                                    <p:anim calcmode="lin" valueType="num">
                                      <p:cBhvr>
                                        <p:cTn id="52" dur="500" fill="hold"/>
                                        <p:tgtEl>
                                          <p:spTgt spid="17">
                                            <p:txEl>
                                              <p:pRg st="5" end="5"/>
                                            </p:txEl>
                                          </p:spTgt>
                                        </p:tgtEl>
                                        <p:attrNameLst>
                                          <p:attrName>ppt_w</p:attrName>
                                        </p:attrNameLst>
                                      </p:cBhvr>
                                      <p:tavLst>
                                        <p:tav tm="0">
                                          <p:val>
                                            <p:fltVal val="0"/>
                                          </p:val>
                                        </p:tav>
                                        <p:tav tm="100000">
                                          <p:val>
                                            <p:strVal val="#ppt_w"/>
                                          </p:val>
                                        </p:tav>
                                      </p:tavLst>
                                    </p:anim>
                                    <p:anim calcmode="lin" valueType="num">
                                      <p:cBhvr>
                                        <p:cTn id="53" dur="500" fill="hold"/>
                                        <p:tgtEl>
                                          <p:spTgt spid="17">
                                            <p:txEl>
                                              <p:pRg st="5" end="5"/>
                                            </p:txEl>
                                          </p:spTgt>
                                        </p:tgtEl>
                                        <p:attrNameLst>
                                          <p:attrName>ppt_h</p:attrName>
                                        </p:attrNameLst>
                                      </p:cBhvr>
                                      <p:tavLst>
                                        <p:tav tm="0">
                                          <p:val>
                                            <p:fltVal val="0"/>
                                          </p:val>
                                        </p:tav>
                                        <p:tav tm="100000">
                                          <p:val>
                                            <p:strVal val="#ppt_h"/>
                                          </p:val>
                                        </p:tav>
                                      </p:tavLst>
                                    </p:anim>
                                    <p:animEffect transition="in" filter="fade">
                                      <p:cBhvr>
                                        <p:cTn id="54" dur="500"/>
                                        <p:tgtEl>
                                          <p:spTgt spid="17">
                                            <p:txEl>
                                              <p:pRg st="5" end="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 calcmode="lin" valueType="num">
                                      <p:cBhvr>
                                        <p:cTn id="59" dur="500" fill="hold"/>
                                        <p:tgtEl>
                                          <p:spTgt spid="10"/>
                                        </p:tgtEl>
                                        <p:attrNameLst>
                                          <p:attrName>ppt_w</p:attrName>
                                        </p:attrNameLst>
                                      </p:cBhvr>
                                      <p:tavLst>
                                        <p:tav tm="0">
                                          <p:val>
                                            <p:fltVal val="0"/>
                                          </p:val>
                                        </p:tav>
                                        <p:tav tm="100000">
                                          <p:val>
                                            <p:strVal val="#ppt_w"/>
                                          </p:val>
                                        </p:tav>
                                      </p:tavLst>
                                    </p:anim>
                                    <p:anim calcmode="lin" valueType="num">
                                      <p:cBhvr>
                                        <p:cTn id="60" dur="500" fill="hold"/>
                                        <p:tgtEl>
                                          <p:spTgt spid="10"/>
                                        </p:tgtEl>
                                        <p:attrNameLst>
                                          <p:attrName>ppt_h</p:attrName>
                                        </p:attrNameLst>
                                      </p:cBhvr>
                                      <p:tavLst>
                                        <p:tav tm="0">
                                          <p:val>
                                            <p:fltVal val="0"/>
                                          </p:val>
                                        </p:tav>
                                        <p:tav tm="100000">
                                          <p:val>
                                            <p:strVal val="#ppt_h"/>
                                          </p:val>
                                        </p:tav>
                                      </p:tavLst>
                                    </p:anim>
                                    <p:animEffect transition="in" filter="fade">
                                      <p:cBhvr>
                                        <p:cTn id="61" dur="500"/>
                                        <p:tgtEl>
                                          <p:spTgt spid="10"/>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53" presetClass="entr" presetSubtype="16" fill="hold" nodeType="clickEffect">
                                  <p:stCondLst>
                                    <p:cond delay="0"/>
                                  </p:stCondLst>
                                  <p:childTnLst>
                                    <p:set>
                                      <p:cBhvr>
                                        <p:cTn id="65" dur="1" fill="hold">
                                          <p:stCondLst>
                                            <p:cond delay="0"/>
                                          </p:stCondLst>
                                        </p:cTn>
                                        <p:tgtEl>
                                          <p:spTgt spid="18">
                                            <p:txEl>
                                              <p:pRg st="0" end="0"/>
                                            </p:txEl>
                                          </p:spTgt>
                                        </p:tgtEl>
                                        <p:attrNameLst>
                                          <p:attrName>style.visibility</p:attrName>
                                        </p:attrNameLst>
                                      </p:cBhvr>
                                      <p:to>
                                        <p:strVal val="visible"/>
                                      </p:to>
                                    </p:set>
                                    <p:anim calcmode="lin" valueType="num">
                                      <p:cBhvr>
                                        <p:cTn id="66"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67"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68" dur="500"/>
                                        <p:tgtEl>
                                          <p:spTgt spid="18">
                                            <p:txEl>
                                              <p:pRg st="0" end="0"/>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53" presetClass="entr" presetSubtype="16" fill="hold" nodeType="clickEffect">
                                  <p:stCondLst>
                                    <p:cond delay="0"/>
                                  </p:stCondLst>
                                  <p:childTnLst>
                                    <p:set>
                                      <p:cBhvr>
                                        <p:cTn id="72" dur="1" fill="hold">
                                          <p:stCondLst>
                                            <p:cond delay="0"/>
                                          </p:stCondLst>
                                        </p:cTn>
                                        <p:tgtEl>
                                          <p:spTgt spid="18">
                                            <p:txEl>
                                              <p:pRg st="1" end="1"/>
                                            </p:txEl>
                                          </p:spTgt>
                                        </p:tgtEl>
                                        <p:attrNameLst>
                                          <p:attrName>style.visibility</p:attrName>
                                        </p:attrNameLst>
                                      </p:cBhvr>
                                      <p:to>
                                        <p:strVal val="visible"/>
                                      </p:to>
                                    </p:set>
                                    <p:anim calcmode="lin" valueType="num">
                                      <p:cBhvr>
                                        <p:cTn id="73" dur="500" fill="hold"/>
                                        <p:tgtEl>
                                          <p:spTgt spid="18">
                                            <p:txEl>
                                              <p:pRg st="1" end="1"/>
                                            </p:txEl>
                                          </p:spTgt>
                                        </p:tgtEl>
                                        <p:attrNameLst>
                                          <p:attrName>ppt_w</p:attrName>
                                        </p:attrNameLst>
                                      </p:cBhvr>
                                      <p:tavLst>
                                        <p:tav tm="0">
                                          <p:val>
                                            <p:fltVal val="0"/>
                                          </p:val>
                                        </p:tav>
                                        <p:tav tm="100000">
                                          <p:val>
                                            <p:strVal val="#ppt_w"/>
                                          </p:val>
                                        </p:tav>
                                      </p:tavLst>
                                    </p:anim>
                                    <p:anim calcmode="lin" valueType="num">
                                      <p:cBhvr>
                                        <p:cTn id="74" dur="500" fill="hold"/>
                                        <p:tgtEl>
                                          <p:spTgt spid="18">
                                            <p:txEl>
                                              <p:pRg st="1" end="1"/>
                                            </p:txEl>
                                          </p:spTgt>
                                        </p:tgtEl>
                                        <p:attrNameLst>
                                          <p:attrName>ppt_h</p:attrName>
                                        </p:attrNameLst>
                                      </p:cBhvr>
                                      <p:tavLst>
                                        <p:tav tm="0">
                                          <p:val>
                                            <p:fltVal val="0"/>
                                          </p:val>
                                        </p:tav>
                                        <p:tav tm="100000">
                                          <p:val>
                                            <p:strVal val="#ppt_h"/>
                                          </p:val>
                                        </p:tav>
                                      </p:tavLst>
                                    </p:anim>
                                    <p:animEffect transition="in" filter="fade">
                                      <p:cBhvr>
                                        <p:cTn id="75" dur="500"/>
                                        <p:tgtEl>
                                          <p:spTgt spid="18">
                                            <p:txEl>
                                              <p:pRg st="1" end="1"/>
                                            </p:txEl>
                                          </p:spTgt>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53" presetClass="entr" presetSubtype="16" fill="hold" nodeType="clickEffect">
                                  <p:stCondLst>
                                    <p:cond delay="0"/>
                                  </p:stCondLst>
                                  <p:childTnLst>
                                    <p:set>
                                      <p:cBhvr>
                                        <p:cTn id="79" dur="1" fill="hold">
                                          <p:stCondLst>
                                            <p:cond delay="0"/>
                                          </p:stCondLst>
                                        </p:cTn>
                                        <p:tgtEl>
                                          <p:spTgt spid="18">
                                            <p:txEl>
                                              <p:pRg st="2" end="2"/>
                                            </p:txEl>
                                          </p:spTgt>
                                        </p:tgtEl>
                                        <p:attrNameLst>
                                          <p:attrName>style.visibility</p:attrName>
                                        </p:attrNameLst>
                                      </p:cBhvr>
                                      <p:to>
                                        <p:strVal val="visible"/>
                                      </p:to>
                                    </p:set>
                                    <p:anim calcmode="lin" valueType="num">
                                      <p:cBhvr>
                                        <p:cTn id="80" dur="500" fill="hold"/>
                                        <p:tgtEl>
                                          <p:spTgt spid="18">
                                            <p:txEl>
                                              <p:pRg st="2" end="2"/>
                                            </p:txEl>
                                          </p:spTgt>
                                        </p:tgtEl>
                                        <p:attrNameLst>
                                          <p:attrName>ppt_w</p:attrName>
                                        </p:attrNameLst>
                                      </p:cBhvr>
                                      <p:tavLst>
                                        <p:tav tm="0">
                                          <p:val>
                                            <p:fltVal val="0"/>
                                          </p:val>
                                        </p:tav>
                                        <p:tav tm="100000">
                                          <p:val>
                                            <p:strVal val="#ppt_w"/>
                                          </p:val>
                                        </p:tav>
                                      </p:tavLst>
                                    </p:anim>
                                    <p:anim calcmode="lin" valueType="num">
                                      <p:cBhvr>
                                        <p:cTn id="81" dur="500" fill="hold"/>
                                        <p:tgtEl>
                                          <p:spTgt spid="18">
                                            <p:txEl>
                                              <p:pRg st="2" end="2"/>
                                            </p:txEl>
                                          </p:spTgt>
                                        </p:tgtEl>
                                        <p:attrNameLst>
                                          <p:attrName>ppt_h</p:attrName>
                                        </p:attrNameLst>
                                      </p:cBhvr>
                                      <p:tavLst>
                                        <p:tav tm="0">
                                          <p:val>
                                            <p:fltVal val="0"/>
                                          </p:val>
                                        </p:tav>
                                        <p:tav tm="100000">
                                          <p:val>
                                            <p:strVal val="#ppt_h"/>
                                          </p:val>
                                        </p:tav>
                                      </p:tavLst>
                                    </p:anim>
                                    <p:animEffect transition="in" filter="fade">
                                      <p:cBhvr>
                                        <p:cTn id="82" dur="500"/>
                                        <p:tgtEl>
                                          <p:spTgt spid="18">
                                            <p:txEl>
                                              <p:pRg st="2" end="2"/>
                                            </p:txEl>
                                          </p:spTgt>
                                        </p:tgtEl>
                                      </p:cBhvr>
                                    </p:animEffect>
                                  </p:childTnLst>
                                </p:cTn>
                              </p:par>
                              <p:par>
                                <p:cTn id="83" presetID="53" presetClass="entr" presetSubtype="16" fill="hold" nodeType="withEffect">
                                  <p:stCondLst>
                                    <p:cond delay="0"/>
                                  </p:stCondLst>
                                  <p:childTnLst>
                                    <p:set>
                                      <p:cBhvr>
                                        <p:cTn id="84" dur="1" fill="hold">
                                          <p:stCondLst>
                                            <p:cond delay="0"/>
                                          </p:stCondLst>
                                        </p:cTn>
                                        <p:tgtEl>
                                          <p:spTgt spid="18">
                                            <p:txEl>
                                              <p:pRg st="3" end="3"/>
                                            </p:txEl>
                                          </p:spTgt>
                                        </p:tgtEl>
                                        <p:attrNameLst>
                                          <p:attrName>style.visibility</p:attrName>
                                        </p:attrNameLst>
                                      </p:cBhvr>
                                      <p:to>
                                        <p:strVal val="visible"/>
                                      </p:to>
                                    </p:set>
                                    <p:anim calcmode="lin" valueType="num">
                                      <p:cBhvr>
                                        <p:cTn id="85" dur="500" fill="hold"/>
                                        <p:tgtEl>
                                          <p:spTgt spid="18">
                                            <p:txEl>
                                              <p:pRg st="3" end="3"/>
                                            </p:txEl>
                                          </p:spTgt>
                                        </p:tgtEl>
                                        <p:attrNameLst>
                                          <p:attrName>ppt_w</p:attrName>
                                        </p:attrNameLst>
                                      </p:cBhvr>
                                      <p:tavLst>
                                        <p:tav tm="0">
                                          <p:val>
                                            <p:fltVal val="0"/>
                                          </p:val>
                                        </p:tav>
                                        <p:tav tm="100000">
                                          <p:val>
                                            <p:strVal val="#ppt_w"/>
                                          </p:val>
                                        </p:tav>
                                      </p:tavLst>
                                    </p:anim>
                                    <p:anim calcmode="lin" valueType="num">
                                      <p:cBhvr>
                                        <p:cTn id="86" dur="500" fill="hold"/>
                                        <p:tgtEl>
                                          <p:spTgt spid="18">
                                            <p:txEl>
                                              <p:pRg st="3" end="3"/>
                                            </p:txEl>
                                          </p:spTgt>
                                        </p:tgtEl>
                                        <p:attrNameLst>
                                          <p:attrName>ppt_h</p:attrName>
                                        </p:attrNameLst>
                                      </p:cBhvr>
                                      <p:tavLst>
                                        <p:tav tm="0">
                                          <p:val>
                                            <p:fltVal val="0"/>
                                          </p:val>
                                        </p:tav>
                                        <p:tav tm="100000">
                                          <p:val>
                                            <p:strVal val="#ppt_h"/>
                                          </p:val>
                                        </p:tav>
                                      </p:tavLst>
                                    </p:anim>
                                    <p:animEffect transition="in" filter="fade">
                                      <p:cBhvr>
                                        <p:cTn id="87" dur="500"/>
                                        <p:tgtEl>
                                          <p:spTgt spid="18">
                                            <p:txEl>
                                              <p:pRg st="3" end="3"/>
                                            </p:txEl>
                                          </p:spTgt>
                                        </p:tgtEl>
                                      </p:cBhvr>
                                    </p:animEffect>
                                  </p:childTnLst>
                                </p:cTn>
                              </p:par>
                              <p:par>
                                <p:cTn id="88" presetID="53" presetClass="entr" presetSubtype="16" fill="hold" nodeType="withEffect">
                                  <p:stCondLst>
                                    <p:cond delay="0"/>
                                  </p:stCondLst>
                                  <p:childTnLst>
                                    <p:set>
                                      <p:cBhvr>
                                        <p:cTn id="89" dur="1" fill="hold">
                                          <p:stCondLst>
                                            <p:cond delay="0"/>
                                          </p:stCondLst>
                                        </p:cTn>
                                        <p:tgtEl>
                                          <p:spTgt spid="18">
                                            <p:txEl>
                                              <p:pRg st="4" end="4"/>
                                            </p:txEl>
                                          </p:spTgt>
                                        </p:tgtEl>
                                        <p:attrNameLst>
                                          <p:attrName>style.visibility</p:attrName>
                                        </p:attrNameLst>
                                      </p:cBhvr>
                                      <p:to>
                                        <p:strVal val="visible"/>
                                      </p:to>
                                    </p:set>
                                    <p:anim calcmode="lin" valueType="num">
                                      <p:cBhvr>
                                        <p:cTn id="90" dur="500" fill="hold"/>
                                        <p:tgtEl>
                                          <p:spTgt spid="18">
                                            <p:txEl>
                                              <p:pRg st="4" end="4"/>
                                            </p:txEl>
                                          </p:spTgt>
                                        </p:tgtEl>
                                        <p:attrNameLst>
                                          <p:attrName>ppt_w</p:attrName>
                                        </p:attrNameLst>
                                      </p:cBhvr>
                                      <p:tavLst>
                                        <p:tav tm="0">
                                          <p:val>
                                            <p:fltVal val="0"/>
                                          </p:val>
                                        </p:tav>
                                        <p:tav tm="100000">
                                          <p:val>
                                            <p:strVal val="#ppt_w"/>
                                          </p:val>
                                        </p:tav>
                                      </p:tavLst>
                                    </p:anim>
                                    <p:anim calcmode="lin" valueType="num">
                                      <p:cBhvr>
                                        <p:cTn id="91" dur="500" fill="hold"/>
                                        <p:tgtEl>
                                          <p:spTgt spid="18">
                                            <p:txEl>
                                              <p:pRg st="4" end="4"/>
                                            </p:txEl>
                                          </p:spTgt>
                                        </p:tgtEl>
                                        <p:attrNameLst>
                                          <p:attrName>ppt_h</p:attrName>
                                        </p:attrNameLst>
                                      </p:cBhvr>
                                      <p:tavLst>
                                        <p:tav tm="0">
                                          <p:val>
                                            <p:fltVal val="0"/>
                                          </p:val>
                                        </p:tav>
                                        <p:tav tm="100000">
                                          <p:val>
                                            <p:strVal val="#ppt_h"/>
                                          </p:val>
                                        </p:tav>
                                      </p:tavLst>
                                    </p:anim>
                                    <p:animEffect transition="in" filter="fade">
                                      <p:cBhvr>
                                        <p:cTn id="92" dur="500"/>
                                        <p:tgtEl>
                                          <p:spTgt spid="18">
                                            <p:txEl>
                                              <p:pRg st="4" end="4"/>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53" presetClass="entr" presetSubtype="16" fill="hold" nodeType="clickEffect">
                                  <p:stCondLst>
                                    <p:cond delay="0"/>
                                  </p:stCondLst>
                                  <p:childTnLst>
                                    <p:set>
                                      <p:cBhvr>
                                        <p:cTn id="96" dur="1" fill="hold">
                                          <p:stCondLst>
                                            <p:cond delay="0"/>
                                          </p:stCondLst>
                                        </p:cTn>
                                        <p:tgtEl>
                                          <p:spTgt spid="18">
                                            <p:txEl>
                                              <p:pRg st="5" end="5"/>
                                            </p:txEl>
                                          </p:spTgt>
                                        </p:tgtEl>
                                        <p:attrNameLst>
                                          <p:attrName>style.visibility</p:attrName>
                                        </p:attrNameLst>
                                      </p:cBhvr>
                                      <p:to>
                                        <p:strVal val="visible"/>
                                      </p:to>
                                    </p:set>
                                    <p:anim calcmode="lin" valueType="num">
                                      <p:cBhvr>
                                        <p:cTn id="97" dur="500" fill="hold"/>
                                        <p:tgtEl>
                                          <p:spTgt spid="18">
                                            <p:txEl>
                                              <p:pRg st="5" end="5"/>
                                            </p:txEl>
                                          </p:spTgt>
                                        </p:tgtEl>
                                        <p:attrNameLst>
                                          <p:attrName>ppt_w</p:attrName>
                                        </p:attrNameLst>
                                      </p:cBhvr>
                                      <p:tavLst>
                                        <p:tav tm="0">
                                          <p:val>
                                            <p:fltVal val="0"/>
                                          </p:val>
                                        </p:tav>
                                        <p:tav tm="100000">
                                          <p:val>
                                            <p:strVal val="#ppt_w"/>
                                          </p:val>
                                        </p:tav>
                                      </p:tavLst>
                                    </p:anim>
                                    <p:anim calcmode="lin" valueType="num">
                                      <p:cBhvr>
                                        <p:cTn id="98" dur="500" fill="hold"/>
                                        <p:tgtEl>
                                          <p:spTgt spid="18">
                                            <p:txEl>
                                              <p:pRg st="5" end="5"/>
                                            </p:txEl>
                                          </p:spTgt>
                                        </p:tgtEl>
                                        <p:attrNameLst>
                                          <p:attrName>ppt_h</p:attrName>
                                        </p:attrNameLst>
                                      </p:cBhvr>
                                      <p:tavLst>
                                        <p:tav tm="0">
                                          <p:val>
                                            <p:fltVal val="0"/>
                                          </p:val>
                                        </p:tav>
                                        <p:tav tm="100000">
                                          <p:val>
                                            <p:strVal val="#ppt_h"/>
                                          </p:val>
                                        </p:tav>
                                      </p:tavLst>
                                    </p:anim>
                                    <p:animEffect transition="in" filter="fade">
                                      <p:cBhvr>
                                        <p:cTn id="99" dur="500"/>
                                        <p:tgtEl>
                                          <p:spTgt spid="18">
                                            <p:txEl>
                                              <p:pRg st="5" end="5"/>
                                            </p:txEl>
                                          </p:spTgt>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53" presetClass="exit" presetSubtype="32" fill="hold" grpId="0" nodeType="clickEffect">
                                  <p:stCondLst>
                                    <p:cond delay="0"/>
                                  </p:stCondLst>
                                  <p:childTnLst>
                                    <p:anim calcmode="lin" valueType="num">
                                      <p:cBhvr>
                                        <p:cTn id="103" dur="500"/>
                                        <p:tgtEl>
                                          <p:spTgt spid="17">
                                            <p:txEl>
                                              <p:pRg st="0" end="0"/>
                                            </p:txEl>
                                          </p:spTgt>
                                        </p:tgtEl>
                                        <p:attrNameLst>
                                          <p:attrName>ppt_w</p:attrName>
                                        </p:attrNameLst>
                                      </p:cBhvr>
                                      <p:tavLst>
                                        <p:tav tm="0">
                                          <p:val>
                                            <p:strVal val="ppt_w"/>
                                          </p:val>
                                        </p:tav>
                                        <p:tav tm="100000">
                                          <p:val>
                                            <p:fltVal val="0"/>
                                          </p:val>
                                        </p:tav>
                                      </p:tavLst>
                                    </p:anim>
                                    <p:anim calcmode="lin" valueType="num">
                                      <p:cBhvr>
                                        <p:cTn id="104" dur="500"/>
                                        <p:tgtEl>
                                          <p:spTgt spid="17">
                                            <p:txEl>
                                              <p:pRg st="0" end="0"/>
                                            </p:txEl>
                                          </p:spTgt>
                                        </p:tgtEl>
                                        <p:attrNameLst>
                                          <p:attrName>ppt_h</p:attrName>
                                        </p:attrNameLst>
                                      </p:cBhvr>
                                      <p:tavLst>
                                        <p:tav tm="0">
                                          <p:val>
                                            <p:strVal val="ppt_h"/>
                                          </p:val>
                                        </p:tav>
                                        <p:tav tm="100000">
                                          <p:val>
                                            <p:fltVal val="0"/>
                                          </p:val>
                                        </p:tav>
                                      </p:tavLst>
                                    </p:anim>
                                    <p:animEffect transition="out" filter="fade">
                                      <p:cBhvr>
                                        <p:cTn id="105" dur="500"/>
                                        <p:tgtEl>
                                          <p:spTgt spid="17">
                                            <p:txEl>
                                              <p:pRg st="0" end="0"/>
                                            </p:txEl>
                                          </p:spTgt>
                                        </p:tgtEl>
                                      </p:cBhvr>
                                    </p:animEffect>
                                    <p:set>
                                      <p:cBhvr>
                                        <p:cTn id="106" dur="1" fill="hold">
                                          <p:stCondLst>
                                            <p:cond delay="499"/>
                                          </p:stCondLst>
                                        </p:cTn>
                                        <p:tgtEl>
                                          <p:spTgt spid="17">
                                            <p:txEl>
                                              <p:pRg st="0" end="0"/>
                                            </p:txEl>
                                          </p:spTgt>
                                        </p:tgtEl>
                                        <p:attrNameLst>
                                          <p:attrName>style.visibility</p:attrName>
                                        </p:attrNameLst>
                                      </p:cBhvr>
                                      <p:to>
                                        <p:strVal val="hidden"/>
                                      </p:to>
                                    </p:set>
                                  </p:childTnLst>
                                </p:cTn>
                              </p:par>
                              <p:par>
                                <p:cTn id="107" presetID="53" presetClass="exit" presetSubtype="32" fill="hold" grpId="0" nodeType="withEffect">
                                  <p:stCondLst>
                                    <p:cond delay="0"/>
                                  </p:stCondLst>
                                  <p:childTnLst>
                                    <p:anim calcmode="lin" valueType="num">
                                      <p:cBhvr>
                                        <p:cTn id="108" dur="500"/>
                                        <p:tgtEl>
                                          <p:spTgt spid="17">
                                            <p:txEl>
                                              <p:pRg st="1" end="1"/>
                                            </p:txEl>
                                          </p:spTgt>
                                        </p:tgtEl>
                                        <p:attrNameLst>
                                          <p:attrName>ppt_w</p:attrName>
                                        </p:attrNameLst>
                                      </p:cBhvr>
                                      <p:tavLst>
                                        <p:tav tm="0">
                                          <p:val>
                                            <p:strVal val="ppt_w"/>
                                          </p:val>
                                        </p:tav>
                                        <p:tav tm="100000">
                                          <p:val>
                                            <p:fltVal val="0"/>
                                          </p:val>
                                        </p:tav>
                                      </p:tavLst>
                                    </p:anim>
                                    <p:anim calcmode="lin" valueType="num">
                                      <p:cBhvr>
                                        <p:cTn id="109" dur="500"/>
                                        <p:tgtEl>
                                          <p:spTgt spid="17">
                                            <p:txEl>
                                              <p:pRg st="1" end="1"/>
                                            </p:txEl>
                                          </p:spTgt>
                                        </p:tgtEl>
                                        <p:attrNameLst>
                                          <p:attrName>ppt_h</p:attrName>
                                        </p:attrNameLst>
                                      </p:cBhvr>
                                      <p:tavLst>
                                        <p:tav tm="0">
                                          <p:val>
                                            <p:strVal val="ppt_h"/>
                                          </p:val>
                                        </p:tav>
                                        <p:tav tm="100000">
                                          <p:val>
                                            <p:fltVal val="0"/>
                                          </p:val>
                                        </p:tav>
                                      </p:tavLst>
                                    </p:anim>
                                    <p:animEffect transition="out" filter="fade">
                                      <p:cBhvr>
                                        <p:cTn id="110" dur="500"/>
                                        <p:tgtEl>
                                          <p:spTgt spid="17">
                                            <p:txEl>
                                              <p:pRg st="1" end="1"/>
                                            </p:txEl>
                                          </p:spTgt>
                                        </p:tgtEl>
                                      </p:cBhvr>
                                    </p:animEffect>
                                    <p:set>
                                      <p:cBhvr>
                                        <p:cTn id="111" dur="1" fill="hold">
                                          <p:stCondLst>
                                            <p:cond delay="499"/>
                                          </p:stCondLst>
                                        </p:cTn>
                                        <p:tgtEl>
                                          <p:spTgt spid="17">
                                            <p:txEl>
                                              <p:pRg st="1" end="1"/>
                                            </p:txEl>
                                          </p:spTgt>
                                        </p:tgtEl>
                                        <p:attrNameLst>
                                          <p:attrName>style.visibility</p:attrName>
                                        </p:attrNameLst>
                                      </p:cBhvr>
                                      <p:to>
                                        <p:strVal val="hidden"/>
                                      </p:to>
                                    </p:set>
                                  </p:childTnLst>
                                </p:cTn>
                              </p:par>
                              <p:par>
                                <p:cTn id="112" presetID="53" presetClass="exit" presetSubtype="32" fill="hold" grpId="0" nodeType="withEffect">
                                  <p:stCondLst>
                                    <p:cond delay="0"/>
                                  </p:stCondLst>
                                  <p:childTnLst>
                                    <p:anim calcmode="lin" valueType="num">
                                      <p:cBhvr>
                                        <p:cTn id="113" dur="500"/>
                                        <p:tgtEl>
                                          <p:spTgt spid="17">
                                            <p:txEl>
                                              <p:pRg st="2" end="2"/>
                                            </p:txEl>
                                          </p:spTgt>
                                        </p:tgtEl>
                                        <p:attrNameLst>
                                          <p:attrName>ppt_w</p:attrName>
                                        </p:attrNameLst>
                                      </p:cBhvr>
                                      <p:tavLst>
                                        <p:tav tm="0">
                                          <p:val>
                                            <p:strVal val="ppt_w"/>
                                          </p:val>
                                        </p:tav>
                                        <p:tav tm="100000">
                                          <p:val>
                                            <p:fltVal val="0"/>
                                          </p:val>
                                        </p:tav>
                                      </p:tavLst>
                                    </p:anim>
                                    <p:anim calcmode="lin" valueType="num">
                                      <p:cBhvr>
                                        <p:cTn id="114" dur="500"/>
                                        <p:tgtEl>
                                          <p:spTgt spid="17">
                                            <p:txEl>
                                              <p:pRg st="2" end="2"/>
                                            </p:txEl>
                                          </p:spTgt>
                                        </p:tgtEl>
                                        <p:attrNameLst>
                                          <p:attrName>ppt_h</p:attrName>
                                        </p:attrNameLst>
                                      </p:cBhvr>
                                      <p:tavLst>
                                        <p:tav tm="0">
                                          <p:val>
                                            <p:strVal val="ppt_h"/>
                                          </p:val>
                                        </p:tav>
                                        <p:tav tm="100000">
                                          <p:val>
                                            <p:fltVal val="0"/>
                                          </p:val>
                                        </p:tav>
                                      </p:tavLst>
                                    </p:anim>
                                    <p:animEffect transition="out" filter="fade">
                                      <p:cBhvr>
                                        <p:cTn id="115" dur="500"/>
                                        <p:tgtEl>
                                          <p:spTgt spid="17">
                                            <p:txEl>
                                              <p:pRg st="2" end="2"/>
                                            </p:txEl>
                                          </p:spTgt>
                                        </p:tgtEl>
                                      </p:cBhvr>
                                    </p:animEffect>
                                    <p:set>
                                      <p:cBhvr>
                                        <p:cTn id="116" dur="1" fill="hold">
                                          <p:stCondLst>
                                            <p:cond delay="499"/>
                                          </p:stCondLst>
                                        </p:cTn>
                                        <p:tgtEl>
                                          <p:spTgt spid="17">
                                            <p:txEl>
                                              <p:pRg st="2" end="2"/>
                                            </p:txEl>
                                          </p:spTgt>
                                        </p:tgtEl>
                                        <p:attrNameLst>
                                          <p:attrName>style.visibility</p:attrName>
                                        </p:attrNameLst>
                                      </p:cBhvr>
                                      <p:to>
                                        <p:strVal val="hidden"/>
                                      </p:to>
                                    </p:set>
                                  </p:childTnLst>
                                </p:cTn>
                              </p:par>
                              <p:par>
                                <p:cTn id="117" presetID="53" presetClass="exit" presetSubtype="32" fill="hold" grpId="0" nodeType="withEffect">
                                  <p:stCondLst>
                                    <p:cond delay="0"/>
                                  </p:stCondLst>
                                  <p:childTnLst>
                                    <p:anim calcmode="lin" valueType="num">
                                      <p:cBhvr>
                                        <p:cTn id="118" dur="500"/>
                                        <p:tgtEl>
                                          <p:spTgt spid="17">
                                            <p:txEl>
                                              <p:pRg st="3" end="3"/>
                                            </p:txEl>
                                          </p:spTgt>
                                        </p:tgtEl>
                                        <p:attrNameLst>
                                          <p:attrName>ppt_w</p:attrName>
                                        </p:attrNameLst>
                                      </p:cBhvr>
                                      <p:tavLst>
                                        <p:tav tm="0">
                                          <p:val>
                                            <p:strVal val="ppt_w"/>
                                          </p:val>
                                        </p:tav>
                                        <p:tav tm="100000">
                                          <p:val>
                                            <p:fltVal val="0"/>
                                          </p:val>
                                        </p:tav>
                                      </p:tavLst>
                                    </p:anim>
                                    <p:anim calcmode="lin" valueType="num">
                                      <p:cBhvr>
                                        <p:cTn id="119" dur="500"/>
                                        <p:tgtEl>
                                          <p:spTgt spid="17">
                                            <p:txEl>
                                              <p:pRg st="3" end="3"/>
                                            </p:txEl>
                                          </p:spTgt>
                                        </p:tgtEl>
                                        <p:attrNameLst>
                                          <p:attrName>ppt_h</p:attrName>
                                        </p:attrNameLst>
                                      </p:cBhvr>
                                      <p:tavLst>
                                        <p:tav tm="0">
                                          <p:val>
                                            <p:strVal val="ppt_h"/>
                                          </p:val>
                                        </p:tav>
                                        <p:tav tm="100000">
                                          <p:val>
                                            <p:fltVal val="0"/>
                                          </p:val>
                                        </p:tav>
                                      </p:tavLst>
                                    </p:anim>
                                    <p:animEffect transition="out" filter="fade">
                                      <p:cBhvr>
                                        <p:cTn id="120" dur="500"/>
                                        <p:tgtEl>
                                          <p:spTgt spid="17">
                                            <p:txEl>
                                              <p:pRg st="3" end="3"/>
                                            </p:txEl>
                                          </p:spTgt>
                                        </p:tgtEl>
                                      </p:cBhvr>
                                    </p:animEffect>
                                    <p:set>
                                      <p:cBhvr>
                                        <p:cTn id="121" dur="1" fill="hold">
                                          <p:stCondLst>
                                            <p:cond delay="499"/>
                                          </p:stCondLst>
                                        </p:cTn>
                                        <p:tgtEl>
                                          <p:spTgt spid="17">
                                            <p:txEl>
                                              <p:pRg st="3" end="3"/>
                                            </p:txEl>
                                          </p:spTgt>
                                        </p:tgtEl>
                                        <p:attrNameLst>
                                          <p:attrName>style.visibility</p:attrName>
                                        </p:attrNameLst>
                                      </p:cBhvr>
                                      <p:to>
                                        <p:strVal val="hidden"/>
                                      </p:to>
                                    </p:set>
                                  </p:childTnLst>
                                </p:cTn>
                              </p:par>
                              <p:par>
                                <p:cTn id="122" presetID="53" presetClass="exit" presetSubtype="32" fill="hold" grpId="0" nodeType="withEffect">
                                  <p:stCondLst>
                                    <p:cond delay="0"/>
                                  </p:stCondLst>
                                  <p:childTnLst>
                                    <p:anim calcmode="lin" valueType="num">
                                      <p:cBhvr>
                                        <p:cTn id="123" dur="500"/>
                                        <p:tgtEl>
                                          <p:spTgt spid="17">
                                            <p:txEl>
                                              <p:pRg st="4" end="4"/>
                                            </p:txEl>
                                          </p:spTgt>
                                        </p:tgtEl>
                                        <p:attrNameLst>
                                          <p:attrName>ppt_w</p:attrName>
                                        </p:attrNameLst>
                                      </p:cBhvr>
                                      <p:tavLst>
                                        <p:tav tm="0">
                                          <p:val>
                                            <p:strVal val="ppt_w"/>
                                          </p:val>
                                        </p:tav>
                                        <p:tav tm="100000">
                                          <p:val>
                                            <p:fltVal val="0"/>
                                          </p:val>
                                        </p:tav>
                                      </p:tavLst>
                                    </p:anim>
                                    <p:anim calcmode="lin" valueType="num">
                                      <p:cBhvr>
                                        <p:cTn id="124" dur="500"/>
                                        <p:tgtEl>
                                          <p:spTgt spid="17">
                                            <p:txEl>
                                              <p:pRg st="4" end="4"/>
                                            </p:txEl>
                                          </p:spTgt>
                                        </p:tgtEl>
                                        <p:attrNameLst>
                                          <p:attrName>ppt_h</p:attrName>
                                        </p:attrNameLst>
                                      </p:cBhvr>
                                      <p:tavLst>
                                        <p:tav tm="0">
                                          <p:val>
                                            <p:strVal val="ppt_h"/>
                                          </p:val>
                                        </p:tav>
                                        <p:tav tm="100000">
                                          <p:val>
                                            <p:fltVal val="0"/>
                                          </p:val>
                                        </p:tav>
                                      </p:tavLst>
                                    </p:anim>
                                    <p:animEffect transition="out" filter="fade">
                                      <p:cBhvr>
                                        <p:cTn id="125" dur="500"/>
                                        <p:tgtEl>
                                          <p:spTgt spid="17">
                                            <p:txEl>
                                              <p:pRg st="4" end="4"/>
                                            </p:txEl>
                                          </p:spTgt>
                                        </p:tgtEl>
                                      </p:cBhvr>
                                    </p:animEffect>
                                    <p:set>
                                      <p:cBhvr>
                                        <p:cTn id="126" dur="1" fill="hold">
                                          <p:stCondLst>
                                            <p:cond delay="499"/>
                                          </p:stCondLst>
                                        </p:cTn>
                                        <p:tgtEl>
                                          <p:spTgt spid="17">
                                            <p:txEl>
                                              <p:pRg st="4" end="4"/>
                                            </p:txEl>
                                          </p:spTgt>
                                        </p:tgtEl>
                                        <p:attrNameLst>
                                          <p:attrName>style.visibility</p:attrName>
                                        </p:attrNameLst>
                                      </p:cBhvr>
                                      <p:to>
                                        <p:strVal val="hidden"/>
                                      </p:to>
                                    </p:set>
                                  </p:childTnLst>
                                </p:cTn>
                              </p:par>
                              <p:par>
                                <p:cTn id="127" presetID="53" presetClass="exit" presetSubtype="32" fill="hold" grpId="0" nodeType="withEffect">
                                  <p:stCondLst>
                                    <p:cond delay="0"/>
                                  </p:stCondLst>
                                  <p:childTnLst>
                                    <p:anim calcmode="lin" valueType="num">
                                      <p:cBhvr>
                                        <p:cTn id="128" dur="500"/>
                                        <p:tgtEl>
                                          <p:spTgt spid="17">
                                            <p:txEl>
                                              <p:pRg st="5" end="5"/>
                                            </p:txEl>
                                          </p:spTgt>
                                        </p:tgtEl>
                                        <p:attrNameLst>
                                          <p:attrName>ppt_w</p:attrName>
                                        </p:attrNameLst>
                                      </p:cBhvr>
                                      <p:tavLst>
                                        <p:tav tm="0">
                                          <p:val>
                                            <p:strVal val="ppt_w"/>
                                          </p:val>
                                        </p:tav>
                                        <p:tav tm="100000">
                                          <p:val>
                                            <p:fltVal val="0"/>
                                          </p:val>
                                        </p:tav>
                                      </p:tavLst>
                                    </p:anim>
                                    <p:anim calcmode="lin" valueType="num">
                                      <p:cBhvr>
                                        <p:cTn id="129" dur="500"/>
                                        <p:tgtEl>
                                          <p:spTgt spid="17">
                                            <p:txEl>
                                              <p:pRg st="5" end="5"/>
                                            </p:txEl>
                                          </p:spTgt>
                                        </p:tgtEl>
                                        <p:attrNameLst>
                                          <p:attrName>ppt_h</p:attrName>
                                        </p:attrNameLst>
                                      </p:cBhvr>
                                      <p:tavLst>
                                        <p:tav tm="0">
                                          <p:val>
                                            <p:strVal val="ppt_h"/>
                                          </p:val>
                                        </p:tav>
                                        <p:tav tm="100000">
                                          <p:val>
                                            <p:fltVal val="0"/>
                                          </p:val>
                                        </p:tav>
                                      </p:tavLst>
                                    </p:anim>
                                    <p:animEffect transition="out" filter="fade">
                                      <p:cBhvr>
                                        <p:cTn id="130" dur="500"/>
                                        <p:tgtEl>
                                          <p:spTgt spid="17">
                                            <p:txEl>
                                              <p:pRg st="5" end="5"/>
                                            </p:txEl>
                                          </p:spTgt>
                                        </p:tgtEl>
                                      </p:cBhvr>
                                    </p:animEffect>
                                    <p:set>
                                      <p:cBhvr>
                                        <p:cTn id="131" dur="1" fill="hold">
                                          <p:stCondLst>
                                            <p:cond delay="499"/>
                                          </p:stCondLst>
                                        </p:cTn>
                                        <p:tgtEl>
                                          <p:spTgt spid="17">
                                            <p:txEl>
                                              <p:pRg st="5" end="5"/>
                                            </p:txEl>
                                          </p:spTgt>
                                        </p:tgtEl>
                                        <p:attrNameLst>
                                          <p:attrName>style.visibility</p:attrName>
                                        </p:attrNameLst>
                                      </p:cBhvr>
                                      <p:to>
                                        <p:strVal val="hidden"/>
                                      </p:to>
                                    </p:set>
                                  </p:childTnLst>
                                </p:cTn>
                              </p:par>
                              <p:par>
                                <p:cTn id="132" presetID="53" presetClass="exit" presetSubtype="32" fill="hold" grpId="0" nodeType="withEffect">
                                  <p:stCondLst>
                                    <p:cond delay="0"/>
                                  </p:stCondLst>
                                  <p:childTnLst>
                                    <p:anim calcmode="lin" valueType="num">
                                      <p:cBhvr>
                                        <p:cTn id="133" dur="500"/>
                                        <p:tgtEl>
                                          <p:spTgt spid="18">
                                            <p:txEl>
                                              <p:pRg st="0" end="0"/>
                                            </p:txEl>
                                          </p:spTgt>
                                        </p:tgtEl>
                                        <p:attrNameLst>
                                          <p:attrName>ppt_w</p:attrName>
                                        </p:attrNameLst>
                                      </p:cBhvr>
                                      <p:tavLst>
                                        <p:tav tm="0">
                                          <p:val>
                                            <p:strVal val="ppt_w"/>
                                          </p:val>
                                        </p:tav>
                                        <p:tav tm="100000">
                                          <p:val>
                                            <p:fltVal val="0"/>
                                          </p:val>
                                        </p:tav>
                                      </p:tavLst>
                                    </p:anim>
                                    <p:anim calcmode="lin" valueType="num">
                                      <p:cBhvr>
                                        <p:cTn id="134" dur="500"/>
                                        <p:tgtEl>
                                          <p:spTgt spid="18">
                                            <p:txEl>
                                              <p:pRg st="0" end="0"/>
                                            </p:txEl>
                                          </p:spTgt>
                                        </p:tgtEl>
                                        <p:attrNameLst>
                                          <p:attrName>ppt_h</p:attrName>
                                        </p:attrNameLst>
                                      </p:cBhvr>
                                      <p:tavLst>
                                        <p:tav tm="0">
                                          <p:val>
                                            <p:strVal val="ppt_h"/>
                                          </p:val>
                                        </p:tav>
                                        <p:tav tm="100000">
                                          <p:val>
                                            <p:fltVal val="0"/>
                                          </p:val>
                                        </p:tav>
                                      </p:tavLst>
                                    </p:anim>
                                    <p:animEffect transition="out" filter="fade">
                                      <p:cBhvr>
                                        <p:cTn id="135" dur="500"/>
                                        <p:tgtEl>
                                          <p:spTgt spid="18">
                                            <p:txEl>
                                              <p:pRg st="0" end="0"/>
                                            </p:txEl>
                                          </p:spTgt>
                                        </p:tgtEl>
                                      </p:cBhvr>
                                    </p:animEffect>
                                    <p:set>
                                      <p:cBhvr>
                                        <p:cTn id="136" dur="1" fill="hold">
                                          <p:stCondLst>
                                            <p:cond delay="499"/>
                                          </p:stCondLst>
                                        </p:cTn>
                                        <p:tgtEl>
                                          <p:spTgt spid="18">
                                            <p:txEl>
                                              <p:pRg st="0" end="0"/>
                                            </p:txEl>
                                          </p:spTgt>
                                        </p:tgtEl>
                                        <p:attrNameLst>
                                          <p:attrName>style.visibility</p:attrName>
                                        </p:attrNameLst>
                                      </p:cBhvr>
                                      <p:to>
                                        <p:strVal val="hidden"/>
                                      </p:to>
                                    </p:set>
                                  </p:childTnLst>
                                </p:cTn>
                              </p:par>
                              <p:par>
                                <p:cTn id="137" presetID="53" presetClass="exit" presetSubtype="32" fill="hold" grpId="0" nodeType="withEffect">
                                  <p:stCondLst>
                                    <p:cond delay="0"/>
                                  </p:stCondLst>
                                  <p:childTnLst>
                                    <p:anim calcmode="lin" valueType="num">
                                      <p:cBhvr>
                                        <p:cTn id="138" dur="500"/>
                                        <p:tgtEl>
                                          <p:spTgt spid="18">
                                            <p:txEl>
                                              <p:pRg st="1" end="1"/>
                                            </p:txEl>
                                          </p:spTgt>
                                        </p:tgtEl>
                                        <p:attrNameLst>
                                          <p:attrName>ppt_w</p:attrName>
                                        </p:attrNameLst>
                                      </p:cBhvr>
                                      <p:tavLst>
                                        <p:tav tm="0">
                                          <p:val>
                                            <p:strVal val="ppt_w"/>
                                          </p:val>
                                        </p:tav>
                                        <p:tav tm="100000">
                                          <p:val>
                                            <p:fltVal val="0"/>
                                          </p:val>
                                        </p:tav>
                                      </p:tavLst>
                                    </p:anim>
                                    <p:anim calcmode="lin" valueType="num">
                                      <p:cBhvr>
                                        <p:cTn id="139" dur="500"/>
                                        <p:tgtEl>
                                          <p:spTgt spid="18">
                                            <p:txEl>
                                              <p:pRg st="1" end="1"/>
                                            </p:txEl>
                                          </p:spTgt>
                                        </p:tgtEl>
                                        <p:attrNameLst>
                                          <p:attrName>ppt_h</p:attrName>
                                        </p:attrNameLst>
                                      </p:cBhvr>
                                      <p:tavLst>
                                        <p:tav tm="0">
                                          <p:val>
                                            <p:strVal val="ppt_h"/>
                                          </p:val>
                                        </p:tav>
                                        <p:tav tm="100000">
                                          <p:val>
                                            <p:fltVal val="0"/>
                                          </p:val>
                                        </p:tav>
                                      </p:tavLst>
                                    </p:anim>
                                    <p:animEffect transition="out" filter="fade">
                                      <p:cBhvr>
                                        <p:cTn id="140" dur="500"/>
                                        <p:tgtEl>
                                          <p:spTgt spid="18">
                                            <p:txEl>
                                              <p:pRg st="1" end="1"/>
                                            </p:txEl>
                                          </p:spTgt>
                                        </p:tgtEl>
                                      </p:cBhvr>
                                    </p:animEffect>
                                    <p:set>
                                      <p:cBhvr>
                                        <p:cTn id="141" dur="1" fill="hold">
                                          <p:stCondLst>
                                            <p:cond delay="499"/>
                                          </p:stCondLst>
                                        </p:cTn>
                                        <p:tgtEl>
                                          <p:spTgt spid="18">
                                            <p:txEl>
                                              <p:pRg st="1" end="1"/>
                                            </p:txEl>
                                          </p:spTgt>
                                        </p:tgtEl>
                                        <p:attrNameLst>
                                          <p:attrName>style.visibility</p:attrName>
                                        </p:attrNameLst>
                                      </p:cBhvr>
                                      <p:to>
                                        <p:strVal val="hidden"/>
                                      </p:to>
                                    </p:set>
                                  </p:childTnLst>
                                </p:cTn>
                              </p:par>
                              <p:par>
                                <p:cTn id="142" presetID="53" presetClass="exit" presetSubtype="32" fill="hold" grpId="0" nodeType="withEffect">
                                  <p:stCondLst>
                                    <p:cond delay="0"/>
                                  </p:stCondLst>
                                  <p:childTnLst>
                                    <p:anim calcmode="lin" valueType="num">
                                      <p:cBhvr>
                                        <p:cTn id="143" dur="500"/>
                                        <p:tgtEl>
                                          <p:spTgt spid="18">
                                            <p:txEl>
                                              <p:pRg st="2" end="2"/>
                                            </p:txEl>
                                          </p:spTgt>
                                        </p:tgtEl>
                                        <p:attrNameLst>
                                          <p:attrName>ppt_w</p:attrName>
                                        </p:attrNameLst>
                                      </p:cBhvr>
                                      <p:tavLst>
                                        <p:tav tm="0">
                                          <p:val>
                                            <p:strVal val="ppt_w"/>
                                          </p:val>
                                        </p:tav>
                                        <p:tav tm="100000">
                                          <p:val>
                                            <p:fltVal val="0"/>
                                          </p:val>
                                        </p:tav>
                                      </p:tavLst>
                                    </p:anim>
                                    <p:anim calcmode="lin" valueType="num">
                                      <p:cBhvr>
                                        <p:cTn id="144" dur="500"/>
                                        <p:tgtEl>
                                          <p:spTgt spid="18">
                                            <p:txEl>
                                              <p:pRg st="2" end="2"/>
                                            </p:txEl>
                                          </p:spTgt>
                                        </p:tgtEl>
                                        <p:attrNameLst>
                                          <p:attrName>ppt_h</p:attrName>
                                        </p:attrNameLst>
                                      </p:cBhvr>
                                      <p:tavLst>
                                        <p:tav tm="0">
                                          <p:val>
                                            <p:strVal val="ppt_h"/>
                                          </p:val>
                                        </p:tav>
                                        <p:tav tm="100000">
                                          <p:val>
                                            <p:fltVal val="0"/>
                                          </p:val>
                                        </p:tav>
                                      </p:tavLst>
                                    </p:anim>
                                    <p:animEffect transition="out" filter="fade">
                                      <p:cBhvr>
                                        <p:cTn id="145" dur="500"/>
                                        <p:tgtEl>
                                          <p:spTgt spid="18">
                                            <p:txEl>
                                              <p:pRg st="2" end="2"/>
                                            </p:txEl>
                                          </p:spTgt>
                                        </p:tgtEl>
                                      </p:cBhvr>
                                    </p:animEffect>
                                    <p:set>
                                      <p:cBhvr>
                                        <p:cTn id="146" dur="1" fill="hold">
                                          <p:stCondLst>
                                            <p:cond delay="499"/>
                                          </p:stCondLst>
                                        </p:cTn>
                                        <p:tgtEl>
                                          <p:spTgt spid="18">
                                            <p:txEl>
                                              <p:pRg st="2" end="2"/>
                                            </p:txEl>
                                          </p:spTgt>
                                        </p:tgtEl>
                                        <p:attrNameLst>
                                          <p:attrName>style.visibility</p:attrName>
                                        </p:attrNameLst>
                                      </p:cBhvr>
                                      <p:to>
                                        <p:strVal val="hidden"/>
                                      </p:to>
                                    </p:set>
                                  </p:childTnLst>
                                </p:cTn>
                              </p:par>
                              <p:par>
                                <p:cTn id="147" presetID="53" presetClass="exit" presetSubtype="32" fill="hold" grpId="0" nodeType="withEffect">
                                  <p:stCondLst>
                                    <p:cond delay="0"/>
                                  </p:stCondLst>
                                  <p:childTnLst>
                                    <p:anim calcmode="lin" valueType="num">
                                      <p:cBhvr>
                                        <p:cTn id="148" dur="500"/>
                                        <p:tgtEl>
                                          <p:spTgt spid="18">
                                            <p:txEl>
                                              <p:pRg st="3" end="3"/>
                                            </p:txEl>
                                          </p:spTgt>
                                        </p:tgtEl>
                                        <p:attrNameLst>
                                          <p:attrName>ppt_w</p:attrName>
                                        </p:attrNameLst>
                                      </p:cBhvr>
                                      <p:tavLst>
                                        <p:tav tm="0">
                                          <p:val>
                                            <p:strVal val="ppt_w"/>
                                          </p:val>
                                        </p:tav>
                                        <p:tav tm="100000">
                                          <p:val>
                                            <p:fltVal val="0"/>
                                          </p:val>
                                        </p:tav>
                                      </p:tavLst>
                                    </p:anim>
                                    <p:anim calcmode="lin" valueType="num">
                                      <p:cBhvr>
                                        <p:cTn id="149" dur="500"/>
                                        <p:tgtEl>
                                          <p:spTgt spid="18">
                                            <p:txEl>
                                              <p:pRg st="3" end="3"/>
                                            </p:txEl>
                                          </p:spTgt>
                                        </p:tgtEl>
                                        <p:attrNameLst>
                                          <p:attrName>ppt_h</p:attrName>
                                        </p:attrNameLst>
                                      </p:cBhvr>
                                      <p:tavLst>
                                        <p:tav tm="0">
                                          <p:val>
                                            <p:strVal val="ppt_h"/>
                                          </p:val>
                                        </p:tav>
                                        <p:tav tm="100000">
                                          <p:val>
                                            <p:fltVal val="0"/>
                                          </p:val>
                                        </p:tav>
                                      </p:tavLst>
                                    </p:anim>
                                    <p:animEffect transition="out" filter="fade">
                                      <p:cBhvr>
                                        <p:cTn id="150" dur="500"/>
                                        <p:tgtEl>
                                          <p:spTgt spid="18">
                                            <p:txEl>
                                              <p:pRg st="3" end="3"/>
                                            </p:txEl>
                                          </p:spTgt>
                                        </p:tgtEl>
                                      </p:cBhvr>
                                    </p:animEffect>
                                    <p:set>
                                      <p:cBhvr>
                                        <p:cTn id="151" dur="1" fill="hold">
                                          <p:stCondLst>
                                            <p:cond delay="499"/>
                                          </p:stCondLst>
                                        </p:cTn>
                                        <p:tgtEl>
                                          <p:spTgt spid="18">
                                            <p:txEl>
                                              <p:pRg st="3" end="3"/>
                                            </p:txEl>
                                          </p:spTgt>
                                        </p:tgtEl>
                                        <p:attrNameLst>
                                          <p:attrName>style.visibility</p:attrName>
                                        </p:attrNameLst>
                                      </p:cBhvr>
                                      <p:to>
                                        <p:strVal val="hidden"/>
                                      </p:to>
                                    </p:set>
                                  </p:childTnLst>
                                </p:cTn>
                              </p:par>
                              <p:par>
                                <p:cTn id="152" presetID="53" presetClass="exit" presetSubtype="32" fill="hold" grpId="0" nodeType="withEffect">
                                  <p:stCondLst>
                                    <p:cond delay="0"/>
                                  </p:stCondLst>
                                  <p:childTnLst>
                                    <p:anim calcmode="lin" valueType="num">
                                      <p:cBhvr>
                                        <p:cTn id="153" dur="500"/>
                                        <p:tgtEl>
                                          <p:spTgt spid="18">
                                            <p:txEl>
                                              <p:pRg st="4" end="4"/>
                                            </p:txEl>
                                          </p:spTgt>
                                        </p:tgtEl>
                                        <p:attrNameLst>
                                          <p:attrName>ppt_w</p:attrName>
                                        </p:attrNameLst>
                                      </p:cBhvr>
                                      <p:tavLst>
                                        <p:tav tm="0">
                                          <p:val>
                                            <p:strVal val="ppt_w"/>
                                          </p:val>
                                        </p:tav>
                                        <p:tav tm="100000">
                                          <p:val>
                                            <p:fltVal val="0"/>
                                          </p:val>
                                        </p:tav>
                                      </p:tavLst>
                                    </p:anim>
                                    <p:anim calcmode="lin" valueType="num">
                                      <p:cBhvr>
                                        <p:cTn id="154" dur="500"/>
                                        <p:tgtEl>
                                          <p:spTgt spid="18">
                                            <p:txEl>
                                              <p:pRg st="4" end="4"/>
                                            </p:txEl>
                                          </p:spTgt>
                                        </p:tgtEl>
                                        <p:attrNameLst>
                                          <p:attrName>ppt_h</p:attrName>
                                        </p:attrNameLst>
                                      </p:cBhvr>
                                      <p:tavLst>
                                        <p:tav tm="0">
                                          <p:val>
                                            <p:strVal val="ppt_h"/>
                                          </p:val>
                                        </p:tav>
                                        <p:tav tm="100000">
                                          <p:val>
                                            <p:fltVal val="0"/>
                                          </p:val>
                                        </p:tav>
                                      </p:tavLst>
                                    </p:anim>
                                    <p:animEffect transition="out" filter="fade">
                                      <p:cBhvr>
                                        <p:cTn id="155" dur="500"/>
                                        <p:tgtEl>
                                          <p:spTgt spid="18">
                                            <p:txEl>
                                              <p:pRg st="4" end="4"/>
                                            </p:txEl>
                                          </p:spTgt>
                                        </p:tgtEl>
                                      </p:cBhvr>
                                    </p:animEffect>
                                    <p:set>
                                      <p:cBhvr>
                                        <p:cTn id="156" dur="1" fill="hold">
                                          <p:stCondLst>
                                            <p:cond delay="499"/>
                                          </p:stCondLst>
                                        </p:cTn>
                                        <p:tgtEl>
                                          <p:spTgt spid="18">
                                            <p:txEl>
                                              <p:pRg st="4" end="4"/>
                                            </p:txEl>
                                          </p:spTgt>
                                        </p:tgtEl>
                                        <p:attrNameLst>
                                          <p:attrName>style.visibility</p:attrName>
                                        </p:attrNameLst>
                                      </p:cBhvr>
                                      <p:to>
                                        <p:strVal val="hidden"/>
                                      </p:to>
                                    </p:set>
                                  </p:childTnLst>
                                </p:cTn>
                              </p:par>
                              <p:par>
                                <p:cTn id="157" presetID="53" presetClass="exit" presetSubtype="32" fill="hold" grpId="0" nodeType="withEffect">
                                  <p:stCondLst>
                                    <p:cond delay="0"/>
                                  </p:stCondLst>
                                  <p:childTnLst>
                                    <p:anim calcmode="lin" valueType="num">
                                      <p:cBhvr>
                                        <p:cTn id="158" dur="500"/>
                                        <p:tgtEl>
                                          <p:spTgt spid="18">
                                            <p:txEl>
                                              <p:pRg st="5" end="5"/>
                                            </p:txEl>
                                          </p:spTgt>
                                        </p:tgtEl>
                                        <p:attrNameLst>
                                          <p:attrName>ppt_w</p:attrName>
                                        </p:attrNameLst>
                                      </p:cBhvr>
                                      <p:tavLst>
                                        <p:tav tm="0">
                                          <p:val>
                                            <p:strVal val="ppt_w"/>
                                          </p:val>
                                        </p:tav>
                                        <p:tav tm="100000">
                                          <p:val>
                                            <p:fltVal val="0"/>
                                          </p:val>
                                        </p:tav>
                                      </p:tavLst>
                                    </p:anim>
                                    <p:anim calcmode="lin" valueType="num">
                                      <p:cBhvr>
                                        <p:cTn id="159" dur="500"/>
                                        <p:tgtEl>
                                          <p:spTgt spid="18">
                                            <p:txEl>
                                              <p:pRg st="5" end="5"/>
                                            </p:txEl>
                                          </p:spTgt>
                                        </p:tgtEl>
                                        <p:attrNameLst>
                                          <p:attrName>ppt_h</p:attrName>
                                        </p:attrNameLst>
                                      </p:cBhvr>
                                      <p:tavLst>
                                        <p:tav tm="0">
                                          <p:val>
                                            <p:strVal val="ppt_h"/>
                                          </p:val>
                                        </p:tav>
                                        <p:tav tm="100000">
                                          <p:val>
                                            <p:fltVal val="0"/>
                                          </p:val>
                                        </p:tav>
                                      </p:tavLst>
                                    </p:anim>
                                    <p:animEffect transition="out" filter="fade">
                                      <p:cBhvr>
                                        <p:cTn id="160" dur="500"/>
                                        <p:tgtEl>
                                          <p:spTgt spid="18">
                                            <p:txEl>
                                              <p:pRg st="5" end="5"/>
                                            </p:txEl>
                                          </p:spTgt>
                                        </p:tgtEl>
                                      </p:cBhvr>
                                    </p:animEffect>
                                    <p:set>
                                      <p:cBhvr>
                                        <p:cTn id="161" dur="1" fill="hold">
                                          <p:stCondLst>
                                            <p:cond delay="499"/>
                                          </p:stCondLst>
                                        </p:cTn>
                                        <p:tgtEl>
                                          <p:spTgt spid="18">
                                            <p:txEl>
                                              <p:pRg st="5" end="5"/>
                                            </p:txEl>
                                          </p:spTgt>
                                        </p:tgtEl>
                                        <p:attrNameLst>
                                          <p:attrName>style.visibility</p:attrName>
                                        </p:attrNameLst>
                                      </p:cBhvr>
                                      <p:to>
                                        <p:strVal val="hidden"/>
                                      </p:to>
                                    </p:set>
                                  </p:childTnLst>
                                </p:cTn>
                              </p:par>
                            </p:childTnLst>
                          </p:cTn>
                        </p:par>
                      </p:childTnLst>
                    </p:cTn>
                  </p:par>
                  <p:par>
                    <p:cTn id="162" fill="hold">
                      <p:stCondLst>
                        <p:cond delay="indefinite"/>
                      </p:stCondLst>
                      <p:childTnLst>
                        <p:par>
                          <p:cTn id="163" fill="hold">
                            <p:stCondLst>
                              <p:cond delay="0"/>
                            </p:stCondLst>
                            <p:childTnLst>
                              <p:par>
                                <p:cTn id="164" presetID="53" presetClass="entr" presetSubtype="0" fill="hold" nodeType="clickEffect">
                                  <p:stCondLst>
                                    <p:cond delay="0"/>
                                  </p:stCondLst>
                                  <p:childTnLst>
                                    <p:set>
                                      <p:cBhvr>
                                        <p:cTn id="165" dur="1" fill="hold">
                                          <p:stCondLst>
                                            <p:cond delay="0"/>
                                          </p:stCondLst>
                                        </p:cTn>
                                        <p:tgtEl>
                                          <p:spTgt spid="3">
                                            <p:txEl>
                                              <p:pRg st="1" end="1"/>
                                            </p:txEl>
                                          </p:spTgt>
                                        </p:tgtEl>
                                        <p:attrNameLst>
                                          <p:attrName>style.visibility</p:attrName>
                                        </p:attrNameLst>
                                      </p:cBhvr>
                                      <p:to>
                                        <p:strVal val="visible"/>
                                      </p:to>
                                    </p:set>
                                    <p:anim calcmode="lin" valueType="num">
                                      <p:cBhvr>
                                        <p:cTn id="166"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7"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8" dur="500"/>
                                        <p:tgtEl>
                                          <p:spTgt spid="3">
                                            <p:txEl>
                                              <p:pRg st="1" end="1"/>
                                            </p:txEl>
                                          </p:spTgt>
                                        </p:tgtEl>
                                      </p:cBhvr>
                                    </p:animEffect>
                                  </p:childTnLst>
                                </p:cTn>
                              </p:par>
                            </p:childTnLst>
                          </p:cTn>
                        </p:par>
                      </p:childTnLst>
                    </p:cTn>
                  </p:par>
                  <p:par>
                    <p:cTn id="169" fill="hold">
                      <p:stCondLst>
                        <p:cond delay="indefinite"/>
                      </p:stCondLst>
                      <p:childTnLst>
                        <p:par>
                          <p:cTn id="170" fill="hold">
                            <p:stCondLst>
                              <p:cond delay="0"/>
                            </p:stCondLst>
                            <p:childTnLst>
                              <p:par>
                                <p:cTn id="171" presetID="53" presetClass="entr" presetSubtype="0" fill="hold" nodeType="clickEffect">
                                  <p:stCondLst>
                                    <p:cond delay="0"/>
                                  </p:stCondLst>
                                  <p:childTnLst>
                                    <p:set>
                                      <p:cBhvr>
                                        <p:cTn id="172" dur="1" fill="hold">
                                          <p:stCondLst>
                                            <p:cond delay="0"/>
                                          </p:stCondLst>
                                        </p:cTn>
                                        <p:tgtEl>
                                          <p:spTgt spid="3">
                                            <p:txEl>
                                              <p:pRg st="2" end="2"/>
                                            </p:txEl>
                                          </p:spTgt>
                                        </p:tgtEl>
                                        <p:attrNameLst>
                                          <p:attrName>style.visibility</p:attrName>
                                        </p:attrNameLst>
                                      </p:cBhvr>
                                      <p:to>
                                        <p:strVal val="visible"/>
                                      </p:to>
                                    </p:set>
                                    <p:anim calcmode="lin" valueType="num">
                                      <p:cBhvr>
                                        <p:cTn id="173"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74"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75" dur="500"/>
                                        <p:tgtEl>
                                          <p:spTgt spid="3">
                                            <p:txEl>
                                              <p:pRg st="2" end="2"/>
                                            </p:txEl>
                                          </p:spTgt>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4" fill="hold" nodeType="clickEffect">
                                  <p:stCondLst>
                                    <p:cond delay="0"/>
                                  </p:stCondLst>
                                  <p:childTnLst>
                                    <p:set>
                                      <p:cBhvr>
                                        <p:cTn id="179" dur="1" fill="hold">
                                          <p:stCondLst>
                                            <p:cond delay="0"/>
                                          </p:stCondLst>
                                        </p:cTn>
                                        <p:tgtEl>
                                          <p:spTgt spid="11"/>
                                        </p:tgtEl>
                                        <p:attrNameLst>
                                          <p:attrName>style.visibility</p:attrName>
                                        </p:attrNameLst>
                                      </p:cBhvr>
                                      <p:to>
                                        <p:strVal val="visible"/>
                                      </p:to>
                                    </p:set>
                                    <p:animEffect transition="in" filter="wipe(down)">
                                      <p:cBhvr>
                                        <p:cTn id="180" dur="500"/>
                                        <p:tgtEl>
                                          <p:spTgt spid="11"/>
                                        </p:tgtEl>
                                      </p:cBhvr>
                                    </p:animEffect>
                                  </p:childTnLst>
                                </p:cTn>
                              </p:par>
                              <p:par>
                                <p:cTn id="181" presetID="53" presetClass="entr" presetSubtype="0" fill="hold" nodeType="withEffect">
                                  <p:stCondLst>
                                    <p:cond delay="0"/>
                                  </p:stCondLst>
                                  <p:childTnLst>
                                    <p:set>
                                      <p:cBhvr>
                                        <p:cTn id="182" dur="1" fill="hold">
                                          <p:stCondLst>
                                            <p:cond delay="0"/>
                                          </p:stCondLst>
                                        </p:cTn>
                                        <p:tgtEl>
                                          <p:spTgt spid="3">
                                            <p:txEl>
                                              <p:pRg st="5" end="5"/>
                                            </p:txEl>
                                          </p:spTgt>
                                        </p:tgtEl>
                                        <p:attrNameLst>
                                          <p:attrName>style.visibility</p:attrName>
                                        </p:attrNameLst>
                                      </p:cBhvr>
                                      <p:to>
                                        <p:strVal val="visible"/>
                                      </p:to>
                                    </p:set>
                                    <p:anim calcmode="lin" valueType="num">
                                      <p:cBhvr>
                                        <p:cTn id="183"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184"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18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allAtOnce"/>
      <p:bldP spid="18" grpId="0" build="allAtOnce"/>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a:extLst>
              <a:ext uri="{FF2B5EF4-FFF2-40B4-BE49-F238E27FC236}">
                <a16:creationId xmlns:a16="http://schemas.microsoft.com/office/drawing/2014/main" id="{F653E19D-DE21-4577-B3CD-3FEF6161ED36}"/>
              </a:ext>
            </a:extLst>
          </p:cNvPr>
          <p:cNvSpPr>
            <a:spLocks noGrp="1"/>
          </p:cNvSpPr>
          <p:nvPr>
            <p:ph idx="1"/>
          </p:nvPr>
        </p:nvSpPr>
        <p:spPr>
          <a:xfrm>
            <a:off x="755576" y="1419622"/>
            <a:ext cx="7560840" cy="3225800"/>
          </a:xfrm>
        </p:spPr>
        <p:txBody>
          <a:bodyPr/>
          <a:lstStyle/>
          <a:p>
            <a:pPr marL="0" indent="0">
              <a:buNone/>
            </a:pPr>
            <a:r>
              <a:rPr lang="zh-CN" altLang="en-US" dirty="0"/>
              <a:t>例：</a:t>
            </a:r>
          </a:p>
        </p:txBody>
      </p:sp>
      <p:sp>
        <p:nvSpPr>
          <p:cNvPr id="7" name="Rectangle 5">
            <a:extLst>
              <a:ext uri="{FF2B5EF4-FFF2-40B4-BE49-F238E27FC236}">
                <a16:creationId xmlns:a16="http://schemas.microsoft.com/office/drawing/2014/main" id="{50B47A35-8735-496C-A36C-8C04615FCE74}"/>
              </a:ext>
            </a:extLst>
          </p:cNvPr>
          <p:cNvSpPr>
            <a:spLocks noChangeArrowheads="1"/>
          </p:cNvSpPr>
          <p:nvPr/>
        </p:nvSpPr>
        <p:spPr bwMode="auto">
          <a:xfrm>
            <a:off x="1331640" y="1698228"/>
            <a:ext cx="2819400" cy="2529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ts val="5500"/>
              </a:lnSpc>
              <a:spcBef>
                <a:spcPct val="20000"/>
              </a:spcBef>
              <a:buClr>
                <a:schemeClr val="folHlink"/>
              </a:buClr>
              <a:buSzPct val="60000"/>
              <a:buFont typeface="Wingdings" panose="05000000000000000000" pitchFamily="2" charset="2"/>
              <a:buNone/>
            </a:pPr>
            <a:r>
              <a:rPr lang="en-US" altLang="zh-CN" sz="2500" b="1" i="1" dirty="0">
                <a:latin typeface="Times New Roman" panose="02020603050405020304" pitchFamily="18" charset="0"/>
                <a:ea typeface="楷体_GB2312"/>
                <a:cs typeface="Times New Roman" panose="02020603050405020304" pitchFamily="18" charset="0"/>
              </a:rPr>
              <a:t>E</a:t>
            </a:r>
            <a:r>
              <a:rPr lang="en-US" altLang="zh-CN" sz="2500" b="1" dirty="0">
                <a:latin typeface="Times New Roman" panose="02020603050405020304" pitchFamily="18" charset="0"/>
                <a:ea typeface="楷体_GB2312"/>
                <a:cs typeface="Times New Roman" panose="02020603050405020304" pitchFamily="18" charset="0"/>
              </a:rPr>
              <a:t>  → </a:t>
            </a:r>
            <a:r>
              <a:rPr lang="en-US" altLang="zh-CN" sz="2500" b="1" i="1" dirty="0">
                <a:latin typeface="Times New Roman" panose="02020603050405020304" pitchFamily="18" charset="0"/>
                <a:ea typeface="楷体_GB2312"/>
                <a:cs typeface="Times New Roman" panose="02020603050405020304" pitchFamily="18" charset="0"/>
              </a:rPr>
              <a:t>E</a:t>
            </a:r>
            <a:r>
              <a:rPr lang="en-US" altLang="zh-CN" sz="2500" b="1" dirty="0">
                <a:latin typeface="Times New Roman" panose="02020603050405020304" pitchFamily="18" charset="0"/>
                <a:ea typeface="楷体_GB2312"/>
                <a:cs typeface="Times New Roman" panose="02020603050405020304" pitchFamily="18" charset="0"/>
              </a:rPr>
              <a:t> + </a:t>
            </a:r>
            <a:r>
              <a:rPr lang="en-US" altLang="zh-CN" sz="2500" b="1" i="1" dirty="0">
                <a:latin typeface="Times New Roman" panose="02020603050405020304" pitchFamily="18" charset="0"/>
                <a:ea typeface="楷体_GB2312"/>
                <a:cs typeface="Times New Roman" panose="02020603050405020304" pitchFamily="18" charset="0"/>
              </a:rPr>
              <a:t>T</a:t>
            </a:r>
            <a:r>
              <a:rPr lang="en-US" altLang="zh-CN" sz="2500" b="1" dirty="0">
                <a:latin typeface="Times New Roman" panose="02020603050405020304" pitchFamily="18" charset="0"/>
                <a:ea typeface="楷体_GB2312"/>
                <a:cs typeface="Times New Roman" panose="02020603050405020304" pitchFamily="18" charset="0"/>
              </a:rPr>
              <a:t>｜</a:t>
            </a:r>
            <a:r>
              <a:rPr lang="en-US" altLang="zh-CN" sz="2500" b="1" i="1" dirty="0">
                <a:latin typeface="Times New Roman" panose="02020603050405020304" pitchFamily="18" charset="0"/>
                <a:ea typeface="楷体_GB2312"/>
                <a:cs typeface="Times New Roman" panose="02020603050405020304" pitchFamily="18" charset="0"/>
              </a:rPr>
              <a:t>T</a:t>
            </a:r>
            <a:endParaRPr lang="en-US" altLang="zh-CN" sz="2500" b="1" dirty="0">
              <a:latin typeface="Times New Roman" panose="02020603050405020304" pitchFamily="18" charset="0"/>
              <a:ea typeface="楷体_GB2312"/>
              <a:cs typeface="Times New Roman" panose="02020603050405020304" pitchFamily="18" charset="0"/>
            </a:endParaRPr>
          </a:p>
          <a:p>
            <a:pPr eaLnBrk="1" hangingPunct="1">
              <a:lnSpc>
                <a:spcPts val="5500"/>
              </a:lnSpc>
              <a:spcBef>
                <a:spcPct val="20000"/>
              </a:spcBef>
              <a:buClr>
                <a:schemeClr val="folHlink"/>
              </a:buClr>
              <a:buSzPct val="60000"/>
              <a:buFont typeface="Wingdings" panose="05000000000000000000" pitchFamily="2" charset="2"/>
              <a:buNone/>
            </a:pPr>
            <a:r>
              <a:rPr lang="en-US" altLang="zh-CN" sz="2500" b="1" i="1" dirty="0">
                <a:latin typeface="Times New Roman" panose="02020603050405020304" pitchFamily="18" charset="0"/>
                <a:ea typeface="楷体_GB2312"/>
                <a:cs typeface="Times New Roman" panose="02020603050405020304" pitchFamily="18" charset="0"/>
              </a:rPr>
              <a:t>T</a:t>
            </a:r>
            <a:r>
              <a:rPr lang="en-US" altLang="zh-CN" sz="2500" b="1" dirty="0">
                <a:latin typeface="Times New Roman" panose="02020603050405020304" pitchFamily="18" charset="0"/>
                <a:ea typeface="楷体_GB2312"/>
                <a:cs typeface="Times New Roman" panose="02020603050405020304" pitchFamily="18" charset="0"/>
              </a:rPr>
              <a:t>  → </a:t>
            </a:r>
            <a:r>
              <a:rPr lang="en-US" altLang="zh-CN" sz="2500" b="1" i="1" dirty="0">
                <a:latin typeface="Times New Roman" panose="02020603050405020304" pitchFamily="18" charset="0"/>
                <a:ea typeface="楷体_GB2312"/>
                <a:cs typeface="Times New Roman" panose="02020603050405020304" pitchFamily="18" charset="0"/>
              </a:rPr>
              <a:t>T</a:t>
            </a:r>
            <a:r>
              <a:rPr lang="en-US" altLang="zh-CN" sz="2500" b="1" dirty="0">
                <a:latin typeface="Times New Roman" panose="02020603050405020304" pitchFamily="18" charset="0"/>
                <a:ea typeface="楷体_GB2312"/>
                <a:cs typeface="Times New Roman" panose="02020603050405020304" pitchFamily="18" charset="0"/>
              </a:rPr>
              <a:t> * </a:t>
            </a:r>
            <a:r>
              <a:rPr lang="en-US" altLang="zh-CN" sz="2500" b="1" i="1" dirty="0">
                <a:latin typeface="Times New Roman" panose="02020603050405020304" pitchFamily="18" charset="0"/>
                <a:ea typeface="楷体_GB2312"/>
                <a:cs typeface="Times New Roman" panose="02020603050405020304" pitchFamily="18" charset="0"/>
              </a:rPr>
              <a:t>F</a:t>
            </a:r>
            <a:r>
              <a:rPr lang="en-US" altLang="zh-CN" sz="2500" b="1" dirty="0">
                <a:latin typeface="Times New Roman" panose="02020603050405020304" pitchFamily="18" charset="0"/>
                <a:ea typeface="楷体_GB2312"/>
                <a:cs typeface="Times New Roman" panose="02020603050405020304" pitchFamily="18" charset="0"/>
              </a:rPr>
              <a:t>｜</a:t>
            </a:r>
            <a:r>
              <a:rPr lang="en-US" altLang="zh-CN" sz="2500" b="1" i="1" dirty="0">
                <a:latin typeface="Times New Roman" panose="02020603050405020304" pitchFamily="18" charset="0"/>
                <a:ea typeface="楷体_GB2312"/>
                <a:cs typeface="Times New Roman" panose="02020603050405020304" pitchFamily="18" charset="0"/>
              </a:rPr>
              <a:t>F</a:t>
            </a:r>
            <a:endParaRPr lang="en-US" altLang="zh-CN" sz="2500" b="1" dirty="0">
              <a:latin typeface="Times New Roman" panose="02020603050405020304" pitchFamily="18" charset="0"/>
              <a:ea typeface="楷体_GB2312"/>
              <a:cs typeface="Times New Roman" panose="02020603050405020304" pitchFamily="18" charset="0"/>
            </a:endParaRPr>
          </a:p>
          <a:p>
            <a:pPr eaLnBrk="1" hangingPunct="1">
              <a:lnSpc>
                <a:spcPts val="5500"/>
              </a:lnSpc>
              <a:spcBef>
                <a:spcPct val="20000"/>
              </a:spcBef>
              <a:buClr>
                <a:schemeClr val="folHlink"/>
              </a:buClr>
              <a:buSzPct val="60000"/>
              <a:buFont typeface="Wingdings" panose="05000000000000000000" pitchFamily="2" charset="2"/>
              <a:buNone/>
            </a:pPr>
            <a:r>
              <a:rPr lang="en-US" altLang="zh-CN" sz="2500" b="1" i="1" dirty="0">
                <a:latin typeface="Times New Roman" panose="02020603050405020304" pitchFamily="18" charset="0"/>
                <a:ea typeface="楷体_GB2312"/>
                <a:cs typeface="Times New Roman" panose="02020603050405020304" pitchFamily="18" charset="0"/>
              </a:rPr>
              <a:t>F</a:t>
            </a:r>
            <a:r>
              <a:rPr lang="en-US" altLang="zh-CN" sz="2500" b="1" dirty="0">
                <a:latin typeface="Times New Roman" panose="02020603050405020304" pitchFamily="18" charset="0"/>
                <a:ea typeface="楷体_GB2312"/>
                <a:cs typeface="Times New Roman" panose="02020603050405020304" pitchFamily="18" charset="0"/>
              </a:rPr>
              <a:t>  → ( </a:t>
            </a:r>
            <a:r>
              <a:rPr lang="en-US" altLang="zh-CN" sz="2500" b="1" i="1" dirty="0">
                <a:latin typeface="Times New Roman" panose="02020603050405020304" pitchFamily="18" charset="0"/>
                <a:ea typeface="楷体_GB2312"/>
                <a:cs typeface="Times New Roman" panose="02020603050405020304" pitchFamily="18" charset="0"/>
              </a:rPr>
              <a:t>E</a:t>
            </a:r>
            <a:r>
              <a:rPr lang="en-US" altLang="zh-CN" sz="2500" b="1" dirty="0">
                <a:latin typeface="Times New Roman" panose="02020603050405020304" pitchFamily="18" charset="0"/>
                <a:ea typeface="楷体_GB2312"/>
                <a:cs typeface="Times New Roman" panose="02020603050405020304" pitchFamily="18" charset="0"/>
              </a:rPr>
              <a:t> )｜id</a:t>
            </a:r>
          </a:p>
        </p:txBody>
      </p:sp>
      <p:sp>
        <p:nvSpPr>
          <p:cNvPr id="8" name="Rectangle 6">
            <a:extLst>
              <a:ext uri="{FF2B5EF4-FFF2-40B4-BE49-F238E27FC236}">
                <a16:creationId xmlns:a16="http://schemas.microsoft.com/office/drawing/2014/main" id="{97E9BA1B-D68F-4E84-A2D3-B8691A8BB2BF}"/>
              </a:ext>
            </a:extLst>
          </p:cNvPr>
          <p:cNvSpPr>
            <a:spLocks noChangeArrowheads="1"/>
          </p:cNvSpPr>
          <p:nvPr/>
        </p:nvSpPr>
        <p:spPr bwMode="auto">
          <a:xfrm>
            <a:off x="5116264" y="1987153"/>
            <a:ext cx="2633663" cy="2240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ts val="2500"/>
              </a:lnSpc>
              <a:spcBef>
                <a:spcPct val="20000"/>
              </a:spcBef>
              <a:buClr>
                <a:schemeClr val="folHlink"/>
              </a:buClr>
              <a:buSzPct val="60000"/>
              <a:buFont typeface="Wingdings" panose="05000000000000000000" pitchFamily="2" charset="2"/>
              <a:buNone/>
            </a:pPr>
            <a:r>
              <a:rPr lang="en-US" altLang="zh-CN" sz="2500" b="1" i="1" dirty="0">
                <a:latin typeface="Times New Roman" panose="02020603050405020304" pitchFamily="18" charset="0"/>
                <a:cs typeface="Times New Roman" panose="02020603050405020304" pitchFamily="18" charset="0"/>
              </a:rPr>
              <a:t>E</a:t>
            </a:r>
            <a:r>
              <a:rPr lang="en-US" altLang="zh-CN" sz="2500" b="1" dirty="0">
                <a:latin typeface="Times New Roman" panose="02020603050405020304" pitchFamily="18" charset="0"/>
                <a:cs typeface="Times New Roman" panose="02020603050405020304" pitchFamily="18" charset="0"/>
              </a:rPr>
              <a:t>→ </a:t>
            </a:r>
            <a:r>
              <a:rPr lang="en-US" altLang="zh-CN" sz="2500" b="1" i="1" dirty="0">
                <a:solidFill>
                  <a:srgbClr val="0070C0"/>
                </a:solidFill>
                <a:latin typeface="Times New Roman" panose="02020603050405020304" pitchFamily="18" charset="0"/>
                <a:cs typeface="Times New Roman" panose="02020603050405020304" pitchFamily="18" charset="0"/>
              </a:rPr>
              <a:t>T</a:t>
            </a:r>
            <a:r>
              <a:rPr lang="en-US" altLang="zh-CN" sz="2500" b="1" i="1" dirty="0">
                <a:latin typeface="Times New Roman" panose="02020603050405020304" pitchFamily="18" charset="0"/>
                <a:cs typeface="Times New Roman" panose="02020603050405020304" pitchFamily="18" charset="0"/>
              </a:rPr>
              <a:t> </a:t>
            </a:r>
            <a:r>
              <a:rPr lang="en-US" altLang="zh-CN" sz="2500" b="1" i="1" dirty="0">
                <a:solidFill>
                  <a:srgbClr val="008000"/>
                </a:solidFill>
                <a:latin typeface="Times New Roman" panose="02020603050405020304" pitchFamily="18" charset="0"/>
                <a:cs typeface="Times New Roman" panose="02020603050405020304" pitchFamily="18" charset="0"/>
              </a:rPr>
              <a:t>E</a:t>
            </a:r>
            <a:r>
              <a:rPr kumimoji="1" lang="en-US" altLang="zh-CN" sz="2500" b="1" dirty="0">
                <a:solidFill>
                  <a:srgbClr val="008000"/>
                </a:solidFill>
                <a:latin typeface="Times New Roman" panose="02020603050405020304" pitchFamily="18" charset="0"/>
                <a:ea typeface="楷体_GB2312"/>
                <a:cs typeface="Times New Roman" panose="02020603050405020304" pitchFamily="18" charset="0"/>
              </a:rPr>
              <a:t>′</a:t>
            </a:r>
            <a:endParaRPr lang="en-US" altLang="zh-CN" sz="2500" b="1" dirty="0">
              <a:solidFill>
                <a:srgbClr val="008000"/>
              </a:solidFill>
              <a:latin typeface="Times New Roman" panose="02020603050405020304" pitchFamily="18" charset="0"/>
              <a:cs typeface="Times New Roman" panose="02020603050405020304" pitchFamily="18" charset="0"/>
            </a:endParaRPr>
          </a:p>
          <a:p>
            <a:pPr eaLnBrk="1" hangingPunct="1">
              <a:lnSpc>
                <a:spcPts val="2500"/>
              </a:lnSpc>
              <a:spcBef>
                <a:spcPct val="20000"/>
              </a:spcBef>
              <a:buClr>
                <a:schemeClr val="folHlink"/>
              </a:buClr>
              <a:buSzPct val="60000"/>
              <a:buFont typeface="Wingdings" panose="05000000000000000000" pitchFamily="2" charset="2"/>
              <a:buNone/>
            </a:pPr>
            <a:r>
              <a:rPr lang="en-US" altLang="zh-CN" sz="2500" b="1" i="1" dirty="0">
                <a:latin typeface="Times New Roman" panose="02020603050405020304" pitchFamily="18" charset="0"/>
                <a:cs typeface="Times New Roman" panose="02020603050405020304" pitchFamily="18" charset="0"/>
              </a:rPr>
              <a:t>E</a:t>
            </a:r>
            <a:r>
              <a:rPr kumimoji="1" lang="en-US" altLang="zh-CN" sz="2500" b="1" dirty="0">
                <a:latin typeface="Times New Roman" panose="02020603050405020304" pitchFamily="18" charset="0"/>
                <a:ea typeface="楷体_GB2312"/>
                <a:cs typeface="楷体_GB2312"/>
              </a:rPr>
              <a:t>′ </a:t>
            </a:r>
            <a:r>
              <a:rPr lang="en-US" altLang="zh-CN" sz="2500" b="1" dirty="0">
                <a:latin typeface="Times New Roman" panose="02020603050405020304" pitchFamily="18" charset="0"/>
              </a:rPr>
              <a:t>→ </a:t>
            </a:r>
            <a:r>
              <a:rPr lang="en-US" altLang="zh-CN" sz="2500" b="1" dirty="0">
                <a:solidFill>
                  <a:srgbClr val="FF0000"/>
                </a:solidFill>
                <a:latin typeface="Times New Roman" panose="02020603050405020304" pitchFamily="18" charset="0"/>
              </a:rPr>
              <a:t>+ </a:t>
            </a:r>
            <a:r>
              <a:rPr lang="en-US" altLang="zh-CN" sz="2500" b="1" i="1" dirty="0">
                <a:solidFill>
                  <a:srgbClr val="FF0000"/>
                </a:solidFill>
                <a:latin typeface="Times New Roman" panose="02020603050405020304" pitchFamily="18" charset="0"/>
              </a:rPr>
              <a:t>T</a:t>
            </a:r>
            <a:r>
              <a:rPr lang="en-US" altLang="zh-CN" sz="2500" b="1" i="1" dirty="0">
                <a:latin typeface="Times New Roman" panose="02020603050405020304" pitchFamily="18" charset="0"/>
              </a:rPr>
              <a:t> </a:t>
            </a:r>
            <a:r>
              <a:rPr lang="en-US" altLang="zh-CN" sz="2500" b="1" i="1" dirty="0">
                <a:solidFill>
                  <a:srgbClr val="008000"/>
                </a:solidFill>
                <a:latin typeface="Times New Roman" panose="02020603050405020304" pitchFamily="18" charset="0"/>
              </a:rPr>
              <a:t>E</a:t>
            </a:r>
            <a:r>
              <a:rPr kumimoji="1" lang="en-US" altLang="zh-CN" sz="2500" b="1" dirty="0">
                <a:solidFill>
                  <a:srgbClr val="008000"/>
                </a:solidFill>
                <a:latin typeface="Times New Roman" panose="02020603050405020304" pitchFamily="18" charset="0"/>
                <a:ea typeface="楷体_GB2312"/>
                <a:cs typeface="楷体_GB2312"/>
              </a:rPr>
              <a:t>′</a:t>
            </a:r>
            <a:r>
              <a:rPr kumimoji="1" lang="en-US" altLang="zh-CN" sz="2500" b="1" dirty="0">
                <a:latin typeface="Times New Roman" panose="02020603050405020304" pitchFamily="18" charset="0"/>
                <a:ea typeface="楷体_GB2312"/>
                <a:cs typeface="楷体_GB2312"/>
              </a:rPr>
              <a:t> </a:t>
            </a:r>
            <a:r>
              <a:rPr lang="en-US" altLang="zh-CN" sz="2500" b="1" dirty="0">
                <a:latin typeface="Times New Roman" panose="02020603050405020304" pitchFamily="18" charset="0"/>
              </a:rPr>
              <a:t>|ε</a:t>
            </a:r>
          </a:p>
          <a:p>
            <a:pPr eaLnBrk="1" hangingPunct="1">
              <a:lnSpc>
                <a:spcPts val="2500"/>
              </a:lnSpc>
              <a:spcBef>
                <a:spcPct val="20000"/>
              </a:spcBef>
              <a:buClr>
                <a:schemeClr val="folHlink"/>
              </a:buClr>
              <a:buSzPct val="60000"/>
              <a:buFont typeface="Wingdings" panose="05000000000000000000" pitchFamily="2" charset="2"/>
              <a:buNone/>
            </a:pPr>
            <a:r>
              <a:rPr lang="en-US" altLang="zh-CN" sz="2500" b="1" i="1" dirty="0">
                <a:latin typeface="Times New Roman" panose="02020603050405020304" pitchFamily="18" charset="0"/>
              </a:rPr>
              <a:t>T</a:t>
            </a:r>
            <a:r>
              <a:rPr lang="en-US" altLang="zh-CN" sz="2500" b="1" dirty="0">
                <a:latin typeface="Times New Roman" panose="02020603050405020304" pitchFamily="18" charset="0"/>
              </a:rPr>
              <a:t>→ </a:t>
            </a:r>
            <a:r>
              <a:rPr lang="en-US" altLang="zh-CN" sz="2500" b="1" i="1" dirty="0">
                <a:solidFill>
                  <a:srgbClr val="0070C0"/>
                </a:solidFill>
                <a:latin typeface="Times New Roman" panose="02020603050405020304" pitchFamily="18" charset="0"/>
              </a:rPr>
              <a:t>F </a:t>
            </a:r>
            <a:r>
              <a:rPr lang="en-US" altLang="zh-CN" sz="2500" b="1" i="1" dirty="0">
                <a:solidFill>
                  <a:srgbClr val="008000"/>
                </a:solidFill>
                <a:latin typeface="Times New Roman" panose="02020603050405020304" pitchFamily="18" charset="0"/>
              </a:rPr>
              <a:t>T </a:t>
            </a:r>
            <a:r>
              <a:rPr kumimoji="1" lang="en-US" altLang="zh-CN" sz="2500" b="1" dirty="0">
                <a:solidFill>
                  <a:srgbClr val="008000"/>
                </a:solidFill>
                <a:latin typeface="Times New Roman" panose="02020603050405020304" pitchFamily="18" charset="0"/>
                <a:ea typeface="楷体_GB2312"/>
                <a:cs typeface="楷体_GB2312"/>
              </a:rPr>
              <a:t>′</a:t>
            </a:r>
            <a:endParaRPr lang="en-US" altLang="zh-CN" sz="2500" b="1" dirty="0">
              <a:solidFill>
                <a:srgbClr val="008000"/>
              </a:solidFill>
              <a:latin typeface="Times New Roman" panose="02020603050405020304" pitchFamily="18" charset="0"/>
            </a:endParaRPr>
          </a:p>
          <a:p>
            <a:pPr eaLnBrk="1" hangingPunct="1">
              <a:lnSpc>
                <a:spcPts val="2500"/>
              </a:lnSpc>
              <a:spcBef>
                <a:spcPct val="20000"/>
              </a:spcBef>
              <a:buClr>
                <a:schemeClr val="folHlink"/>
              </a:buClr>
              <a:buSzPct val="60000"/>
              <a:buFont typeface="Wingdings" panose="05000000000000000000" pitchFamily="2" charset="2"/>
              <a:buNone/>
            </a:pPr>
            <a:r>
              <a:rPr lang="en-US" altLang="zh-CN" sz="2500" b="1" i="1" dirty="0">
                <a:latin typeface="Times New Roman" panose="02020603050405020304" pitchFamily="18" charset="0"/>
              </a:rPr>
              <a:t>T </a:t>
            </a:r>
            <a:r>
              <a:rPr kumimoji="1" lang="en-US" altLang="zh-CN" sz="2500" b="1" dirty="0">
                <a:latin typeface="Times New Roman" panose="02020603050405020304" pitchFamily="18" charset="0"/>
                <a:ea typeface="楷体_GB2312"/>
                <a:cs typeface="楷体_GB2312"/>
              </a:rPr>
              <a:t>′</a:t>
            </a:r>
            <a:r>
              <a:rPr lang="en-US" altLang="zh-CN" sz="2500" b="1" dirty="0">
                <a:latin typeface="Times New Roman" panose="02020603050405020304" pitchFamily="18" charset="0"/>
              </a:rPr>
              <a:t>→</a:t>
            </a:r>
            <a:r>
              <a:rPr lang="en-US" altLang="zh-CN" sz="2500" b="1" dirty="0">
                <a:solidFill>
                  <a:srgbClr val="FF0000"/>
                </a:solidFill>
                <a:latin typeface="Times New Roman" panose="02020603050405020304" pitchFamily="18" charset="0"/>
              </a:rPr>
              <a:t>* </a:t>
            </a:r>
            <a:r>
              <a:rPr lang="en-US" altLang="zh-CN" sz="2500" b="1" i="1" dirty="0">
                <a:solidFill>
                  <a:srgbClr val="FF0000"/>
                </a:solidFill>
                <a:latin typeface="Times New Roman" panose="02020603050405020304" pitchFamily="18" charset="0"/>
              </a:rPr>
              <a:t>F</a:t>
            </a:r>
            <a:r>
              <a:rPr lang="en-US" altLang="zh-CN" sz="2500" b="1" i="1" dirty="0">
                <a:latin typeface="Times New Roman" panose="02020603050405020304" pitchFamily="18" charset="0"/>
              </a:rPr>
              <a:t> </a:t>
            </a:r>
            <a:r>
              <a:rPr lang="en-US" altLang="zh-CN" sz="2500" b="1" i="1" dirty="0">
                <a:solidFill>
                  <a:srgbClr val="008000"/>
                </a:solidFill>
                <a:latin typeface="Times New Roman" panose="02020603050405020304" pitchFamily="18" charset="0"/>
              </a:rPr>
              <a:t>T </a:t>
            </a:r>
            <a:r>
              <a:rPr kumimoji="1" lang="en-US" altLang="zh-CN" sz="2500" b="1" dirty="0">
                <a:solidFill>
                  <a:srgbClr val="008000"/>
                </a:solidFill>
                <a:latin typeface="Times New Roman" panose="02020603050405020304" pitchFamily="18" charset="0"/>
                <a:ea typeface="楷体_GB2312"/>
                <a:cs typeface="楷体_GB2312"/>
              </a:rPr>
              <a:t>′</a:t>
            </a:r>
            <a:r>
              <a:rPr kumimoji="1" lang="en-US" altLang="zh-CN" sz="2500" b="1" dirty="0">
                <a:latin typeface="Times New Roman" panose="02020603050405020304" pitchFamily="18" charset="0"/>
                <a:ea typeface="楷体_GB2312"/>
                <a:cs typeface="楷体_GB2312"/>
              </a:rPr>
              <a:t> </a:t>
            </a:r>
            <a:r>
              <a:rPr lang="en-US" altLang="zh-CN" sz="2500" b="1" dirty="0">
                <a:latin typeface="Times New Roman" panose="02020603050405020304" pitchFamily="18" charset="0"/>
              </a:rPr>
              <a:t>｜ε</a:t>
            </a:r>
          </a:p>
          <a:p>
            <a:pPr eaLnBrk="1" hangingPunct="1">
              <a:lnSpc>
                <a:spcPts val="2500"/>
              </a:lnSpc>
              <a:spcBef>
                <a:spcPct val="20000"/>
              </a:spcBef>
              <a:buClr>
                <a:schemeClr val="folHlink"/>
              </a:buClr>
              <a:buSzPct val="60000"/>
              <a:buFont typeface="Wingdings" panose="05000000000000000000" pitchFamily="2" charset="2"/>
              <a:buNone/>
            </a:pPr>
            <a:r>
              <a:rPr lang="en-US" altLang="zh-CN" sz="2500" b="1" i="1" dirty="0">
                <a:latin typeface="Times New Roman" panose="02020603050405020304" pitchFamily="18" charset="0"/>
              </a:rPr>
              <a:t>F</a:t>
            </a:r>
            <a:r>
              <a:rPr lang="en-US" altLang="zh-CN" sz="2500" b="1" dirty="0">
                <a:latin typeface="Times New Roman" panose="02020603050405020304" pitchFamily="18" charset="0"/>
              </a:rPr>
              <a:t>→ ( </a:t>
            </a:r>
            <a:r>
              <a:rPr lang="en-US" altLang="zh-CN" sz="2500" b="1" i="1" dirty="0">
                <a:latin typeface="Times New Roman" panose="02020603050405020304" pitchFamily="18" charset="0"/>
              </a:rPr>
              <a:t>E</a:t>
            </a:r>
            <a:r>
              <a:rPr lang="en-US" altLang="zh-CN" sz="2500" b="1" dirty="0">
                <a:latin typeface="Times New Roman" panose="02020603050405020304" pitchFamily="18" charset="0"/>
              </a:rPr>
              <a:t> )｜id</a:t>
            </a:r>
          </a:p>
        </p:txBody>
      </p:sp>
      <p:sp>
        <p:nvSpPr>
          <p:cNvPr id="9" name="AutoShape 7">
            <a:extLst>
              <a:ext uri="{FF2B5EF4-FFF2-40B4-BE49-F238E27FC236}">
                <a16:creationId xmlns:a16="http://schemas.microsoft.com/office/drawing/2014/main" id="{5B9A10A8-48AD-47FC-853B-6330B64767B1}"/>
              </a:ext>
            </a:extLst>
          </p:cNvPr>
          <p:cNvSpPr>
            <a:spLocks noChangeArrowheads="1"/>
          </p:cNvSpPr>
          <p:nvPr/>
        </p:nvSpPr>
        <p:spPr bwMode="auto">
          <a:xfrm>
            <a:off x="4036516" y="2480866"/>
            <a:ext cx="642938" cy="782637"/>
          </a:xfrm>
          <a:prstGeom prst="rightArrow">
            <a:avLst>
              <a:gd name="adj1" fmla="val 50000"/>
              <a:gd name="adj2" fmla="val 46205"/>
            </a:avLst>
          </a:prstGeom>
          <a:solidFill>
            <a:schemeClr val="tx2">
              <a:lumMod val="60000"/>
              <a:lumOff val="40000"/>
            </a:schemeClr>
          </a:solidFill>
          <a:ln w="12700">
            <a:solidFill>
              <a:schemeClr val="tx1"/>
            </a:solidFill>
            <a:miter lim="800000"/>
            <a:headEnd type="none" w="sm" len="sm"/>
            <a:tailEnd type="none" w="sm" len="sm"/>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nvGrpSpPr>
          <p:cNvPr id="12" name="组合 11">
            <a:extLst>
              <a:ext uri="{FF2B5EF4-FFF2-40B4-BE49-F238E27FC236}">
                <a16:creationId xmlns:a16="http://schemas.microsoft.com/office/drawing/2014/main" id="{EB40AEC2-3B18-497D-B0FD-2CADCA2AF4E7}"/>
              </a:ext>
            </a:extLst>
          </p:cNvPr>
          <p:cNvGrpSpPr>
            <a:grpSpLocks/>
          </p:cNvGrpSpPr>
          <p:nvPr/>
        </p:nvGrpSpPr>
        <p:grpSpPr bwMode="auto">
          <a:xfrm>
            <a:off x="2546078" y="2328466"/>
            <a:ext cx="476250" cy="306387"/>
            <a:chOff x="2176463" y="3417887"/>
            <a:chExt cx="477011" cy="306393"/>
          </a:xfrm>
        </p:grpSpPr>
        <p:sp>
          <p:nvSpPr>
            <p:cNvPr id="64532" name="AutoShape 8">
              <a:extLst>
                <a:ext uri="{FF2B5EF4-FFF2-40B4-BE49-F238E27FC236}">
                  <a16:creationId xmlns:a16="http://schemas.microsoft.com/office/drawing/2014/main" id="{201AF14D-9AB7-47F8-B243-B6C7BD21559B}"/>
                </a:ext>
              </a:extLst>
            </p:cNvPr>
            <p:cNvSpPr>
              <a:spLocks/>
            </p:cNvSpPr>
            <p:nvPr/>
          </p:nvSpPr>
          <p:spPr bwMode="auto">
            <a:xfrm rot="5400000">
              <a:off x="2258920" y="3335430"/>
              <a:ext cx="120836" cy="285750"/>
            </a:xfrm>
            <a:prstGeom prst="rightBrace">
              <a:avLst>
                <a:gd name="adj1" fmla="val 25191"/>
                <a:gd name="adj2" fmla="val 50000"/>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solidFill>
                  <a:srgbClr val="FF0000"/>
                </a:solidFill>
              </a:endParaRPr>
            </a:p>
          </p:txBody>
        </p:sp>
        <p:sp>
          <p:nvSpPr>
            <p:cNvPr id="64533" name="Rectangle 12">
              <a:extLst>
                <a:ext uri="{FF2B5EF4-FFF2-40B4-BE49-F238E27FC236}">
                  <a16:creationId xmlns:a16="http://schemas.microsoft.com/office/drawing/2014/main" id="{E04E4D24-744A-4C59-B18F-B951D7605F09}"/>
                </a:ext>
              </a:extLst>
            </p:cNvPr>
            <p:cNvSpPr>
              <a:spLocks noChangeArrowheads="1"/>
            </p:cNvSpPr>
            <p:nvPr/>
          </p:nvSpPr>
          <p:spPr bwMode="auto">
            <a:xfrm>
              <a:off x="2190762" y="3644900"/>
              <a:ext cx="462712" cy="79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i="1">
                  <a:solidFill>
                    <a:srgbClr val="FF0000"/>
                  </a:solidFill>
                  <a:latin typeface="Times New Roman" panose="02020603050405020304" pitchFamily="18" charset="0"/>
                  <a:ea typeface="楷体_GB2312"/>
                  <a:cs typeface="楷体_GB2312"/>
                </a:rPr>
                <a:t>α</a:t>
              </a:r>
            </a:p>
          </p:txBody>
        </p:sp>
      </p:grpSp>
      <p:grpSp>
        <p:nvGrpSpPr>
          <p:cNvPr id="4" name="组合 13">
            <a:extLst>
              <a:ext uri="{FF2B5EF4-FFF2-40B4-BE49-F238E27FC236}">
                <a16:creationId xmlns:a16="http://schemas.microsoft.com/office/drawing/2014/main" id="{89BD91E4-560E-48F4-84BB-56E001C37F41}"/>
              </a:ext>
            </a:extLst>
          </p:cNvPr>
          <p:cNvGrpSpPr>
            <a:grpSpLocks/>
          </p:cNvGrpSpPr>
          <p:nvPr/>
        </p:nvGrpSpPr>
        <p:grpSpPr bwMode="auto">
          <a:xfrm>
            <a:off x="2469878" y="3060303"/>
            <a:ext cx="1147762" cy="323850"/>
            <a:chOff x="2695948" y="5718975"/>
            <a:chExt cx="1147818" cy="432589"/>
          </a:xfrm>
        </p:grpSpPr>
        <p:sp>
          <p:nvSpPr>
            <p:cNvPr id="64529" name="AutoShape 15">
              <a:extLst>
                <a:ext uri="{FF2B5EF4-FFF2-40B4-BE49-F238E27FC236}">
                  <a16:creationId xmlns:a16="http://schemas.microsoft.com/office/drawing/2014/main" id="{CE95557A-FB42-47A7-9DFF-D1F8928A4E84}"/>
                </a:ext>
              </a:extLst>
            </p:cNvPr>
            <p:cNvSpPr>
              <a:spLocks/>
            </p:cNvSpPr>
            <p:nvPr/>
          </p:nvSpPr>
          <p:spPr bwMode="auto">
            <a:xfrm rot="5400000">
              <a:off x="2807455" y="5613016"/>
              <a:ext cx="90158" cy="303664"/>
            </a:xfrm>
            <a:prstGeom prst="rightBrace">
              <a:avLst>
                <a:gd name="adj1" fmla="val 25183"/>
                <a:gd name="adj2" fmla="val 50000"/>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solidFill>
                  <a:srgbClr val="FF0000"/>
                </a:solidFill>
              </a:endParaRPr>
            </a:p>
          </p:txBody>
        </p:sp>
        <p:sp>
          <p:nvSpPr>
            <p:cNvPr id="64530" name="AutoShape 16">
              <a:extLst>
                <a:ext uri="{FF2B5EF4-FFF2-40B4-BE49-F238E27FC236}">
                  <a16:creationId xmlns:a16="http://schemas.microsoft.com/office/drawing/2014/main" id="{56766E71-9FEB-43F1-9C07-89AD4E08165B}"/>
                </a:ext>
              </a:extLst>
            </p:cNvPr>
            <p:cNvSpPr>
              <a:spLocks/>
            </p:cNvSpPr>
            <p:nvPr/>
          </p:nvSpPr>
          <p:spPr bwMode="auto">
            <a:xfrm rot="5400000">
              <a:off x="3512621" y="5691327"/>
              <a:ext cx="89165" cy="144462"/>
            </a:xfrm>
            <a:prstGeom prst="rightBrace">
              <a:avLst>
                <a:gd name="adj1" fmla="val 8423"/>
                <a:gd name="adj2" fmla="val 50000"/>
              </a:avLst>
            </a:prstGeom>
            <a:noFill/>
            <a:ln w="25400">
              <a:solidFill>
                <a:srgbClr val="0070C0"/>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solidFill>
                  <a:srgbClr val="FF0000"/>
                </a:solidFill>
              </a:endParaRPr>
            </a:p>
          </p:txBody>
        </p:sp>
        <p:sp>
          <p:nvSpPr>
            <p:cNvPr id="64531" name="Rectangle 17">
              <a:extLst>
                <a:ext uri="{FF2B5EF4-FFF2-40B4-BE49-F238E27FC236}">
                  <a16:creationId xmlns:a16="http://schemas.microsoft.com/office/drawing/2014/main" id="{7AD0A21D-4D0F-40EE-B0AA-C48680402046}"/>
                </a:ext>
              </a:extLst>
            </p:cNvPr>
            <p:cNvSpPr>
              <a:spLocks noChangeArrowheads="1"/>
            </p:cNvSpPr>
            <p:nvPr/>
          </p:nvSpPr>
          <p:spPr bwMode="auto">
            <a:xfrm>
              <a:off x="2695948" y="5864227"/>
              <a:ext cx="114781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i="1" dirty="0">
                  <a:solidFill>
                    <a:srgbClr val="FF0000"/>
                  </a:solidFill>
                  <a:latin typeface="Times New Roman" panose="02020603050405020304" pitchFamily="18" charset="0"/>
                  <a:ea typeface="楷体_GB2312"/>
                  <a:cs typeface="楷体_GB2312"/>
                </a:rPr>
                <a:t>α         </a:t>
              </a:r>
              <a:r>
                <a:rPr lang="en-US" altLang="zh-CN" sz="2000" b="1" i="1" dirty="0">
                  <a:solidFill>
                    <a:srgbClr val="0070C0"/>
                  </a:solidFill>
                  <a:latin typeface="Times New Roman" panose="02020603050405020304" pitchFamily="18" charset="0"/>
                  <a:ea typeface="楷体_GB2312"/>
                  <a:cs typeface="楷体_GB2312"/>
                </a:rPr>
                <a:t>β</a:t>
              </a:r>
            </a:p>
          </p:txBody>
        </p:sp>
      </p:grpSp>
      <p:sp>
        <p:nvSpPr>
          <p:cNvPr id="22" name="标题 1">
            <a:extLst>
              <a:ext uri="{FF2B5EF4-FFF2-40B4-BE49-F238E27FC236}">
                <a16:creationId xmlns:a16="http://schemas.microsoft.com/office/drawing/2014/main" id="{1D69B3F1-3F38-4D40-953A-5D7273F54659}"/>
              </a:ext>
            </a:extLst>
          </p:cNvPr>
          <p:cNvSpPr>
            <a:spLocks noGrp="1"/>
          </p:cNvSpPr>
          <p:nvPr>
            <p:ph type="title"/>
          </p:nvPr>
        </p:nvSpPr>
        <p:spPr/>
        <p:txBody>
          <a:bodyPr/>
          <a:lstStyle/>
          <a:p>
            <a:pPr eaLnBrk="1" hangingPunct="1">
              <a:defRPr/>
            </a:pPr>
            <a:r>
              <a:rPr lang="zh-CN" altLang="en-US" sz="3000" spc="300" dirty="0">
                <a:solidFill>
                  <a:schemeClr val="tx1"/>
                </a:solidFill>
                <a:latin typeface="微软雅黑" pitchFamily="34" charset="-122"/>
                <a:ea typeface="微软雅黑" pitchFamily="34" charset="-122"/>
                <a:cs typeface="Times New Roman" pitchFamily="18" charset="0"/>
              </a:rPr>
              <a:t>消除直接左递归</a:t>
            </a:r>
            <a:endParaRPr lang="zh-CN" altLang="en-US" dirty="0">
              <a:solidFill>
                <a:srgbClr val="000099"/>
              </a:solidFill>
              <a:ea typeface="楷体_GB2312"/>
              <a:cs typeface="Times New Roman" pitchFamily="18" charset="0"/>
            </a:endParaRPr>
          </a:p>
        </p:txBody>
      </p:sp>
      <p:grpSp>
        <p:nvGrpSpPr>
          <p:cNvPr id="13" name="组合 12">
            <a:extLst>
              <a:ext uri="{FF2B5EF4-FFF2-40B4-BE49-F238E27FC236}">
                <a16:creationId xmlns:a16="http://schemas.microsoft.com/office/drawing/2014/main" id="{A1705822-08EA-4004-9E5A-EC72B0E39DE0}"/>
              </a:ext>
            </a:extLst>
          </p:cNvPr>
          <p:cNvGrpSpPr>
            <a:grpSpLocks/>
          </p:cNvGrpSpPr>
          <p:nvPr/>
        </p:nvGrpSpPr>
        <p:grpSpPr bwMode="auto">
          <a:xfrm>
            <a:off x="3108053" y="2341166"/>
            <a:ext cx="379412" cy="469900"/>
            <a:chOff x="2738408" y="3430606"/>
            <a:chExt cx="380232" cy="470306"/>
          </a:xfrm>
        </p:grpSpPr>
        <p:sp>
          <p:nvSpPr>
            <p:cNvPr id="64527" name="AutoShape 9">
              <a:extLst>
                <a:ext uri="{FF2B5EF4-FFF2-40B4-BE49-F238E27FC236}">
                  <a16:creationId xmlns:a16="http://schemas.microsoft.com/office/drawing/2014/main" id="{F74D8A8C-01F2-43EB-A493-A929EA8E7E72}"/>
                </a:ext>
              </a:extLst>
            </p:cNvPr>
            <p:cNvSpPr>
              <a:spLocks/>
            </p:cNvSpPr>
            <p:nvPr/>
          </p:nvSpPr>
          <p:spPr bwMode="auto">
            <a:xfrm rot="5400000">
              <a:off x="2905527" y="3412497"/>
              <a:ext cx="108119" cy="144338"/>
            </a:xfrm>
            <a:prstGeom prst="rightBrace">
              <a:avLst>
                <a:gd name="adj1" fmla="val 8424"/>
                <a:gd name="adj2" fmla="val 50000"/>
              </a:avLst>
            </a:prstGeom>
            <a:noFill/>
            <a:ln w="25400">
              <a:solidFill>
                <a:srgbClr val="0070C0"/>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solidFill>
                  <a:srgbClr val="0070C0"/>
                </a:solidFill>
              </a:endParaRPr>
            </a:p>
          </p:txBody>
        </p:sp>
        <p:sp>
          <p:nvSpPr>
            <p:cNvPr id="64528" name="矩形 10">
              <a:extLst>
                <a:ext uri="{FF2B5EF4-FFF2-40B4-BE49-F238E27FC236}">
                  <a16:creationId xmlns:a16="http://schemas.microsoft.com/office/drawing/2014/main" id="{6DFF46A2-3388-43C0-A8B4-F9FD5B1F5132}"/>
                </a:ext>
              </a:extLst>
            </p:cNvPr>
            <p:cNvSpPr>
              <a:spLocks noChangeArrowheads="1"/>
            </p:cNvSpPr>
            <p:nvPr/>
          </p:nvSpPr>
          <p:spPr bwMode="auto">
            <a:xfrm>
              <a:off x="2738408" y="3500802"/>
              <a:ext cx="380232"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sz="2000" b="1" i="1">
                  <a:solidFill>
                    <a:srgbClr val="0070C0"/>
                  </a:solidFill>
                  <a:latin typeface="Times New Roman" panose="02020603050405020304" pitchFamily="18" charset="0"/>
                  <a:ea typeface="楷体_GB2312"/>
                  <a:cs typeface="楷体_GB2312"/>
                </a:rPr>
                <a:t> β</a:t>
              </a:r>
              <a:endParaRPr lang="zh-CN" altLang="en-US">
                <a:solidFill>
                  <a:srgbClr val="0070C0"/>
                </a:solidFill>
              </a:endParaRPr>
            </a:p>
          </p:txBody>
        </p:sp>
      </p:grpSp>
      <p:grpSp>
        <p:nvGrpSpPr>
          <p:cNvPr id="16" name="组合 15">
            <a:extLst>
              <a:ext uri="{FF2B5EF4-FFF2-40B4-BE49-F238E27FC236}">
                <a16:creationId xmlns:a16="http://schemas.microsoft.com/office/drawing/2014/main" id="{B2C7FF9A-7D2B-4F8D-8930-4B7C276587E3}"/>
              </a:ext>
            </a:extLst>
          </p:cNvPr>
          <p:cNvGrpSpPr/>
          <p:nvPr/>
        </p:nvGrpSpPr>
        <p:grpSpPr>
          <a:xfrm>
            <a:off x="1526581" y="896402"/>
            <a:ext cx="6223345" cy="523220"/>
            <a:chOff x="1526581" y="896402"/>
            <a:chExt cx="6223345" cy="523220"/>
          </a:xfrm>
        </p:grpSpPr>
        <p:sp>
          <p:nvSpPr>
            <p:cNvPr id="15" name="矩形 14">
              <a:extLst>
                <a:ext uri="{FF2B5EF4-FFF2-40B4-BE49-F238E27FC236}">
                  <a16:creationId xmlns:a16="http://schemas.microsoft.com/office/drawing/2014/main" id="{C9E375AC-8DE2-45CF-947B-75177499F32A}"/>
                </a:ext>
              </a:extLst>
            </p:cNvPr>
            <p:cNvSpPr/>
            <p:nvPr/>
          </p:nvSpPr>
          <p:spPr>
            <a:xfrm>
              <a:off x="1526581" y="896402"/>
              <a:ext cx="6223345" cy="523220"/>
            </a:xfrm>
            <a:prstGeom prst="rect">
              <a:avLst/>
            </a:prstGeom>
            <a:solidFill>
              <a:schemeClr val="accent3">
                <a:lumMod val="20000"/>
                <a:lumOff val="80000"/>
              </a:schemeClr>
            </a:solidFill>
            <a:ln>
              <a:solidFill>
                <a:schemeClr val="tx1"/>
              </a:solidFill>
            </a:ln>
          </p:spPr>
          <p:txBody>
            <a:bodyPr wrap="square">
              <a:spAutoFit/>
            </a:bodyPr>
            <a:lstStyle/>
            <a:p>
              <a:r>
                <a:rPr kumimoji="1" lang="en-US" altLang="zh-CN" sz="2800" b="1" i="1" dirty="0">
                  <a:latin typeface="Times New Roman" panose="02020603050405020304" pitchFamily="18" charset="0"/>
                  <a:ea typeface="楷体_GB2312" pitchFamily="49" charset="-122"/>
                  <a:cs typeface="Times New Roman" panose="02020603050405020304" pitchFamily="18" charset="0"/>
                </a:rPr>
                <a:t>A</a:t>
              </a:r>
              <a:r>
                <a:rPr kumimoji="1" lang="en-US" altLang="zh-CN" sz="2800" b="1" dirty="0">
                  <a:latin typeface="Times New Roman" panose="02020603050405020304" pitchFamily="18" charset="0"/>
                  <a:ea typeface="楷体_GB2312" pitchFamily="49" charset="-122"/>
                  <a:cs typeface="Times New Roman" panose="02020603050405020304" pitchFamily="18" charset="0"/>
                </a:rPr>
                <a:t>  → </a:t>
              </a:r>
              <a:r>
                <a:rPr kumimoji="1" lang="en-US" altLang="zh-CN" sz="2800" b="1" i="1" dirty="0">
                  <a:latin typeface="Times New Roman" panose="02020603050405020304" pitchFamily="18" charset="0"/>
                  <a:ea typeface="楷体_GB2312" pitchFamily="49" charset="-122"/>
                  <a:cs typeface="Times New Roman" panose="02020603050405020304" pitchFamily="18" charset="0"/>
                </a:rPr>
                <a:t>A</a:t>
              </a:r>
              <a:r>
                <a:rPr kumimoji="1" lang="en-US" altLang="zh-CN" sz="2800" b="1" i="1" dirty="0">
                  <a:solidFill>
                    <a:srgbClr val="FF0000"/>
                  </a:solidFill>
                  <a:latin typeface="Times New Roman" panose="02020603050405020304" pitchFamily="18" charset="0"/>
                  <a:ea typeface="楷体_GB2312" pitchFamily="49" charset="-122"/>
                  <a:cs typeface="Times New Roman" panose="02020603050405020304" pitchFamily="18" charset="0"/>
                </a:rPr>
                <a:t>α</a:t>
              </a:r>
              <a:r>
                <a:rPr kumimoji="1" lang="en-US" altLang="zh-CN" sz="2800" b="1" dirty="0">
                  <a:latin typeface="Times New Roman" panose="02020603050405020304" pitchFamily="18" charset="0"/>
                  <a:ea typeface="楷体_GB2312" pitchFamily="49" charset="-122"/>
                  <a:cs typeface="Times New Roman" panose="02020603050405020304" pitchFamily="18" charset="0"/>
                </a:rPr>
                <a:t> | </a:t>
              </a:r>
              <a:r>
                <a:rPr kumimoji="1" lang="en-US" altLang="zh-CN" sz="2800" b="1" i="1" dirty="0">
                  <a:solidFill>
                    <a:srgbClr val="0070C0"/>
                  </a:solidFill>
                  <a:latin typeface="Times New Roman" panose="02020603050405020304" pitchFamily="18" charset="0"/>
                  <a:ea typeface="楷体_GB2312" pitchFamily="49" charset="-122"/>
                  <a:cs typeface="Times New Roman" panose="02020603050405020304" pitchFamily="18" charset="0"/>
                </a:rPr>
                <a:t>β</a:t>
              </a:r>
              <a:r>
                <a:rPr kumimoji="1" lang="en-US" altLang="zh-CN" sz="2800" b="1" i="1" dirty="0">
                  <a:latin typeface="Times New Roman" panose="02020603050405020304" pitchFamily="18" charset="0"/>
                  <a:ea typeface="楷体_GB2312" pitchFamily="49" charset="-122"/>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A</a:t>
              </a:r>
              <a:r>
                <a:rPr lang="en-US" altLang="zh-CN" sz="2800" b="1" dirty="0">
                  <a:latin typeface="Times New Roman" panose="02020603050405020304" pitchFamily="18" charset="0"/>
                  <a:cs typeface="Times New Roman" panose="02020603050405020304" pitchFamily="18" charset="0"/>
                </a:rPr>
                <a:t>→</a:t>
              </a:r>
              <a:r>
                <a:rPr lang="en-US" altLang="zh-CN" sz="2800" b="1" i="1" dirty="0">
                  <a:solidFill>
                    <a:srgbClr val="0070C0"/>
                  </a:solidFill>
                  <a:latin typeface="Times New Roman" panose="02020603050405020304" pitchFamily="18" charset="0"/>
                  <a:cs typeface="Times New Roman" panose="02020603050405020304" pitchFamily="18" charset="0"/>
                </a:rPr>
                <a:t>β</a:t>
              </a:r>
              <a:r>
                <a:rPr lang="en-US" altLang="zh-CN" sz="2800" b="1" i="1" dirty="0">
                  <a:solidFill>
                    <a:srgbClr val="008000"/>
                  </a:solidFill>
                  <a:latin typeface="Times New Roman" panose="02020603050405020304" pitchFamily="18" charset="0"/>
                  <a:cs typeface="Times New Roman" panose="02020603050405020304" pitchFamily="18" charset="0"/>
                </a:rPr>
                <a:t>A</a:t>
              </a:r>
              <a:r>
                <a:rPr lang="en-US" altLang="zh-CN" sz="2800" b="1" dirty="0">
                  <a:solidFill>
                    <a:srgbClr val="008000"/>
                  </a:solidFill>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     </a:t>
              </a:r>
              <a:r>
                <a:rPr lang="en-US" altLang="zh-CN" sz="2800" b="1" i="1" dirty="0">
                  <a:solidFill>
                    <a:srgbClr val="008000"/>
                  </a:solidFill>
                  <a:latin typeface="Times New Roman" panose="02020603050405020304" pitchFamily="18" charset="0"/>
                  <a:cs typeface="Times New Roman" panose="02020603050405020304" pitchFamily="18" charset="0"/>
                </a:rPr>
                <a:t>A</a:t>
              </a:r>
              <a:r>
                <a:rPr lang="en-US" altLang="zh-CN" sz="2800" b="1" dirty="0">
                  <a:solidFill>
                    <a:srgbClr val="008000"/>
                  </a:solidFill>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 →</a:t>
              </a:r>
              <a:r>
                <a:rPr lang="en-US" altLang="zh-CN" sz="2800" b="1" i="1" dirty="0">
                  <a:solidFill>
                    <a:srgbClr val="FF0000"/>
                  </a:solidFill>
                  <a:latin typeface="Times New Roman" panose="02020603050405020304" pitchFamily="18" charset="0"/>
                  <a:cs typeface="Times New Roman" panose="02020603050405020304" pitchFamily="18" charset="0"/>
                </a:rPr>
                <a:t>α</a:t>
              </a:r>
              <a:r>
                <a:rPr lang="en-US" altLang="zh-CN" sz="2800" b="1" i="1" dirty="0">
                  <a:solidFill>
                    <a:srgbClr val="008000"/>
                  </a:solidFill>
                  <a:latin typeface="Times New Roman" panose="02020603050405020304" pitchFamily="18" charset="0"/>
                  <a:cs typeface="Times New Roman" panose="02020603050405020304" pitchFamily="18" charset="0"/>
                </a:rPr>
                <a:t>A</a:t>
              </a:r>
              <a:r>
                <a:rPr lang="en-US" altLang="zh-CN" sz="2800" b="1" dirty="0">
                  <a:solidFill>
                    <a:srgbClr val="008000"/>
                  </a:solidFill>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ε</a:t>
              </a:r>
              <a:endParaRPr lang="zh-CN" altLang="en-US" sz="2800" b="1" dirty="0">
                <a:latin typeface="Times New Roman" panose="02020603050405020304" pitchFamily="18" charset="0"/>
                <a:cs typeface="Times New Roman" panose="02020603050405020304" pitchFamily="18" charset="0"/>
              </a:endParaRPr>
            </a:p>
          </p:txBody>
        </p:sp>
        <p:sp>
          <p:nvSpPr>
            <p:cNvPr id="26" name="AutoShape 7">
              <a:extLst>
                <a:ext uri="{FF2B5EF4-FFF2-40B4-BE49-F238E27FC236}">
                  <a16:creationId xmlns:a16="http://schemas.microsoft.com/office/drawing/2014/main" id="{DDEEB0B6-B51C-47B3-B42E-618D2A71381E}"/>
                </a:ext>
              </a:extLst>
            </p:cNvPr>
            <p:cNvSpPr>
              <a:spLocks noChangeArrowheads="1"/>
            </p:cNvSpPr>
            <p:nvPr/>
          </p:nvSpPr>
          <p:spPr bwMode="auto">
            <a:xfrm>
              <a:off x="3585442" y="973756"/>
              <a:ext cx="379412" cy="373858"/>
            </a:xfrm>
            <a:prstGeom prst="rightArrow">
              <a:avLst>
                <a:gd name="adj1" fmla="val 50000"/>
                <a:gd name="adj2" fmla="val 46205"/>
              </a:avLst>
            </a:prstGeom>
            <a:solidFill>
              <a:schemeClr val="tx2">
                <a:lumMod val="60000"/>
                <a:lumOff val="40000"/>
              </a:schemeClr>
            </a:solidFill>
            <a:ln w="12700">
              <a:solidFill>
                <a:schemeClr val="tx1"/>
              </a:solidFill>
              <a:miter lim="800000"/>
              <a:headEnd type="none" w="sm" len="sm"/>
              <a:tailEnd type="none" w="sm" len="sm"/>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3" name="灯片编号占位符 2">
            <a:extLst>
              <a:ext uri="{FF2B5EF4-FFF2-40B4-BE49-F238E27FC236}">
                <a16:creationId xmlns:a16="http://schemas.microsoft.com/office/drawing/2014/main" id="{B017CE31-CD25-4254-A5F2-7772AD80F431}"/>
              </a:ext>
            </a:extLst>
          </p:cNvPr>
          <p:cNvSpPr>
            <a:spLocks noGrp="1"/>
          </p:cNvSpPr>
          <p:nvPr>
            <p:ph type="sldNum" sz="quarter" idx="12"/>
          </p:nvPr>
        </p:nvSpPr>
        <p:spPr/>
        <p:txBody>
          <a:bodyPr/>
          <a:lstStyle/>
          <a:p>
            <a:pPr>
              <a:defRPr/>
            </a:pPr>
            <a:fld id="{EA567855-7F13-4FC5-AD61-2B82F6443E16}" type="slidenum">
              <a:rPr lang="zh-CN" altLang="en-US" smtClean="0"/>
              <a:pPr>
                <a:defRPr/>
              </a:pPr>
              <a:t>21</a:t>
            </a:fld>
            <a:endParaRPr lang="en-US" altLang="zh-CN"/>
          </a:p>
        </p:txBody>
      </p:sp>
    </p:spTree>
    <p:extLst>
      <p:ext uri="{BB962C8B-B14F-4D97-AF65-F5344CB8AC3E}">
        <p14:creationId xmlns:p14="http://schemas.microsoft.com/office/powerpoint/2010/main" val="15332706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
                                            <p:txEl>
                                              <p:charRg st="4294967295" end="4294967295"/>
                                            </p:txEl>
                                          </p:spTgt>
                                        </p:tgtEl>
                                        <p:attrNameLst>
                                          <p:attrName>style.visibility</p:attrName>
                                        </p:attrNameLst>
                                      </p:cBhvr>
                                      <p:to>
                                        <p:strVal val="visible"/>
                                      </p:to>
                                    </p:set>
                                    <p:anim calcmode="lin" valueType="num">
                                      <p:cBhvr>
                                        <p:cTn id="7" dur="500" fill="hold"/>
                                        <p:tgtEl>
                                          <p:spTgt spid="7">
                                            <p:txEl>
                                              <p:charRg st="4294967295" end="4294967295"/>
                                            </p:txEl>
                                          </p:spTgt>
                                        </p:tgtEl>
                                        <p:attrNameLst>
                                          <p:attrName>ppt_w</p:attrName>
                                        </p:attrNameLst>
                                      </p:cBhvr>
                                      <p:tavLst>
                                        <p:tav tm="0">
                                          <p:val>
                                            <p:fltVal val="0"/>
                                          </p:val>
                                        </p:tav>
                                        <p:tav tm="100000">
                                          <p:val>
                                            <p:strVal val="#ppt_w"/>
                                          </p:val>
                                        </p:tav>
                                      </p:tavLst>
                                    </p:anim>
                                    <p:anim calcmode="lin" valueType="num">
                                      <p:cBhvr>
                                        <p:cTn id="8" dur="500" fill="hold"/>
                                        <p:tgtEl>
                                          <p:spTgt spid="7">
                                            <p:txEl>
                                              <p:charRg st="4294967295" end="4294967295"/>
                                            </p:txEl>
                                          </p:spTgt>
                                        </p:tgtEl>
                                        <p:attrNameLst>
                                          <p:attrName>ppt_h</p:attrName>
                                        </p:attrNameLst>
                                      </p:cBhvr>
                                      <p:tavLst>
                                        <p:tav tm="0">
                                          <p:val>
                                            <p:fltVal val="0"/>
                                          </p:val>
                                        </p:tav>
                                        <p:tav tm="100000">
                                          <p:val>
                                            <p:strVal val="#ppt_h"/>
                                          </p:val>
                                        </p:tav>
                                      </p:tavLst>
                                    </p:anim>
                                    <p:animEffect transition="in" filter="fade">
                                      <p:cBhvr>
                                        <p:cTn id="9" dur="500"/>
                                        <p:tgtEl>
                                          <p:spTgt spid="7">
                                            <p:txEl>
                                              <p:charRg st="4294967295" end="4294967295"/>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par>
                                <p:cTn id="31" presetID="53" presetClass="entr" presetSubtype="0" fill="hold" grpId="0" nodeType="with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anim calcmode="lin" valueType="num">
                                      <p:cBhvr>
                                        <p:cTn id="33"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8">
                                            <p:txEl>
                                              <p:pRg st="0" end="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3" presetClass="entr" presetSubtype="0" fill="hold" grpId="0" nodeType="clickEffect">
                                  <p:stCondLst>
                                    <p:cond delay="0"/>
                                  </p:stCondLst>
                                  <p:childTnLst>
                                    <p:set>
                                      <p:cBhvr>
                                        <p:cTn id="39" dur="1" fill="hold">
                                          <p:stCondLst>
                                            <p:cond delay="0"/>
                                          </p:stCondLst>
                                        </p:cTn>
                                        <p:tgtEl>
                                          <p:spTgt spid="8">
                                            <p:txEl>
                                              <p:pRg st="1" end="1"/>
                                            </p:txEl>
                                          </p:spTgt>
                                        </p:tgtEl>
                                        <p:attrNameLst>
                                          <p:attrName>style.visibility</p:attrName>
                                        </p:attrNameLst>
                                      </p:cBhvr>
                                      <p:to>
                                        <p:strVal val="visible"/>
                                      </p:to>
                                    </p:set>
                                    <p:anim calcmode="lin" valueType="num">
                                      <p:cBhvr>
                                        <p:cTn id="40"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41" dur="500" fill="hold"/>
                                        <p:tgtEl>
                                          <p:spTgt spid="8">
                                            <p:txEl>
                                              <p:pRg st="1" end="1"/>
                                            </p:txEl>
                                          </p:spTgt>
                                        </p:tgtEl>
                                        <p:attrNameLst>
                                          <p:attrName>ppt_h</p:attrName>
                                        </p:attrNameLst>
                                      </p:cBhvr>
                                      <p:tavLst>
                                        <p:tav tm="0">
                                          <p:val>
                                            <p:fltVal val="0"/>
                                          </p:val>
                                        </p:tav>
                                        <p:tav tm="100000">
                                          <p:val>
                                            <p:strVal val="#ppt_h"/>
                                          </p:val>
                                        </p:tav>
                                      </p:tavLst>
                                    </p:anim>
                                    <p:animEffect transition="in" filter="fade">
                                      <p:cBhvr>
                                        <p:cTn id="42" dur="500"/>
                                        <p:tgtEl>
                                          <p:spTgt spid="8">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3" presetClass="entr" presetSubtype="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p:cTn id="47" dur="500" fill="hold"/>
                                        <p:tgtEl>
                                          <p:spTgt spid="4"/>
                                        </p:tgtEl>
                                        <p:attrNameLst>
                                          <p:attrName>ppt_w</p:attrName>
                                        </p:attrNameLst>
                                      </p:cBhvr>
                                      <p:tavLst>
                                        <p:tav tm="0">
                                          <p:val>
                                            <p:fltVal val="0"/>
                                          </p:val>
                                        </p:tav>
                                        <p:tav tm="100000">
                                          <p:val>
                                            <p:strVal val="#ppt_w"/>
                                          </p:val>
                                        </p:tav>
                                      </p:tavLst>
                                    </p:anim>
                                    <p:anim calcmode="lin" valueType="num">
                                      <p:cBhvr>
                                        <p:cTn id="48" dur="500" fill="hold"/>
                                        <p:tgtEl>
                                          <p:spTgt spid="4"/>
                                        </p:tgtEl>
                                        <p:attrNameLst>
                                          <p:attrName>ppt_h</p:attrName>
                                        </p:attrNameLst>
                                      </p:cBhvr>
                                      <p:tavLst>
                                        <p:tav tm="0">
                                          <p:val>
                                            <p:fltVal val="0"/>
                                          </p:val>
                                        </p:tav>
                                        <p:tav tm="100000">
                                          <p:val>
                                            <p:strVal val="#ppt_h"/>
                                          </p:val>
                                        </p:tav>
                                      </p:tavLst>
                                    </p:anim>
                                    <p:animEffect transition="in" filter="fade">
                                      <p:cBhvr>
                                        <p:cTn id="49" dur="500"/>
                                        <p:tgtEl>
                                          <p:spTgt spid="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53" presetClass="entr" presetSubtype="0" fill="hold" grpId="0" nodeType="clickEffect">
                                  <p:stCondLst>
                                    <p:cond delay="0"/>
                                  </p:stCondLst>
                                  <p:childTnLst>
                                    <p:set>
                                      <p:cBhvr>
                                        <p:cTn id="53" dur="1" fill="hold">
                                          <p:stCondLst>
                                            <p:cond delay="0"/>
                                          </p:stCondLst>
                                        </p:cTn>
                                        <p:tgtEl>
                                          <p:spTgt spid="8">
                                            <p:txEl>
                                              <p:pRg st="2" end="2"/>
                                            </p:txEl>
                                          </p:spTgt>
                                        </p:tgtEl>
                                        <p:attrNameLst>
                                          <p:attrName>style.visibility</p:attrName>
                                        </p:attrNameLst>
                                      </p:cBhvr>
                                      <p:to>
                                        <p:strVal val="visible"/>
                                      </p:to>
                                    </p:set>
                                    <p:anim calcmode="lin" valueType="num">
                                      <p:cBhvr>
                                        <p:cTn id="54" dur="500" fill="hold"/>
                                        <p:tgtEl>
                                          <p:spTgt spid="8">
                                            <p:txEl>
                                              <p:pRg st="2" end="2"/>
                                            </p:txEl>
                                          </p:spTgt>
                                        </p:tgtEl>
                                        <p:attrNameLst>
                                          <p:attrName>ppt_w</p:attrName>
                                        </p:attrNameLst>
                                      </p:cBhvr>
                                      <p:tavLst>
                                        <p:tav tm="0">
                                          <p:val>
                                            <p:fltVal val="0"/>
                                          </p:val>
                                        </p:tav>
                                        <p:tav tm="100000">
                                          <p:val>
                                            <p:strVal val="#ppt_w"/>
                                          </p:val>
                                        </p:tav>
                                      </p:tavLst>
                                    </p:anim>
                                    <p:anim calcmode="lin" valueType="num">
                                      <p:cBhvr>
                                        <p:cTn id="55" dur="500" fill="hold"/>
                                        <p:tgtEl>
                                          <p:spTgt spid="8">
                                            <p:txEl>
                                              <p:pRg st="2" end="2"/>
                                            </p:txEl>
                                          </p:spTgt>
                                        </p:tgtEl>
                                        <p:attrNameLst>
                                          <p:attrName>ppt_h</p:attrName>
                                        </p:attrNameLst>
                                      </p:cBhvr>
                                      <p:tavLst>
                                        <p:tav tm="0">
                                          <p:val>
                                            <p:fltVal val="0"/>
                                          </p:val>
                                        </p:tav>
                                        <p:tav tm="100000">
                                          <p:val>
                                            <p:strVal val="#ppt_h"/>
                                          </p:val>
                                        </p:tav>
                                      </p:tavLst>
                                    </p:anim>
                                    <p:animEffect transition="in" filter="fade">
                                      <p:cBhvr>
                                        <p:cTn id="56" dur="500"/>
                                        <p:tgtEl>
                                          <p:spTgt spid="8">
                                            <p:txEl>
                                              <p:pRg st="2" end="2"/>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53" presetClass="entr" presetSubtype="0" fill="hold" grpId="0" nodeType="clickEffect">
                                  <p:stCondLst>
                                    <p:cond delay="0"/>
                                  </p:stCondLst>
                                  <p:childTnLst>
                                    <p:set>
                                      <p:cBhvr>
                                        <p:cTn id="60" dur="1" fill="hold">
                                          <p:stCondLst>
                                            <p:cond delay="0"/>
                                          </p:stCondLst>
                                        </p:cTn>
                                        <p:tgtEl>
                                          <p:spTgt spid="8">
                                            <p:txEl>
                                              <p:pRg st="3" end="3"/>
                                            </p:txEl>
                                          </p:spTgt>
                                        </p:tgtEl>
                                        <p:attrNameLst>
                                          <p:attrName>style.visibility</p:attrName>
                                        </p:attrNameLst>
                                      </p:cBhvr>
                                      <p:to>
                                        <p:strVal val="visible"/>
                                      </p:to>
                                    </p:set>
                                    <p:anim calcmode="lin" valueType="num">
                                      <p:cBhvr>
                                        <p:cTn id="61" dur="500" fill="hold"/>
                                        <p:tgtEl>
                                          <p:spTgt spid="8">
                                            <p:txEl>
                                              <p:pRg st="3" end="3"/>
                                            </p:txEl>
                                          </p:spTgt>
                                        </p:tgtEl>
                                        <p:attrNameLst>
                                          <p:attrName>ppt_w</p:attrName>
                                        </p:attrNameLst>
                                      </p:cBhvr>
                                      <p:tavLst>
                                        <p:tav tm="0">
                                          <p:val>
                                            <p:fltVal val="0"/>
                                          </p:val>
                                        </p:tav>
                                        <p:tav tm="100000">
                                          <p:val>
                                            <p:strVal val="#ppt_w"/>
                                          </p:val>
                                        </p:tav>
                                      </p:tavLst>
                                    </p:anim>
                                    <p:anim calcmode="lin" valueType="num">
                                      <p:cBhvr>
                                        <p:cTn id="62" dur="500" fill="hold"/>
                                        <p:tgtEl>
                                          <p:spTgt spid="8">
                                            <p:txEl>
                                              <p:pRg st="3" end="3"/>
                                            </p:txEl>
                                          </p:spTgt>
                                        </p:tgtEl>
                                        <p:attrNameLst>
                                          <p:attrName>ppt_h</p:attrName>
                                        </p:attrNameLst>
                                      </p:cBhvr>
                                      <p:tavLst>
                                        <p:tav tm="0">
                                          <p:val>
                                            <p:fltVal val="0"/>
                                          </p:val>
                                        </p:tav>
                                        <p:tav tm="100000">
                                          <p:val>
                                            <p:strVal val="#ppt_h"/>
                                          </p:val>
                                        </p:tav>
                                      </p:tavLst>
                                    </p:anim>
                                    <p:animEffect transition="in" filter="fade">
                                      <p:cBhvr>
                                        <p:cTn id="63" dur="500"/>
                                        <p:tgtEl>
                                          <p:spTgt spid="8">
                                            <p:txEl>
                                              <p:pRg st="3" end="3"/>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53" presetClass="entr" presetSubtype="0" fill="hold" grpId="0" nodeType="clickEffect">
                                  <p:stCondLst>
                                    <p:cond delay="0"/>
                                  </p:stCondLst>
                                  <p:childTnLst>
                                    <p:set>
                                      <p:cBhvr>
                                        <p:cTn id="67" dur="1" fill="hold">
                                          <p:stCondLst>
                                            <p:cond delay="0"/>
                                          </p:stCondLst>
                                        </p:cTn>
                                        <p:tgtEl>
                                          <p:spTgt spid="8">
                                            <p:txEl>
                                              <p:pRg st="4" end="4"/>
                                            </p:txEl>
                                          </p:spTgt>
                                        </p:tgtEl>
                                        <p:attrNameLst>
                                          <p:attrName>style.visibility</p:attrName>
                                        </p:attrNameLst>
                                      </p:cBhvr>
                                      <p:to>
                                        <p:strVal val="visible"/>
                                      </p:to>
                                    </p:set>
                                    <p:anim calcmode="lin" valueType="num">
                                      <p:cBhvr>
                                        <p:cTn id="68" dur="500" fill="hold"/>
                                        <p:tgtEl>
                                          <p:spTgt spid="8">
                                            <p:txEl>
                                              <p:pRg st="4" end="4"/>
                                            </p:txEl>
                                          </p:spTgt>
                                        </p:tgtEl>
                                        <p:attrNameLst>
                                          <p:attrName>ppt_w</p:attrName>
                                        </p:attrNameLst>
                                      </p:cBhvr>
                                      <p:tavLst>
                                        <p:tav tm="0">
                                          <p:val>
                                            <p:fltVal val="0"/>
                                          </p:val>
                                        </p:tav>
                                        <p:tav tm="100000">
                                          <p:val>
                                            <p:strVal val="#ppt_w"/>
                                          </p:val>
                                        </p:tav>
                                      </p:tavLst>
                                    </p:anim>
                                    <p:anim calcmode="lin" valueType="num">
                                      <p:cBhvr>
                                        <p:cTn id="69" dur="500" fill="hold"/>
                                        <p:tgtEl>
                                          <p:spTgt spid="8">
                                            <p:txEl>
                                              <p:pRg st="4" end="4"/>
                                            </p:txEl>
                                          </p:spTgt>
                                        </p:tgtEl>
                                        <p:attrNameLst>
                                          <p:attrName>ppt_h</p:attrName>
                                        </p:attrNameLst>
                                      </p:cBhvr>
                                      <p:tavLst>
                                        <p:tav tm="0">
                                          <p:val>
                                            <p:fltVal val="0"/>
                                          </p:val>
                                        </p:tav>
                                        <p:tav tm="100000">
                                          <p:val>
                                            <p:strVal val="#ppt_h"/>
                                          </p:val>
                                        </p:tav>
                                      </p:tavLst>
                                    </p:anim>
                                    <p:animEffect transition="in" filter="fade">
                                      <p:cBhvr>
                                        <p:cTn id="70"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build="p" autoUpdateAnimBg="0"/>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D4C2D8B-92B5-46D7-A97B-37C71FB8C5C1}"/>
              </a:ext>
            </a:extLst>
          </p:cNvPr>
          <p:cNvSpPr>
            <a:spLocks noGrp="1"/>
          </p:cNvSpPr>
          <p:nvPr>
            <p:ph idx="1"/>
          </p:nvPr>
        </p:nvSpPr>
        <p:spPr>
          <a:xfrm>
            <a:off x="1358900" y="917575"/>
            <a:ext cx="5927725" cy="3225800"/>
          </a:xfrm>
        </p:spPr>
        <p:txBody>
          <a:bodyPr/>
          <a:lstStyle/>
          <a:p>
            <a:pPr marL="0" indent="0" algn="ctr" eaLnBrk="1" hangingPunct="1">
              <a:lnSpc>
                <a:spcPts val="4000"/>
              </a:lnSpc>
              <a:buClr>
                <a:srgbClr val="3333CC"/>
              </a:buClr>
              <a:buFont typeface="Wingdings" pitchFamily="2" charset="2"/>
              <a:buNone/>
              <a:defRPr/>
            </a:pPr>
            <a:r>
              <a:rPr lang="en-US" altLang="zh-CN" sz="2500" b="1" i="1" dirty="0">
                <a:solidFill>
                  <a:schemeClr val="tx1"/>
                </a:solidFill>
                <a:ea typeface="楷体_GB2312" pitchFamily="49" charset="-122"/>
                <a:cs typeface="Times New Roman" pitchFamily="18" charset="0"/>
              </a:rPr>
              <a:t>A </a:t>
            </a:r>
            <a:r>
              <a:rPr lang="en-US" altLang="zh-CN" sz="2500" b="1" dirty="0">
                <a:solidFill>
                  <a:schemeClr val="tx1"/>
                </a:solidFill>
                <a:ea typeface="楷体_GB2312" pitchFamily="49" charset="-122"/>
                <a:cs typeface="Times New Roman" pitchFamily="18" charset="0"/>
              </a:rPr>
              <a:t>→ </a:t>
            </a:r>
            <a:r>
              <a:rPr lang="en-US" altLang="zh-CN" sz="2500" b="1" i="1" dirty="0">
                <a:solidFill>
                  <a:schemeClr val="tx1"/>
                </a:solidFill>
                <a:ea typeface="楷体_GB2312" pitchFamily="49" charset="-122"/>
                <a:cs typeface="Times New Roman" pitchFamily="18" charset="0"/>
              </a:rPr>
              <a:t>A α</a:t>
            </a:r>
            <a:r>
              <a:rPr lang="en-US" altLang="zh-CN" sz="2500" b="1" baseline="-30000" dirty="0">
                <a:solidFill>
                  <a:schemeClr val="tx1"/>
                </a:solidFill>
                <a:ea typeface="楷体_GB2312" pitchFamily="49" charset="-122"/>
                <a:cs typeface="Times New Roman" pitchFamily="18" charset="0"/>
              </a:rPr>
              <a:t>1 </a:t>
            </a:r>
            <a:r>
              <a:rPr lang="en-US" altLang="zh-CN" sz="2500" b="1" dirty="0">
                <a:solidFill>
                  <a:schemeClr val="tx1"/>
                </a:solidFill>
                <a:ea typeface="楷体_GB2312" pitchFamily="49" charset="-122"/>
                <a:cs typeface="Times New Roman" pitchFamily="18" charset="0"/>
              </a:rPr>
              <a:t>| </a:t>
            </a:r>
            <a:r>
              <a:rPr lang="en-US" altLang="zh-CN" sz="2500" b="1" i="1" dirty="0">
                <a:solidFill>
                  <a:schemeClr val="tx1"/>
                </a:solidFill>
                <a:ea typeface="楷体_GB2312" pitchFamily="49" charset="-122"/>
                <a:cs typeface="Times New Roman" pitchFamily="18" charset="0"/>
              </a:rPr>
              <a:t>A α</a:t>
            </a:r>
            <a:r>
              <a:rPr lang="en-US" altLang="zh-CN" sz="2500" b="1" baseline="-30000" dirty="0">
                <a:solidFill>
                  <a:schemeClr val="tx1"/>
                </a:solidFill>
                <a:ea typeface="楷体_GB2312" pitchFamily="49" charset="-122"/>
                <a:cs typeface="Times New Roman" pitchFamily="18" charset="0"/>
              </a:rPr>
              <a:t>2 </a:t>
            </a:r>
            <a:r>
              <a:rPr lang="en-US" altLang="zh-CN" sz="2500" b="1" dirty="0">
                <a:solidFill>
                  <a:schemeClr val="tx1"/>
                </a:solidFill>
                <a:ea typeface="楷体_GB2312" pitchFamily="49" charset="-122"/>
                <a:cs typeface="Times New Roman" pitchFamily="18" charset="0"/>
              </a:rPr>
              <a:t>| … | </a:t>
            </a:r>
            <a:r>
              <a:rPr lang="en-US" altLang="zh-CN" sz="2500" b="1" i="1" dirty="0">
                <a:solidFill>
                  <a:schemeClr val="tx1"/>
                </a:solidFill>
                <a:ea typeface="楷体_GB2312" pitchFamily="49" charset="-122"/>
                <a:cs typeface="Times New Roman" pitchFamily="18" charset="0"/>
              </a:rPr>
              <a:t>A α</a:t>
            </a:r>
            <a:r>
              <a:rPr lang="en-US" altLang="zh-CN" sz="2500" b="1" i="1" baseline="-30000" dirty="0">
                <a:solidFill>
                  <a:schemeClr val="tx1"/>
                </a:solidFill>
                <a:ea typeface="楷体_GB2312" pitchFamily="49" charset="-122"/>
                <a:cs typeface="Times New Roman" pitchFamily="18" charset="0"/>
              </a:rPr>
              <a:t>n</a:t>
            </a:r>
            <a:r>
              <a:rPr lang="en-US" altLang="zh-CN" sz="2500" b="1" baseline="-30000" dirty="0">
                <a:solidFill>
                  <a:schemeClr val="tx1"/>
                </a:solidFill>
                <a:ea typeface="楷体_GB2312" pitchFamily="49" charset="-122"/>
                <a:cs typeface="Times New Roman" pitchFamily="18" charset="0"/>
              </a:rPr>
              <a:t> </a:t>
            </a:r>
            <a:r>
              <a:rPr lang="en-US" altLang="zh-CN" sz="2500" b="1" dirty="0">
                <a:solidFill>
                  <a:schemeClr val="tx1"/>
                </a:solidFill>
                <a:ea typeface="楷体_GB2312" pitchFamily="49" charset="-122"/>
                <a:cs typeface="Times New Roman" pitchFamily="18" charset="0"/>
              </a:rPr>
              <a:t>| </a:t>
            </a:r>
            <a:r>
              <a:rPr lang="en-US" altLang="zh-CN" sz="2500" b="1" i="1" dirty="0">
                <a:solidFill>
                  <a:schemeClr val="tx1"/>
                </a:solidFill>
                <a:ea typeface="楷体_GB2312" pitchFamily="49" charset="-122"/>
                <a:cs typeface="Times New Roman" pitchFamily="18" charset="0"/>
              </a:rPr>
              <a:t>β</a:t>
            </a:r>
            <a:r>
              <a:rPr lang="en-US" altLang="zh-CN" sz="2500" b="1" baseline="-30000" dirty="0">
                <a:solidFill>
                  <a:schemeClr val="tx1"/>
                </a:solidFill>
                <a:ea typeface="楷体_GB2312" pitchFamily="49" charset="-122"/>
                <a:cs typeface="Times New Roman" pitchFamily="18" charset="0"/>
              </a:rPr>
              <a:t>1 </a:t>
            </a:r>
            <a:r>
              <a:rPr lang="en-US" altLang="zh-CN" sz="2500" b="1" dirty="0">
                <a:solidFill>
                  <a:schemeClr val="tx1"/>
                </a:solidFill>
                <a:ea typeface="楷体_GB2312" pitchFamily="49" charset="-122"/>
                <a:cs typeface="Times New Roman" pitchFamily="18" charset="0"/>
              </a:rPr>
              <a:t>| </a:t>
            </a:r>
            <a:r>
              <a:rPr lang="en-US" altLang="zh-CN" sz="2500" b="1" i="1" dirty="0">
                <a:solidFill>
                  <a:schemeClr val="tx1"/>
                </a:solidFill>
                <a:ea typeface="楷体_GB2312" pitchFamily="49" charset="-122"/>
                <a:cs typeface="Times New Roman" pitchFamily="18" charset="0"/>
              </a:rPr>
              <a:t>β</a:t>
            </a:r>
            <a:r>
              <a:rPr lang="en-US" altLang="zh-CN" sz="2500" b="1" baseline="-30000" dirty="0">
                <a:solidFill>
                  <a:schemeClr val="tx1"/>
                </a:solidFill>
                <a:ea typeface="楷体_GB2312" pitchFamily="49" charset="-122"/>
                <a:cs typeface="Times New Roman" pitchFamily="18" charset="0"/>
              </a:rPr>
              <a:t>2 </a:t>
            </a:r>
            <a:r>
              <a:rPr lang="en-US" altLang="zh-CN" sz="2500" b="1" dirty="0">
                <a:solidFill>
                  <a:schemeClr val="tx1"/>
                </a:solidFill>
                <a:ea typeface="楷体_GB2312" pitchFamily="49" charset="-122"/>
                <a:cs typeface="Times New Roman" pitchFamily="18" charset="0"/>
              </a:rPr>
              <a:t>| … | </a:t>
            </a:r>
            <a:r>
              <a:rPr lang="en-US" altLang="zh-CN" sz="2500" b="1" i="1" dirty="0">
                <a:solidFill>
                  <a:schemeClr val="tx1"/>
                </a:solidFill>
                <a:ea typeface="楷体_GB2312" pitchFamily="49" charset="-122"/>
                <a:cs typeface="Times New Roman" pitchFamily="18" charset="0"/>
              </a:rPr>
              <a:t>β</a:t>
            </a:r>
            <a:r>
              <a:rPr lang="en-US" altLang="zh-CN" sz="2500" b="1" i="1" baseline="-30000" dirty="0">
                <a:solidFill>
                  <a:schemeClr val="tx1"/>
                </a:solidFill>
                <a:ea typeface="楷体_GB2312" pitchFamily="49" charset="-122"/>
                <a:cs typeface="Times New Roman" pitchFamily="18" charset="0"/>
              </a:rPr>
              <a:t>m</a:t>
            </a:r>
            <a:endParaRPr lang="en-US" altLang="zh-CN" sz="2500" b="1" i="1" dirty="0">
              <a:solidFill>
                <a:schemeClr val="tx1"/>
              </a:solidFill>
              <a:ea typeface="楷体_GB2312" pitchFamily="49" charset="-122"/>
              <a:cs typeface="Times New Roman" pitchFamily="18" charset="0"/>
            </a:endParaRPr>
          </a:p>
          <a:p>
            <a:pPr marL="0" indent="0" algn="ctr" eaLnBrk="1" hangingPunct="1">
              <a:lnSpc>
                <a:spcPts val="4000"/>
              </a:lnSpc>
              <a:buClr>
                <a:srgbClr val="3333CC"/>
              </a:buClr>
              <a:buFont typeface="Wingdings" pitchFamily="2" charset="2"/>
              <a:buNone/>
              <a:defRPr/>
            </a:pPr>
            <a:r>
              <a:rPr kumimoji="1" lang="en-US" altLang="zh-CN" sz="2500" b="1" dirty="0">
                <a:solidFill>
                  <a:schemeClr val="tx1"/>
                </a:solidFill>
                <a:ea typeface="楷体_GB2312" pitchFamily="49" charset="-122"/>
                <a:cs typeface="Times New Roman" pitchFamily="18" charset="0"/>
              </a:rPr>
              <a:t>(</a:t>
            </a:r>
            <a:r>
              <a:rPr lang="en-US" altLang="zh-CN" sz="2500" b="1" i="1" dirty="0">
                <a:solidFill>
                  <a:schemeClr val="tx1"/>
                </a:solidFill>
                <a:ea typeface="楷体_GB2312" pitchFamily="49" charset="-122"/>
                <a:cs typeface="Times New Roman" pitchFamily="18" charset="0"/>
              </a:rPr>
              <a:t>α</a:t>
            </a:r>
            <a:r>
              <a:rPr lang="en-US" altLang="zh-CN" sz="2500" b="1" i="1" baseline="-30000" dirty="0">
                <a:solidFill>
                  <a:schemeClr val="tx1"/>
                </a:solidFill>
                <a:ea typeface="楷体_GB2312" pitchFamily="49" charset="-122"/>
                <a:cs typeface="Times New Roman" pitchFamily="18" charset="0"/>
              </a:rPr>
              <a:t>i</a:t>
            </a:r>
            <a:r>
              <a:rPr lang="en-US" altLang="zh-CN" sz="2500" b="1" baseline="-30000" dirty="0">
                <a:solidFill>
                  <a:schemeClr val="tx1"/>
                </a:solidFill>
                <a:ea typeface="楷体_GB2312" pitchFamily="49" charset="-122"/>
                <a:cs typeface="Times New Roman" pitchFamily="18" charset="0"/>
              </a:rPr>
              <a:t> </a:t>
            </a:r>
            <a:r>
              <a:rPr kumimoji="1" lang="el-GR" altLang="zh-CN" sz="2500" b="1" i="1" dirty="0">
                <a:solidFill>
                  <a:schemeClr val="tx1"/>
                </a:solidFill>
                <a:ea typeface="楷体_GB2312" pitchFamily="49" charset="-122"/>
                <a:cs typeface="Times New Roman" pitchFamily="18" charset="0"/>
              </a:rPr>
              <a:t>≠ ε</a:t>
            </a:r>
            <a:r>
              <a:rPr lang="en-US" altLang="zh-CN" sz="2500" b="1" dirty="0">
                <a:solidFill>
                  <a:schemeClr val="tx1"/>
                </a:solidFill>
                <a:ea typeface="楷体_GB2312" pitchFamily="49" charset="-122"/>
                <a:cs typeface="Times New Roman" pitchFamily="18" charset="0"/>
              </a:rPr>
              <a:t>,</a:t>
            </a:r>
            <a:r>
              <a:rPr lang="en-US" altLang="zh-CN" sz="2500" b="1" dirty="0">
                <a:solidFill>
                  <a:schemeClr val="tx1"/>
                </a:solidFill>
                <a:ea typeface="宋体"/>
                <a:cs typeface="Times New Roman" pitchFamily="18" charset="0"/>
              </a:rPr>
              <a:t> </a:t>
            </a:r>
            <a:r>
              <a:rPr kumimoji="1" lang="en-US" altLang="zh-CN" sz="2500" b="1" i="1" dirty="0">
                <a:solidFill>
                  <a:schemeClr val="tx1"/>
                </a:solidFill>
                <a:ea typeface="楷体_GB2312" pitchFamily="49" charset="-122"/>
                <a:cs typeface="Times New Roman" pitchFamily="18" charset="0"/>
              </a:rPr>
              <a:t>β</a:t>
            </a:r>
            <a:r>
              <a:rPr lang="en-US" altLang="zh-CN" sz="2500" b="1" i="1" baseline="-30000" dirty="0">
                <a:solidFill>
                  <a:schemeClr val="tx1"/>
                </a:solidFill>
                <a:ea typeface="楷体_GB2312" pitchFamily="49" charset="-122"/>
                <a:cs typeface="Times New Roman" pitchFamily="18" charset="0"/>
              </a:rPr>
              <a:t>j</a:t>
            </a:r>
            <a:r>
              <a:rPr lang="zh-CN" altLang="en-US" sz="2500" b="1" dirty="0">
                <a:solidFill>
                  <a:schemeClr val="tx1"/>
                </a:solidFill>
                <a:cs typeface="Times New Roman" pitchFamily="18" charset="0"/>
              </a:rPr>
              <a:t>不以</a:t>
            </a:r>
            <a:r>
              <a:rPr lang="en-US" altLang="zh-CN" sz="2500" b="1" i="1" dirty="0">
                <a:solidFill>
                  <a:schemeClr val="tx1"/>
                </a:solidFill>
                <a:cs typeface="Times New Roman" pitchFamily="18" charset="0"/>
              </a:rPr>
              <a:t>A</a:t>
            </a:r>
            <a:r>
              <a:rPr lang="zh-CN" altLang="en-US" sz="2500" b="1" dirty="0">
                <a:solidFill>
                  <a:schemeClr val="tx1"/>
                </a:solidFill>
                <a:cs typeface="Times New Roman" pitchFamily="18" charset="0"/>
              </a:rPr>
              <a:t>开头</a:t>
            </a:r>
            <a:r>
              <a:rPr kumimoji="1" lang="en-US" altLang="zh-CN" sz="2500" b="1" dirty="0">
                <a:solidFill>
                  <a:schemeClr val="tx1"/>
                </a:solidFill>
                <a:ea typeface="楷体_GB2312" pitchFamily="49" charset="-122"/>
                <a:cs typeface="Times New Roman" pitchFamily="18" charset="0"/>
              </a:rPr>
              <a:t>)</a:t>
            </a:r>
          </a:p>
          <a:p>
            <a:pPr marL="0" indent="0" algn="ctr" eaLnBrk="1" hangingPunct="1">
              <a:lnSpc>
                <a:spcPts val="4000"/>
              </a:lnSpc>
              <a:buClr>
                <a:srgbClr val="3333CC"/>
              </a:buClr>
              <a:buFont typeface="Wingdings" pitchFamily="2" charset="2"/>
              <a:buNone/>
              <a:defRPr/>
            </a:pPr>
            <a:endParaRPr lang="en-US" altLang="zh-CN" sz="2500" b="1" i="1" dirty="0">
              <a:solidFill>
                <a:schemeClr val="tx1"/>
              </a:solidFill>
              <a:ea typeface="楷体_GB2312" pitchFamily="49" charset="-122"/>
              <a:cs typeface="Times New Roman" pitchFamily="18" charset="0"/>
            </a:endParaRPr>
          </a:p>
          <a:p>
            <a:pPr marL="0" indent="0" algn="ctr" eaLnBrk="1" hangingPunct="1">
              <a:lnSpc>
                <a:spcPts val="4000"/>
              </a:lnSpc>
              <a:buClr>
                <a:srgbClr val="3333CC"/>
              </a:buClr>
              <a:buFont typeface="Wingdings" pitchFamily="2" charset="2"/>
              <a:buNone/>
              <a:defRPr/>
            </a:pPr>
            <a:r>
              <a:rPr lang="en-US" altLang="zh-CN" sz="2500" b="1" i="1" dirty="0">
                <a:solidFill>
                  <a:schemeClr val="tx1"/>
                </a:solidFill>
                <a:ea typeface="楷体_GB2312" pitchFamily="49" charset="-122"/>
                <a:cs typeface="Times New Roman" pitchFamily="18" charset="0"/>
              </a:rPr>
              <a:t>A </a:t>
            </a:r>
            <a:r>
              <a:rPr lang="en-US" altLang="zh-CN" sz="2500" b="1" dirty="0">
                <a:solidFill>
                  <a:schemeClr val="tx1"/>
                </a:solidFill>
                <a:ea typeface="楷体_GB2312" pitchFamily="49" charset="-122"/>
                <a:cs typeface="Times New Roman" pitchFamily="18" charset="0"/>
                <a:sym typeface="Symbol" pitchFamily="18" charset="2"/>
              </a:rPr>
              <a:t> </a:t>
            </a:r>
            <a:r>
              <a:rPr lang="en-US" altLang="zh-CN" sz="2500" b="1" i="1" dirty="0">
                <a:solidFill>
                  <a:schemeClr val="tx1"/>
                </a:solidFill>
                <a:ea typeface="楷体_GB2312" pitchFamily="49" charset="-122"/>
                <a:cs typeface="Times New Roman" pitchFamily="18" charset="0"/>
              </a:rPr>
              <a:t>β</a:t>
            </a:r>
            <a:r>
              <a:rPr lang="en-US" altLang="zh-CN" sz="2500" b="1" baseline="-30000" dirty="0">
                <a:solidFill>
                  <a:schemeClr val="tx1"/>
                </a:solidFill>
                <a:ea typeface="楷体_GB2312" pitchFamily="49" charset="-122"/>
                <a:cs typeface="Times New Roman" pitchFamily="18" charset="0"/>
              </a:rPr>
              <a:t>1 </a:t>
            </a:r>
            <a:r>
              <a:rPr lang="en-US" altLang="zh-CN" sz="2500" b="1" i="1" dirty="0">
                <a:solidFill>
                  <a:schemeClr val="tx1"/>
                </a:solidFill>
                <a:ea typeface="楷体_GB2312" pitchFamily="49" charset="-122"/>
                <a:cs typeface="Times New Roman" pitchFamily="18" charset="0"/>
              </a:rPr>
              <a:t>A</a:t>
            </a:r>
            <a:r>
              <a:rPr kumimoji="1" lang="en-US" altLang="zh-CN" sz="2500" b="1" dirty="0">
                <a:solidFill>
                  <a:schemeClr val="tx1"/>
                </a:solidFill>
                <a:ea typeface="楷体_GB2312" pitchFamily="49" charset="-122"/>
                <a:cs typeface="Times New Roman" pitchFamily="18" charset="0"/>
              </a:rPr>
              <a:t>′ </a:t>
            </a:r>
            <a:r>
              <a:rPr lang="en-US" altLang="zh-CN" sz="2500" b="1" dirty="0">
                <a:solidFill>
                  <a:schemeClr val="tx1"/>
                </a:solidFill>
                <a:ea typeface="楷体_GB2312" pitchFamily="49" charset="-122"/>
                <a:cs typeface="Times New Roman" pitchFamily="18" charset="0"/>
              </a:rPr>
              <a:t>| </a:t>
            </a:r>
            <a:r>
              <a:rPr lang="en-US" altLang="zh-CN" sz="2500" b="1" i="1" dirty="0">
                <a:solidFill>
                  <a:schemeClr val="tx1"/>
                </a:solidFill>
                <a:ea typeface="楷体_GB2312" pitchFamily="49" charset="-122"/>
                <a:cs typeface="Times New Roman" pitchFamily="18" charset="0"/>
              </a:rPr>
              <a:t>β</a:t>
            </a:r>
            <a:r>
              <a:rPr lang="en-US" altLang="zh-CN" sz="2500" b="1" baseline="-30000" dirty="0">
                <a:solidFill>
                  <a:schemeClr val="tx1"/>
                </a:solidFill>
                <a:ea typeface="楷体_GB2312" pitchFamily="49" charset="-122"/>
                <a:cs typeface="Times New Roman" pitchFamily="18" charset="0"/>
              </a:rPr>
              <a:t>2 </a:t>
            </a:r>
            <a:r>
              <a:rPr lang="en-US" altLang="zh-CN" sz="2500" b="1" i="1" dirty="0">
                <a:solidFill>
                  <a:schemeClr val="tx1"/>
                </a:solidFill>
                <a:ea typeface="楷体_GB2312" pitchFamily="49" charset="-122"/>
                <a:cs typeface="Times New Roman" pitchFamily="18" charset="0"/>
              </a:rPr>
              <a:t>A</a:t>
            </a:r>
            <a:r>
              <a:rPr kumimoji="1" lang="en-US" altLang="zh-CN" sz="2500" b="1" dirty="0">
                <a:solidFill>
                  <a:schemeClr val="tx1"/>
                </a:solidFill>
                <a:ea typeface="楷体_GB2312" pitchFamily="49" charset="-122"/>
                <a:cs typeface="Times New Roman" pitchFamily="18" charset="0"/>
              </a:rPr>
              <a:t>′ </a:t>
            </a:r>
            <a:r>
              <a:rPr lang="en-US" altLang="zh-CN" sz="2500" b="1" dirty="0">
                <a:solidFill>
                  <a:schemeClr val="tx1"/>
                </a:solidFill>
                <a:ea typeface="楷体_GB2312" pitchFamily="49" charset="-122"/>
                <a:cs typeface="Times New Roman" pitchFamily="18" charset="0"/>
              </a:rPr>
              <a:t>| … | </a:t>
            </a:r>
            <a:r>
              <a:rPr lang="en-US" altLang="zh-CN" sz="2500" b="1" i="1" dirty="0">
                <a:solidFill>
                  <a:schemeClr val="tx1"/>
                </a:solidFill>
                <a:ea typeface="楷体_GB2312" pitchFamily="49" charset="-122"/>
                <a:cs typeface="Times New Roman" pitchFamily="18" charset="0"/>
              </a:rPr>
              <a:t>β</a:t>
            </a:r>
            <a:r>
              <a:rPr lang="en-US" altLang="zh-CN" sz="2500" b="1" i="1" baseline="-30000" dirty="0">
                <a:solidFill>
                  <a:schemeClr val="tx1"/>
                </a:solidFill>
                <a:ea typeface="楷体_GB2312" pitchFamily="49" charset="-122"/>
                <a:cs typeface="Times New Roman" pitchFamily="18" charset="0"/>
              </a:rPr>
              <a:t>m</a:t>
            </a:r>
            <a:r>
              <a:rPr lang="en-US" altLang="zh-CN" sz="2500" b="1" baseline="-30000" dirty="0">
                <a:solidFill>
                  <a:schemeClr val="tx1"/>
                </a:solidFill>
                <a:ea typeface="楷体_GB2312" pitchFamily="49" charset="-122"/>
                <a:cs typeface="Times New Roman" pitchFamily="18" charset="0"/>
              </a:rPr>
              <a:t> </a:t>
            </a:r>
            <a:r>
              <a:rPr lang="en-US" altLang="zh-CN" sz="2500" b="1" i="1" dirty="0">
                <a:solidFill>
                  <a:schemeClr val="tx1"/>
                </a:solidFill>
                <a:ea typeface="楷体_GB2312" pitchFamily="49" charset="-122"/>
                <a:cs typeface="Times New Roman" pitchFamily="18" charset="0"/>
              </a:rPr>
              <a:t>A</a:t>
            </a:r>
            <a:r>
              <a:rPr kumimoji="1" lang="en-US" altLang="zh-CN" sz="2500" b="1" dirty="0">
                <a:solidFill>
                  <a:schemeClr val="tx1"/>
                </a:solidFill>
                <a:ea typeface="楷体_GB2312" pitchFamily="49" charset="-122"/>
                <a:cs typeface="Times New Roman" pitchFamily="18" charset="0"/>
              </a:rPr>
              <a:t>′</a:t>
            </a:r>
            <a:endParaRPr lang="en-US" altLang="zh-CN" sz="2500" b="1" dirty="0">
              <a:solidFill>
                <a:schemeClr val="tx1"/>
              </a:solidFill>
              <a:ea typeface="楷体_GB2312" pitchFamily="49" charset="-122"/>
              <a:cs typeface="Times New Roman" pitchFamily="18" charset="0"/>
            </a:endParaRPr>
          </a:p>
          <a:p>
            <a:pPr marL="0" indent="0" algn="ctr" eaLnBrk="1" hangingPunct="1">
              <a:lnSpc>
                <a:spcPts val="4000"/>
              </a:lnSpc>
              <a:buClr>
                <a:srgbClr val="3333CC"/>
              </a:buClr>
              <a:buFont typeface="Wingdings" pitchFamily="2" charset="2"/>
              <a:buNone/>
              <a:defRPr/>
            </a:pPr>
            <a:r>
              <a:rPr lang="en-US" altLang="zh-CN" sz="2500" b="1" i="1" dirty="0">
                <a:solidFill>
                  <a:schemeClr val="tx1"/>
                </a:solidFill>
                <a:ea typeface="楷体_GB2312" pitchFamily="49" charset="-122"/>
                <a:cs typeface="Times New Roman" pitchFamily="18" charset="0"/>
              </a:rPr>
              <a:t>A</a:t>
            </a:r>
            <a:r>
              <a:rPr kumimoji="1" lang="en-US" altLang="zh-CN" sz="2500" b="1" dirty="0">
                <a:solidFill>
                  <a:schemeClr val="tx1"/>
                </a:solidFill>
                <a:ea typeface="楷体_GB2312" pitchFamily="49" charset="-122"/>
                <a:cs typeface="Times New Roman" pitchFamily="18" charset="0"/>
              </a:rPr>
              <a:t>′ </a:t>
            </a:r>
            <a:r>
              <a:rPr lang="en-US" altLang="zh-CN" sz="2500" b="1" dirty="0">
                <a:solidFill>
                  <a:schemeClr val="tx1"/>
                </a:solidFill>
                <a:ea typeface="楷体_GB2312" pitchFamily="49" charset="-122"/>
                <a:cs typeface="Times New Roman" pitchFamily="18" charset="0"/>
                <a:sym typeface="Symbol" pitchFamily="18" charset="2"/>
              </a:rPr>
              <a:t> </a:t>
            </a:r>
            <a:r>
              <a:rPr lang="en-US" altLang="zh-CN" sz="2500" b="1" i="1" dirty="0">
                <a:solidFill>
                  <a:schemeClr val="tx1"/>
                </a:solidFill>
                <a:ea typeface="楷体_GB2312" pitchFamily="49" charset="-122"/>
                <a:cs typeface="Times New Roman" pitchFamily="18" charset="0"/>
              </a:rPr>
              <a:t>α</a:t>
            </a:r>
            <a:r>
              <a:rPr lang="en-US" altLang="zh-CN" sz="2500" b="1" baseline="-30000" dirty="0">
                <a:solidFill>
                  <a:schemeClr val="tx1"/>
                </a:solidFill>
                <a:ea typeface="楷体_GB2312" pitchFamily="49" charset="-122"/>
                <a:cs typeface="Times New Roman" pitchFamily="18" charset="0"/>
              </a:rPr>
              <a:t>1 </a:t>
            </a:r>
            <a:r>
              <a:rPr lang="en-US" altLang="zh-CN" sz="2500" b="1" i="1" dirty="0">
                <a:solidFill>
                  <a:schemeClr val="tx1"/>
                </a:solidFill>
                <a:ea typeface="楷体_GB2312" pitchFamily="49" charset="-122"/>
                <a:cs typeface="Times New Roman" pitchFamily="18" charset="0"/>
              </a:rPr>
              <a:t>A</a:t>
            </a:r>
            <a:r>
              <a:rPr kumimoji="1" lang="en-US" altLang="zh-CN" sz="2500" b="1" dirty="0">
                <a:solidFill>
                  <a:schemeClr val="tx1"/>
                </a:solidFill>
                <a:ea typeface="楷体_GB2312" pitchFamily="49" charset="-122"/>
                <a:cs typeface="Times New Roman" pitchFamily="18" charset="0"/>
              </a:rPr>
              <a:t>′ </a:t>
            </a:r>
            <a:r>
              <a:rPr lang="en-US" altLang="zh-CN" sz="2500" b="1" dirty="0">
                <a:solidFill>
                  <a:schemeClr val="tx1"/>
                </a:solidFill>
                <a:ea typeface="楷体_GB2312" pitchFamily="49" charset="-122"/>
                <a:cs typeface="Times New Roman" pitchFamily="18" charset="0"/>
              </a:rPr>
              <a:t>| </a:t>
            </a:r>
            <a:r>
              <a:rPr lang="en-US" altLang="zh-CN" sz="2500" b="1" i="1" dirty="0">
                <a:solidFill>
                  <a:schemeClr val="tx1"/>
                </a:solidFill>
                <a:ea typeface="楷体_GB2312" pitchFamily="49" charset="-122"/>
                <a:cs typeface="Times New Roman" pitchFamily="18" charset="0"/>
              </a:rPr>
              <a:t>α</a:t>
            </a:r>
            <a:r>
              <a:rPr lang="en-US" altLang="zh-CN" sz="2500" b="1" baseline="-30000" dirty="0">
                <a:solidFill>
                  <a:schemeClr val="tx1"/>
                </a:solidFill>
                <a:ea typeface="楷体_GB2312" pitchFamily="49" charset="-122"/>
                <a:cs typeface="Times New Roman" pitchFamily="18" charset="0"/>
              </a:rPr>
              <a:t>2 </a:t>
            </a:r>
            <a:r>
              <a:rPr lang="en-US" altLang="zh-CN" sz="2500" b="1" i="1" dirty="0">
                <a:solidFill>
                  <a:schemeClr val="tx1"/>
                </a:solidFill>
                <a:ea typeface="楷体_GB2312" pitchFamily="49" charset="-122"/>
                <a:cs typeface="Times New Roman" pitchFamily="18" charset="0"/>
              </a:rPr>
              <a:t>A</a:t>
            </a:r>
            <a:r>
              <a:rPr kumimoji="1" lang="en-US" altLang="zh-CN" sz="2500" b="1" dirty="0">
                <a:solidFill>
                  <a:schemeClr val="tx1"/>
                </a:solidFill>
                <a:ea typeface="楷体_GB2312" pitchFamily="49" charset="-122"/>
                <a:cs typeface="Times New Roman" pitchFamily="18" charset="0"/>
              </a:rPr>
              <a:t>′ </a:t>
            </a:r>
            <a:r>
              <a:rPr lang="en-US" altLang="zh-CN" sz="2500" b="1" dirty="0">
                <a:solidFill>
                  <a:schemeClr val="tx1"/>
                </a:solidFill>
                <a:ea typeface="楷体_GB2312" pitchFamily="49" charset="-122"/>
                <a:cs typeface="Times New Roman" pitchFamily="18" charset="0"/>
              </a:rPr>
              <a:t>| … | </a:t>
            </a:r>
            <a:r>
              <a:rPr lang="en-US" altLang="zh-CN" sz="2500" b="1" i="1" dirty="0">
                <a:solidFill>
                  <a:schemeClr val="tx1"/>
                </a:solidFill>
                <a:ea typeface="楷体_GB2312" pitchFamily="49" charset="-122"/>
                <a:cs typeface="Times New Roman" pitchFamily="18" charset="0"/>
              </a:rPr>
              <a:t>α</a:t>
            </a:r>
            <a:r>
              <a:rPr lang="en-US" altLang="zh-CN" sz="2500" b="1" i="1" baseline="-30000" dirty="0">
                <a:solidFill>
                  <a:schemeClr val="tx1"/>
                </a:solidFill>
                <a:ea typeface="楷体_GB2312" pitchFamily="49" charset="-122"/>
                <a:cs typeface="Times New Roman" pitchFamily="18" charset="0"/>
              </a:rPr>
              <a:t>n</a:t>
            </a:r>
            <a:r>
              <a:rPr lang="en-US" altLang="zh-CN" sz="2500" b="1" baseline="-30000" dirty="0">
                <a:solidFill>
                  <a:schemeClr val="tx1"/>
                </a:solidFill>
                <a:ea typeface="楷体_GB2312" pitchFamily="49" charset="-122"/>
                <a:cs typeface="Times New Roman" pitchFamily="18" charset="0"/>
              </a:rPr>
              <a:t> </a:t>
            </a:r>
            <a:r>
              <a:rPr lang="en-US" altLang="zh-CN" sz="2500" b="1" i="1" dirty="0">
                <a:solidFill>
                  <a:schemeClr val="tx1"/>
                </a:solidFill>
                <a:ea typeface="楷体_GB2312" pitchFamily="49" charset="-122"/>
                <a:cs typeface="Times New Roman" pitchFamily="18" charset="0"/>
              </a:rPr>
              <a:t>A</a:t>
            </a:r>
            <a:r>
              <a:rPr kumimoji="1" lang="en-US" altLang="zh-CN" sz="2500" b="1" dirty="0">
                <a:solidFill>
                  <a:schemeClr val="tx1"/>
                </a:solidFill>
                <a:ea typeface="楷体_GB2312" pitchFamily="49" charset="-122"/>
                <a:cs typeface="Times New Roman" pitchFamily="18" charset="0"/>
              </a:rPr>
              <a:t>′ </a:t>
            </a:r>
            <a:r>
              <a:rPr lang="en-US" altLang="zh-CN" sz="2500" b="1" dirty="0">
                <a:solidFill>
                  <a:schemeClr val="tx1"/>
                </a:solidFill>
                <a:ea typeface="楷体_GB2312" pitchFamily="49" charset="-122"/>
                <a:cs typeface="Times New Roman" pitchFamily="18" charset="0"/>
              </a:rPr>
              <a:t>| </a:t>
            </a:r>
            <a:r>
              <a:rPr lang="en-US" altLang="zh-CN" sz="2500" b="1" i="1" dirty="0">
                <a:solidFill>
                  <a:schemeClr val="tx1"/>
                </a:solidFill>
                <a:ea typeface="楷体_GB2312" pitchFamily="49" charset="-122"/>
                <a:cs typeface="Times New Roman" pitchFamily="18" charset="0"/>
              </a:rPr>
              <a:t>ε</a:t>
            </a:r>
          </a:p>
          <a:p>
            <a:pPr lvl="2" algn="ctr" eaLnBrk="1" hangingPunct="1">
              <a:buClr>
                <a:srgbClr val="3333CC"/>
              </a:buClr>
              <a:defRPr/>
            </a:pPr>
            <a:endParaRPr lang="en-US" altLang="zh-CN" sz="2500" b="1" dirty="0">
              <a:solidFill>
                <a:schemeClr val="tx1"/>
              </a:solidFill>
              <a:ea typeface="楷体_GB2312" pitchFamily="49" charset="-122"/>
              <a:cs typeface="Times New Roman" pitchFamily="18" charset="0"/>
            </a:endParaRPr>
          </a:p>
          <a:p>
            <a:pPr eaLnBrk="1" hangingPunct="1">
              <a:defRPr/>
            </a:pPr>
            <a:endParaRPr lang="en-US" altLang="zh-CN" b="1" dirty="0">
              <a:cs typeface="Times New Roman" pitchFamily="18" charset="0"/>
            </a:endParaRPr>
          </a:p>
          <a:p>
            <a:pPr marL="0" indent="0" eaLnBrk="1" hangingPunct="1">
              <a:buFont typeface="Wingdings" pitchFamily="2" charset="2"/>
              <a:buNone/>
              <a:defRPr/>
            </a:pPr>
            <a:r>
              <a:rPr kumimoji="1" lang="en-US" altLang="zh-CN" sz="2000" b="1" i="1" dirty="0">
                <a:ea typeface="楷体_GB2312" pitchFamily="49" charset="-122"/>
                <a:cs typeface="Times New Roman" pitchFamily="18" charset="0"/>
              </a:rPr>
              <a:t>	</a:t>
            </a:r>
            <a:endParaRPr lang="zh-CN" altLang="en-US" b="1" dirty="0"/>
          </a:p>
        </p:txBody>
      </p:sp>
      <p:sp>
        <p:nvSpPr>
          <p:cNvPr id="47107" name="标题 1">
            <a:extLst>
              <a:ext uri="{FF2B5EF4-FFF2-40B4-BE49-F238E27FC236}">
                <a16:creationId xmlns:a16="http://schemas.microsoft.com/office/drawing/2014/main" id="{A57F7357-FE07-4757-8112-E3EA13DEBBAB}"/>
              </a:ext>
            </a:extLst>
          </p:cNvPr>
          <p:cNvSpPr>
            <a:spLocks noGrp="1"/>
          </p:cNvSpPr>
          <p:nvPr>
            <p:ph type="title"/>
          </p:nvPr>
        </p:nvSpPr>
        <p:spPr>
          <a:xfrm>
            <a:off x="755650" y="268288"/>
            <a:ext cx="7931150" cy="358775"/>
          </a:xfrm>
        </p:spPr>
        <p:txBody>
          <a:bodyPr/>
          <a:lstStyle/>
          <a:p>
            <a:pPr eaLnBrk="1" hangingPunct="1">
              <a:defRPr/>
            </a:pPr>
            <a:r>
              <a:rPr lang="zh-CN" altLang="en-US" sz="3000" spc="300" dirty="0">
                <a:solidFill>
                  <a:schemeClr val="tx1"/>
                </a:solidFill>
                <a:latin typeface="微软雅黑" pitchFamily="34" charset="-122"/>
                <a:ea typeface="微软雅黑" pitchFamily="34" charset="-122"/>
                <a:cs typeface="Times New Roman" pitchFamily="18" charset="0"/>
              </a:rPr>
              <a:t>消除直接左递归的一般形式</a:t>
            </a:r>
            <a:endParaRPr lang="zh-CN" altLang="en-US" sz="3000" spc="300" dirty="0">
              <a:solidFill>
                <a:schemeClr val="bg1"/>
              </a:solidFill>
              <a:latin typeface="微软雅黑" pitchFamily="34" charset="-122"/>
              <a:ea typeface="微软雅黑" pitchFamily="34" charset="-122"/>
              <a:cs typeface="Times New Roman" pitchFamily="18" charset="0"/>
            </a:endParaRPr>
          </a:p>
        </p:txBody>
      </p:sp>
      <p:sp>
        <p:nvSpPr>
          <p:cNvPr id="18" name="Rectangle 5">
            <a:extLst>
              <a:ext uri="{FF2B5EF4-FFF2-40B4-BE49-F238E27FC236}">
                <a16:creationId xmlns:a16="http://schemas.microsoft.com/office/drawing/2014/main" id="{449E5E8E-A6E1-402E-B9B4-F8A3225AFF5A}"/>
              </a:ext>
            </a:extLst>
          </p:cNvPr>
          <p:cNvSpPr>
            <a:spLocks noChangeArrowheads="1"/>
          </p:cNvSpPr>
          <p:nvPr/>
        </p:nvSpPr>
        <p:spPr bwMode="auto">
          <a:xfrm>
            <a:off x="357188" y="4125913"/>
            <a:ext cx="8429625" cy="446087"/>
          </a:xfrm>
          <a:prstGeom prst="rect">
            <a:avLst/>
          </a:prstGeom>
          <a:solidFill>
            <a:schemeClr val="accent5">
              <a:lumMod val="60000"/>
              <a:lumOff val="40000"/>
            </a:schemeClr>
          </a:solidFill>
          <a:ln w="12700">
            <a:solidFill>
              <a:schemeClr val="tx1"/>
            </a:solidFill>
            <a:miter lim="800000"/>
            <a:headEnd/>
            <a:tailEnd/>
          </a:ln>
        </p:spPr>
        <p:txBody>
          <a:bodyPr>
            <a:spAutoFit/>
          </a:bodyPr>
          <a:lstStyle/>
          <a:p>
            <a:pPr eaLnBrk="1" hangingPunct="1">
              <a:spcBef>
                <a:spcPct val="30000"/>
              </a:spcBef>
              <a:defRPr/>
            </a:pPr>
            <a:r>
              <a:rPr lang="zh-CN" altLang="en-US" sz="2300" b="1" dirty="0">
                <a:latin typeface="+mn-ea"/>
                <a:ea typeface="+mn-ea"/>
                <a:cs typeface="Times New Roman" pitchFamily="18" charset="0"/>
              </a:rPr>
              <a:t>消除左递归是要付出代价的</a:t>
            </a:r>
            <a:r>
              <a:rPr lang="en-US" altLang="zh-CN" sz="2300" b="1" dirty="0">
                <a:latin typeface="+mn-ea"/>
                <a:ea typeface="+mn-ea"/>
                <a:cs typeface="Times New Roman" pitchFamily="18" charset="0"/>
              </a:rPr>
              <a:t>——</a:t>
            </a:r>
            <a:r>
              <a:rPr lang="zh-CN" altLang="en-US" sz="2300" b="1" dirty="0">
                <a:latin typeface="+mn-ea"/>
                <a:ea typeface="+mn-ea"/>
                <a:cs typeface="Times New Roman" pitchFamily="18" charset="0"/>
              </a:rPr>
              <a:t>引进了一些</a:t>
            </a:r>
            <a:r>
              <a:rPr lang="zh-CN" altLang="en-US" sz="2300" b="1" dirty="0">
                <a:solidFill>
                  <a:schemeClr val="tx2">
                    <a:lumMod val="60000"/>
                    <a:lumOff val="40000"/>
                  </a:schemeClr>
                </a:solidFill>
                <a:latin typeface="+mn-ea"/>
                <a:ea typeface="+mn-ea"/>
                <a:cs typeface="Times New Roman" pitchFamily="18" charset="0"/>
              </a:rPr>
              <a:t>非终结符</a:t>
            </a:r>
            <a:r>
              <a:rPr lang="zh-CN" altLang="en-US" sz="2300" b="1" dirty="0">
                <a:latin typeface="+mn-ea"/>
                <a:ea typeface="+mn-ea"/>
                <a:cs typeface="Times New Roman" pitchFamily="18" charset="0"/>
              </a:rPr>
              <a:t>和</a:t>
            </a:r>
            <a:r>
              <a:rPr lang="en-US" altLang="zh-CN" sz="2300" b="1" i="1" dirty="0">
                <a:solidFill>
                  <a:schemeClr val="tx2">
                    <a:lumMod val="60000"/>
                    <a:lumOff val="40000"/>
                  </a:schemeClr>
                </a:solidFill>
                <a:latin typeface="Times New Roman" pitchFamily="18" charset="0"/>
                <a:ea typeface="+mn-ea"/>
                <a:cs typeface="Times New Roman" pitchFamily="18" charset="0"/>
              </a:rPr>
              <a:t>ε</a:t>
            </a:r>
            <a:r>
              <a:rPr lang="en-US" altLang="zh-CN" sz="2300" b="1" dirty="0">
                <a:solidFill>
                  <a:schemeClr val="tx2">
                    <a:lumMod val="60000"/>
                    <a:lumOff val="40000"/>
                  </a:schemeClr>
                </a:solidFill>
                <a:latin typeface="+mn-ea"/>
                <a:ea typeface="+mn-ea"/>
                <a:cs typeface="Times New Roman" pitchFamily="18" charset="0"/>
              </a:rPr>
              <a:t>_</a:t>
            </a:r>
            <a:r>
              <a:rPr lang="zh-CN" altLang="en-US" sz="2300" b="1" dirty="0">
                <a:solidFill>
                  <a:schemeClr val="tx2">
                    <a:lumMod val="60000"/>
                    <a:lumOff val="40000"/>
                  </a:schemeClr>
                </a:solidFill>
                <a:latin typeface="+mn-ea"/>
                <a:ea typeface="+mn-ea"/>
                <a:cs typeface="Times New Roman" pitchFamily="18" charset="0"/>
              </a:rPr>
              <a:t>产生式</a:t>
            </a:r>
          </a:p>
        </p:txBody>
      </p:sp>
      <p:sp>
        <p:nvSpPr>
          <p:cNvPr id="19" name="下箭头 18">
            <a:extLst>
              <a:ext uri="{FF2B5EF4-FFF2-40B4-BE49-F238E27FC236}">
                <a16:creationId xmlns:a16="http://schemas.microsoft.com/office/drawing/2014/main" id="{6E2C7CFB-450F-487D-B0E5-FA8ED78A679A}"/>
              </a:ext>
            </a:extLst>
          </p:cNvPr>
          <p:cNvSpPr/>
          <p:nvPr/>
        </p:nvSpPr>
        <p:spPr>
          <a:xfrm>
            <a:off x="3811588" y="2139950"/>
            <a:ext cx="974725" cy="646113"/>
          </a:xfrm>
          <a:prstGeom prst="downArrow">
            <a:avLst/>
          </a:prstGeom>
          <a:solidFill>
            <a:schemeClr val="tx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solidFill>
                <a:srgbClr val="FFFFFF"/>
              </a:solidFill>
            </a:endParaRPr>
          </a:p>
        </p:txBody>
      </p:sp>
      <p:sp>
        <p:nvSpPr>
          <p:cNvPr id="4" name="灯片编号占位符 3">
            <a:extLst>
              <a:ext uri="{FF2B5EF4-FFF2-40B4-BE49-F238E27FC236}">
                <a16:creationId xmlns:a16="http://schemas.microsoft.com/office/drawing/2014/main" id="{A29FE134-5837-4E7A-91D0-802AA546865D}"/>
              </a:ext>
            </a:extLst>
          </p:cNvPr>
          <p:cNvSpPr>
            <a:spLocks noGrp="1"/>
          </p:cNvSpPr>
          <p:nvPr>
            <p:ph type="sldNum" sz="quarter" idx="12"/>
          </p:nvPr>
        </p:nvSpPr>
        <p:spPr/>
        <p:txBody>
          <a:bodyPr/>
          <a:lstStyle/>
          <a:p>
            <a:pPr>
              <a:defRPr/>
            </a:pPr>
            <a:fld id="{EA567855-7F13-4FC5-AD61-2B82F6443E16}" type="slidenum">
              <a:rPr lang="zh-CN" altLang="en-US" smtClean="0"/>
              <a:pPr>
                <a:defRPr/>
              </a:pPr>
              <a:t>22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4A62FE0E-86C2-4329-9EDA-2B76CB19AAE0}"/>
              </a:ext>
            </a:extLst>
          </p:cNvPr>
          <p:cNvSpPr>
            <a:spLocks noGrp="1"/>
          </p:cNvSpPr>
          <p:nvPr>
            <p:ph type="title"/>
          </p:nvPr>
        </p:nvSpPr>
        <p:spPr>
          <a:xfrm>
            <a:off x="755650" y="268288"/>
            <a:ext cx="7931150" cy="358775"/>
          </a:xfrm>
        </p:spPr>
        <p:txBody>
          <a:bodyPr/>
          <a:lstStyle/>
          <a:p>
            <a:pPr>
              <a:defRPr/>
            </a:pPr>
            <a:r>
              <a:rPr lang="zh-CN" altLang="en-US" sz="3000" spc="300" dirty="0">
                <a:solidFill>
                  <a:schemeClr val="tx1"/>
                </a:solidFill>
                <a:latin typeface="微软雅黑" pitchFamily="34" charset="-122"/>
                <a:ea typeface="微软雅黑" pitchFamily="34" charset="-122"/>
                <a:cs typeface="Times New Roman" pitchFamily="18" charset="0"/>
              </a:rPr>
              <a:t>消除间接左递归</a:t>
            </a:r>
          </a:p>
        </p:txBody>
      </p:sp>
      <p:sp>
        <p:nvSpPr>
          <p:cNvPr id="3" name="内容占位符 2">
            <a:extLst>
              <a:ext uri="{FF2B5EF4-FFF2-40B4-BE49-F238E27FC236}">
                <a16:creationId xmlns:a16="http://schemas.microsoft.com/office/drawing/2014/main" id="{48EAE4A5-3D1D-44F1-9B0A-488339E0C3E6}"/>
              </a:ext>
            </a:extLst>
          </p:cNvPr>
          <p:cNvSpPr>
            <a:spLocks noGrp="1"/>
          </p:cNvSpPr>
          <p:nvPr>
            <p:ph idx="1"/>
          </p:nvPr>
        </p:nvSpPr>
        <p:spPr>
          <a:xfrm>
            <a:off x="827584" y="915566"/>
            <a:ext cx="7416823" cy="3816424"/>
          </a:xfrm>
        </p:spPr>
        <p:txBody>
          <a:bodyPr/>
          <a:lstStyle/>
          <a:p>
            <a:pPr>
              <a:lnSpc>
                <a:spcPts val="3200"/>
              </a:lnSpc>
              <a:spcBef>
                <a:spcPts val="0"/>
              </a:spcBef>
              <a:buClrTx/>
              <a:buFont typeface="Wingdings" pitchFamily="2" charset="2"/>
              <a:buChar char="Ø"/>
              <a:defRPr/>
            </a:pPr>
            <a:r>
              <a:rPr lang="zh-CN" altLang="en-US" sz="2500" b="1" dirty="0">
                <a:solidFill>
                  <a:schemeClr val="tx1"/>
                </a:solidFill>
                <a:latin typeface="+mn-ea"/>
                <a:cs typeface="Times New Roman" pitchFamily="18" charset="0"/>
              </a:rPr>
              <a:t>两个非终结符</a:t>
            </a:r>
            <a:r>
              <a:rPr lang="en-US" altLang="zh-CN" sz="2500" b="1" dirty="0">
                <a:solidFill>
                  <a:schemeClr val="tx1"/>
                </a:solidFill>
                <a:latin typeface="+mn-ea"/>
                <a:cs typeface="Times New Roman" pitchFamily="18" charset="0"/>
              </a:rPr>
              <a:t>  	</a:t>
            </a:r>
            <a:r>
              <a:rPr lang="en-US" altLang="zh-CN" sz="2500" b="1" i="1" dirty="0">
                <a:solidFill>
                  <a:schemeClr val="tx1"/>
                </a:solidFill>
                <a:cs typeface="Times New Roman" pitchFamily="18" charset="0"/>
              </a:rPr>
              <a:t>S </a:t>
            </a:r>
            <a:r>
              <a:rPr lang="en-US" altLang="zh-CN" sz="2500" b="1" dirty="0">
                <a:solidFill>
                  <a:schemeClr val="tx1"/>
                </a:solidFill>
                <a:cs typeface="Times New Roman" pitchFamily="18" charset="0"/>
              </a:rPr>
              <a:t>→ </a:t>
            </a:r>
            <a:r>
              <a:rPr lang="en-US" altLang="zh-CN" sz="2500" b="1" i="1" dirty="0">
                <a:solidFill>
                  <a:srgbClr val="0070C0"/>
                </a:solidFill>
                <a:cs typeface="Times New Roman" pitchFamily="18" charset="0"/>
              </a:rPr>
              <a:t>A</a:t>
            </a:r>
            <a:r>
              <a:rPr lang="en-US" altLang="zh-CN" sz="2500" b="1" i="1" dirty="0">
                <a:solidFill>
                  <a:schemeClr val="tx1"/>
                </a:solidFill>
                <a:cs typeface="Times New Roman" pitchFamily="18" charset="0"/>
              </a:rPr>
              <a:t> </a:t>
            </a:r>
            <a:r>
              <a:rPr lang="en-US" altLang="zh-CN" sz="2500" b="1" i="1" dirty="0" err="1">
                <a:solidFill>
                  <a:schemeClr val="tx1"/>
                </a:solidFill>
                <a:cs typeface="Times New Roman" pitchFamily="18" charset="0"/>
              </a:rPr>
              <a:t>a</a:t>
            </a:r>
            <a:r>
              <a:rPr lang="en-US" altLang="zh-CN" sz="2500" b="1" i="1" dirty="0">
                <a:solidFill>
                  <a:schemeClr val="tx1"/>
                </a:solidFill>
                <a:cs typeface="Times New Roman" pitchFamily="18" charset="0"/>
              </a:rPr>
              <a:t> </a:t>
            </a:r>
            <a:r>
              <a:rPr lang="en-US" altLang="zh-CN" sz="2500" b="1" dirty="0">
                <a:solidFill>
                  <a:schemeClr val="tx1"/>
                </a:solidFill>
                <a:cs typeface="Times New Roman" pitchFamily="18" charset="0"/>
              </a:rPr>
              <a:t>| </a:t>
            </a:r>
            <a:r>
              <a:rPr lang="en-US" altLang="zh-CN" sz="2500" b="1" i="1" dirty="0">
                <a:solidFill>
                  <a:schemeClr val="tx1"/>
                </a:solidFill>
                <a:cs typeface="Times New Roman" pitchFamily="18" charset="0"/>
              </a:rPr>
              <a:t>b</a:t>
            </a:r>
            <a:endParaRPr lang="en-US" altLang="zh-CN" sz="2500" dirty="0">
              <a:cs typeface="Times New Roman" pitchFamily="18" charset="0"/>
            </a:endParaRPr>
          </a:p>
          <a:p>
            <a:pPr marL="0" indent="0">
              <a:lnSpc>
                <a:spcPts val="3200"/>
              </a:lnSpc>
              <a:spcBef>
                <a:spcPts val="0"/>
              </a:spcBef>
              <a:buClrTx/>
              <a:buNone/>
              <a:defRPr/>
            </a:pPr>
            <a:r>
              <a:rPr lang="en-US" altLang="zh-CN" sz="2500" b="1" i="1" dirty="0">
                <a:solidFill>
                  <a:srgbClr val="0070C0"/>
                </a:solidFill>
                <a:cs typeface="Times New Roman" pitchFamily="18" charset="0"/>
              </a:rPr>
              <a:t>                          	A </a:t>
            </a:r>
            <a:r>
              <a:rPr lang="en-US" altLang="zh-CN" sz="2500" b="1" dirty="0">
                <a:solidFill>
                  <a:schemeClr val="tx1"/>
                </a:solidFill>
                <a:cs typeface="Times New Roman" pitchFamily="18" charset="0"/>
              </a:rPr>
              <a:t>→ </a:t>
            </a:r>
            <a:r>
              <a:rPr lang="en-US" altLang="zh-CN" sz="2500" b="1" i="1" dirty="0">
                <a:solidFill>
                  <a:schemeClr val="tx1"/>
                </a:solidFill>
                <a:cs typeface="Times New Roman" pitchFamily="18" charset="0"/>
              </a:rPr>
              <a:t>A c </a:t>
            </a:r>
            <a:r>
              <a:rPr lang="en-US" altLang="zh-CN" sz="2500" b="1" dirty="0">
                <a:solidFill>
                  <a:schemeClr val="tx1"/>
                </a:solidFill>
                <a:cs typeface="Times New Roman" pitchFamily="18" charset="0"/>
              </a:rPr>
              <a:t>| </a:t>
            </a:r>
            <a:r>
              <a:rPr lang="en-US" altLang="zh-CN" sz="2500" b="1" i="1" dirty="0">
                <a:solidFill>
                  <a:srgbClr val="0070C0"/>
                </a:solidFill>
                <a:cs typeface="Times New Roman" pitchFamily="18" charset="0"/>
              </a:rPr>
              <a:t>S d</a:t>
            </a:r>
            <a:r>
              <a:rPr lang="en-US" altLang="zh-CN" sz="2500" b="1" dirty="0">
                <a:solidFill>
                  <a:schemeClr val="tx1"/>
                </a:solidFill>
                <a:cs typeface="Times New Roman" pitchFamily="18" charset="0"/>
              </a:rPr>
              <a:t> | </a:t>
            </a:r>
            <a:r>
              <a:rPr lang="en-US" altLang="zh-CN" sz="2500" b="1" i="1" dirty="0">
                <a:solidFill>
                  <a:schemeClr val="tx1"/>
                </a:solidFill>
                <a:cs typeface="Times New Roman" pitchFamily="18" charset="0"/>
              </a:rPr>
              <a:t>ε</a:t>
            </a:r>
          </a:p>
          <a:p>
            <a:pPr lvl="1">
              <a:lnSpc>
                <a:spcPts val="3200"/>
              </a:lnSpc>
              <a:spcBef>
                <a:spcPts val="0"/>
              </a:spcBef>
              <a:buClrTx/>
              <a:buFont typeface="Wingdings" pitchFamily="2" charset="2"/>
              <a:buChar char="Ø"/>
              <a:defRPr/>
            </a:pPr>
            <a:r>
              <a:rPr lang="zh-CN" altLang="en-US" sz="2500" b="1" dirty="0">
                <a:solidFill>
                  <a:schemeClr val="tx1"/>
                </a:solidFill>
                <a:latin typeface="+mn-ea"/>
              </a:rPr>
              <a:t>将</a:t>
            </a:r>
            <a:r>
              <a:rPr lang="en-US" altLang="zh-CN" sz="2500" b="1" i="1" dirty="0">
                <a:solidFill>
                  <a:schemeClr val="tx1"/>
                </a:solidFill>
                <a:cs typeface="Times New Roman" pitchFamily="18" charset="0"/>
              </a:rPr>
              <a:t>S</a:t>
            </a:r>
            <a:r>
              <a:rPr lang="zh-CN" altLang="en-US" sz="2500" b="1" dirty="0">
                <a:solidFill>
                  <a:schemeClr val="tx1"/>
                </a:solidFill>
                <a:latin typeface="+mn-ea"/>
              </a:rPr>
              <a:t>的定义代入</a:t>
            </a:r>
            <a:r>
              <a:rPr lang="en-US" altLang="zh-CN" sz="2500" b="1" i="1" dirty="0">
                <a:solidFill>
                  <a:schemeClr val="tx1"/>
                </a:solidFill>
                <a:cs typeface="Times New Roman" pitchFamily="18" charset="0"/>
              </a:rPr>
              <a:t>A</a:t>
            </a:r>
            <a:r>
              <a:rPr lang="en-US" altLang="zh-CN" sz="2500" b="1" dirty="0">
                <a:solidFill>
                  <a:schemeClr val="tx1"/>
                </a:solidFill>
                <a:latin typeface="+mn-ea"/>
              </a:rPr>
              <a:t>-</a:t>
            </a:r>
            <a:r>
              <a:rPr lang="zh-CN" altLang="en-US" sz="2500" b="1" dirty="0">
                <a:solidFill>
                  <a:schemeClr val="tx1"/>
                </a:solidFill>
                <a:latin typeface="+mn-ea"/>
              </a:rPr>
              <a:t>产生式，得：</a:t>
            </a:r>
            <a:endParaRPr lang="en-US" altLang="zh-CN" sz="2500" b="1" dirty="0">
              <a:solidFill>
                <a:schemeClr val="tx1"/>
              </a:solidFill>
              <a:latin typeface="+mn-ea"/>
            </a:endParaRPr>
          </a:p>
          <a:p>
            <a:pPr marL="0" lvl="1" indent="0" algn="ctr">
              <a:lnSpc>
                <a:spcPts val="3200"/>
              </a:lnSpc>
              <a:spcBef>
                <a:spcPts val="0"/>
              </a:spcBef>
              <a:buClr>
                <a:schemeClr val="folHlink"/>
              </a:buClr>
              <a:buSzPct val="60000"/>
              <a:buFont typeface="Symbol" panose="05050102010706020507" pitchFamily="18" charset="2"/>
              <a:buNone/>
              <a:defRPr/>
            </a:pPr>
            <a:r>
              <a:rPr lang="en-US" altLang="zh-CN" sz="2500" b="1" i="1" dirty="0">
                <a:solidFill>
                  <a:schemeClr val="tx1"/>
                </a:solidFill>
                <a:cs typeface="Times New Roman" pitchFamily="18" charset="0"/>
              </a:rPr>
              <a:t>A </a:t>
            </a:r>
            <a:r>
              <a:rPr lang="en-US" altLang="zh-CN" sz="2500" b="1" dirty="0">
                <a:solidFill>
                  <a:schemeClr val="tx1"/>
                </a:solidFill>
                <a:cs typeface="Times New Roman" pitchFamily="18" charset="0"/>
              </a:rPr>
              <a:t>→ </a:t>
            </a:r>
            <a:r>
              <a:rPr lang="en-US" altLang="zh-CN" sz="2500" b="1" i="1" dirty="0">
                <a:solidFill>
                  <a:schemeClr val="tx1"/>
                </a:solidFill>
                <a:cs typeface="Times New Roman" pitchFamily="18" charset="0"/>
              </a:rPr>
              <a:t>A c </a:t>
            </a:r>
            <a:r>
              <a:rPr lang="en-US" altLang="zh-CN" sz="2500" b="1" dirty="0">
                <a:solidFill>
                  <a:schemeClr val="tx1"/>
                </a:solidFill>
                <a:cs typeface="Times New Roman" pitchFamily="18" charset="0"/>
              </a:rPr>
              <a:t>| </a:t>
            </a:r>
            <a:r>
              <a:rPr lang="en-US" altLang="zh-CN" sz="2500" b="1" i="1" dirty="0">
                <a:solidFill>
                  <a:srgbClr val="0070C0"/>
                </a:solidFill>
                <a:cs typeface="Times New Roman" pitchFamily="18" charset="0"/>
              </a:rPr>
              <a:t>A </a:t>
            </a:r>
            <a:r>
              <a:rPr lang="en-US" altLang="zh-CN" sz="2500" b="1" i="1" dirty="0" err="1">
                <a:solidFill>
                  <a:srgbClr val="0070C0"/>
                </a:solidFill>
                <a:cs typeface="Times New Roman" pitchFamily="18" charset="0"/>
              </a:rPr>
              <a:t>a</a:t>
            </a:r>
            <a:r>
              <a:rPr lang="en-US" altLang="zh-CN" sz="2500" b="1" i="1" dirty="0">
                <a:solidFill>
                  <a:schemeClr val="tx1"/>
                </a:solidFill>
                <a:cs typeface="Times New Roman" pitchFamily="18" charset="0"/>
              </a:rPr>
              <a:t> d</a:t>
            </a:r>
            <a:r>
              <a:rPr lang="en-US" altLang="zh-CN" sz="2500" b="1" dirty="0">
                <a:solidFill>
                  <a:schemeClr val="tx1"/>
                </a:solidFill>
                <a:cs typeface="Times New Roman" pitchFamily="18" charset="0"/>
              </a:rPr>
              <a:t> | </a:t>
            </a:r>
            <a:r>
              <a:rPr lang="en-US" altLang="zh-CN" sz="2500" b="1" i="1" dirty="0">
                <a:solidFill>
                  <a:srgbClr val="0070C0"/>
                </a:solidFill>
                <a:cs typeface="Times New Roman" pitchFamily="18" charset="0"/>
              </a:rPr>
              <a:t>b </a:t>
            </a:r>
            <a:r>
              <a:rPr lang="en-US" altLang="zh-CN" sz="2500" b="1" i="1" dirty="0">
                <a:solidFill>
                  <a:schemeClr val="tx1"/>
                </a:solidFill>
                <a:cs typeface="Times New Roman" pitchFamily="18" charset="0"/>
              </a:rPr>
              <a:t>d</a:t>
            </a:r>
            <a:r>
              <a:rPr lang="en-US" altLang="zh-CN" sz="2500" b="1" dirty="0">
                <a:solidFill>
                  <a:schemeClr val="tx1"/>
                </a:solidFill>
                <a:cs typeface="Times New Roman" pitchFamily="18" charset="0"/>
              </a:rPr>
              <a:t> | </a:t>
            </a:r>
            <a:r>
              <a:rPr lang="en-US" altLang="zh-CN" sz="2500" b="1" i="1" dirty="0">
                <a:solidFill>
                  <a:schemeClr val="tx1"/>
                </a:solidFill>
                <a:cs typeface="Times New Roman" pitchFamily="18" charset="0"/>
              </a:rPr>
              <a:t>ε </a:t>
            </a:r>
            <a:endParaRPr lang="en-US" altLang="zh-CN" sz="2500" b="1" dirty="0">
              <a:solidFill>
                <a:schemeClr val="tx1"/>
              </a:solidFill>
              <a:cs typeface="Times New Roman" pitchFamily="18" charset="0"/>
            </a:endParaRPr>
          </a:p>
          <a:p>
            <a:pPr lvl="1">
              <a:lnSpc>
                <a:spcPts val="3200"/>
              </a:lnSpc>
              <a:spcBef>
                <a:spcPts val="0"/>
              </a:spcBef>
              <a:buClrTx/>
              <a:buFont typeface="Wingdings" pitchFamily="2" charset="2"/>
              <a:buChar char="Ø"/>
              <a:defRPr/>
            </a:pPr>
            <a:r>
              <a:rPr lang="zh-CN" altLang="en-US" sz="2500" b="1" dirty="0">
                <a:solidFill>
                  <a:schemeClr val="tx1"/>
                </a:solidFill>
                <a:latin typeface="+mn-ea"/>
              </a:rPr>
              <a:t>消除</a:t>
            </a:r>
            <a:r>
              <a:rPr lang="en-US" altLang="zh-CN" sz="2500" b="1" i="1" dirty="0">
                <a:solidFill>
                  <a:schemeClr val="tx1"/>
                </a:solidFill>
                <a:cs typeface="Times New Roman" pitchFamily="18" charset="0"/>
              </a:rPr>
              <a:t>A</a:t>
            </a:r>
            <a:r>
              <a:rPr lang="en-US" altLang="zh-CN" sz="2500" b="1" dirty="0">
                <a:solidFill>
                  <a:schemeClr val="tx1"/>
                </a:solidFill>
                <a:latin typeface="+mn-ea"/>
              </a:rPr>
              <a:t>-</a:t>
            </a:r>
            <a:r>
              <a:rPr lang="zh-CN" altLang="en-US" sz="2500" b="1" dirty="0">
                <a:solidFill>
                  <a:schemeClr val="tx1"/>
                </a:solidFill>
                <a:latin typeface="+mn-ea"/>
              </a:rPr>
              <a:t>产生式的直接左递归，得：</a:t>
            </a:r>
            <a:endParaRPr lang="en-US" altLang="zh-CN" sz="2500" dirty="0">
              <a:latin typeface="+mn-ea"/>
            </a:endParaRPr>
          </a:p>
          <a:p>
            <a:pPr marL="303213" lvl="1" indent="0">
              <a:lnSpc>
                <a:spcPts val="3200"/>
              </a:lnSpc>
              <a:spcBef>
                <a:spcPts val="0"/>
              </a:spcBef>
              <a:buClrTx/>
              <a:buNone/>
              <a:defRPr/>
            </a:pPr>
            <a:r>
              <a:rPr lang="en-US" altLang="zh-CN" sz="2500" b="1" i="1" dirty="0">
                <a:solidFill>
                  <a:schemeClr val="tx1"/>
                </a:solidFill>
                <a:latin typeface="+mn-ea"/>
                <a:cs typeface="Times New Roman" pitchFamily="18" charset="0"/>
              </a:rPr>
              <a:t>                        </a:t>
            </a:r>
            <a:r>
              <a:rPr lang="en-US" altLang="zh-CN" sz="2500" b="1" i="1" dirty="0">
                <a:solidFill>
                  <a:schemeClr val="tx1"/>
                </a:solidFill>
                <a:cs typeface="Times New Roman" pitchFamily="18" charset="0"/>
              </a:rPr>
              <a:t>A </a:t>
            </a:r>
            <a:r>
              <a:rPr lang="en-US" altLang="zh-CN" sz="2500" b="1" dirty="0">
                <a:solidFill>
                  <a:schemeClr val="tx1"/>
                </a:solidFill>
                <a:cs typeface="Times New Roman" pitchFamily="18" charset="0"/>
              </a:rPr>
              <a:t>→ </a:t>
            </a:r>
            <a:r>
              <a:rPr lang="en-US" altLang="zh-CN" sz="2500" b="1" i="1" dirty="0">
                <a:solidFill>
                  <a:schemeClr val="tx1"/>
                </a:solidFill>
                <a:cs typeface="Times New Roman" pitchFamily="18" charset="0"/>
              </a:rPr>
              <a:t>b d</a:t>
            </a:r>
            <a:r>
              <a:rPr lang="en-US" altLang="zh-CN" sz="2500" b="1" dirty="0">
                <a:solidFill>
                  <a:schemeClr val="tx1"/>
                </a:solidFill>
                <a:cs typeface="Times New Roman" pitchFamily="18" charset="0"/>
              </a:rPr>
              <a:t> </a:t>
            </a:r>
            <a:r>
              <a:rPr lang="en-US" altLang="zh-CN" sz="2500" b="1" i="1" dirty="0">
                <a:solidFill>
                  <a:schemeClr val="tx1"/>
                </a:solidFill>
                <a:cs typeface="Times New Roman" pitchFamily="18" charset="0"/>
              </a:rPr>
              <a:t>A</a:t>
            </a:r>
            <a:r>
              <a:rPr kumimoji="1" lang="en-US" altLang="zh-CN" sz="2500" dirty="0">
                <a:ea typeface="楷体_GB2312" pitchFamily="49" charset="-122"/>
                <a:cs typeface="Times New Roman" pitchFamily="18" charset="0"/>
              </a:rPr>
              <a:t>′</a:t>
            </a:r>
            <a:r>
              <a:rPr lang="en-US" altLang="zh-CN" sz="2500" b="1" dirty="0">
                <a:solidFill>
                  <a:schemeClr val="tx1"/>
                </a:solidFill>
                <a:cs typeface="Times New Roman" pitchFamily="18" charset="0"/>
              </a:rPr>
              <a:t> | </a:t>
            </a:r>
            <a:r>
              <a:rPr lang="en-US" altLang="zh-CN" sz="2500" b="1" i="1" dirty="0">
                <a:solidFill>
                  <a:schemeClr val="tx1"/>
                </a:solidFill>
                <a:cs typeface="Times New Roman" pitchFamily="18" charset="0"/>
              </a:rPr>
              <a:t>A</a:t>
            </a:r>
            <a:r>
              <a:rPr kumimoji="1" lang="en-US" altLang="zh-CN" sz="2500" dirty="0">
                <a:ea typeface="楷体_GB2312" pitchFamily="49" charset="-122"/>
                <a:cs typeface="Times New Roman" pitchFamily="18" charset="0"/>
              </a:rPr>
              <a:t>′</a:t>
            </a:r>
            <a:endParaRPr lang="en-US" altLang="zh-CN" sz="2500" i="1" dirty="0">
              <a:cs typeface="Times New Roman" pitchFamily="18" charset="0"/>
            </a:endParaRPr>
          </a:p>
          <a:p>
            <a:pPr marL="303213" lvl="1" indent="0">
              <a:lnSpc>
                <a:spcPts val="3200"/>
              </a:lnSpc>
              <a:spcBef>
                <a:spcPts val="0"/>
              </a:spcBef>
              <a:buClrTx/>
              <a:buNone/>
              <a:defRPr/>
            </a:pPr>
            <a:r>
              <a:rPr lang="en-US" altLang="zh-CN" sz="2500" b="1" i="1" dirty="0">
                <a:solidFill>
                  <a:schemeClr val="tx1"/>
                </a:solidFill>
                <a:cs typeface="Times New Roman" pitchFamily="18" charset="0"/>
              </a:rPr>
              <a:t>                       A</a:t>
            </a:r>
            <a:r>
              <a:rPr kumimoji="1" lang="en-US" altLang="zh-CN" sz="2500" dirty="0">
                <a:ea typeface="楷体_GB2312" pitchFamily="49" charset="-122"/>
                <a:cs typeface="Times New Roman" pitchFamily="18" charset="0"/>
              </a:rPr>
              <a:t>′</a:t>
            </a:r>
            <a:r>
              <a:rPr lang="en-US" altLang="zh-CN" sz="2500" b="1" dirty="0">
                <a:solidFill>
                  <a:schemeClr val="tx1"/>
                </a:solidFill>
                <a:cs typeface="Times New Roman" pitchFamily="18" charset="0"/>
              </a:rPr>
              <a:t> → </a:t>
            </a:r>
            <a:r>
              <a:rPr lang="en-US" altLang="zh-CN" sz="2500" b="1" i="1" dirty="0">
                <a:solidFill>
                  <a:schemeClr val="tx1"/>
                </a:solidFill>
                <a:cs typeface="Times New Roman" pitchFamily="18" charset="0"/>
              </a:rPr>
              <a:t>c A</a:t>
            </a:r>
            <a:r>
              <a:rPr kumimoji="1" lang="en-US" altLang="zh-CN" sz="2500" dirty="0">
                <a:ea typeface="楷体_GB2312" pitchFamily="49" charset="-122"/>
                <a:cs typeface="Times New Roman" pitchFamily="18" charset="0"/>
              </a:rPr>
              <a:t>′</a:t>
            </a:r>
            <a:r>
              <a:rPr lang="en-US" altLang="zh-CN" sz="2500" b="1" i="1" dirty="0">
                <a:solidFill>
                  <a:schemeClr val="tx1"/>
                </a:solidFill>
                <a:cs typeface="Times New Roman" pitchFamily="18" charset="0"/>
              </a:rPr>
              <a:t> </a:t>
            </a:r>
            <a:r>
              <a:rPr lang="en-US" altLang="zh-CN" sz="2500" b="1" dirty="0">
                <a:solidFill>
                  <a:schemeClr val="tx1"/>
                </a:solidFill>
                <a:cs typeface="Times New Roman" pitchFamily="18" charset="0"/>
              </a:rPr>
              <a:t>| </a:t>
            </a:r>
            <a:r>
              <a:rPr lang="en-US" altLang="zh-CN" sz="2500" b="1" i="1" dirty="0">
                <a:solidFill>
                  <a:schemeClr val="tx1"/>
                </a:solidFill>
                <a:cs typeface="Times New Roman" pitchFamily="18" charset="0"/>
              </a:rPr>
              <a:t>a d</a:t>
            </a:r>
            <a:r>
              <a:rPr lang="en-US" altLang="zh-CN" sz="2500" b="1" dirty="0">
                <a:solidFill>
                  <a:schemeClr val="tx1"/>
                </a:solidFill>
                <a:cs typeface="Times New Roman" pitchFamily="18" charset="0"/>
              </a:rPr>
              <a:t> </a:t>
            </a:r>
            <a:r>
              <a:rPr lang="en-US" altLang="zh-CN" sz="2500" b="1" i="1" dirty="0">
                <a:solidFill>
                  <a:schemeClr val="tx1"/>
                </a:solidFill>
                <a:cs typeface="Times New Roman" pitchFamily="18" charset="0"/>
              </a:rPr>
              <a:t>A</a:t>
            </a:r>
            <a:r>
              <a:rPr kumimoji="1" lang="en-US" altLang="zh-CN" sz="2500" dirty="0">
                <a:ea typeface="楷体_GB2312" pitchFamily="49" charset="-122"/>
                <a:cs typeface="Times New Roman" pitchFamily="18" charset="0"/>
              </a:rPr>
              <a:t>′</a:t>
            </a:r>
            <a:r>
              <a:rPr lang="en-US" altLang="zh-CN" sz="2500" b="1" dirty="0">
                <a:solidFill>
                  <a:schemeClr val="tx1"/>
                </a:solidFill>
                <a:cs typeface="Times New Roman" pitchFamily="18" charset="0"/>
              </a:rPr>
              <a:t> | </a:t>
            </a:r>
            <a:r>
              <a:rPr lang="en-US" altLang="zh-CN" sz="2500" b="1" i="1" dirty="0">
                <a:solidFill>
                  <a:schemeClr val="tx1"/>
                </a:solidFill>
                <a:cs typeface="Times New Roman" pitchFamily="18" charset="0"/>
              </a:rPr>
              <a:t>ε</a:t>
            </a:r>
          </a:p>
          <a:p>
            <a:pPr lvl="1">
              <a:lnSpc>
                <a:spcPts val="3200"/>
              </a:lnSpc>
              <a:spcBef>
                <a:spcPts val="0"/>
              </a:spcBef>
              <a:defRPr/>
            </a:pPr>
            <a:r>
              <a:rPr lang="zh-CN" altLang="en-US" sz="2400" dirty="0">
                <a:cs typeface="Times New Roman" pitchFamily="18" charset="0"/>
              </a:rPr>
              <a:t>得改造后文法：</a:t>
            </a:r>
            <a:r>
              <a:rPr lang="en-US" altLang="zh-CN" sz="2400" i="1" dirty="0">
                <a:cs typeface="Times New Roman" pitchFamily="18" charset="0"/>
              </a:rPr>
              <a:t>S </a:t>
            </a:r>
            <a:r>
              <a:rPr lang="en-US" altLang="zh-CN" sz="2400" dirty="0">
                <a:cs typeface="Times New Roman" pitchFamily="18" charset="0"/>
              </a:rPr>
              <a:t>→ </a:t>
            </a:r>
            <a:r>
              <a:rPr lang="en-US" altLang="zh-CN" sz="2400" i="1" dirty="0">
                <a:solidFill>
                  <a:srgbClr val="0070C0"/>
                </a:solidFill>
                <a:cs typeface="Times New Roman" pitchFamily="18" charset="0"/>
              </a:rPr>
              <a:t>A</a:t>
            </a:r>
            <a:r>
              <a:rPr lang="en-US" altLang="zh-CN" sz="2400" i="1" dirty="0">
                <a:cs typeface="Times New Roman" pitchFamily="18" charset="0"/>
              </a:rPr>
              <a:t> </a:t>
            </a:r>
            <a:r>
              <a:rPr lang="en-US" altLang="zh-CN" sz="2400" i="1" dirty="0" err="1">
                <a:cs typeface="Times New Roman" pitchFamily="18" charset="0"/>
              </a:rPr>
              <a:t>a</a:t>
            </a:r>
            <a:r>
              <a:rPr lang="en-US" altLang="zh-CN" sz="2400" i="1" dirty="0">
                <a:cs typeface="Times New Roman" pitchFamily="18" charset="0"/>
              </a:rPr>
              <a:t> </a:t>
            </a:r>
            <a:r>
              <a:rPr lang="en-US" altLang="zh-CN" sz="2400" dirty="0">
                <a:cs typeface="Times New Roman" pitchFamily="18" charset="0"/>
              </a:rPr>
              <a:t>| </a:t>
            </a:r>
            <a:r>
              <a:rPr lang="en-US" altLang="zh-CN" sz="2400" i="1" dirty="0">
                <a:cs typeface="Times New Roman" pitchFamily="18" charset="0"/>
              </a:rPr>
              <a:t>b</a:t>
            </a:r>
            <a:endParaRPr lang="en-US" altLang="zh-CN" sz="2400" dirty="0">
              <a:cs typeface="Times New Roman" pitchFamily="18" charset="0"/>
            </a:endParaRPr>
          </a:p>
          <a:p>
            <a:pPr marL="0" lvl="1" indent="0" algn="ctr">
              <a:lnSpc>
                <a:spcPts val="3200"/>
              </a:lnSpc>
              <a:spcBef>
                <a:spcPts val="0"/>
              </a:spcBef>
              <a:buClr>
                <a:schemeClr val="folHlink"/>
              </a:buClr>
              <a:buSzPct val="60000"/>
              <a:buFont typeface="Symbol" panose="05050102010706020507" pitchFamily="18" charset="2"/>
              <a:buNone/>
              <a:defRPr/>
            </a:pPr>
            <a:r>
              <a:rPr lang="en-US" altLang="zh-CN" sz="2400" i="1" dirty="0">
                <a:cs typeface="Times New Roman" pitchFamily="18" charset="0"/>
              </a:rPr>
              <a:t>A </a:t>
            </a:r>
            <a:r>
              <a:rPr lang="en-US" altLang="zh-CN" sz="2400" dirty="0">
                <a:cs typeface="Times New Roman" pitchFamily="18" charset="0"/>
              </a:rPr>
              <a:t>→ </a:t>
            </a:r>
            <a:r>
              <a:rPr lang="en-US" altLang="zh-CN" sz="2400" i="1" dirty="0">
                <a:cs typeface="Times New Roman" pitchFamily="18" charset="0"/>
              </a:rPr>
              <a:t>b d</a:t>
            </a:r>
            <a:r>
              <a:rPr lang="en-US" altLang="zh-CN" sz="2400" dirty="0">
                <a:cs typeface="Times New Roman" pitchFamily="18" charset="0"/>
              </a:rPr>
              <a:t> </a:t>
            </a:r>
            <a:r>
              <a:rPr lang="en-US" altLang="zh-CN" sz="2400" i="1" dirty="0">
                <a:cs typeface="Times New Roman" pitchFamily="18" charset="0"/>
              </a:rPr>
              <a:t>A</a:t>
            </a:r>
            <a:r>
              <a:rPr kumimoji="1" lang="en-US" altLang="zh-CN" sz="2400" dirty="0">
                <a:ea typeface="楷体_GB2312" pitchFamily="49" charset="-122"/>
                <a:cs typeface="Times New Roman" pitchFamily="18" charset="0"/>
              </a:rPr>
              <a:t>′</a:t>
            </a:r>
            <a:r>
              <a:rPr lang="en-US" altLang="zh-CN" sz="2400" dirty="0">
                <a:cs typeface="Times New Roman" pitchFamily="18" charset="0"/>
              </a:rPr>
              <a:t> | </a:t>
            </a:r>
            <a:r>
              <a:rPr lang="en-US" altLang="zh-CN" sz="2400" i="1" dirty="0">
                <a:cs typeface="Times New Roman" pitchFamily="18" charset="0"/>
              </a:rPr>
              <a:t>A</a:t>
            </a:r>
            <a:r>
              <a:rPr kumimoji="1" lang="en-US" altLang="zh-CN" sz="2400" dirty="0">
                <a:ea typeface="楷体_GB2312" pitchFamily="49" charset="-122"/>
                <a:cs typeface="Times New Roman" pitchFamily="18" charset="0"/>
              </a:rPr>
              <a:t>′</a:t>
            </a:r>
            <a:r>
              <a:rPr lang="en-US" altLang="zh-CN" sz="2400" i="1" dirty="0">
                <a:cs typeface="Times New Roman" pitchFamily="18" charset="0"/>
              </a:rPr>
              <a:t>     A</a:t>
            </a:r>
            <a:r>
              <a:rPr kumimoji="1" lang="en-US" altLang="zh-CN" sz="2400" dirty="0">
                <a:ea typeface="楷体_GB2312" pitchFamily="49" charset="-122"/>
                <a:cs typeface="Times New Roman" pitchFamily="18" charset="0"/>
              </a:rPr>
              <a:t>′</a:t>
            </a:r>
            <a:r>
              <a:rPr lang="en-US" altLang="zh-CN" sz="2400" dirty="0">
                <a:cs typeface="Times New Roman" pitchFamily="18" charset="0"/>
              </a:rPr>
              <a:t> → </a:t>
            </a:r>
            <a:r>
              <a:rPr lang="en-US" altLang="zh-CN" sz="2400" i="1" dirty="0">
                <a:cs typeface="Times New Roman" pitchFamily="18" charset="0"/>
              </a:rPr>
              <a:t>c A</a:t>
            </a:r>
            <a:r>
              <a:rPr kumimoji="1" lang="en-US" altLang="zh-CN" sz="2400" dirty="0">
                <a:ea typeface="楷体_GB2312" pitchFamily="49" charset="-122"/>
                <a:cs typeface="Times New Roman" pitchFamily="18" charset="0"/>
              </a:rPr>
              <a:t>′ </a:t>
            </a:r>
            <a:r>
              <a:rPr lang="en-US" altLang="zh-CN" sz="2400" dirty="0">
                <a:cs typeface="Times New Roman" pitchFamily="18" charset="0"/>
              </a:rPr>
              <a:t>| </a:t>
            </a:r>
            <a:r>
              <a:rPr lang="en-US" altLang="zh-CN" sz="2400" i="1" dirty="0">
                <a:cs typeface="Times New Roman" pitchFamily="18" charset="0"/>
              </a:rPr>
              <a:t>a d</a:t>
            </a:r>
            <a:r>
              <a:rPr lang="en-US" altLang="zh-CN" sz="2400" dirty="0">
                <a:cs typeface="Times New Roman" pitchFamily="18" charset="0"/>
              </a:rPr>
              <a:t> </a:t>
            </a:r>
            <a:r>
              <a:rPr lang="en-US" altLang="zh-CN" sz="2400" i="1" dirty="0">
                <a:cs typeface="Times New Roman" pitchFamily="18" charset="0"/>
              </a:rPr>
              <a:t>A</a:t>
            </a:r>
            <a:r>
              <a:rPr kumimoji="1" lang="en-US" altLang="zh-CN" sz="2400" dirty="0">
                <a:ea typeface="楷体_GB2312" pitchFamily="49" charset="-122"/>
                <a:cs typeface="Times New Roman" pitchFamily="18" charset="0"/>
              </a:rPr>
              <a:t>′</a:t>
            </a:r>
            <a:r>
              <a:rPr lang="en-US" altLang="zh-CN" sz="2400" dirty="0">
                <a:cs typeface="Times New Roman" pitchFamily="18" charset="0"/>
              </a:rPr>
              <a:t> | </a:t>
            </a:r>
            <a:r>
              <a:rPr lang="en-US" altLang="zh-CN" sz="2400" i="1" dirty="0">
                <a:cs typeface="Times New Roman" pitchFamily="18" charset="0"/>
              </a:rPr>
              <a:t>ε</a:t>
            </a:r>
          </a:p>
          <a:p>
            <a:pPr lvl="1">
              <a:lnSpc>
                <a:spcPts val="3200"/>
              </a:lnSpc>
              <a:spcBef>
                <a:spcPts val="0"/>
              </a:spcBef>
              <a:defRPr/>
            </a:pPr>
            <a:endParaRPr lang="en-US" altLang="zh-CN" sz="2400" dirty="0">
              <a:cs typeface="Times New Roman" pitchFamily="18" charset="0"/>
            </a:endParaRPr>
          </a:p>
          <a:p>
            <a:pPr>
              <a:lnSpc>
                <a:spcPts val="3200"/>
              </a:lnSpc>
              <a:spcBef>
                <a:spcPts val="0"/>
              </a:spcBef>
              <a:defRPr/>
            </a:pPr>
            <a:endParaRPr lang="zh-CN" altLang="en-US" dirty="0"/>
          </a:p>
        </p:txBody>
      </p:sp>
      <p:sp>
        <p:nvSpPr>
          <p:cNvPr id="4" name="矩形 3">
            <a:extLst>
              <a:ext uri="{FF2B5EF4-FFF2-40B4-BE49-F238E27FC236}">
                <a16:creationId xmlns:a16="http://schemas.microsoft.com/office/drawing/2014/main" id="{4F111DD7-E28D-4724-B4FF-751F939EEAED}"/>
              </a:ext>
            </a:extLst>
          </p:cNvPr>
          <p:cNvSpPr>
            <a:spLocks noChangeArrowheads="1"/>
          </p:cNvSpPr>
          <p:nvPr/>
        </p:nvSpPr>
        <p:spPr bwMode="auto">
          <a:xfrm>
            <a:off x="6732240" y="1362075"/>
            <a:ext cx="1276350" cy="679450"/>
          </a:xfrm>
          <a:prstGeom prst="rect">
            <a:avLst/>
          </a:prstGeom>
          <a:noFill/>
          <a:ln>
            <a:noFill/>
          </a:ln>
        </p:spPr>
        <p:txBody>
          <a:bodyPr wrap="none">
            <a:spAutoFit/>
          </a:bodyPr>
          <a:lstStyle>
            <a:lvl1pPr>
              <a:defRPr>
                <a:solidFill>
                  <a:schemeClr val="tx1"/>
                </a:solidFill>
                <a:latin typeface="Tahoma" panose="020B0604030504040204" pitchFamily="34" charset="0"/>
                <a:ea typeface="SimSun" panose="02010600030101010101" pitchFamily="2" charset="-122"/>
              </a:defRPr>
            </a:lvl1pPr>
            <a:lvl2pPr marL="742950" indent="-285750">
              <a:defRPr>
                <a:solidFill>
                  <a:schemeClr val="tx1"/>
                </a:solidFill>
                <a:latin typeface="Tahoma" panose="020B0604030504040204" pitchFamily="34" charset="0"/>
                <a:ea typeface="SimSun" panose="02010600030101010101" pitchFamily="2" charset="-122"/>
              </a:defRPr>
            </a:lvl2pPr>
            <a:lvl3pPr marL="1143000" indent="-228600">
              <a:defRPr>
                <a:solidFill>
                  <a:schemeClr val="tx1"/>
                </a:solidFill>
                <a:latin typeface="Tahoma" panose="020B0604030504040204" pitchFamily="34" charset="0"/>
                <a:ea typeface="SimSun" panose="02010600030101010101" pitchFamily="2" charset="-122"/>
              </a:defRPr>
            </a:lvl3pPr>
            <a:lvl4pPr marL="1600200" indent="-228600">
              <a:defRPr>
                <a:solidFill>
                  <a:schemeClr val="tx1"/>
                </a:solidFill>
                <a:latin typeface="Tahoma" panose="020B0604030504040204" pitchFamily="34" charset="0"/>
                <a:ea typeface="SimSun" panose="02010600030101010101" pitchFamily="2" charset="-122"/>
              </a:defRPr>
            </a:lvl4pPr>
            <a:lvl5pPr marL="2057400" indent="-228600">
              <a:defRPr>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SimSun" panose="02010600030101010101" pitchFamily="2" charset="-122"/>
              </a:defRPr>
            </a:lvl9pPr>
          </a:lstStyle>
          <a:p>
            <a:pPr eaLnBrk="1" hangingPunct="1">
              <a:lnSpc>
                <a:spcPts val="2000"/>
              </a:lnSpc>
              <a:spcBef>
                <a:spcPct val="20000"/>
              </a:spcBef>
              <a:buClr>
                <a:srgbClr val="3333CC"/>
              </a:buClr>
              <a:buSzPct val="100000"/>
              <a:defRPr/>
            </a:pPr>
            <a:r>
              <a:rPr lang="en-US" altLang="zh-CN" sz="2400" b="1" i="1" dirty="0">
                <a:solidFill>
                  <a:schemeClr val="tx2">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S</a:t>
            </a:r>
            <a:r>
              <a:rPr lang="en-US" altLang="zh-CN" sz="2400" b="1" dirty="0">
                <a:solidFill>
                  <a:schemeClr val="tx2">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zh-CN" altLang="en-US" sz="2400" b="1" dirty="0">
                <a:solidFill>
                  <a:schemeClr val="tx2">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2400" b="1" i="1" dirty="0" err="1">
                <a:solidFill>
                  <a:schemeClr val="tx2">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Aa</a:t>
            </a:r>
            <a:endParaRPr kumimoji="1" lang="en-US" altLang="zh-CN" sz="2400" b="1" i="1" dirty="0">
              <a:solidFill>
                <a:schemeClr val="tx2">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eaLnBrk="1" hangingPunct="1">
              <a:lnSpc>
                <a:spcPts val="2000"/>
              </a:lnSpc>
              <a:spcBef>
                <a:spcPct val="20000"/>
              </a:spcBef>
              <a:buClr>
                <a:srgbClr val="3333CC"/>
              </a:buClr>
              <a:buSzPct val="100000"/>
              <a:defRPr/>
            </a:pPr>
            <a:r>
              <a:rPr lang="en-US" altLang="zh-CN" sz="2400" b="1" dirty="0">
                <a:solidFill>
                  <a:schemeClr val="tx2">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zh-CN" altLang="en-US" sz="2400" b="1" dirty="0">
                <a:solidFill>
                  <a:schemeClr val="tx2">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2400" b="1" i="1" dirty="0" err="1">
                <a:solidFill>
                  <a:schemeClr val="tx2">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Sda</a:t>
            </a:r>
            <a:endParaRPr kumimoji="1" lang="en-US" altLang="zh-CN" sz="2400" b="1" i="1" dirty="0">
              <a:solidFill>
                <a:schemeClr val="tx2">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5" name="灯片编号占位符 4">
            <a:extLst>
              <a:ext uri="{FF2B5EF4-FFF2-40B4-BE49-F238E27FC236}">
                <a16:creationId xmlns:a16="http://schemas.microsoft.com/office/drawing/2014/main" id="{5532D3CE-B803-4FFD-87FD-0905A8F121D4}"/>
              </a:ext>
            </a:extLst>
          </p:cNvPr>
          <p:cNvSpPr>
            <a:spLocks noGrp="1"/>
          </p:cNvSpPr>
          <p:nvPr>
            <p:ph type="sldNum" sz="quarter" idx="12"/>
          </p:nvPr>
        </p:nvSpPr>
        <p:spPr/>
        <p:txBody>
          <a:bodyPr/>
          <a:lstStyle/>
          <a:p>
            <a:pPr>
              <a:defRPr/>
            </a:pPr>
            <a:fld id="{EA567855-7F13-4FC5-AD61-2B82F6443E16}" type="slidenum">
              <a:rPr lang="zh-CN" altLang="en-US" smtClean="0"/>
              <a:pPr>
                <a:defRPr/>
              </a:pPr>
              <a:t>23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p:cTn id="19"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4">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nodeType="clickEffect">
                                  <p:stCondLst>
                                    <p:cond delay="0"/>
                                  </p:stCondLst>
                                  <p:childTnLst>
                                    <p:set>
                                      <p:cBhvr>
                                        <p:cTn id="25" dur="1" fill="hold">
                                          <p:stCondLst>
                                            <p:cond delay="0"/>
                                          </p:stCondLst>
                                        </p:cTn>
                                        <p:tgtEl>
                                          <p:spTgt spid="4">
                                            <p:txEl>
                                              <p:pRg st="1" end="1"/>
                                            </p:txEl>
                                          </p:spTgt>
                                        </p:tgtEl>
                                        <p:attrNameLst>
                                          <p:attrName>style.visibility</p:attrName>
                                        </p:attrNameLst>
                                      </p:cBhvr>
                                      <p:to>
                                        <p:strVal val="visible"/>
                                      </p:to>
                                    </p:set>
                                    <p:anim calcmode="lin" valueType="num">
                                      <p:cBhvr>
                                        <p:cTn id="26"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27"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28" dur="500"/>
                                        <p:tgtEl>
                                          <p:spTgt spid="4">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3" presetClass="exit" presetSubtype="32" fill="hold" nodeType="clickEffect">
                                  <p:stCondLst>
                                    <p:cond delay="0"/>
                                  </p:stCondLst>
                                  <p:childTnLst>
                                    <p:anim calcmode="lin" valueType="num">
                                      <p:cBhvr>
                                        <p:cTn id="32" dur="500"/>
                                        <p:tgtEl>
                                          <p:spTgt spid="4">
                                            <p:txEl>
                                              <p:pRg st="0" end="0"/>
                                            </p:txEl>
                                          </p:spTgt>
                                        </p:tgtEl>
                                        <p:attrNameLst>
                                          <p:attrName>ppt_w</p:attrName>
                                        </p:attrNameLst>
                                      </p:cBhvr>
                                      <p:tavLst>
                                        <p:tav tm="0">
                                          <p:val>
                                            <p:strVal val="ppt_w"/>
                                          </p:val>
                                        </p:tav>
                                        <p:tav tm="100000">
                                          <p:val>
                                            <p:fltVal val="0"/>
                                          </p:val>
                                        </p:tav>
                                      </p:tavLst>
                                    </p:anim>
                                    <p:anim calcmode="lin" valueType="num">
                                      <p:cBhvr>
                                        <p:cTn id="33" dur="500"/>
                                        <p:tgtEl>
                                          <p:spTgt spid="4">
                                            <p:txEl>
                                              <p:pRg st="0" end="0"/>
                                            </p:txEl>
                                          </p:spTgt>
                                        </p:tgtEl>
                                        <p:attrNameLst>
                                          <p:attrName>ppt_h</p:attrName>
                                        </p:attrNameLst>
                                      </p:cBhvr>
                                      <p:tavLst>
                                        <p:tav tm="0">
                                          <p:val>
                                            <p:strVal val="ppt_h"/>
                                          </p:val>
                                        </p:tav>
                                        <p:tav tm="100000">
                                          <p:val>
                                            <p:fltVal val="0"/>
                                          </p:val>
                                        </p:tav>
                                      </p:tavLst>
                                    </p:anim>
                                    <p:animEffect transition="out" filter="fade">
                                      <p:cBhvr>
                                        <p:cTn id="34" dur="500"/>
                                        <p:tgtEl>
                                          <p:spTgt spid="4">
                                            <p:txEl>
                                              <p:pRg st="0" end="0"/>
                                            </p:txEl>
                                          </p:spTgt>
                                        </p:tgtEl>
                                      </p:cBhvr>
                                    </p:animEffect>
                                    <p:set>
                                      <p:cBhvr>
                                        <p:cTn id="35" dur="1" fill="hold">
                                          <p:stCondLst>
                                            <p:cond delay="499"/>
                                          </p:stCondLst>
                                        </p:cTn>
                                        <p:tgtEl>
                                          <p:spTgt spid="4">
                                            <p:txEl>
                                              <p:pRg st="0" end="0"/>
                                            </p:txEl>
                                          </p:spTgt>
                                        </p:tgtEl>
                                        <p:attrNameLst>
                                          <p:attrName>style.visibility</p:attrName>
                                        </p:attrNameLst>
                                      </p:cBhvr>
                                      <p:to>
                                        <p:strVal val="hidden"/>
                                      </p:to>
                                    </p:set>
                                  </p:childTnLst>
                                </p:cTn>
                              </p:par>
                              <p:par>
                                <p:cTn id="36" presetID="53" presetClass="exit" presetSubtype="32" fill="hold" nodeType="withEffect">
                                  <p:stCondLst>
                                    <p:cond delay="0"/>
                                  </p:stCondLst>
                                  <p:childTnLst>
                                    <p:anim calcmode="lin" valueType="num">
                                      <p:cBhvr>
                                        <p:cTn id="37" dur="500"/>
                                        <p:tgtEl>
                                          <p:spTgt spid="4">
                                            <p:txEl>
                                              <p:pRg st="1" end="1"/>
                                            </p:txEl>
                                          </p:spTgt>
                                        </p:tgtEl>
                                        <p:attrNameLst>
                                          <p:attrName>ppt_w</p:attrName>
                                        </p:attrNameLst>
                                      </p:cBhvr>
                                      <p:tavLst>
                                        <p:tav tm="0">
                                          <p:val>
                                            <p:strVal val="ppt_w"/>
                                          </p:val>
                                        </p:tav>
                                        <p:tav tm="100000">
                                          <p:val>
                                            <p:fltVal val="0"/>
                                          </p:val>
                                        </p:tav>
                                      </p:tavLst>
                                    </p:anim>
                                    <p:anim calcmode="lin" valueType="num">
                                      <p:cBhvr>
                                        <p:cTn id="38" dur="500"/>
                                        <p:tgtEl>
                                          <p:spTgt spid="4">
                                            <p:txEl>
                                              <p:pRg st="1" end="1"/>
                                            </p:txEl>
                                          </p:spTgt>
                                        </p:tgtEl>
                                        <p:attrNameLst>
                                          <p:attrName>ppt_h</p:attrName>
                                        </p:attrNameLst>
                                      </p:cBhvr>
                                      <p:tavLst>
                                        <p:tav tm="0">
                                          <p:val>
                                            <p:strVal val="ppt_h"/>
                                          </p:val>
                                        </p:tav>
                                        <p:tav tm="100000">
                                          <p:val>
                                            <p:fltVal val="0"/>
                                          </p:val>
                                        </p:tav>
                                      </p:tavLst>
                                    </p:anim>
                                    <p:animEffect transition="out" filter="fade">
                                      <p:cBhvr>
                                        <p:cTn id="39" dur="500"/>
                                        <p:tgtEl>
                                          <p:spTgt spid="4">
                                            <p:txEl>
                                              <p:pRg st="1" end="1"/>
                                            </p:txEl>
                                          </p:spTgt>
                                        </p:tgtEl>
                                      </p:cBhvr>
                                    </p:animEffect>
                                    <p:set>
                                      <p:cBhvr>
                                        <p:cTn id="40" dur="1" fill="hold">
                                          <p:stCondLst>
                                            <p:cond delay="499"/>
                                          </p:stCondLst>
                                        </p:cTn>
                                        <p:tgtEl>
                                          <p:spTgt spid="4">
                                            <p:txEl>
                                              <p:pRg st="1" end="1"/>
                                            </p:txEl>
                                          </p:spTgt>
                                        </p:tgtEl>
                                        <p:attrNameLst>
                                          <p:attrName>style.visibility</p:attrName>
                                        </p:attrNameLst>
                                      </p:cBhvr>
                                      <p:to>
                                        <p:strVal val="hidden"/>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53"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 calcmode="lin" valueType="num">
                                      <p:cBhvr>
                                        <p:cTn id="45"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46"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47" dur="500"/>
                                        <p:tgtEl>
                                          <p:spTgt spid="3">
                                            <p:txEl>
                                              <p:pRg st="2" end="2"/>
                                            </p:txEl>
                                          </p:spTgt>
                                        </p:tgtEl>
                                      </p:cBhvr>
                                    </p:animEffect>
                                  </p:childTnLst>
                                </p:cTn>
                              </p:par>
                              <p:par>
                                <p:cTn id="48" presetID="53" presetClass="entr" presetSubtype="0" fill="hold" nodeType="withEffect">
                                  <p:stCondLst>
                                    <p:cond delay="0"/>
                                  </p:stCondLst>
                                  <p:childTnLst>
                                    <p:set>
                                      <p:cBhvr>
                                        <p:cTn id="49" dur="1" fill="hold">
                                          <p:stCondLst>
                                            <p:cond delay="0"/>
                                          </p:stCondLst>
                                        </p:cTn>
                                        <p:tgtEl>
                                          <p:spTgt spid="3">
                                            <p:txEl>
                                              <p:pRg st="3" end="3"/>
                                            </p:txEl>
                                          </p:spTgt>
                                        </p:tgtEl>
                                        <p:attrNameLst>
                                          <p:attrName>style.visibility</p:attrName>
                                        </p:attrNameLst>
                                      </p:cBhvr>
                                      <p:to>
                                        <p:strVal val="visible"/>
                                      </p:to>
                                    </p:set>
                                    <p:anim calcmode="lin" valueType="num">
                                      <p:cBhvr>
                                        <p:cTn id="50"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51"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52" dur="500"/>
                                        <p:tgtEl>
                                          <p:spTgt spid="3">
                                            <p:txEl>
                                              <p:pRg st="3" end="3"/>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3" presetClass="entr" presetSubtype="0" fill="hold" nodeType="click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 calcmode="lin" valueType="num">
                                      <p:cBhvr>
                                        <p:cTn id="5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5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59" dur="500"/>
                                        <p:tgtEl>
                                          <p:spTgt spid="3">
                                            <p:txEl>
                                              <p:pRg st="4" end="4"/>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ntr" presetSubtype="0" fill="hold" nodeType="clickEffect">
                                  <p:stCondLst>
                                    <p:cond delay="0"/>
                                  </p:stCondLst>
                                  <p:childTnLst>
                                    <p:set>
                                      <p:cBhvr>
                                        <p:cTn id="63" dur="1" fill="hold">
                                          <p:stCondLst>
                                            <p:cond delay="0"/>
                                          </p:stCondLst>
                                        </p:cTn>
                                        <p:tgtEl>
                                          <p:spTgt spid="3">
                                            <p:txEl>
                                              <p:pRg st="5" end="5"/>
                                            </p:txEl>
                                          </p:spTgt>
                                        </p:tgtEl>
                                        <p:attrNameLst>
                                          <p:attrName>style.visibility</p:attrName>
                                        </p:attrNameLst>
                                      </p:cBhvr>
                                      <p:to>
                                        <p:strVal val="visible"/>
                                      </p:to>
                                    </p:set>
                                    <p:anim calcmode="lin" valueType="num">
                                      <p:cBhvr>
                                        <p:cTn id="64"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65"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66" dur="500"/>
                                        <p:tgtEl>
                                          <p:spTgt spid="3">
                                            <p:txEl>
                                              <p:pRg st="5" end="5"/>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53" presetClass="entr" presetSubtype="0" fill="hold" nodeType="clickEffect">
                                  <p:stCondLst>
                                    <p:cond delay="0"/>
                                  </p:stCondLst>
                                  <p:childTnLst>
                                    <p:set>
                                      <p:cBhvr>
                                        <p:cTn id="70" dur="1" fill="hold">
                                          <p:stCondLst>
                                            <p:cond delay="0"/>
                                          </p:stCondLst>
                                        </p:cTn>
                                        <p:tgtEl>
                                          <p:spTgt spid="3">
                                            <p:txEl>
                                              <p:pRg st="6" end="6"/>
                                            </p:txEl>
                                          </p:spTgt>
                                        </p:tgtEl>
                                        <p:attrNameLst>
                                          <p:attrName>style.visibility</p:attrName>
                                        </p:attrNameLst>
                                      </p:cBhvr>
                                      <p:to>
                                        <p:strVal val="visible"/>
                                      </p:to>
                                    </p:set>
                                    <p:anim calcmode="lin" valueType="num">
                                      <p:cBhvr>
                                        <p:cTn id="71"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72"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73" dur="500"/>
                                        <p:tgtEl>
                                          <p:spTgt spid="3">
                                            <p:txEl>
                                              <p:pRg st="6" end="6"/>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53" presetClass="entr" presetSubtype="0" fill="hold" nodeType="clickEffect">
                                  <p:stCondLst>
                                    <p:cond delay="0"/>
                                  </p:stCondLst>
                                  <p:childTnLst>
                                    <p:set>
                                      <p:cBhvr>
                                        <p:cTn id="77" dur="1" fill="hold">
                                          <p:stCondLst>
                                            <p:cond delay="0"/>
                                          </p:stCondLst>
                                        </p:cTn>
                                        <p:tgtEl>
                                          <p:spTgt spid="3">
                                            <p:txEl>
                                              <p:pRg st="7" end="7"/>
                                            </p:txEl>
                                          </p:spTgt>
                                        </p:tgtEl>
                                        <p:attrNameLst>
                                          <p:attrName>style.visibility</p:attrName>
                                        </p:attrNameLst>
                                      </p:cBhvr>
                                      <p:to>
                                        <p:strVal val="visible"/>
                                      </p:to>
                                    </p:set>
                                    <p:anim calcmode="lin" valueType="num">
                                      <p:cBhvr>
                                        <p:cTn id="78"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79"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80" dur="500"/>
                                        <p:tgtEl>
                                          <p:spTgt spid="3">
                                            <p:txEl>
                                              <p:pRg st="7" end="7"/>
                                            </p:txEl>
                                          </p:spTgt>
                                        </p:tgtEl>
                                      </p:cBhvr>
                                    </p:animEffect>
                                  </p:childTnLst>
                                </p:cTn>
                              </p:par>
                              <p:par>
                                <p:cTn id="81" presetID="53" presetClass="entr" presetSubtype="0" fill="hold" nodeType="withEffect">
                                  <p:stCondLst>
                                    <p:cond delay="0"/>
                                  </p:stCondLst>
                                  <p:childTnLst>
                                    <p:set>
                                      <p:cBhvr>
                                        <p:cTn id="82" dur="1" fill="hold">
                                          <p:stCondLst>
                                            <p:cond delay="0"/>
                                          </p:stCondLst>
                                        </p:cTn>
                                        <p:tgtEl>
                                          <p:spTgt spid="3">
                                            <p:txEl>
                                              <p:pRg st="8" end="8"/>
                                            </p:txEl>
                                          </p:spTgt>
                                        </p:tgtEl>
                                        <p:attrNameLst>
                                          <p:attrName>style.visibility</p:attrName>
                                        </p:attrNameLst>
                                      </p:cBhvr>
                                      <p:to>
                                        <p:strVal val="visible"/>
                                      </p:to>
                                    </p:set>
                                    <p:anim calcmode="lin" valueType="num">
                                      <p:cBhvr>
                                        <p:cTn id="83"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84"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8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E7AF12D-9C5C-4875-A9F2-131F2F6F3434}"/>
              </a:ext>
            </a:extLst>
          </p:cNvPr>
          <p:cNvSpPr>
            <a:spLocks noGrp="1"/>
          </p:cNvSpPr>
          <p:nvPr>
            <p:ph idx="1"/>
          </p:nvPr>
        </p:nvSpPr>
        <p:spPr>
          <a:xfrm>
            <a:off x="395536" y="915566"/>
            <a:ext cx="8568952" cy="3816424"/>
          </a:xfrm>
        </p:spPr>
        <p:txBody>
          <a:bodyPr/>
          <a:lstStyle/>
          <a:p>
            <a:pPr>
              <a:lnSpc>
                <a:spcPts val="2400"/>
              </a:lnSpc>
              <a:spcBef>
                <a:spcPts val="0"/>
              </a:spcBef>
            </a:pPr>
            <a:r>
              <a:rPr lang="zh-CN" altLang="en-US" sz="2000" dirty="0">
                <a:cs typeface="Times New Roman" panose="02020603050405020304" pitchFamily="18" charset="0"/>
              </a:rPr>
              <a:t>多个非终结符</a:t>
            </a:r>
            <a:endParaRPr lang="en-US" altLang="zh-CN" sz="2000" dirty="0">
              <a:cs typeface="Times New Roman" panose="02020603050405020304" pitchFamily="18" charset="0"/>
            </a:endParaRPr>
          </a:p>
          <a:p>
            <a:pPr marL="0" indent="0" algn="ctr">
              <a:lnSpc>
                <a:spcPts val="2400"/>
              </a:lnSpc>
              <a:spcBef>
                <a:spcPts val="0"/>
              </a:spcBef>
              <a:buNone/>
            </a:pPr>
            <a:r>
              <a:rPr lang="en-US" altLang="zh-CN" sz="2000" i="1" dirty="0">
                <a:cs typeface="Times New Roman" panose="02020603050405020304" pitchFamily="18" charset="0"/>
              </a:rPr>
              <a:t>A</a:t>
            </a:r>
            <a:r>
              <a:rPr lang="en-US" altLang="zh-CN" sz="2000" dirty="0">
                <a:cs typeface="Times New Roman" panose="02020603050405020304" pitchFamily="18" charset="0"/>
              </a:rPr>
              <a:t>-&gt;</a:t>
            </a:r>
            <a:r>
              <a:rPr lang="en-US" altLang="zh-CN" sz="2000" i="1" dirty="0" err="1">
                <a:cs typeface="Times New Roman" panose="02020603050405020304" pitchFamily="18" charset="0"/>
              </a:rPr>
              <a:t>Ba</a:t>
            </a:r>
            <a:r>
              <a:rPr lang="en-US" altLang="zh-CN" sz="2000" dirty="0" err="1">
                <a:cs typeface="Times New Roman" panose="02020603050405020304" pitchFamily="18" charset="0"/>
              </a:rPr>
              <a:t>|</a:t>
            </a:r>
            <a:r>
              <a:rPr lang="en-US" altLang="zh-CN" sz="2000" i="1" dirty="0" err="1">
                <a:cs typeface="Times New Roman" panose="02020603050405020304" pitchFamily="18" charset="0"/>
              </a:rPr>
              <a:t>a</a:t>
            </a:r>
            <a:r>
              <a:rPr lang="en-US" altLang="zh-CN" sz="2000" dirty="0">
                <a:cs typeface="Times New Roman" panose="02020603050405020304" pitchFamily="18" charset="0"/>
              </a:rPr>
              <a:t>  </a:t>
            </a:r>
            <a:r>
              <a:rPr lang="en-US" altLang="zh-CN" sz="2000" i="1" dirty="0">
                <a:cs typeface="Times New Roman" panose="02020603050405020304" pitchFamily="18" charset="0"/>
              </a:rPr>
              <a:t>B</a:t>
            </a:r>
            <a:r>
              <a:rPr lang="en-US" altLang="zh-CN" sz="2000" dirty="0">
                <a:cs typeface="Times New Roman" panose="02020603050405020304" pitchFamily="18" charset="0"/>
              </a:rPr>
              <a:t>-&gt;</a:t>
            </a:r>
            <a:r>
              <a:rPr lang="en-US" altLang="zh-CN" sz="2000" i="1" dirty="0" err="1">
                <a:cs typeface="Times New Roman" panose="02020603050405020304" pitchFamily="18" charset="0"/>
              </a:rPr>
              <a:t>Ab</a:t>
            </a:r>
            <a:r>
              <a:rPr lang="en-US" altLang="zh-CN" sz="2000" dirty="0" err="1">
                <a:cs typeface="Times New Roman" panose="02020603050405020304" pitchFamily="18" charset="0"/>
              </a:rPr>
              <a:t>|</a:t>
            </a:r>
            <a:r>
              <a:rPr lang="en-US" altLang="zh-CN" sz="2000" i="1" dirty="0" err="1">
                <a:cs typeface="Times New Roman" panose="02020603050405020304" pitchFamily="18" charset="0"/>
              </a:rPr>
              <a:t>Cb</a:t>
            </a:r>
            <a:r>
              <a:rPr lang="en-US" altLang="zh-CN" sz="2000" dirty="0" err="1">
                <a:cs typeface="Times New Roman" panose="02020603050405020304" pitchFamily="18" charset="0"/>
              </a:rPr>
              <a:t>|</a:t>
            </a:r>
            <a:r>
              <a:rPr lang="en-US" altLang="zh-CN" sz="2000" i="1" dirty="0" err="1">
                <a:cs typeface="Times New Roman" panose="02020603050405020304" pitchFamily="18" charset="0"/>
              </a:rPr>
              <a:t>b</a:t>
            </a:r>
            <a:r>
              <a:rPr lang="en-US" altLang="zh-CN" sz="2000" dirty="0">
                <a:cs typeface="Times New Roman" panose="02020603050405020304" pitchFamily="18" charset="0"/>
              </a:rPr>
              <a:t>   </a:t>
            </a:r>
            <a:r>
              <a:rPr lang="en-US" altLang="zh-CN" sz="2000" i="1" dirty="0">
                <a:cs typeface="Times New Roman" panose="02020603050405020304" pitchFamily="18" charset="0"/>
              </a:rPr>
              <a:t>C </a:t>
            </a:r>
            <a:r>
              <a:rPr lang="en-US" altLang="zh-CN" sz="2000" dirty="0">
                <a:cs typeface="Times New Roman" panose="02020603050405020304" pitchFamily="18" charset="0"/>
              </a:rPr>
              <a:t>-&gt; </a:t>
            </a:r>
            <a:r>
              <a:rPr lang="en-US" altLang="zh-CN" sz="2000" i="1" dirty="0" err="1">
                <a:cs typeface="Times New Roman" panose="02020603050405020304" pitchFamily="18" charset="0"/>
              </a:rPr>
              <a:t>Ac</a:t>
            </a:r>
            <a:r>
              <a:rPr lang="en-US" altLang="zh-CN" sz="2000" dirty="0" err="1">
                <a:cs typeface="Times New Roman" panose="02020603050405020304" pitchFamily="18" charset="0"/>
              </a:rPr>
              <a:t>|</a:t>
            </a:r>
            <a:r>
              <a:rPr lang="en-US" altLang="zh-CN" sz="2000" i="1" dirty="0" err="1">
                <a:cs typeface="Times New Roman" panose="02020603050405020304" pitchFamily="18" charset="0"/>
              </a:rPr>
              <a:t>c</a:t>
            </a:r>
            <a:endParaRPr lang="en-US" altLang="zh-CN" sz="2000" i="1" dirty="0">
              <a:cs typeface="Times New Roman" panose="02020603050405020304" pitchFamily="18" charset="0"/>
            </a:endParaRPr>
          </a:p>
          <a:p>
            <a:pPr marL="457200" indent="-457200">
              <a:lnSpc>
                <a:spcPts val="2400"/>
              </a:lnSpc>
              <a:spcBef>
                <a:spcPts val="0"/>
              </a:spcBef>
              <a:buFont typeface="+mj-lt"/>
              <a:buAutoNum type="arabicPeriod"/>
            </a:pPr>
            <a:r>
              <a:rPr lang="zh-CN" altLang="en-US" sz="1800" dirty="0">
                <a:cs typeface="Times New Roman" panose="02020603050405020304" pitchFamily="18" charset="0"/>
              </a:rPr>
              <a:t>将非终符排序 </a:t>
            </a:r>
            <a:r>
              <a:rPr lang="en-US" altLang="zh-CN" sz="1800" i="1" dirty="0">
                <a:cs typeface="Times New Roman" panose="02020603050405020304" pitchFamily="18" charset="0"/>
              </a:rPr>
              <a:t>A  B  C</a:t>
            </a:r>
            <a:r>
              <a:rPr lang="en-US" altLang="zh-CN" sz="1800" dirty="0">
                <a:cs typeface="Times New Roman" panose="02020603050405020304" pitchFamily="18" charset="0"/>
              </a:rPr>
              <a:t> ( </a:t>
            </a:r>
            <a:r>
              <a:rPr lang="zh-CN" altLang="en-US" sz="1800" dirty="0">
                <a:cs typeface="Times New Roman" panose="02020603050405020304" pitchFamily="18" charset="0"/>
              </a:rPr>
              <a:t>改造后的文法与排序有关 </a:t>
            </a:r>
            <a:r>
              <a:rPr lang="en-US" altLang="zh-CN" sz="1800" dirty="0">
                <a:cs typeface="Times New Roman" panose="02020603050405020304" pitchFamily="18" charset="0"/>
              </a:rPr>
              <a:t>)</a:t>
            </a:r>
          </a:p>
          <a:p>
            <a:pPr marL="457200" indent="-457200">
              <a:lnSpc>
                <a:spcPts val="2400"/>
              </a:lnSpc>
              <a:spcBef>
                <a:spcPts val="0"/>
              </a:spcBef>
              <a:buFont typeface="+mj-lt"/>
              <a:buAutoNum type="arabicPeriod"/>
            </a:pPr>
            <a:r>
              <a:rPr lang="zh-CN" altLang="en-US" sz="1800" dirty="0">
                <a:cs typeface="Times New Roman" panose="02020603050405020304" pitchFamily="18" charset="0"/>
              </a:rPr>
              <a:t>首先处理</a:t>
            </a:r>
            <a:r>
              <a:rPr lang="en-US" altLang="zh-CN" sz="1800" i="1" dirty="0">
                <a:cs typeface="Times New Roman" panose="02020603050405020304" pitchFamily="18" charset="0"/>
              </a:rPr>
              <a:t>A</a:t>
            </a:r>
            <a:r>
              <a:rPr lang="zh-CN" altLang="en-US" sz="1800" dirty="0">
                <a:cs typeface="Times New Roman" panose="02020603050405020304" pitchFamily="18" charset="0"/>
              </a:rPr>
              <a:t>产生式</a:t>
            </a:r>
            <a:endParaRPr lang="en-US" altLang="zh-CN" sz="1800" dirty="0">
              <a:cs typeface="Times New Roman" panose="02020603050405020304" pitchFamily="18" charset="0"/>
            </a:endParaRPr>
          </a:p>
          <a:p>
            <a:pPr marL="760413" lvl="1" indent="-457200">
              <a:lnSpc>
                <a:spcPts val="2400"/>
              </a:lnSpc>
              <a:spcBef>
                <a:spcPts val="0"/>
              </a:spcBef>
              <a:buFont typeface="+mj-ea"/>
              <a:buAutoNum type="circleNumDbPlain"/>
            </a:pPr>
            <a:r>
              <a:rPr lang="zh-CN" altLang="en-US" sz="1600" dirty="0">
                <a:cs typeface="Times New Roman" panose="02020603050405020304" pitchFamily="18" charset="0"/>
              </a:rPr>
              <a:t>将排在</a:t>
            </a:r>
            <a:r>
              <a:rPr lang="en-US" altLang="zh-CN" sz="1600" dirty="0">
                <a:cs typeface="Times New Roman" panose="02020603050405020304" pitchFamily="18" charset="0"/>
              </a:rPr>
              <a:t>A</a:t>
            </a:r>
            <a:r>
              <a:rPr lang="zh-CN" altLang="en-US" sz="1600" dirty="0">
                <a:cs typeface="Times New Roman" panose="02020603050405020304" pitchFamily="18" charset="0"/>
              </a:rPr>
              <a:t>之前的非终结符依次代入</a:t>
            </a:r>
            <a:r>
              <a:rPr lang="en-US" altLang="zh-CN" sz="1600" dirty="0">
                <a:cs typeface="Times New Roman" panose="02020603050405020304" pitchFamily="18" charset="0"/>
              </a:rPr>
              <a:t>A</a:t>
            </a:r>
            <a:r>
              <a:rPr lang="zh-CN" altLang="en-US" sz="1600" dirty="0">
                <a:cs typeface="Times New Roman" panose="02020603050405020304" pitchFamily="18" charset="0"/>
              </a:rPr>
              <a:t>产生式：无需代入</a:t>
            </a:r>
            <a:endParaRPr lang="en-US" altLang="zh-CN" sz="1600" dirty="0">
              <a:cs typeface="Times New Roman" panose="02020603050405020304" pitchFamily="18" charset="0"/>
            </a:endParaRPr>
          </a:p>
          <a:p>
            <a:pPr marL="760413" lvl="1" indent="-457200">
              <a:lnSpc>
                <a:spcPts val="2400"/>
              </a:lnSpc>
              <a:spcBef>
                <a:spcPts val="0"/>
              </a:spcBef>
              <a:buFont typeface="+mj-ea"/>
              <a:buAutoNum type="circleNumDbPlain"/>
            </a:pPr>
            <a:r>
              <a:rPr lang="zh-CN" altLang="en-US" sz="1600" dirty="0">
                <a:cs typeface="Times New Roman" panose="02020603050405020304" pitchFamily="18" charset="0"/>
              </a:rPr>
              <a:t>消除</a:t>
            </a:r>
            <a:r>
              <a:rPr lang="en-US" altLang="zh-CN" sz="1600" dirty="0">
                <a:cs typeface="Times New Roman" panose="02020603050405020304" pitchFamily="18" charset="0"/>
              </a:rPr>
              <a:t>A</a:t>
            </a:r>
            <a:r>
              <a:rPr lang="zh-CN" altLang="en-US" sz="1600" dirty="0">
                <a:cs typeface="Times New Roman" panose="02020603050405020304" pitchFamily="18" charset="0"/>
              </a:rPr>
              <a:t>产生式的直接左递归</a:t>
            </a:r>
            <a:r>
              <a:rPr lang="en-US" altLang="zh-CN" sz="1600" dirty="0">
                <a:cs typeface="Times New Roman" panose="02020603050405020304" pitchFamily="18" charset="0"/>
              </a:rPr>
              <a:t>:</a:t>
            </a:r>
            <a:r>
              <a:rPr lang="zh-CN" altLang="en-US" sz="1600" dirty="0">
                <a:cs typeface="Times New Roman" panose="02020603050405020304" pitchFamily="18" charset="0"/>
              </a:rPr>
              <a:t>无直接左递归</a:t>
            </a:r>
            <a:endParaRPr lang="en-US" altLang="zh-CN" sz="1600" dirty="0">
              <a:cs typeface="Times New Roman" panose="02020603050405020304" pitchFamily="18" charset="0"/>
            </a:endParaRPr>
          </a:p>
          <a:p>
            <a:pPr marL="457200" indent="-457200">
              <a:lnSpc>
                <a:spcPts val="2400"/>
              </a:lnSpc>
              <a:spcBef>
                <a:spcPts val="0"/>
              </a:spcBef>
              <a:buFont typeface="+mj-lt"/>
              <a:buAutoNum type="arabicPeriod"/>
            </a:pPr>
            <a:r>
              <a:rPr lang="zh-CN" altLang="en-US" sz="1800" dirty="0">
                <a:cs typeface="Times New Roman" panose="02020603050405020304" pitchFamily="18" charset="0"/>
              </a:rPr>
              <a:t>再处理</a:t>
            </a:r>
            <a:r>
              <a:rPr lang="en-US" altLang="zh-CN" sz="1800" i="1" dirty="0">
                <a:cs typeface="Times New Roman" panose="02020603050405020304" pitchFamily="18" charset="0"/>
              </a:rPr>
              <a:t>B</a:t>
            </a:r>
            <a:r>
              <a:rPr lang="zh-CN" altLang="en-US" sz="1800" dirty="0">
                <a:cs typeface="Times New Roman" panose="02020603050405020304" pitchFamily="18" charset="0"/>
              </a:rPr>
              <a:t>产生式</a:t>
            </a:r>
            <a:endParaRPr lang="en-US" altLang="zh-CN" sz="1800" dirty="0">
              <a:cs typeface="Times New Roman" panose="02020603050405020304" pitchFamily="18" charset="0"/>
            </a:endParaRPr>
          </a:p>
          <a:p>
            <a:pPr marL="646113" lvl="1" indent="-342900">
              <a:lnSpc>
                <a:spcPts val="2400"/>
              </a:lnSpc>
              <a:spcBef>
                <a:spcPts val="0"/>
              </a:spcBef>
              <a:buFont typeface="+mj-ea"/>
              <a:buAutoNum type="circleNumDbPlain"/>
            </a:pPr>
            <a:r>
              <a:rPr lang="zh-CN" altLang="en-US" sz="1600" dirty="0">
                <a:cs typeface="Times New Roman" panose="02020603050405020304" pitchFamily="18" charset="0"/>
              </a:rPr>
              <a:t>将排在</a:t>
            </a:r>
            <a:r>
              <a:rPr lang="en-US" altLang="zh-CN" sz="1600" dirty="0">
                <a:cs typeface="Times New Roman" panose="02020603050405020304" pitchFamily="18" charset="0"/>
              </a:rPr>
              <a:t>B</a:t>
            </a:r>
            <a:r>
              <a:rPr lang="zh-CN" altLang="en-US" sz="1600" dirty="0">
                <a:cs typeface="Times New Roman" panose="02020603050405020304" pitchFamily="18" charset="0"/>
              </a:rPr>
              <a:t>之前的非终结符依次代入</a:t>
            </a:r>
            <a:r>
              <a:rPr lang="en-US" altLang="zh-CN" sz="1600" dirty="0">
                <a:cs typeface="Times New Roman" panose="02020603050405020304" pitchFamily="18" charset="0"/>
              </a:rPr>
              <a:t>B</a:t>
            </a:r>
            <a:r>
              <a:rPr lang="zh-CN" altLang="en-US" sz="1600" dirty="0">
                <a:cs typeface="Times New Roman" panose="02020603050405020304" pitchFamily="18" charset="0"/>
              </a:rPr>
              <a:t>产生式</a:t>
            </a:r>
            <a:r>
              <a:rPr lang="en-US" altLang="zh-CN" sz="1600" dirty="0">
                <a:cs typeface="Times New Roman" panose="02020603050405020304" pitchFamily="18" charset="0"/>
              </a:rPr>
              <a:t>: </a:t>
            </a:r>
            <a:r>
              <a:rPr lang="zh-CN" altLang="en-US" sz="1600" dirty="0">
                <a:cs typeface="Times New Roman" panose="02020603050405020304" pitchFamily="18" charset="0"/>
              </a:rPr>
              <a:t>将</a:t>
            </a:r>
            <a:r>
              <a:rPr lang="en-US" altLang="zh-CN" sz="1600" dirty="0">
                <a:cs typeface="Times New Roman" panose="02020603050405020304" pitchFamily="18" charset="0"/>
              </a:rPr>
              <a:t>A</a:t>
            </a:r>
            <a:r>
              <a:rPr lang="zh-CN" altLang="en-US" sz="1600" dirty="0">
                <a:cs typeface="Times New Roman" panose="02020603050405020304" pitchFamily="18" charset="0"/>
              </a:rPr>
              <a:t>的产生式代入</a:t>
            </a:r>
            <a:r>
              <a:rPr lang="en-US" altLang="zh-CN" sz="1600" dirty="0">
                <a:cs typeface="Times New Roman" panose="02020603050405020304" pitchFamily="18" charset="0"/>
              </a:rPr>
              <a:t>B</a:t>
            </a:r>
          </a:p>
          <a:p>
            <a:pPr marL="646113" lvl="1" indent="-342900">
              <a:lnSpc>
                <a:spcPts val="2400"/>
              </a:lnSpc>
              <a:spcBef>
                <a:spcPts val="0"/>
              </a:spcBef>
              <a:buFont typeface="+mj-ea"/>
              <a:buAutoNum type="circleNumDbPlain"/>
            </a:pPr>
            <a:r>
              <a:rPr lang="zh-CN" altLang="en-US" sz="1600" dirty="0">
                <a:cs typeface="Times New Roman" panose="02020603050405020304" pitchFamily="18" charset="0"/>
              </a:rPr>
              <a:t>消除</a:t>
            </a:r>
            <a:r>
              <a:rPr lang="en-US" altLang="zh-CN" sz="1600" dirty="0">
                <a:cs typeface="Times New Roman" panose="02020603050405020304" pitchFamily="18" charset="0"/>
              </a:rPr>
              <a:t>B</a:t>
            </a:r>
            <a:r>
              <a:rPr lang="zh-CN" altLang="en-US" sz="1600" dirty="0">
                <a:cs typeface="Times New Roman" panose="02020603050405020304" pitchFamily="18" charset="0"/>
              </a:rPr>
              <a:t>产生式的直接左递归</a:t>
            </a:r>
            <a:endParaRPr lang="en-US" altLang="zh-CN" sz="1600" dirty="0">
              <a:cs typeface="Times New Roman" panose="02020603050405020304" pitchFamily="18" charset="0"/>
            </a:endParaRPr>
          </a:p>
          <a:p>
            <a:pPr marL="342900" indent="-342900">
              <a:lnSpc>
                <a:spcPts val="2400"/>
              </a:lnSpc>
              <a:spcBef>
                <a:spcPts val="0"/>
              </a:spcBef>
              <a:buFont typeface="+mj-ea"/>
              <a:buAutoNum type="arabicPeriod"/>
            </a:pPr>
            <a:r>
              <a:rPr lang="zh-CN" altLang="en-US" sz="1800" dirty="0">
                <a:cs typeface="Times New Roman" panose="02020603050405020304" pitchFamily="18" charset="0"/>
              </a:rPr>
              <a:t>最后处理</a:t>
            </a:r>
            <a:r>
              <a:rPr lang="en-US" altLang="zh-CN" sz="1800" i="1" dirty="0">
                <a:cs typeface="Times New Roman" panose="02020603050405020304" pitchFamily="18" charset="0"/>
              </a:rPr>
              <a:t>C</a:t>
            </a:r>
            <a:r>
              <a:rPr lang="zh-CN" altLang="en-US" sz="1800" dirty="0">
                <a:cs typeface="Times New Roman" panose="02020603050405020304" pitchFamily="18" charset="0"/>
              </a:rPr>
              <a:t>产生式</a:t>
            </a:r>
            <a:endParaRPr lang="en-US" altLang="zh-CN" sz="1800" dirty="0">
              <a:cs typeface="Times New Roman" panose="02020603050405020304" pitchFamily="18" charset="0"/>
            </a:endParaRPr>
          </a:p>
          <a:p>
            <a:pPr marL="646113" lvl="1" indent="-342900">
              <a:lnSpc>
                <a:spcPts val="2400"/>
              </a:lnSpc>
              <a:spcBef>
                <a:spcPts val="0"/>
              </a:spcBef>
              <a:buFont typeface="+mj-ea"/>
              <a:buAutoNum type="circleNumDbPlain"/>
            </a:pPr>
            <a:r>
              <a:rPr lang="zh-CN" altLang="en-US" sz="1600" dirty="0">
                <a:cs typeface="Times New Roman" panose="02020603050405020304" pitchFamily="18" charset="0"/>
              </a:rPr>
              <a:t>将排在</a:t>
            </a:r>
            <a:r>
              <a:rPr lang="en-US" altLang="zh-CN" sz="1600" dirty="0">
                <a:cs typeface="Times New Roman" panose="02020603050405020304" pitchFamily="18" charset="0"/>
              </a:rPr>
              <a:t>C</a:t>
            </a:r>
            <a:r>
              <a:rPr lang="zh-CN" altLang="en-US" sz="1600" dirty="0">
                <a:cs typeface="Times New Roman" panose="02020603050405020304" pitchFamily="18" charset="0"/>
              </a:rPr>
              <a:t>之前的非终结符依次代入</a:t>
            </a:r>
            <a:r>
              <a:rPr lang="en-US" altLang="zh-CN" sz="1600" dirty="0">
                <a:cs typeface="Times New Roman" panose="02020603050405020304" pitchFamily="18" charset="0"/>
              </a:rPr>
              <a:t>C</a:t>
            </a:r>
            <a:r>
              <a:rPr lang="zh-CN" altLang="en-US" sz="1600" dirty="0">
                <a:cs typeface="Times New Roman" panose="02020603050405020304" pitchFamily="18" charset="0"/>
              </a:rPr>
              <a:t>产生式</a:t>
            </a:r>
            <a:r>
              <a:rPr lang="en-US" altLang="zh-CN" sz="1600" dirty="0">
                <a:cs typeface="Times New Roman" panose="02020603050405020304" pitchFamily="18" charset="0"/>
              </a:rPr>
              <a:t>:</a:t>
            </a:r>
            <a:r>
              <a:rPr lang="zh-CN" altLang="en-US" sz="1600" dirty="0">
                <a:cs typeface="Times New Roman" panose="02020603050405020304" pitchFamily="18" charset="0"/>
              </a:rPr>
              <a:t>将</a:t>
            </a:r>
            <a:r>
              <a:rPr lang="en-US" altLang="zh-CN" sz="1600" dirty="0">
                <a:cs typeface="Times New Roman" panose="02020603050405020304" pitchFamily="18" charset="0"/>
              </a:rPr>
              <a:t>A</a:t>
            </a:r>
            <a:r>
              <a:rPr lang="zh-CN" altLang="en-US" sz="1600" dirty="0">
                <a:cs typeface="Times New Roman" panose="02020603050405020304" pitchFamily="18" charset="0"/>
              </a:rPr>
              <a:t>的产生式代入</a:t>
            </a:r>
            <a:r>
              <a:rPr lang="en-US" altLang="zh-CN" sz="1600" dirty="0">
                <a:cs typeface="Times New Roman" panose="02020603050405020304" pitchFamily="18" charset="0"/>
              </a:rPr>
              <a:t>C</a:t>
            </a:r>
            <a:r>
              <a:rPr lang="zh-CN" altLang="en-US" sz="1600" dirty="0">
                <a:cs typeface="Times New Roman" panose="02020603050405020304" pitchFamily="18" charset="0"/>
              </a:rPr>
              <a:t>，再将</a:t>
            </a:r>
            <a:r>
              <a:rPr lang="en-US" altLang="zh-CN" sz="1600" dirty="0">
                <a:cs typeface="Times New Roman" panose="02020603050405020304" pitchFamily="18" charset="0"/>
              </a:rPr>
              <a:t>B</a:t>
            </a:r>
            <a:r>
              <a:rPr lang="zh-CN" altLang="en-US" sz="1600" dirty="0">
                <a:cs typeface="Times New Roman" panose="02020603050405020304" pitchFamily="18" charset="0"/>
              </a:rPr>
              <a:t>的产生式代入</a:t>
            </a:r>
            <a:r>
              <a:rPr lang="en-US" altLang="zh-CN" sz="1600" dirty="0">
                <a:cs typeface="Times New Roman" panose="02020603050405020304" pitchFamily="18" charset="0"/>
              </a:rPr>
              <a:t>C</a:t>
            </a:r>
          </a:p>
          <a:p>
            <a:pPr marL="646113" lvl="1" indent="-342900">
              <a:lnSpc>
                <a:spcPts val="2400"/>
              </a:lnSpc>
              <a:spcBef>
                <a:spcPts val="0"/>
              </a:spcBef>
              <a:buFont typeface="+mj-ea"/>
              <a:buAutoNum type="circleNumDbPlain"/>
            </a:pPr>
            <a:r>
              <a:rPr lang="zh-CN" altLang="en-US" sz="1600" dirty="0">
                <a:cs typeface="Times New Roman" panose="02020603050405020304" pitchFamily="18" charset="0"/>
              </a:rPr>
              <a:t>消除</a:t>
            </a:r>
            <a:r>
              <a:rPr lang="en-US" altLang="zh-CN" sz="1600" dirty="0">
                <a:cs typeface="Times New Roman" panose="02020603050405020304" pitchFamily="18" charset="0"/>
              </a:rPr>
              <a:t>C</a:t>
            </a:r>
            <a:r>
              <a:rPr lang="zh-CN" altLang="en-US" sz="1600" dirty="0">
                <a:cs typeface="Times New Roman" panose="02020603050405020304" pitchFamily="18" charset="0"/>
              </a:rPr>
              <a:t>产生式的直接左递归</a:t>
            </a:r>
            <a:endParaRPr lang="en-US" altLang="zh-CN" sz="1600" dirty="0">
              <a:cs typeface="Times New Roman" panose="02020603050405020304" pitchFamily="18" charset="0"/>
            </a:endParaRPr>
          </a:p>
        </p:txBody>
      </p:sp>
      <p:sp>
        <p:nvSpPr>
          <p:cNvPr id="3" name="标题 2">
            <a:extLst>
              <a:ext uri="{FF2B5EF4-FFF2-40B4-BE49-F238E27FC236}">
                <a16:creationId xmlns:a16="http://schemas.microsoft.com/office/drawing/2014/main" id="{C19F9CAA-E3B6-4A40-A9A1-C8CB00A2D366}"/>
              </a:ext>
            </a:extLst>
          </p:cNvPr>
          <p:cNvSpPr>
            <a:spLocks noGrp="1"/>
          </p:cNvSpPr>
          <p:nvPr>
            <p:ph type="title"/>
          </p:nvPr>
        </p:nvSpPr>
        <p:spPr/>
        <p:txBody>
          <a:bodyPr/>
          <a:lstStyle/>
          <a:p>
            <a:r>
              <a:rPr lang="zh-CN" altLang="en-US" spc="300" dirty="0">
                <a:latin typeface="微软雅黑" pitchFamily="34" charset="-122"/>
                <a:ea typeface="微软雅黑" pitchFamily="34" charset="-122"/>
                <a:cs typeface="Times New Roman" pitchFamily="18" charset="0"/>
              </a:rPr>
              <a:t>消除间接左递归</a:t>
            </a:r>
            <a:endParaRPr lang="zh-CN" altLang="en-US" dirty="0"/>
          </a:p>
        </p:txBody>
      </p:sp>
      <p:sp>
        <p:nvSpPr>
          <p:cNvPr id="4" name="灯片编号占位符 3">
            <a:extLst>
              <a:ext uri="{FF2B5EF4-FFF2-40B4-BE49-F238E27FC236}">
                <a16:creationId xmlns:a16="http://schemas.microsoft.com/office/drawing/2014/main" id="{CCD90E3D-B5AF-46C4-BAD6-6282122FFB94}"/>
              </a:ext>
            </a:extLst>
          </p:cNvPr>
          <p:cNvSpPr>
            <a:spLocks noGrp="1"/>
          </p:cNvSpPr>
          <p:nvPr>
            <p:ph type="sldNum" sz="quarter" idx="12"/>
          </p:nvPr>
        </p:nvSpPr>
        <p:spPr/>
        <p:txBody>
          <a:bodyPr/>
          <a:lstStyle/>
          <a:p>
            <a:pPr>
              <a:defRPr/>
            </a:pPr>
            <a:fld id="{EA567855-7F13-4FC5-AD61-2B82F6443E16}" type="slidenum">
              <a:rPr lang="zh-CN" altLang="en-US" smtClean="0"/>
              <a:pPr>
                <a:defRPr/>
              </a:pPr>
              <a:t>24</a:t>
            </a:fld>
            <a:endParaRPr lang="en-US" altLang="zh-CN"/>
          </a:p>
        </p:txBody>
      </p:sp>
      <p:sp>
        <p:nvSpPr>
          <p:cNvPr id="5" name="矩形 4">
            <a:extLst>
              <a:ext uri="{FF2B5EF4-FFF2-40B4-BE49-F238E27FC236}">
                <a16:creationId xmlns:a16="http://schemas.microsoft.com/office/drawing/2014/main" id="{35C09C0A-9CA8-4664-9DD5-C9C1A48F4593}"/>
              </a:ext>
            </a:extLst>
          </p:cNvPr>
          <p:cNvSpPr/>
          <p:nvPr/>
        </p:nvSpPr>
        <p:spPr>
          <a:xfrm>
            <a:off x="6323427" y="2031690"/>
            <a:ext cx="2576724" cy="79208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Times New Roman" panose="02020603050405020304" pitchFamily="18" charset="0"/>
                <a:cs typeface="Times New Roman" panose="02020603050405020304" pitchFamily="18" charset="0"/>
              </a:rPr>
              <a:t>练习：按</a:t>
            </a:r>
            <a:r>
              <a:rPr lang="en-US" altLang="zh-CN" b="1" i="1" dirty="0">
                <a:solidFill>
                  <a:schemeClr val="tx1"/>
                </a:solidFill>
                <a:latin typeface="Times New Roman" panose="02020603050405020304" pitchFamily="18" charset="0"/>
                <a:cs typeface="Times New Roman" panose="02020603050405020304" pitchFamily="18" charset="0"/>
              </a:rPr>
              <a:t>A</a:t>
            </a:r>
            <a:r>
              <a:rPr lang="zh-CN" altLang="en-US" b="1" i="1" dirty="0">
                <a:solidFill>
                  <a:schemeClr val="tx1"/>
                </a:solidFill>
                <a:latin typeface="Times New Roman" panose="02020603050405020304" pitchFamily="18" charset="0"/>
                <a:cs typeface="Times New Roman" panose="02020603050405020304" pitchFamily="18" charset="0"/>
              </a:rPr>
              <a:t>、</a:t>
            </a:r>
            <a:r>
              <a:rPr lang="en-US" altLang="zh-CN" b="1" i="1" dirty="0">
                <a:solidFill>
                  <a:schemeClr val="tx1"/>
                </a:solidFill>
                <a:latin typeface="Times New Roman" panose="02020603050405020304" pitchFamily="18" charset="0"/>
                <a:cs typeface="Times New Roman" panose="02020603050405020304" pitchFamily="18" charset="0"/>
              </a:rPr>
              <a:t>C</a:t>
            </a:r>
            <a:r>
              <a:rPr lang="zh-CN" altLang="en-US" b="1" i="1" dirty="0">
                <a:solidFill>
                  <a:schemeClr val="tx1"/>
                </a:solidFill>
                <a:latin typeface="Times New Roman" panose="02020603050405020304" pitchFamily="18" charset="0"/>
                <a:cs typeface="Times New Roman" panose="02020603050405020304" pitchFamily="18" charset="0"/>
              </a:rPr>
              <a:t>、</a:t>
            </a:r>
            <a:r>
              <a:rPr lang="en-US" altLang="zh-CN" b="1" i="1" dirty="0">
                <a:solidFill>
                  <a:schemeClr val="tx1"/>
                </a:solidFill>
                <a:latin typeface="Times New Roman" panose="02020603050405020304" pitchFamily="18" charset="0"/>
                <a:cs typeface="Times New Roman" panose="02020603050405020304" pitchFamily="18" charset="0"/>
              </a:rPr>
              <a:t>B</a:t>
            </a:r>
            <a:r>
              <a:rPr lang="zh-CN" altLang="en-US" b="1" dirty="0">
                <a:solidFill>
                  <a:schemeClr val="tx1"/>
                </a:solidFill>
                <a:latin typeface="Times New Roman" panose="02020603050405020304" pitchFamily="18" charset="0"/>
                <a:cs typeface="Times New Roman" panose="02020603050405020304" pitchFamily="18" charset="0"/>
              </a:rPr>
              <a:t>的排序，消除间接左递归</a:t>
            </a:r>
          </a:p>
        </p:txBody>
      </p:sp>
    </p:spTree>
    <p:extLst>
      <p:ext uri="{BB962C8B-B14F-4D97-AF65-F5344CB8AC3E}">
        <p14:creationId xmlns:p14="http://schemas.microsoft.com/office/powerpoint/2010/main" val="3958992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wipe(down)">
                                      <p:cBhvr>
                                        <p:cTn id="25" dur="500"/>
                                        <p:tgtEl>
                                          <p:spTgt spid="2">
                                            <p:txEl>
                                              <p:pRg st="4" end="4"/>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wipe(down)">
                                      <p:cBhvr>
                                        <p:cTn id="28" dur="500"/>
                                        <p:tgtEl>
                                          <p:spTgt spid="2">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wipe(down)">
                                      <p:cBhvr>
                                        <p:cTn id="33" dur="500"/>
                                        <p:tgtEl>
                                          <p:spTgt spid="2">
                                            <p:txEl>
                                              <p:pRg st="6" end="6"/>
                                            </p:txEl>
                                          </p:spTgt>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Effect transition="in" filter="wipe(down)">
                                      <p:cBhvr>
                                        <p:cTn id="36" dur="500"/>
                                        <p:tgtEl>
                                          <p:spTgt spid="2">
                                            <p:txEl>
                                              <p:pRg st="7" end="7"/>
                                            </p:txEl>
                                          </p:spTgt>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wipe(down)">
                                      <p:cBhvr>
                                        <p:cTn id="39" dur="500"/>
                                        <p:tgtEl>
                                          <p:spTgt spid="2">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
                                            <p:txEl>
                                              <p:pRg st="9" end="9"/>
                                            </p:txEl>
                                          </p:spTgt>
                                        </p:tgtEl>
                                        <p:attrNameLst>
                                          <p:attrName>style.visibility</p:attrName>
                                        </p:attrNameLst>
                                      </p:cBhvr>
                                      <p:to>
                                        <p:strVal val="visible"/>
                                      </p:to>
                                    </p:set>
                                    <p:animEffect transition="in" filter="wipe(down)">
                                      <p:cBhvr>
                                        <p:cTn id="44" dur="500"/>
                                        <p:tgtEl>
                                          <p:spTgt spid="2">
                                            <p:txEl>
                                              <p:pRg st="9" end="9"/>
                                            </p:txEl>
                                          </p:spTgt>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wipe(down)">
                                      <p:cBhvr>
                                        <p:cTn id="47" dur="500"/>
                                        <p:tgtEl>
                                          <p:spTgt spid="2">
                                            <p:txEl>
                                              <p:pRg st="10" end="10"/>
                                            </p:txEl>
                                          </p:spTgt>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2">
                                            <p:txEl>
                                              <p:pRg st="11" end="11"/>
                                            </p:txEl>
                                          </p:spTgt>
                                        </p:tgtEl>
                                        <p:attrNameLst>
                                          <p:attrName>style.visibility</p:attrName>
                                        </p:attrNameLst>
                                      </p:cBhvr>
                                      <p:to>
                                        <p:strVal val="visible"/>
                                      </p:to>
                                    </p:set>
                                    <p:animEffect transition="in" filter="wipe(down)">
                                      <p:cBhvr>
                                        <p:cTn id="50" dur="500"/>
                                        <p:tgtEl>
                                          <p:spTgt spid="2">
                                            <p:txEl>
                                              <p:pRg st="11" end="1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wipe(down)">
                                      <p:cBhvr>
                                        <p:cTn id="5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2">
            <a:extLst>
              <a:ext uri="{FF2B5EF4-FFF2-40B4-BE49-F238E27FC236}">
                <a16:creationId xmlns:a16="http://schemas.microsoft.com/office/drawing/2014/main" id="{F112CECA-BA08-4A21-AF5B-152535BE59F9}"/>
              </a:ext>
            </a:extLst>
          </p:cNvPr>
          <p:cNvSpPr>
            <a:spLocks noGrp="1"/>
          </p:cNvSpPr>
          <p:nvPr>
            <p:ph idx="1"/>
          </p:nvPr>
        </p:nvSpPr>
        <p:spPr>
          <a:xfrm>
            <a:off x="430213" y="930275"/>
            <a:ext cx="7886700" cy="3225800"/>
          </a:xfrm>
        </p:spPr>
        <p:txBody>
          <a:bodyPr/>
          <a:lstStyle/>
          <a:p>
            <a:pPr eaLnBrk="1" hangingPunct="1">
              <a:lnSpc>
                <a:spcPts val="2400"/>
              </a:lnSpc>
              <a:buClrTx/>
              <a:buFont typeface="Wingdings" pitchFamily="2" charset="2"/>
              <a:buChar char="Ø"/>
              <a:defRPr/>
            </a:pPr>
            <a:r>
              <a:rPr lang="zh-CN" altLang="en-US" sz="2000" b="1" dirty="0">
                <a:solidFill>
                  <a:schemeClr val="tx1"/>
                </a:solidFill>
                <a:latin typeface="+mn-ea"/>
                <a:cs typeface="Times New Roman" pitchFamily="18" charset="0"/>
              </a:rPr>
              <a:t>输入：不含循环</a:t>
            </a:r>
            <a:r>
              <a:rPr lang="zh-CN" altLang="en-US" sz="2000" b="1" dirty="0">
                <a:solidFill>
                  <a:schemeClr val="tx1"/>
                </a:solidFill>
                <a:cs typeface="Times New Roman" panose="02020603050405020304" pitchFamily="18" charset="0"/>
              </a:rPr>
              <a:t>推导（即形如</a:t>
            </a:r>
            <a:r>
              <a:rPr lang="en-US" altLang="zh-CN" sz="2000" b="1" i="1" dirty="0">
                <a:solidFill>
                  <a:schemeClr val="tx1"/>
                </a:solidFill>
                <a:cs typeface="Times New Roman" panose="02020603050405020304" pitchFamily="18" charset="0"/>
              </a:rPr>
              <a:t>A</a:t>
            </a:r>
            <a:r>
              <a:rPr kumimoji="1" lang="en-US" altLang="zh-CN" sz="1800" b="1" dirty="0">
                <a:solidFill>
                  <a:srgbClr val="073E87"/>
                </a:solidFill>
                <a:ea typeface="楷体_GB2312" pitchFamily="49" charset="-122"/>
                <a:cs typeface="Times New Roman" panose="02020603050405020304" pitchFamily="18" charset="0"/>
                <a:sym typeface="Symbol" panose="05050102010706020507" pitchFamily="18" charset="2"/>
              </a:rPr>
              <a:t> </a:t>
            </a:r>
            <a:r>
              <a:rPr kumimoji="1" lang="en-US" altLang="zh-CN" sz="1800" b="1" dirty="0">
                <a:solidFill>
                  <a:schemeClr val="tx1"/>
                </a:solidFill>
                <a:ea typeface="楷体_GB2312" pitchFamily="49" charset="-122"/>
                <a:cs typeface="Times New Roman" panose="02020603050405020304" pitchFamily="18" charset="0"/>
                <a:sym typeface="Symbol" panose="05050102010706020507" pitchFamily="18" charset="2"/>
              </a:rPr>
              <a:t></a:t>
            </a:r>
            <a:r>
              <a:rPr kumimoji="1" lang="en-US" altLang="zh-CN" sz="1800" b="1" baseline="30000" dirty="0">
                <a:solidFill>
                  <a:schemeClr val="tx1"/>
                </a:solidFill>
                <a:ea typeface="楷体_GB2312" pitchFamily="49" charset="-122"/>
                <a:cs typeface="Times New Roman" panose="02020603050405020304" pitchFamily="18" charset="0"/>
              </a:rPr>
              <a:t> </a:t>
            </a:r>
            <a:r>
              <a:rPr lang="en-US" altLang="zh-CN" sz="2000" b="1" i="1" dirty="0">
                <a:solidFill>
                  <a:schemeClr val="tx1"/>
                </a:solidFill>
                <a:cs typeface="Times New Roman" panose="02020603050405020304" pitchFamily="18" charset="0"/>
              </a:rPr>
              <a:t>A</a:t>
            </a:r>
            <a:r>
              <a:rPr lang="zh-CN" altLang="en-US" sz="2000" b="1" dirty="0">
                <a:solidFill>
                  <a:schemeClr val="tx1"/>
                </a:solidFill>
                <a:cs typeface="Times New Roman" panose="02020603050405020304" pitchFamily="18" charset="0"/>
              </a:rPr>
              <a:t>的推导）</a:t>
            </a:r>
            <a:r>
              <a:rPr lang="zh-CN" altLang="en-US" sz="2000" b="1" dirty="0">
                <a:solidFill>
                  <a:schemeClr val="tx1"/>
                </a:solidFill>
                <a:latin typeface="+mn-ea"/>
                <a:cs typeface="Times New Roman" pitchFamily="18" charset="0"/>
              </a:rPr>
              <a:t>和</a:t>
            </a:r>
            <a:r>
              <a:rPr lang="en-US" altLang="zh-CN" sz="2000" b="1" i="1" dirty="0">
                <a:solidFill>
                  <a:schemeClr val="tx1"/>
                </a:solidFill>
                <a:cs typeface="Times New Roman" pitchFamily="18" charset="0"/>
              </a:rPr>
              <a:t>ε</a:t>
            </a:r>
            <a:r>
              <a:rPr lang="en-US" altLang="zh-CN" sz="2000" b="1" dirty="0">
                <a:solidFill>
                  <a:schemeClr val="tx1"/>
                </a:solidFill>
                <a:cs typeface="Times New Roman" pitchFamily="18" charset="0"/>
              </a:rPr>
              <a:t>-</a:t>
            </a:r>
            <a:r>
              <a:rPr lang="zh-CN" altLang="en-US" sz="2000" b="1" dirty="0">
                <a:solidFill>
                  <a:schemeClr val="tx1"/>
                </a:solidFill>
                <a:latin typeface="+mn-ea"/>
                <a:cs typeface="Times New Roman" pitchFamily="18" charset="0"/>
              </a:rPr>
              <a:t>产生式的文法</a:t>
            </a:r>
            <a:r>
              <a:rPr lang="en-US" altLang="zh-CN" sz="2000" b="1" i="1" dirty="0">
                <a:solidFill>
                  <a:schemeClr val="tx1"/>
                </a:solidFill>
                <a:cs typeface="Times New Roman" pitchFamily="18" charset="0"/>
              </a:rPr>
              <a:t>G</a:t>
            </a:r>
            <a:endParaRPr lang="en-US" altLang="zh-CN" sz="2000" b="1" dirty="0">
              <a:solidFill>
                <a:schemeClr val="tx1"/>
              </a:solidFill>
              <a:cs typeface="Times New Roman" pitchFamily="18" charset="0"/>
            </a:endParaRPr>
          </a:p>
          <a:p>
            <a:pPr eaLnBrk="1" hangingPunct="1">
              <a:lnSpc>
                <a:spcPts val="2400"/>
              </a:lnSpc>
              <a:buClrTx/>
              <a:buFont typeface="Wingdings" pitchFamily="2" charset="2"/>
              <a:buChar char="Ø"/>
              <a:defRPr/>
            </a:pPr>
            <a:r>
              <a:rPr lang="zh-CN" altLang="en-US" sz="2000" b="1" dirty="0">
                <a:solidFill>
                  <a:schemeClr val="tx1"/>
                </a:solidFill>
                <a:latin typeface="+mn-ea"/>
                <a:cs typeface="Times New Roman" pitchFamily="18" charset="0"/>
              </a:rPr>
              <a:t>输出：等价的无左递归文法</a:t>
            </a:r>
            <a:endParaRPr lang="en-US" altLang="zh-CN" sz="2000" b="1" dirty="0">
              <a:solidFill>
                <a:schemeClr val="tx1"/>
              </a:solidFill>
              <a:latin typeface="+mn-ea"/>
              <a:cs typeface="Times New Roman" pitchFamily="18" charset="0"/>
            </a:endParaRPr>
          </a:p>
          <a:p>
            <a:pPr eaLnBrk="1" hangingPunct="1">
              <a:lnSpc>
                <a:spcPts val="2400"/>
              </a:lnSpc>
              <a:buClrTx/>
              <a:buFont typeface="Wingdings" pitchFamily="2" charset="2"/>
              <a:buChar char="Ø"/>
              <a:defRPr/>
            </a:pPr>
            <a:r>
              <a:rPr lang="zh-CN" altLang="en-US" sz="2000" b="1" dirty="0">
                <a:solidFill>
                  <a:schemeClr val="tx1"/>
                </a:solidFill>
                <a:latin typeface="+mn-ea"/>
                <a:cs typeface="Times New Roman" pitchFamily="18" charset="0"/>
              </a:rPr>
              <a:t>方法：</a:t>
            </a:r>
          </a:p>
        </p:txBody>
      </p:sp>
      <p:sp>
        <p:nvSpPr>
          <p:cNvPr id="49155" name="标题 1">
            <a:extLst>
              <a:ext uri="{FF2B5EF4-FFF2-40B4-BE49-F238E27FC236}">
                <a16:creationId xmlns:a16="http://schemas.microsoft.com/office/drawing/2014/main" id="{A61F1AEF-2CFC-4EE9-9EF7-1A13561B846B}"/>
              </a:ext>
            </a:extLst>
          </p:cNvPr>
          <p:cNvSpPr>
            <a:spLocks noGrp="1"/>
          </p:cNvSpPr>
          <p:nvPr>
            <p:ph type="title"/>
          </p:nvPr>
        </p:nvSpPr>
        <p:spPr>
          <a:xfrm>
            <a:off x="755650" y="268288"/>
            <a:ext cx="7931150" cy="358775"/>
          </a:xfrm>
        </p:spPr>
        <p:txBody>
          <a:bodyPr/>
          <a:lstStyle/>
          <a:p>
            <a:pPr eaLnBrk="1" hangingPunct="1">
              <a:defRPr/>
            </a:pPr>
            <a:r>
              <a:rPr lang="zh-CN" altLang="en-US" sz="3000" spc="300" dirty="0">
                <a:solidFill>
                  <a:schemeClr val="tx1"/>
                </a:solidFill>
                <a:latin typeface="微软雅黑" pitchFamily="34" charset="-122"/>
                <a:ea typeface="微软雅黑" pitchFamily="34" charset="-122"/>
                <a:cs typeface="Times New Roman" pitchFamily="18" charset="0"/>
              </a:rPr>
              <a:t>消除左递归算法</a:t>
            </a:r>
          </a:p>
        </p:txBody>
      </p:sp>
      <p:sp>
        <p:nvSpPr>
          <p:cNvPr id="29705" name="内容占位符 1">
            <a:extLst>
              <a:ext uri="{FF2B5EF4-FFF2-40B4-BE49-F238E27FC236}">
                <a16:creationId xmlns:a16="http://schemas.microsoft.com/office/drawing/2014/main" id="{A54D4FBB-BF45-49C1-AD5A-E6DB4C58FF4F}"/>
              </a:ext>
            </a:extLst>
          </p:cNvPr>
          <p:cNvSpPr txBox="1">
            <a:spLocks/>
          </p:cNvSpPr>
          <p:nvPr/>
        </p:nvSpPr>
        <p:spPr bwMode="auto">
          <a:xfrm>
            <a:off x="142875" y="2066925"/>
            <a:ext cx="8786813" cy="2933700"/>
          </a:xfrm>
          <a:prstGeom prst="rect">
            <a:avLst/>
          </a:prstGeom>
          <a:solidFill>
            <a:schemeClr val="accent2">
              <a:lumMod val="40000"/>
              <a:lumOff val="60000"/>
            </a:schemeClr>
          </a:solidFill>
          <a:ln w="12700">
            <a:solidFill>
              <a:schemeClr val="tx1"/>
            </a:solidFill>
            <a:miter lim="800000"/>
            <a:headEnd/>
            <a:tailEnd/>
          </a:ln>
        </p:spPr>
        <p:txBody>
          <a:bodyPr/>
          <a:lstStyle>
            <a:lvl1pPr marL="273050" indent="-27305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ts val="2500"/>
              </a:lnSpc>
              <a:spcBef>
                <a:spcPct val="20000"/>
              </a:spcBef>
              <a:buSzPct val="100000"/>
              <a:buFontTx/>
              <a:buAutoNum type="arabicParenR"/>
              <a:defRPr/>
            </a:pPr>
            <a:r>
              <a:rPr lang="zh-CN" altLang="en-US" b="1" dirty="0">
                <a:latin typeface="Times New Roman" panose="02020603050405020304" pitchFamily="18" charset="0"/>
                <a:ea typeface="楷体" panose="02010609060101010101" pitchFamily="49" charset="-122"/>
              </a:rPr>
              <a:t>按照某个顺序将非终结符号排序为</a:t>
            </a:r>
            <a:r>
              <a:rPr lang="en-US" altLang="zh-CN" b="1" i="1" dirty="0">
                <a:latin typeface="Times New Roman" panose="02020603050405020304" pitchFamily="18" charset="0"/>
              </a:rPr>
              <a:t>A</a:t>
            </a:r>
            <a:r>
              <a:rPr lang="en-US" altLang="zh-CN" b="1" baseline="-25000" dirty="0">
                <a:latin typeface="Times New Roman" panose="02020603050405020304" pitchFamily="18" charset="0"/>
              </a:rPr>
              <a:t>1</a:t>
            </a:r>
            <a:r>
              <a:rPr lang="zh-CN" altLang="en-US" b="1" dirty="0">
                <a:latin typeface="Times New Roman" panose="02020603050405020304" pitchFamily="18" charset="0"/>
                <a:ea typeface="楷体" panose="02010609060101010101" pitchFamily="49" charset="-122"/>
              </a:rPr>
              <a:t>，</a:t>
            </a:r>
            <a:r>
              <a:rPr lang="en-US" altLang="zh-CN" b="1" i="1" dirty="0">
                <a:latin typeface="Times New Roman" panose="02020603050405020304" pitchFamily="18" charset="0"/>
              </a:rPr>
              <a:t>A</a:t>
            </a:r>
            <a:r>
              <a:rPr lang="en-US" altLang="zh-CN" b="1" baseline="-25000" dirty="0">
                <a:latin typeface="Times New Roman" panose="02020603050405020304" pitchFamily="18" charset="0"/>
              </a:rPr>
              <a:t>2</a:t>
            </a:r>
            <a:r>
              <a:rPr lang="zh-CN" altLang="en-US" b="1" dirty="0">
                <a:latin typeface="Times New Roman" panose="02020603050405020304" pitchFamily="18" charset="0"/>
                <a:ea typeface="楷体" panose="02010609060101010101" pitchFamily="49" charset="-122"/>
              </a:rPr>
              <a:t>，</a:t>
            </a:r>
            <a:r>
              <a:rPr lang="en-US" altLang="zh-CN" b="1" i="1" dirty="0">
                <a:latin typeface="Times New Roman" panose="02020603050405020304" pitchFamily="18" charset="0"/>
              </a:rPr>
              <a:t>…</a:t>
            </a:r>
            <a:r>
              <a:rPr lang="zh-CN" altLang="en-US" b="1" dirty="0">
                <a:latin typeface="Times New Roman" panose="02020603050405020304" pitchFamily="18" charset="0"/>
                <a:ea typeface="楷体" panose="02010609060101010101" pitchFamily="49" charset="-122"/>
              </a:rPr>
              <a:t> ，</a:t>
            </a:r>
            <a:r>
              <a:rPr lang="en-US" altLang="zh-CN" b="1" i="1" dirty="0">
                <a:latin typeface="Times New Roman" panose="02020603050405020304" pitchFamily="18" charset="0"/>
              </a:rPr>
              <a:t>A</a:t>
            </a:r>
            <a:r>
              <a:rPr lang="en-US" altLang="zh-CN" b="1" i="1" baseline="-25000" dirty="0">
                <a:latin typeface="Times New Roman" panose="02020603050405020304" pitchFamily="18" charset="0"/>
              </a:rPr>
              <a:t>n</a:t>
            </a:r>
            <a:r>
              <a:rPr lang="zh-CN" altLang="en-US" b="1" dirty="0">
                <a:latin typeface="Times New Roman" panose="02020603050405020304" pitchFamily="18" charset="0"/>
                <a:ea typeface="楷体" panose="02010609060101010101" pitchFamily="49" charset="-122"/>
              </a:rPr>
              <a:t>  </a:t>
            </a:r>
            <a:r>
              <a:rPr lang="en-US" altLang="zh-CN" b="1" dirty="0">
                <a:latin typeface="Times New Roman" panose="02020603050405020304" pitchFamily="18" charset="0"/>
                <a:ea typeface="楷体" panose="02010609060101010101" pitchFamily="49" charset="-122"/>
              </a:rPr>
              <a:t>.</a:t>
            </a:r>
            <a:r>
              <a:rPr lang="zh-CN" altLang="en-US" b="1" dirty="0">
                <a:latin typeface="Times New Roman" panose="02020603050405020304" pitchFamily="18" charset="0"/>
                <a:ea typeface="楷体" panose="02010609060101010101" pitchFamily="49" charset="-122"/>
              </a:rPr>
              <a:t>          </a:t>
            </a:r>
            <a:endParaRPr lang="en-US" altLang="zh-CN" b="1" dirty="0">
              <a:latin typeface="华文楷体" panose="02010600040101010101" pitchFamily="2" charset="-122"/>
              <a:ea typeface="华文楷体" panose="02010600040101010101" pitchFamily="2" charset="-122"/>
            </a:endParaRPr>
          </a:p>
          <a:p>
            <a:pPr eaLnBrk="1" hangingPunct="1">
              <a:lnSpc>
                <a:spcPts val="2500"/>
              </a:lnSpc>
              <a:spcBef>
                <a:spcPct val="20000"/>
              </a:spcBef>
              <a:buSzPct val="100000"/>
              <a:buFontTx/>
              <a:buAutoNum type="arabicParenR"/>
              <a:defRPr/>
            </a:pPr>
            <a:r>
              <a:rPr lang="en-US" altLang="zh-CN" b="1" dirty="0">
                <a:latin typeface="Times New Roman" panose="02020603050405020304" pitchFamily="18" charset="0"/>
                <a:ea typeface="楷体" panose="02010609060101010101" pitchFamily="49" charset="-122"/>
              </a:rPr>
              <a:t>for</a:t>
            </a:r>
            <a:r>
              <a:rPr lang="en-US" altLang="zh-CN" b="1" i="1" dirty="0">
                <a:latin typeface="Times New Roman" panose="02020603050405020304" pitchFamily="18" charset="0"/>
                <a:ea typeface="楷体" panose="02010609060101010101" pitchFamily="49" charset="-122"/>
              </a:rPr>
              <a:t> </a:t>
            </a:r>
            <a:r>
              <a:rPr lang="en-US" altLang="zh-CN" b="1" dirty="0">
                <a:latin typeface="Times New Roman" panose="02020603050405020304" pitchFamily="18" charset="0"/>
                <a:ea typeface="楷体" panose="02010609060101010101" pitchFamily="49" charset="-122"/>
              </a:rPr>
              <a:t>( </a:t>
            </a:r>
            <a:r>
              <a:rPr lang="zh-CN" altLang="en-US" b="1" dirty="0">
                <a:latin typeface="Times New Roman" panose="02020603050405020304" pitchFamily="18" charset="0"/>
                <a:ea typeface="楷体" panose="02010609060101010101" pitchFamily="49" charset="-122"/>
              </a:rPr>
              <a:t>从</a:t>
            </a:r>
            <a:r>
              <a:rPr lang="en-US" altLang="zh-CN" b="1" dirty="0">
                <a:latin typeface="Times New Roman" panose="02020603050405020304" pitchFamily="18" charset="0"/>
                <a:ea typeface="楷体" panose="02010609060101010101" pitchFamily="49" charset="-122"/>
              </a:rPr>
              <a:t>1</a:t>
            </a:r>
            <a:r>
              <a:rPr lang="zh-CN" altLang="en-US" b="1" dirty="0">
                <a:latin typeface="Times New Roman" panose="02020603050405020304" pitchFamily="18" charset="0"/>
                <a:ea typeface="楷体" panose="02010609060101010101" pitchFamily="49" charset="-122"/>
              </a:rPr>
              <a:t>到</a:t>
            </a:r>
            <a:r>
              <a:rPr lang="en-US" altLang="zh-CN" b="1" dirty="0">
                <a:latin typeface="Times New Roman" panose="02020603050405020304" pitchFamily="18" charset="0"/>
                <a:ea typeface="楷体" panose="02010609060101010101" pitchFamily="49" charset="-122"/>
              </a:rPr>
              <a:t>n</a:t>
            </a:r>
            <a:r>
              <a:rPr lang="zh-CN" altLang="en-US" b="1" dirty="0">
                <a:latin typeface="Times New Roman" panose="02020603050405020304" pitchFamily="18" charset="0"/>
                <a:ea typeface="楷体" panose="02010609060101010101" pitchFamily="49" charset="-122"/>
              </a:rPr>
              <a:t>的每个</a:t>
            </a:r>
            <a:r>
              <a:rPr lang="en-US" altLang="zh-CN" b="1" i="1" dirty="0" err="1">
                <a:latin typeface="Times New Roman" panose="02020603050405020304" pitchFamily="18" charset="0"/>
                <a:ea typeface="楷体" panose="02010609060101010101" pitchFamily="49" charset="-122"/>
              </a:rPr>
              <a:t>i</a:t>
            </a:r>
            <a:r>
              <a:rPr lang="en-US" altLang="zh-CN" b="1" i="1" dirty="0">
                <a:latin typeface="Times New Roman" panose="02020603050405020304" pitchFamily="18" charset="0"/>
                <a:ea typeface="楷体" panose="02010609060101010101" pitchFamily="49" charset="-122"/>
              </a:rPr>
              <a:t> </a:t>
            </a:r>
            <a:r>
              <a:rPr lang="en-US" altLang="zh-CN" b="1" dirty="0">
                <a:latin typeface="Times New Roman" panose="02020603050405020304" pitchFamily="18" charset="0"/>
                <a:ea typeface="楷体" panose="02010609060101010101" pitchFamily="49" charset="-122"/>
              </a:rPr>
              <a:t>) {</a:t>
            </a:r>
          </a:p>
          <a:p>
            <a:pPr eaLnBrk="1" hangingPunct="1">
              <a:lnSpc>
                <a:spcPts val="2500"/>
              </a:lnSpc>
              <a:spcBef>
                <a:spcPct val="20000"/>
              </a:spcBef>
              <a:buSzPct val="100000"/>
              <a:buFontTx/>
              <a:buAutoNum type="arabicParenR" startAt="3"/>
              <a:defRPr/>
            </a:pPr>
            <a:r>
              <a:rPr lang="en-US" altLang="zh-CN" b="1" dirty="0">
                <a:latin typeface="Times New Roman" panose="02020603050405020304" pitchFamily="18" charset="0"/>
                <a:ea typeface="楷体" panose="02010609060101010101" pitchFamily="49" charset="-122"/>
              </a:rPr>
              <a:t>         for</a:t>
            </a:r>
            <a:r>
              <a:rPr lang="en-US" altLang="zh-CN" b="1" i="1" dirty="0">
                <a:latin typeface="Times New Roman" panose="02020603050405020304" pitchFamily="18" charset="0"/>
                <a:ea typeface="楷体" panose="02010609060101010101" pitchFamily="49" charset="-122"/>
              </a:rPr>
              <a:t> </a:t>
            </a:r>
            <a:r>
              <a:rPr lang="en-US" altLang="zh-CN" b="1" dirty="0">
                <a:latin typeface="Times New Roman" panose="02020603050405020304" pitchFamily="18" charset="0"/>
                <a:ea typeface="楷体" panose="02010609060101010101" pitchFamily="49" charset="-122"/>
              </a:rPr>
              <a:t>( </a:t>
            </a:r>
            <a:r>
              <a:rPr lang="zh-CN" altLang="en-US" b="1" dirty="0">
                <a:latin typeface="Times New Roman" panose="02020603050405020304" pitchFamily="18" charset="0"/>
                <a:ea typeface="楷体" panose="02010609060101010101" pitchFamily="49" charset="-122"/>
              </a:rPr>
              <a:t>从</a:t>
            </a:r>
            <a:r>
              <a:rPr lang="en-US" altLang="zh-CN" b="1" dirty="0">
                <a:latin typeface="Times New Roman" panose="02020603050405020304" pitchFamily="18" charset="0"/>
                <a:ea typeface="楷体" panose="02010609060101010101" pitchFamily="49" charset="-122"/>
              </a:rPr>
              <a:t>1</a:t>
            </a:r>
            <a:r>
              <a:rPr lang="zh-CN" altLang="en-US" b="1" dirty="0">
                <a:latin typeface="Times New Roman" panose="02020603050405020304" pitchFamily="18" charset="0"/>
                <a:ea typeface="楷体" panose="02010609060101010101" pitchFamily="49" charset="-122"/>
              </a:rPr>
              <a:t>到</a:t>
            </a:r>
            <a:r>
              <a:rPr lang="en-US" altLang="zh-CN" b="1" i="1" dirty="0" err="1">
                <a:latin typeface="Times New Roman" panose="02020603050405020304" pitchFamily="18" charset="0"/>
                <a:ea typeface="楷体" panose="02010609060101010101" pitchFamily="49" charset="-122"/>
              </a:rPr>
              <a:t>i</a:t>
            </a:r>
            <a:r>
              <a:rPr lang="en-US" altLang="zh-CN" b="1" i="1" dirty="0">
                <a:latin typeface="Times New Roman" panose="02020603050405020304" pitchFamily="18" charset="0"/>
                <a:ea typeface="楷体" panose="02010609060101010101" pitchFamily="49" charset="-122"/>
              </a:rPr>
              <a:t> </a:t>
            </a:r>
            <a:r>
              <a:rPr lang="en-US" altLang="zh-CN" b="1" dirty="0">
                <a:latin typeface="Times New Roman" panose="02020603050405020304" pitchFamily="18" charset="0"/>
                <a:ea typeface="楷体" panose="02010609060101010101" pitchFamily="49" charset="-122"/>
              </a:rPr>
              <a:t>-1</a:t>
            </a:r>
            <a:r>
              <a:rPr lang="zh-CN" altLang="en-US" b="1" dirty="0">
                <a:latin typeface="Times New Roman" panose="02020603050405020304" pitchFamily="18" charset="0"/>
                <a:ea typeface="楷体" panose="02010609060101010101" pitchFamily="49" charset="-122"/>
              </a:rPr>
              <a:t>的每个</a:t>
            </a:r>
            <a:r>
              <a:rPr lang="en-US" altLang="zh-CN" b="1" i="1" dirty="0">
                <a:latin typeface="Times New Roman" panose="02020603050405020304" pitchFamily="18" charset="0"/>
                <a:ea typeface="楷体" panose="02010609060101010101" pitchFamily="49" charset="-122"/>
              </a:rPr>
              <a:t>j </a:t>
            </a:r>
            <a:r>
              <a:rPr lang="en-US" altLang="zh-CN" b="1" dirty="0">
                <a:latin typeface="Times New Roman" panose="02020603050405020304" pitchFamily="18" charset="0"/>
                <a:ea typeface="楷体" panose="02010609060101010101" pitchFamily="49" charset="-122"/>
              </a:rPr>
              <a:t>) {</a:t>
            </a:r>
          </a:p>
          <a:p>
            <a:pPr eaLnBrk="1" hangingPunct="1">
              <a:lnSpc>
                <a:spcPts val="2500"/>
              </a:lnSpc>
              <a:spcBef>
                <a:spcPct val="20000"/>
              </a:spcBef>
              <a:buSzPct val="100000"/>
              <a:buFontTx/>
              <a:buAutoNum type="arabicParenR" startAt="3"/>
              <a:defRPr/>
            </a:pPr>
            <a:r>
              <a:rPr lang="en-US" altLang="zh-CN" b="1" dirty="0">
                <a:latin typeface="Times New Roman" panose="02020603050405020304" pitchFamily="18" charset="0"/>
                <a:ea typeface="楷体" panose="02010609060101010101" pitchFamily="49" charset="-122"/>
              </a:rPr>
              <a:t>                 </a:t>
            </a:r>
            <a:r>
              <a:rPr lang="zh-CN" altLang="en-US" b="1" dirty="0">
                <a:latin typeface="Times New Roman" panose="02020603050405020304" pitchFamily="18" charset="0"/>
                <a:ea typeface="楷体" panose="02010609060101010101" pitchFamily="49" charset="-122"/>
              </a:rPr>
              <a:t>将每个形如</a:t>
            </a:r>
            <a:r>
              <a:rPr lang="en-US" altLang="zh-CN" b="1" i="1" dirty="0">
                <a:latin typeface="Times New Roman" panose="02020603050405020304" pitchFamily="18" charset="0"/>
              </a:rPr>
              <a:t>A</a:t>
            </a:r>
            <a:r>
              <a:rPr lang="en-US" altLang="zh-CN" b="1" i="1" baseline="-25000" dirty="0">
                <a:latin typeface="Times New Roman" panose="02020603050405020304" pitchFamily="18" charset="0"/>
              </a:rPr>
              <a:t>i</a:t>
            </a:r>
            <a:r>
              <a:rPr lang="en-US" altLang="zh-CN" b="1" i="1" dirty="0">
                <a:latin typeface="Times New Roman" panose="02020603050405020304" pitchFamily="18" charset="0"/>
              </a:rPr>
              <a:t> → </a:t>
            </a:r>
            <a:r>
              <a:rPr lang="en-US" altLang="zh-CN" b="1" i="1" dirty="0" err="1">
                <a:latin typeface="Times New Roman" panose="02020603050405020304" pitchFamily="18" charset="0"/>
              </a:rPr>
              <a:t>A</a:t>
            </a:r>
            <a:r>
              <a:rPr lang="en-US" altLang="zh-CN" b="1" i="1" baseline="-25000" dirty="0" err="1">
                <a:latin typeface="Times New Roman" panose="02020603050405020304" pitchFamily="18" charset="0"/>
              </a:rPr>
              <a:t>j</a:t>
            </a:r>
            <a:r>
              <a:rPr lang="en-US" altLang="zh-CN" b="1" dirty="0">
                <a:latin typeface="Times New Roman" panose="02020603050405020304" pitchFamily="18" charset="0"/>
                <a:ea typeface="楷体" panose="02010609060101010101" pitchFamily="49" charset="-122"/>
              </a:rPr>
              <a:t> </a:t>
            </a:r>
            <a:r>
              <a:rPr lang="el-GR" altLang="zh-CN" b="1" i="1" dirty="0">
                <a:latin typeface="Times New Roman" panose="02020603050405020304" pitchFamily="18" charset="0"/>
              </a:rPr>
              <a:t>γ</a:t>
            </a:r>
            <a:r>
              <a:rPr lang="zh-CN" altLang="en-US" b="1" dirty="0">
                <a:latin typeface="Times New Roman" panose="02020603050405020304" pitchFamily="18" charset="0"/>
                <a:ea typeface="楷体" panose="02010609060101010101" pitchFamily="49" charset="-122"/>
              </a:rPr>
              <a:t>的产生式</a:t>
            </a:r>
            <a:r>
              <a:rPr lang="zh-CN" altLang="en-US" b="1" dirty="0">
                <a:solidFill>
                  <a:srgbClr val="FF0000"/>
                </a:solidFill>
                <a:latin typeface="Times New Roman" panose="02020603050405020304" pitchFamily="18" charset="0"/>
                <a:ea typeface="楷体" panose="02010609060101010101" pitchFamily="49" charset="-122"/>
              </a:rPr>
              <a:t>替换</a:t>
            </a:r>
            <a:r>
              <a:rPr lang="zh-CN" altLang="en-US" b="1" dirty="0">
                <a:latin typeface="Times New Roman" panose="02020603050405020304" pitchFamily="18" charset="0"/>
                <a:ea typeface="楷体" panose="02010609060101010101" pitchFamily="49" charset="-122"/>
              </a:rPr>
              <a:t>为产生式组 </a:t>
            </a:r>
            <a:r>
              <a:rPr lang="en-US" altLang="zh-CN" b="1" i="1" dirty="0">
                <a:latin typeface="Times New Roman" panose="02020603050405020304" pitchFamily="18" charset="0"/>
              </a:rPr>
              <a:t>A</a:t>
            </a:r>
            <a:r>
              <a:rPr lang="en-US" altLang="zh-CN" b="1" i="1" baseline="-25000" dirty="0">
                <a:latin typeface="Times New Roman" panose="02020603050405020304" pitchFamily="18" charset="0"/>
              </a:rPr>
              <a:t>i</a:t>
            </a:r>
            <a:r>
              <a:rPr lang="en-US" altLang="zh-CN" b="1" i="1" dirty="0">
                <a:latin typeface="Times New Roman" panose="02020603050405020304" pitchFamily="18" charset="0"/>
              </a:rPr>
              <a:t> →</a:t>
            </a:r>
            <a:r>
              <a:rPr lang="el-GR" altLang="zh-CN" b="1" i="1" dirty="0">
                <a:latin typeface="Times New Roman" panose="02020603050405020304" pitchFamily="18" charset="0"/>
              </a:rPr>
              <a:t> δ</a:t>
            </a:r>
            <a:r>
              <a:rPr lang="en-US" altLang="zh-CN" b="1" baseline="-25000" dirty="0">
                <a:latin typeface="Times New Roman" panose="02020603050405020304" pitchFamily="18" charset="0"/>
              </a:rPr>
              <a:t>1</a:t>
            </a:r>
            <a:r>
              <a:rPr lang="en-US" altLang="zh-CN" b="1" dirty="0">
                <a:latin typeface="Times New Roman" panose="02020603050405020304" pitchFamily="18" charset="0"/>
              </a:rPr>
              <a:t> </a:t>
            </a:r>
            <a:r>
              <a:rPr lang="el-GR" altLang="zh-CN" b="1" i="1" dirty="0">
                <a:latin typeface="Times New Roman" panose="02020603050405020304" pitchFamily="18" charset="0"/>
              </a:rPr>
              <a:t>γ</a:t>
            </a:r>
            <a:r>
              <a:rPr lang="en-US" altLang="zh-CN" b="1" dirty="0">
                <a:latin typeface="Times New Roman" panose="02020603050405020304" pitchFamily="18" charset="0"/>
              </a:rPr>
              <a:t>∣</a:t>
            </a:r>
            <a:r>
              <a:rPr lang="el-GR" altLang="zh-CN" b="1" i="1" dirty="0">
                <a:latin typeface="Times New Roman" panose="02020603050405020304" pitchFamily="18" charset="0"/>
              </a:rPr>
              <a:t>δ</a:t>
            </a:r>
            <a:r>
              <a:rPr lang="en-US" altLang="zh-CN" b="1" baseline="-25000" dirty="0">
                <a:latin typeface="Times New Roman" panose="02020603050405020304" pitchFamily="18" charset="0"/>
              </a:rPr>
              <a:t>2</a:t>
            </a:r>
            <a:r>
              <a:rPr lang="en-US" altLang="zh-CN" b="1" i="1" dirty="0">
                <a:latin typeface="Times New Roman" panose="02020603050405020304" pitchFamily="18" charset="0"/>
              </a:rPr>
              <a:t> </a:t>
            </a:r>
            <a:r>
              <a:rPr lang="el-GR" altLang="zh-CN" b="1" i="1" dirty="0">
                <a:latin typeface="Times New Roman" panose="02020603050405020304" pitchFamily="18" charset="0"/>
              </a:rPr>
              <a:t>γ</a:t>
            </a:r>
            <a:r>
              <a:rPr lang="en-US" altLang="zh-CN" b="1" dirty="0">
                <a:latin typeface="Times New Roman" panose="02020603050405020304" pitchFamily="18" charset="0"/>
              </a:rPr>
              <a:t>∣…∣</a:t>
            </a:r>
            <a:r>
              <a:rPr lang="el-GR" altLang="zh-CN" b="1" i="1" dirty="0">
                <a:latin typeface="Times New Roman" panose="02020603050405020304" pitchFamily="18" charset="0"/>
              </a:rPr>
              <a:t>δ</a:t>
            </a:r>
            <a:r>
              <a:rPr lang="en-US" altLang="zh-CN" b="1" i="1" baseline="-25000" dirty="0">
                <a:latin typeface="Times New Roman" panose="02020603050405020304" pitchFamily="18" charset="0"/>
              </a:rPr>
              <a:t>k</a:t>
            </a:r>
            <a:r>
              <a:rPr lang="en-US" altLang="zh-CN" b="1" i="1" dirty="0">
                <a:latin typeface="Times New Roman" panose="02020603050405020304" pitchFamily="18" charset="0"/>
              </a:rPr>
              <a:t> </a:t>
            </a:r>
            <a:r>
              <a:rPr lang="el-GR" altLang="zh-CN" b="1" i="1" dirty="0">
                <a:latin typeface="Times New Roman" panose="02020603050405020304" pitchFamily="18" charset="0"/>
              </a:rPr>
              <a:t>γ</a:t>
            </a:r>
            <a:r>
              <a:rPr lang="zh-CN" altLang="en-US" b="1" dirty="0">
                <a:latin typeface="Times New Roman" panose="02020603050405020304" pitchFamily="18" charset="0"/>
                <a:ea typeface="楷体" panose="02010609060101010101" pitchFamily="49" charset="-122"/>
              </a:rPr>
              <a:t> ，</a:t>
            </a:r>
            <a:r>
              <a:rPr lang="el-GR" altLang="zh-CN" b="1" i="1" dirty="0">
                <a:latin typeface="Times New Roman" panose="02020603050405020304" pitchFamily="18" charset="0"/>
              </a:rPr>
              <a:t> </a:t>
            </a:r>
            <a:endParaRPr lang="en-US" altLang="zh-CN" b="1" i="1" dirty="0">
              <a:latin typeface="Times New Roman" panose="02020603050405020304" pitchFamily="18" charset="0"/>
              <a:ea typeface="楷体" panose="02010609060101010101" pitchFamily="49" charset="-122"/>
            </a:endParaRPr>
          </a:p>
          <a:p>
            <a:pPr eaLnBrk="1" hangingPunct="1">
              <a:lnSpc>
                <a:spcPts val="2500"/>
              </a:lnSpc>
              <a:spcBef>
                <a:spcPct val="20000"/>
              </a:spcBef>
              <a:buSzPct val="100000"/>
              <a:defRPr/>
            </a:pPr>
            <a:r>
              <a:rPr lang="en-US" altLang="zh-CN" b="1" dirty="0">
                <a:latin typeface="Times New Roman" panose="02020603050405020304" pitchFamily="18" charset="0"/>
                <a:ea typeface="楷体" panose="02010609060101010101" pitchFamily="49" charset="-122"/>
              </a:rPr>
              <a:t>                         </a:t>
            </a:r>
            <a:r>
              <a:rPr lang="zh-CN" altLang="en-US" b="1" dirty="0">
                <a:latin typeface="Times New Roman" panose="02020603050405020304" pitchFamily="18" charset="0"/>
                <a:ea typeface="楷体" panose="02010609060101010101" pitchFamily="49" charset="-122"/>
              </a:rPr>
              <a:t>其中</a:t>
            </a:r>
            <a:r>
              <a:rPr lang="en-US" altLang="zh-CN" b="1" i="1" dirty="0" err="1">
                <a:latin typeface="Times New Roman" panose="02020603050405020304" pitchFamily="18" charset="0"/>
              </a:rPr>
              <a:t>A</a:t>
            </a:r>
            <a:r>
              <a:rPr lang="en-US" altLang="zh-CN" b="1" i="1" baseline="-25000" dirty="0" err="1">
                <a:latin typeface="Times New Roman" panose="02020603050405020304" pitchFamily="18" charset="0"/>
              </a:rPr>
              <a:t>j</a:t>
            </a:r>
            <a:r>
              <a:rPr lang="en-US" altLang="zh-CN" b="1" i="1" dirty="0">
                <a:latin typeface="Times New Roman" panose="02020603050405020304" pitchFamily="18" charset="0"/>
              </a:rPr>
              <a:t>  →</a:t>
            </a:r>
            <a:r>
              <a:rPr lang="el-GR" altLang="zh-CN" b="1" i="1" dirty="0">
                <a:latin typeface="Times New Roman" panose="02020603050405020304" pitchFamily="18" charset="0"/>
              </a:rPr>
              <a:t> δ</a:t>
            </a:r>
            <a:r>
              <a:rPr lang="en-US" altLang="zh-CN" b="1" baseline="-25000" dirty="0">
                <a:latin typeface="Times New Roman" panose="02020603050405020304" pitchFamily="18" charset="0"/>
              </a:rPr>
              <a:t>1</a:t>
            </a:r>
            <a:r>
              <a:rPr lang="en-US" altLang="zh-CN" b="1" dirty="0">
                <a:latin typeface="Times New Roman" panose="02020603050405020304" pitchFamily="18" charset="0"/>
              </a:rPr>
              <a:t>∣</a:t>
            </a:r>
            <a:r>
              <a:rPr lang="el-GR" altLang="zh-CN" b="1" i="1" dirty="0">
                <a:latin typeface="Times New Roman" panose="02020603050405020304" pitchFamily="18" charset="0"/>
              </a:rPr>
              <a:t>δ</a:t>
            </a:r>
            <a:r>
              <a:rPr lang="en-US" altLang="zh-CN" b="1" baseline="-25000" dirty="0">
                <a:latin typeface="Times New Roman" panose="02020603050405020304" pitchFamily="18" charset="0"/>
              </a:rPr>
              <a:t>2</a:t>
            </a:r>
            <a:r>
              <a:rPr lang="en-US" altLang="zh-CN" b="1" dirty="0">
                <a:latin typeface="Times New Roman" panose="02020603050405020304" pitchFamily="18" charset="0"/>
              </a:rPr>
              <a:t>∣… ∣</a:t>
            </a:r>
            <a:r>
              <a:rPr lang="el-GR" altLang="zh-CN" b="1" i="1" dirty="0">
                <a:latin typeface="Times New Roman" panose="02020603050405020304" pitchFamily="18" charset="0"/>
              </a:rPr>
              <a:t>δ</a:t>
            </a:r>
            <a:r>
              <a:rPr lang="en-US" altLang="zh-CN" b="1" i="1" baseline="-25000" dirty="0">
                <a:latin typeface="Times New Roman" panose="02020603050405020304" pitchFamily="18" charset="0"/>
              </a:rPr>
              <a:t>k</a:t>
            </a:r>
            <a:r>
              <a:rPr lang="en-US" altLang="zh-CN" b="1" i="1" dirty="0">
                <a:latin typeface="Times New Roman" panose="02020603050405020304" pitchFamily="18" charset="0"/>
              </a:rPr>
              <a:t> </a:t>
            </a:r>
            <a:r>
              <a:rPr lang="zh-CN" altLang="en-US" b="1" dirty="0">
                <a:latin typeface="Times New Roman" panose="02020603050405020304" pitchFamily="18" charset="0"/>
                <a:ea typeface="楷体" panose="02010609060101010101" pitchFamily="49" charset="-122"/>
              </a:rPr>
              <a:t>，是所有的</a:t>
            </a:r>
            <a:r>
              <a:rPr lang="en-US" altLang="zh-CN" b="1" i="1" dirty="0" err="1">
                <a:latin typeface="Times New Roman" panose="02020603050405020304" pitchFamily="18" charset="0"/>
                <a:ea typeface="楷体" panose="02010609060101010101" pitchFamily="49" charset="-122"/>
              </a:rPr>
              <a:t>A</a:t>
            </a:r>
            <a:r>
              <a:rPr lang="en-US" altLang="zh-CN" b="1" i="1" baseline="-25000" dirty="0" err="1">
                <a:latin typeface="Times New Roman" panose="02020603050405020304" pitchFamily="18" charset="0"/>
              </a:rPr>
              <a:t>j</a:t>
            </a:r>
            <a:r>
              <a:rPr lang="en-US" altLang="zh-CN" b="1" dirty="0">
                <a:latin typeface="Times New Roman" panose="02020603050405020304" pitchFamily="18" charset="0"/>
                <a:ea typeface="楷体" panose="02010609060101010101" pitchFamily="49" charset="-122"/>
              </a:rPr>
              <a:t> </a:t>
            </a:r>
            <a:r>
              <a:rPr lang="zh-CN" altLang="en-US" b="1" dirty="0">
                <a:latin typeface="Times New Roman" panose="02020603050405020304" pitchFamily="18" charset="0"/>
                <a:ea typeface="楷体" panose="02010609060101010101" pitchFamily="49" charset="-122"/>
              </a:rPr>
              <a:t>产生式</a:t>
            </a:r>
            <a:r>
              <a:rPr lang="el-GR" altLang="zh-CN" b="1" i="1" dirty="0">
                <a:latin typeface="Times New Roman" panose="02020603050405020304" pitchFamily="18" charset="0"/>
              </a:rPr>
              <a:t> </a:t>
            </a:r>
            <a:endParaRPr lang="en-US" altLang="zh-CN" b="1" dirty="0">
              <a:latin typeface="Times New Roman" panose="02020603050405020304" pitchFamily="18" charset="0"/>
              <a:ea typeface="楷体" panose="02010609060101010101" pitchFamily="49" charset="-122"/>
            </a:endParaRPr>
          </a:p>
          <a:p>
            <a:pPr eaLnBrk="1" hangingPunct="1">
              <a:lnSpc>
                <a:spcPts val="2500"/>
              </a:lnSpc>
              <a:spcBef>
                <a:spcPct val="20000"/>
              </a:spcBef>
              <a:buSzPct val="100000"/>
              <a:buFontTx/>
              <a:buAutoNum type="arabicParenR" startAt="5"/>
              <a:defRPr/>
            </a:pPr>
            <a:r>
              <a:rPr lang="en-US" altLang="zh-CN" b="1" dirty="0">
                <a:latin typeface="Times New Roman" panose="02020603050405020304" pitchFamily="18" charset="0"/>
                <a:ea typeface="楷体" panose="02010609060101010101" pitchFamily="49" charset="-122"/>
              </a:rPr>
              <a:t>         }</a:t>
            </a:r>
          </a:p>
          <a:p>
            <a:pPr eaLnBrk="1" hangingPunct="1">
              <a:lnSpc>
                <a:spcPts val="2500"/>
              </a:lnSpc>
              <a:spcBef>
                <a:spcPct val="20000"/>
              </a:spcBef>
              <a:buSzPct val="100000"/>
              <a:buFontTx/>
              <a:buAutoNum type="arabicParenR" startAt="5"/>
              <a:defRPr/>
            </a:pPr>
            <a:r>
              <a:rPr lang="en-US" altLang="zh-CN" b="1" dirty="0">
                <a:latin typeface="Times New Roman" panose="02020603050405020304" pitchFamily="18" charset="0"/>
                <a:ea typeface="楷体" panose="02010609060101010101" pitchFamily="49" charset="-122"/>
              </a:rPr>
              <a:t>         </a:t>
            </a:r>
            <a:r>
              <a:rPr lang="zh-CN" altLang="en-US" b="1" dirty="0">
                <a:latin typeface="Times New Roman" panose="02020603050405020304" pitchFamily="18" charset="0"/>
                <a:ea typeface="楷体" panose="02010609060101010101" pitchFamily="49" charset="-122"/>
              </a:rPr>
              <a:t>消除</a:t>
            </a:r>
            <a:r>
              <a:rPr lang="en-US" altLang="zh-CN" b="1" i="1" dirty="0">
                <a:latin typeface="Times New Roman" panose="02020603050405020304" pitchFamily="18" charset="0"/>
                <a:ea typeface="楷体" panose="02010609060101010101" pitchFamily="49" charset="-122"/>
              </a:rPr>
              <a:t>A</a:t>
            </a:r>
            <a:r>
              <a:rPr lang="en-US" altLang="zh-CN" b="1" i="1" baseline="-25000" dirty="0">
                <a:latin typeface="Times New Roman" panose="02020603050405020304" pitchFamily="18" charset="0"/>
              </a:rPr>
              <a:t>i</a:t>
            </a:r>
            <a:r>
              <a:rPr lang="en-US" altLang="zh-CN" b="1" dirty="0">
                <a:latin typeface="Times New Roman" panose="02020603050405020304" pitchFamily="18" charset="0"/>
                <a:ea typeface="楷体" panose="02010609060101010101" pitchFamily="49" charset="-122"/>
              </a:rPr>
              <a:t> </a:t>
            </a:r>
            <a:r>
              <a:rPr lang="zh-CN" altLang="en-US" b="1" dirty="0">
                <a:latin typeface="Times New Roman" panose="02020603050405020304" pitchFamily="18" charset="0"/>
                <a:ea typeface="楷体" panose="02010609060101010101" pitchFamily="49" charset="-122"/>
              </a:rPr>
              <a:t>产生式之间的直接左递归</a:t>
            </a:r>
            <a:endParaRPr lang="en-US" altLang="zh-CN" b="1" dirty="0">
              <a:latin typeface="Times New Roman" panose="02020603050405020304" pitchFamily="18" charset="0"/>
              <a:ea typeface="楷体" panose="02010609060101010101" pitchFamily="49" charset="-122"/>
            </a:endParaRPr>
          </a:p>
          <a:p>
            <a:pPr eaLnBrk="1" hangingPunct="1">
              <a:lnSpc>
                <a:spcPts val="2500"/>
              </a:lnSpc>
              <a:spcBef>
                <a:spcPct val="20000"/>
              </a:spcBef>
              <a:buSzPct val="100000"/>
              <a:buFontTx/>
              <a:buAutoNum type="arabicParenR" startAt="5"/>
              <a:defRPr/>
            </a:pPr>
            <a:r>
              <a:rPr lang="en-US" altLang="zh-CN" b="1" dirty="0">
                <a:latin typeface="Times New Roman" panose="02020603050405020304" pitchFamily="18" charset="0"/>
                <a:ea typeface="楷体" panose="02010609060101010101" pitchFamily="49" charset="-122"/>
              </a:rPr>
              <a:t> }</a:t>
            </a:r>
          </a:p>
          <a:p>
            <a:pPr eaLnBrk="1" hangingPunct="1">
              <a:lnSpc>
                <a:spcPts val="2500"/>
              </a:lnSpc>
              <a:spcBef>
                <a:spcPct val="20000"/>
              </a:spcBef>
              <a:buSzPct val="100000"/>
              <a:buFont typeface="Symbol" panose="05050102010706020507" pitchFamily="18" charset="2"/>
              <a:buNone/>
              <a:defRPr/>
            </a:pPr>
            <a:r>
              <a:rPr lang="en-US" altLang="zh-CN" sz="1500" b="1" dirty="0">
                <a:latin typeface="Times New Roman" panose="02020603050405020304" pitchFamily="18" charset="0"/>
                <a:ea typeface="楷体" panose="02010609060101010101" pitchFamily="49" charset="-122"/>
              </a:rPr>
              <a:t>                 </a:t>
            </a:r>
          </a:p>
          <a:p>
            <a:pPr eaLnBrk="1" hangingPunct="1">
              <a:lnSpc>
                <a:spcPts val="2500"/>
              </a:lnSpc>
              <a:spcBef>
                <a:spcPct val="20000"/>
              </a:spcBef>
              <a:buSzPct val="100000"/>
              <a:buFont typeface="Symbol" panose="05050102010706020507" pitchFamily="18" charset="2"/>
              <a:buNone/>
              <a:defRPr/>
            </a:pPr>
            <a:endParaRPr lang="zh-CN" altLang="en-US" sz="1500" b="1" dirty="0">
              <a:latin typeface="Times New Roman" panose="02020603050405020304" pitchFamily="18" charset="0"/>
              <a:ea typeface="华文楷体" panose="02010600040101010101" pitchFamily="2" charset="-122"/>
            </a:endParaRPr>
          </a:p>
        </p:txBody>
      </p:sp>
      <p:sp>
        <p:nvSpPr>
          <p:cNvPr id="2" name="对话气泡: 圆角矩形 1">
            <a:extLst>
              <a:ext uri="{FF2B5EF4-FFF2-40B4-BE49-F238E27FC236}">
                <a16:creationId xmlns:a16="http://schemas.microsoft.com/office/drawing/2014/main" id="{5748F852-DDF7-4365-815F-EB7F26F1612B}"/>
              </a:ext>
            </a:extLst>
          </p:cNvPr>
          <p:cNvSpPr/>
          <p:nvPr/>
        </p:nvSpPr>
        <p:spPr>
          <a:xfrm>
            <a:off x="3716413" y="2431881"/>
            <a:ext cx="4167955" cy="626318"/>
          </a:xfrm>
          <a:prstGeom prst="wedgeRoundRectCallout">
            <a:avLst>
              <a:gd name="adj1" fmla="val -27333"/>
              <a:gd name="adj2" fmla="val 86583"/>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rPr>
              <a:t>i</a:t>
            </a:r>
            <a:r>
              <a:rPr lang="en-US" altLang="zh-CN" b="1" dirty="0">
                <a:solidFill>
                  <a:schemeClr val="tx1"/>
                </a:solidFill>
              </a:rPr>
              <a:t>=2</a:t>
            </a:r>
            <a:r>
              <a:rPr lang="zh-CN" altLang="en-US" b="1" dirty="0">
                <a:solidFill>
                  <a:schemeClr val="tx1"/>
                </a:solidFill>
              </a:rPr>
              <a:t>时，将</a:t>
            </a:r>
            <a:r>
              <a:rPr lang="en-US" altLang="zh-CN" b="1" dirty="0">
                <a:solidFill>
                  <a:schemeClr val="tx1"/>
                </a:solidFill>
              </a:rPr>
              <a:t>A2</a:t>
            </a:r>
            <a:r>
              <a:rPr lang="zh-CN" altLang="en-US" b="1" dirty="0">
                <a:solidFill>
                  <a:schemeClr val="tx1"/>
                </a:solidFill>
              </a:rPr>
              <a:t>产生式体中所有首部的</a:t>
            </a:r>
            <a:r>
              <a:rPr lang="en-US" altLang="zh-CN" b="1" dirty="0">
                <a:solidFill>
                  <a:schemeClr val="tx1"/>
                </a:solidFill>
              </a:rPr>
              <a:t>A1</a:t>
            </a:r>
          </a:p>
          <a:p>
            <a:pPr algn="ctr"/>
            <a:r>
              <a:rPr lang="zh-CN" altLang="en-US" b="1" dirty="0">
                <a:solidFill>
                  <a:schemeClr val="tx1"/>
                </a:solidFill>
              </a:rPr>
              <a:t>分别替换为</a:t>
            </a:r>
            <a:r>
              <a:rPr lang="en-US" altLang="zh-CN" b="1" dirty="0">
                <a:solidFill>
                  <a:schemeClr val="tx1"/>
                </a:solidFill>
              </a:rPr>
              <a:t>A1</a:t>
            </a:r>
            <a:r>
              <a:rPr lang="zh-CN" altLang="en-US" b="1" dirty="0">
                <a:solidFill>
                  <a:schemeClr val="tx1"/>
                </a:solidFill>
              </a:rPr>
              <a:t>产生式的右部</a:t>
            </a:r>
          </a:p>
        </p:txBody>
      </p:sp>
      <p:sp>
        <p:nvSpPr>
          <p:cNvPr id="6" name="对话气泡: 圆角矩形 5">
            <a:extLst>
              <a:ext uri="{FF2B5EF4-FFF2-40B4-BE49-F238E27FC236}">
                <a16:creationId xmlns:a16="http://schemas.microsoft.com/office/drawing/2014/main" id="{D566E6D6-7A8F-45F0-B9F1-7A7D9C49E652}"/>
              </a:ext>
            </a:extLst>
          </p:cNvPr>
          <p:cNvSpPr/>
          <p:nvPr/>
        </p:nvSpPr>
        <p:spPr>
          <a:xfrm>
            <a:off x="4572000" y="4105672"/>
            <a:ext cx="4357688" cy="626318"/>
          </a:xfrm>
          <a:prstGeom prst="wedgeRoundRectCallout">
            <a:avLst>
              <a:gd name="adj1" fmla="val -54831"/>
              <a:gd name="adj2" fmla="val 7742"/>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a:solidFill>
                  <a:schemeClr val="tx1"/>
                </a:solidFill>
                <a:latin typeface="Times New Roman" panose="02020603050405020304" pitchFamily="18" charset="0"/>
                <a:cs typeface="Times New Roman" panose="02020603050405020304" pitchFamily="18" charset="0"/>
              </a:rPr>
              <a:t>i</a:t>
            </a:r>
            <a:r>
              <a:rPr lang="en-US" altLang="zh-CN" sz="2000" b="1" dirty="0">
                <a:solidFill>
                  <a:schemeClr val="tx1"/>
                </a:solidFill>
                <a:latin typeface="Times New Roman" panose="02020603050405020304" pitchFamily="18" charset="0"/>
                <a:cs typeface="Times New Roman" panose="02020603050405020304" pitchFamily="18" charset="0"/>
              </a:rPr>
              <a:t>=1</a:t>
            </a:r>
            <a:r>
              <a:rPr lang="zh-CN" altLang="en-US" sz="2000" b="1" dirty="0">
                <a:solidFill>
                  <a:schemeClr val="tx1"/>
                </a:solidFill>
                <a:latin typeface="Times New Roman" panose="02020603050405020304" pitchFamily="18" charset="0"/>
                <a:cs typeface="Times New Roman" panose="02020603050405020304" pitchFamily="18" charset="0"/>
              </a:rPr>
              <a:t>时，消除</a:t>
            </a:r>
            <a:r>
              <a:rPr lang="en-US" altLang="zh-CN" sz="2000" b="1" dirty="0">
                <a:solidFill>
                  <a:schemeClr val="tx1"/>
                </a:solidFill>
                <a:latin typeface="Times New Roman" panose="02020603050405020304" pitchFamily="18" charset="0"/>
                <a:cs typeface="Times New Roman" panose="02020603050405020304" pitchFamily="18" charset="0"/>
              </a:rPr>
              <a:t>A1</a:t>
            </a:r>
            <a:r>
              <a:rPr lang="zh-CN" altLang="en-US" sz="2000" b="1" dirty="0">
                <a:solidFill>
                  <a:schemeClr val="tx1"/>
                </a:solidFill>
                <a:latin typeface="Times New Roman" panose="02020603050405020304" pitchFamily="18" charset="0"/>
                <a:cs typeface="Times New Roman" panose="02020603050405020304" pitchFamily="18" charset="0"/>
              </a:rPr>
              <a:t>产生式的直接左递归</a:t>
            </a:r>
          </a:p>
        </p:txBody>
      </p:sp>
      <p:sp>
        <p:nvSpPr>
          <p:cNvPr id="7" name="对话气泡: 圆角矩形 6">
            <a:extLst>
              <a:ext uri="{FF2B5EF4-FFF2-40B4-BE49-F238E27FC236}">
                <a16:creationId xmlns:a16="http://schemas.microsoft.com/office/drawing/2014/main" id="{E9E57328-6088-4110-BDCA-A5DBBA2EAEAB}"/>
              </a:ext>
            </a:extLst>
          </p:cNvPr>
          <p:cNvSpPr/>
          <p:nvPr/>
        </p:nvSpPr>
        <p:spPr>
          <a:xfrm>
            <a:off x="4572000" y="4098293"/>
            <a:ext cx="4357688" cy="626318"/>
          </a:xfrm>
          <a:prstGeom prst="wedgeRoundRectCallout">
            <a:avLst>
              <a:gd name="adj1" fmla="val -54831"/>
              <a:gd name="adj2" fmla="val 7742"/>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a:solidFill>
                  <a:schemeClr val="tx1"/>
                </a:solidFill>
                <a:latin typeface="Times New Roman" panose="02020603050405020304" pitchFamily="18" charset="0"/>
                <a:cs typeface="Times New Roman" panose="02020603050405020304" pitchFamily="18" charset="0"/>
              </a:rPr>
              <a:t>i</a:t>
            </a:r>
            <a:r>
              <a:rPr lang="en-US" altLang="zh-CN" sz="2000" b="1" dirty="0">
                <a:solidFill>
                  <a:schemeClr val="tx1"/>
                </a:solidFill>
                <a:latin typeface="Times New Roman" panose="02020603050405020304" pitchFamily="18" charset="0"/>
                <a:cs typeface="Times New Roman" panose="02020603050405020304" pitchFamily="18" charset="0"/>
              </a:rPr>
              <a:t>=2</a:t>
            </a:r>
            <a:r>
              <a:rPr lang="zh-CN" altLang="en-US" sz="2000" b="1" dirty="0">
                <a:solidFill>
                  <a:schemeClr val="tx1"/>
                </a:solidFill>
                <a:latin typeface="Times New Roman" panose="02020603050405020304" pitchFamily="18" charset="0"/>
                <a:cs typeface="Times New Roman" panose="02020603050405020304" pitchFamily="18" charset="0"/>
              </a:rPr>
              <a:t>时，消除</a:t>
            </a:r>
            <a:r>
              <a:rPr lang="en-US" altLang="zh-CN" sz="2000" b="1" dirty="0">
                <a:solidFill>
                  <a:schemeClr val="tx1"/>
                </a:solidFill>
                <a:latin typeface="Times New Roman" panose="02020603050405020304" pitchFamily="18" charset="0"/>
                <a:cs typeface="Times New Roman" panose="02020603050405020304" pitchFamily="18" charset="0"/>
              </a:rPr>
              <a:t>A2</a:t>
            </a:r>
            <a:r>
              <a:rPr lang="zh-CN" altLang="en-US" sz="2000" b="1" dirty="0">
                <a:solidFill>
                  <a:schemeClr val="tx1"/>
                </a:solidFill>
                <a:latin typeface="Times New Roman" panose="02020603050405020304" pitchFamily="18" charset="0"/>
                <a:cs typeface="Times New Roman" panose="02020603050405020304" pitchFamily="18" charset="0"/>
              </a:rPr>
              <a:t>产生式的直接左递归</a:t>
            </a:r>
          </a:p>
        </p:txBody>
      </p:sp>
      <p:sp>
        <p:nvSpPr>
          <p:cNvPr id="8" name="对话气泡: 圆角矩形 7">
            <a:extLst>
              <a:ext uri="{FF2B5EF4-FFF2-40B4-BE49-F238E27FC236}">
                <a16:creationId xmlns:a16="http://schemas.microsoft.com/office/drawing/2014/main" id="{6B703C46-DEAE-421A-B4EB-79C0123E979B}"/>
              </a:ext>
            </a:extLst>
          </p:cNvPr>
          <p:cNvSpPr/>
          <p:nvPr/>
        </p:nvSpPr>
        <p:spPr>
          <a:xfrm>
            <a:off x="3647047" y="2427186"/>
            <a:ext cx="4600500" cy="626318"/>
          </a:xfrm>
          <a:prstGeom prst="wedgeRoundRectCallout">
            <a:avLst>
              <a:gd name="adj1" fmla="val -27333"/>
              <a:gd name="adj2" fmla="val 86583"/>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latin typeface="Times New Roman" panose="02020603050405020304" pitchFamily="18" charset="0"/>
                <a:cs typeface="Times New Roman" panose="02020603050405020304" pitchFamily="18" charset="0"/>
              </a:rPr>
              <a:t>i</a:t>
            </a:r>
            <a:r>
              <a:rPr lang="en-US" altLang="zh-CN" b="1" dirty="0">
                <a:solidFill>
                  <a:schemeClr val="tx1"/>
                </a:solidFill>
                <a:latin typeface="Times New Roman" panose="02020603050405020304" pitchFamily="18" charset="0"/>
                <a:cs typeface="Times New Roman" panose="02020603050405020304" pitchFamily="18" charset="0"/>
              </a:rPr>
              <a:t>=3</a:t>
            </a:r>
            <a:r>
              <a:rPr lang="zh-CN" altLang="en-US" b="1" dirty="0">
                <a:solidFill>
                  <a:schemeClr val="tx1"/>
                </a:solidFill>
                <a:latin typeface="Times New Roman" panose="02020603050405020304" pitchFamily="18" charset="0"/>
                <a:cs typeface="Times New Roman" panose="02020603050405020304" pitchFamily="18" charset="0"/>
              </a:rPr>
              <a:t>时，将</a:t>
            </a:r>
            <a:r>
              <a:rPr lang="en-US" altLang="zh-CN" b="1" dirty="0">
                <a:solidFill>
                  <a:schemeClr val="tx1"/>
                </a:solidFill>
                <a:latin typeface="Times New Roman" panose="02020603050405020304" pitchFamily="18" charset="0"/>
                <a:cs typeface="Times New Roman" panose="02020603050405020304" pitchFamily="18" charset="0"/>
              </a:rPr>
              <a:t>A3</a:t>
            </a:r>
            <a:r>
              <a:rPr lang="zh-CN" altLang="en-US" b="1" dirty="0">
                <a:solidFill>
                  <a:schemeClr val="tx1"/>
                </a:solidFill>
                <a:latin typeface="Times New Roman" panose="02020603050405020304" pitchFamily="18" charset="0"/>
                <a:cs typeface="Times New Roman" panose="02020603050405020304" pitchFamily="18" charset="0"/>
              </a:rPr>
              <a:t>产生式体中所有首部的</a:t>
            </a:r>
            <a:r>
              <a:rPr lang="en-US" altLang="zh-CN" b="1" dirty="0">
                <a:solidFill>
                  <a:schemeClr val="tx1"/>
                </a:solidFill>
                <a:latin typeface="Times New Roman" panose="02020603050405020304" pitchFamily="18" charset="0"/>
                <a:cs typeface="Times New Roman" panose="02020603050405020304" pitchFamily="18" charset="0"/>
              </a:rPr>
              <a:t>A1</a:t>
            </a:r>
            <a:r>
              <a:rPr lang="zh-CN" altLang="en-US" b="1" dirty="0">
                <a:solidFill>
                  <a:schemeClr val="tx1"/>
                </a:solidFill>
                <a:latin typeface="Times New Roman" panose="02020603050405020304" pitchFamily="18" charset="0"/>
                <a:cs typeface="Times New Roman" panose="02020603050405020304" pitchFamily="18" charset="0"/>
              </a:rPr>
              <a:t>或</a:t>
            </a:r>
            <a:r>
              <a:rPr lang="en-US" altLang="zh-CN" b="1" dirty="0">
                <a:solidFill>
                  <a:schemeClr val="tx1"/>
                </a:solidFill>
                <a:latin typeface="Times New Roman" panose="02020603050405020304" pitchFamily="18" charset="0"/>
                <a:cs typeface="Times New Roman" panose="02020603050405020304" pitchFamily="18" charset="0"/>
              </a:rPr>
              <a:t>A2</a:t>
            </a:r>
            <a:r>
              <a:rPr lang="zh-CN" altLang="en-US" b="1" dirty="0">
                <a:solidFill>
                  <a:schemeClr val="tx1"/>
                </a:solidFill>
                <a:latin typeface="Times New Roman" panose="02020603050405020304" pitchFamily="18" charset="0"/>
                <a:cs typeface="Times New Roman" panose="02020603050405020304" pitchFamily="18" charset="0"/>
              </a:rPr>
              <a:t>分别替换为</a:t>
            </a:r>
            <a:r>
              <a:rPr lang="en-US" altLang="zh-CN" b="1" dirty="0">
                <a:solidFill>
                  <a:schemeClr val="tx1"/>
                </a:solidFill>
                <a:latin typeface="Times New Roman" panose="02020603050405020304" pitchFamily="18" charset="0"/>
                <a:cs typeface="Times New Roman" panose="02020603050405020304" pitchFamily="18" charset="0"/>
              </a:rPr>
              <a:t>A1</a:t>
            </a:r>
            <a:r>
              <a:rPr lang="zh-CN" altLang="en-US" b="1" dirty="0">
                <a:solidFill>
                  <a:schemeClr val="tx1"/>
                </a:solidFill>
                <a:latin typeface="Times New Roman" panose="02020603050405020304" pitchFamily="18" charset="0"/>
                <a:cs typeface="Times New Roman" panose="02020603050405020304" pitchFamily="18" charset="0"/>
              </a:rPr>
              <a:t>或</a:t>
            </a:r>
            <a:r>
              <a:rPr lang="en-US" altLang="zh-CN" b="1" dirty="0">
                <a:solidFill>
                  <a:schemeClr val="tx1"/>
                </a:solidFill>
                <a:latin typeface="Times New Roman" panose="02020603050405020304" pitchFamily="18" charset="0"/>
                <a:cs typeface="Times New Roman" panose="02020603050405020304" pitchFamily="18" charset="0"/>
              </a:rPr>
              <a:t>A2</a:t>
            </a:r>
            <a:r>
              <a:rPr lang="zh-CN" altLang="en-US" b="1" dirty="0">
                <a:solidFill>
                  <a:schemeClr val="tx1"/>
                </a:solidFill>
                <a:latin typeface="Times New Roman" panose="02020603050405020304" pitchFamily="18" charset="0"/>
                <a:cs typeface="Times New Roman" panose="02020603050405020304" pitchFamily="18" charset="0"/>
              </a:rPr>
              <a:t>产生式的右部</a:t>
            </a:r>
          </a:p>
        </p:txBody>
      </p:sp>
      <p:sp>
        <p:nvSpPr>
          <p:cNvPr id="9" name="对话气泡: 圆角矩形 8">
            <a:extLst>
              <a:ext uri="{FF2B5EF4-FFF2-40B4-BE49-F238E27FC236}">
                <a16:creationId xmlns:a16="http://schemas.microsoft.com/office/drawing/2014/main" id="{B8F2B5D1-20CC-48F9-83ED-7A91BF638933}"/>
              </a:ext>
            </a:extLst>
          </p:cNvPr>
          <p:cNvSpPr/>
          <p:nvPr/>
        </p:nvSpPr>
        <p:spPr>
          <a:xfrm>
            <a:off x="4578244" y="4098293"/>
            <a:ext cx="4351443" cy="626318"/>
          </a:xfrm>
          <a:prstGeom prst="wedgeRoundRectCallout">
            <a:avLst>
              <a:gd name="adj1" fmla="val -54831"/>
              <a:gd name="adj2" fmla="val 7742"/>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a:solidFill>
                  <a:schemeClr val="tx1"/>
                </a:solidFill>
                <a:latin typeface="Times New Roman" panose="02020603050405020304" pitchFamily="18" charset="0"/>
                <a:cs typeface="Times New Roman" panose="02020603050405020304" pitchFamily="18" charset="0"/>
              </a:rPr>
              <a:t>i</a:t>
            </a:r>
            <a:r>
              <a:rPr lang="en-US" altLang="zh-CN" sz="2000" b="1" dirty="0">
                <a:solidFill>
                  <a:schemeClr val="tx1"/>
                </a:solidFill>
                <a:latin typeface="Times New Roman" panose="02020603050405020304" pitchFamily="18" charset="0"/>
                <a:cs typeface="Times New Roman" panose="02020603050405020304" pitchFamily="18" charset="0"/>
              </a:rPr>
              <a:t>=3</a:t>
            </a:r>
            <a:r>
              <a:rPr lang="zh-CN" altLang="en-US" sz="2000" b="1" dirty="0">
                <a:solidFill>
                  <a:schemeClr val="tx1"/>
                </a:solidFill>
                <a:latin typeface="Times New Roman" panose="02020603050405020304" pitchFamily="18" charset="0"/>
                <a:cs typeface="Times New Roman" panose="02020603050405020304" pitchFamily="18" charset="0"/>
              </a:rPr>
              <a:t>时，消除</a:t>
            </a:r>
            <a:r>
              <a:rPr lang="en-US" altLang="zh-CN" sz="2000" b="1" dirty="0">
                <a:solidFill>
                  <a:schemeClr val="tx1"/>
                </a:solidFill>
                <a:latin typeface="Times New Roman" panose="02020603050405020304" pitchFamily="18" charset="0"/>
                <a:cs typeface="Times New Roman" panose="02020603050405020304" pitchFamily="18" charset="0"/>
              </a:rPr>
              <a:t>A3</a:t>
            </a:r>
            <a:r>
              <a:rPr lang="zh-CN" altLang="en-US" sz="2000" b="1" dirty="0">
                <a:solidFill>
                  <a:schemeClr val="tx1"/>
                </a:solidFill>
                <a:latin typeface="Times New Roman" panose="02020603050405020304" pitchFamily="18" charset="0"/>
                <a:cs typeface="Times New Roman" panose="02020603050405020304" pitchFamily="18" charset="0"/>
              </a:rPr>
              <a:t>产生式的直接左递归</a:t>
            </a:r>
          </a:p>
        </p:txBody>
      </p:sp>
      <p:sp>
        <p:nvSpPr>
          <p:cNvPr id="3" name="矩形 2">
            <a:extLst>
              <a:ext uri="{FF2B5EF4-FFF2-40B4-BE49-F238E27FC236}">
                <a16:creationId xmlns:a16="http://schemas.microsoft.com/office/drawing/2014/main" id="{8EE0D566-D188-4A48-9094-10D6A295A9A3}"/>
              </a:ext>
            </a:extLst>
          </p:cNvPr>
          <p:cNvSpPr/>
          <p:nvPr/>
        </p:nvSpPr>
        <p:spPr>
          <a:xfrm>
            <a:off x="1547665" y="1667157"/>
            <a:ext cx="7272808" cy="369332"/>
          </a:xfrm>
          <a:prstGeom prst="rect">
            <a:avLst/>
          </a:prstGeom>
        </p:spPr>
        <p:txBody>
          <a:bodyPr wrap="square">
            <a:spAutoFit/>
          </a:bodyPr>
          <a:lstStyle/>
          <a:p>
            <a:pPr marL="0" lvl="1"/>
            <a:r>
              <a:rPr lang="zh-CN" altLang="en-US" b="1" dirty="0">
                <a:solidFill>
                  <a:srgbClr val="0070C0"/>
                </a:solidFill>
                <a:latin typeface="华文楷体" panose="02010600040101010101" pitchFamily="2" charset="-122"/>
                <a:ea typeface="华文楷体" panose="02010600040101010101" pitchFamily="2" charset="-122"/>
              </a:rPr>
              <a:t>思想：采用代入法将间接左递归变为直接左递归，再消除直接左递归。</a:t>
            </a:r>
            <a:endParaRPr lang="en-US" altLang="zh-CN" b="1" dirty="0">
              <a:solidFill>
                <a:srgbClr val="0070C0"/>
              </a:solidFill>
              <a:latin typeface="华文楷体" panose="02010600040101010101" pitchFamily="2" charset="-122"/>
              <a:ea typeface="华文楷体" panose="02010600040101010101" pitchFamily="2" charset="-122"/>
            </a:endParaRPr>
          </a:p>
        </p:txBody>
      </p:sp>
      <p:sp>
        <p:nvSpPr>
          <p:cNvPr id="5" name="灯片编号占位符 4">
            <a:extLst>
              <a:ext uri="{FF2B5EF4-FFF2-40B4-BE49-F238E27FC236}">
                <a16:creationId xmlns:a16="http://schemas.microsoft.com/office/drawing/2014/main" id="{49B65CDC-A9D6-4921-A70E-00436FDEF839}"/>
              </a:ext>
            </a:extLst>
          </p:cNvPr>
          <p:cNvSpPr>
            <a:spLocks noGrp="1"/>
          </p:cNvSpPr>
          <p:nvPr>
            <p:ph type="sldNum" sz="quarter" idx="12"/>
          </p:nvPr>
        </p:nvSpPr>
        <p:spPr/>
        <p:txBody>
          <a:bodyPr/>
          <a:lstStyle/>
          <a:p>
            <a:pPr>
              <a:defRPr/>
            </a:pPr>
            <a:fld id="{EA567855-7F13-4FC5-AD61-2B82F6443E16}" type="slidenum">
              <a:rPr lang="zh-CN" altLang="en-US" smtClean="0"/>
              <a:pPr>
                <a:defRPr/>
              </a:pPr>
              <a:t>25</a:t>
            </a:fld>
            <a:endParaRPr lang="en-US" altLang="zh-CN"/>
          </a:p>
        </p:txBody>
      </p:sp>
      <p:sp>
        <p:nvSpPr>
          <p:cNvPr id="4" name="矩形 3">
            <a:extLst>
              <a:ext uri="{FF2B5EF4-FFF2-40B4-BE49-F238E27FC236}">
                <a16:creationId xmlns:a16="http://schemas.microsoft.com/office/drawing/2014/main" id="{DC1B1D8B-1C64-4C88-9601-4297207D5F80}"/>
              </a:ext>
            </a:extLst>
          </p:cNvPr>
          <p:cNvSpPr/>
          <p:nvPr/>
        </p:nvSpPr>
        <p:spPr>
          <a:xfrm>
            <a:off x="4260696" y="853043"/>
            <a:ext cx="324128" cy="400110"/>
          </a:xfrm>
          <a:prstGeom prst="rect">
            <a:avLst/>
          </a:prstGeom>
        </p:spPr>
        <p:txBody>
          <a:bodyPr wrap="none">
            <a:spAutoFit/>
          </a:bodyPr>
          <a:lstStyle/>
          <a:p>
            <a:r>
              <a:rPr kumimoji="1" lang="en-US" altLang="zh-CN" sz="2000" b="1" baseline="30000" dirty="0">
                <a:ea typeface="楷体_GB2312" pitchFamily="49" charset="-122"/>
                <a:cs typeface="Times New Roman" panose="02020603050405020304" pitchFamily="18" charset="0"/>
              </a:rPr>
              <a:t>+</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1" nodeType="clickEffect">
                                  <p:stCondLst>
                                    <p:cond delay="0"/>
                                  </p:stCondLst>
                                  <p:childTnLst>
                                    <p:animEffect transition="out" filter="wipe(down)">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1" nodeType="clickEffect">
                                  <p:stCondLst>
                                    <p:cond delay="0"/>
                                  </p:stCondLst>
                                  <p:childTnLst>
                                    <p:animEffect transition="out" filter="wipe(down)">
                                      <p:cBhvr>
                                        <p:cTn id="21" dur="500"/>
                                        <p:tgtEl>
                                          <p:spTgt spid="2"/>
                                        </p:tgtEl>
                                      </p:cBhvr>
                                    </p:animEffect>
                                    <p:set>
                                      <p:cBhvr>
                                        <p:cTn id="22" dur="1" fill="hold">
                                          <p:stCondLst>
                                            <p:cond delay="499"/>
                                          </p:stCondLst>
                                        </p:cTn>
                                        <p:tgtEl>
                                          <p:spTgt spid="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grpId="1" nodeType="clickEffect">
                                  <p:stCondLst>
                                    <p:cond delay="0"/>
                                  </p:stCondLst>
                                  <p:childTnLst>
                                    <p:animEffect transition="out" filter="wipe(down)">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down)">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4" fill="hold" grpId="1" nodeType="clickEffect">
                                  <p:stCondLst>
                                    <p:cond delay="0"/>
                                  </p:stCondLst>
                                  <p:childTnLst>
                                    <p:animEffect transition="out" filter="wipe(down)">
                                      <p:cBhvr>
                                        <p:cTn id="41" dur="500"/>
                                        <p:tgtEl>
                                          <p:spTgt spid="8"/>
                                        </p:tgtEl>
                                      </p:cBhvr>
                                    </p:animEffect>
                                    <p:set>
                                      <p:cBhvr>
                                        <p:cTn id="42" dur="1" fill="hold">
                                          <p:stCondLst>
                                            <p:cond delay="499"/>
                                          </p:stCondLst>
                                        </p:cTn>
                                        <p:tgtEl>
                                          <p:spTgt spid="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down)">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xit" presetSubtype="4" fill="hold" grpId="1" nodeType="clickEffect">
                                  <p:stCondLst>
                                    <p:cond delay="0"/>
                                  </p:stCondLst>
                                  <p:childTnLst>
                                    <p:animEffect transition="out" filter="wipe(down)">
                                      <p:cBhvr>
                                        <p:cTn id="51" dur="500"/>
                                        <p:tgtEl>
                                          <p:spTgt spid="9"/>
                                        </p:tgtEl>
                                      </p:cBhvr>
                                    </p:animEffect>
                                    <p:set>
                                      <p:cBhvr>
                                        <p:cTn id="5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6" grpId="0" animBg="1"/>
      <p:bldP spid="6" grpId="1" animBg="1"/>
      <p:bldP spid="7" grpId="0" animBg="1"/>
      <p:bldP spid="7" grpId="1" animBg="1"/>
      <p:bldP spid="8" grpId="0" animBg="1"/>
      <p:bldP spid="8" grpId="1" animBg="1"/>
      <p:bldP spid="9" grpId="0" animBg="1"/>
      <p:bldP spid="9"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F57E5CF-E0C8-4224-B379-10DD58D1A24D}"/>
              </a:ext>
            </a:extLst>
          </p:cNvPr>
          <p:cNvSpPr>
            <a:spLocks noGrp="1"/>
          </p:cNvSpPr>
          <p:nvPr>
            <p:ph type="sldNum" sz="quarter" idx="12"/>
          </p:nvPr>
        </p:nvSpPr>
        <p:spPr/>
        <p:txBody>
          <a:bodyPr/>
          <a:lstStyle/>
          <a:p>
            <a:pPr>
              <a:defRPr/>
            </a:pPr>
            <a:fld id="{EA567855-7F13-4FC5-AD61-2B82F6443E16}" type="slidenum">
              <a:rPr lang="zh-CN" altLang="en-US" smtClean="0"/>
              <a:pPr>
                <a:defRPr/>
              </a:pPr>
              <a:t>26</a:t>
            </a:fld>
            <a:endParaRPr lang="en-US" altLang="zh-CN"/>
          </a:p>
        </p:txBody>
      </p:sp>
      <p:sp>
        <p:nvSpPr>
          <p:cNvPr id="7" name="文本框 6">
            <a:extLst>
              <a:ext uri="{FF2B5EF4-FFF2-40B4-BE49-F238E27FC236}">
                <a16:creationId xmlns:a16="http://schemas.microsoft.com/office/drawing/2014/main" id="{64E193FD-DE4E-4D8E-9380-137DB2AFAF75}"/>
              </a:ext>
            </a:extLst>
          </p:cNvPr>
          <p:cNvSpPr txBox="1"/>
          <p:nvPr>
            <p:custDataLst>
              <p:tags r:id="rId2"/>
            </p:custDataLst>
          </p:nvPr>
        </p:nvSpPr>
        <p:spPr>
          <a:xfrm>
            <a:off x="914400" y="635000"/>
            <a:ext cx="7315200" cy="3376910"/>
          </a:xfrm>
          <a:prstGeom prst="rect">
            <a:avLst/>
          </a:prstGeom>
          <a:noFill/>
        </p:spPr>
        <p:txBody>
          <a:bodyPr vert="horz" wrap="square" rtlCol="0" anchor="ctr" anchorCtr="0">
            <a:noAutofit/>
          </a:bodyPr>
          <a:lstStyle/>
          <a:p>
            <a:pPr>
              <a:lnSpc>
                <a:spcPct val="150000"/>
              </a:lnSpc>
            </a:pPr>
            <a:r>
              <a:rPr lang="en-US" altLang="zh-CN" sz="2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 </a:t>
            </a:r>
            <a:r>
              <a:rPr lang="zh-CN" altLang="en-US" sz="2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练习：请消除下列文法的左递归：</a:t>
            </a:r>
            <a:endParaRPr lang="en-US" altLang="zh-CN" sz="2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endParaRPr>
          </a:p>
          <a:p>
            <a:pPr>
              <a:lnSpc>
                <a:spcPct val="150000"/>
              </a:lnSpc>
            </a:pPr>
            <a:r>
              <a:rPr lang="zh-CN" altLang="en-US" sz="2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     分别将非终结符排序为：</a:t>
            </a:r>
            <a:r>
              <a:rPr lang="en-US" altLang="zh-CN" sz="2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S, Q, R </a:t>
            </a:r>
            <a:r>
              <a:rPr lang="zh-CN" altLang="en-US" sz="2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和 </a:t>
            </a:r>
            <a:r>
              <a:rPr lang="en-US" altLang="zh-CN" sz="2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R, Q, S</a:t>
            </a:r>
          </a:p>
          <a:p>
            <a:pPr algn="ctr">
              <a:lnSpc>
                <a:spcPct val="150000"/>
              </a:lnSpc>
            </a:pPr>
            <a:r>
              <a:rPr lang="en-US" altLang="zh-CN" sz="2800" b="1" i="1" dirty="0">
                <a:solidFill>
                  <a:schemeClr val="hlink"/>
                </a:solidFill>
                <a:latin typeface="Times New Roman" panose="02020603050405020304" pitchFamily="18" charset="0"/>
                <a:cs typeface="Times New Roman" panose="02020603050405020304" pitchFamily="18" charset="0"/>
              </a:rPr>
              <a:t>S-&gt;</a:t>
            </a:r>
            <a:r>
              <a:rPr lang="en-US" altLang="zh-CN" sz="2800" b="1" i="1" dirty="0" err="1">
                <a:solidFill>
                  <a:schemeClr val="hlink"/>
                </a:solidFill>
                <a:latin typeface="Times New Roman" panose="02020603050405020304" pitchFamily="18" charset="0"/>
                <a:cs typeface="Times New Roman" panose="02020603050405020304" pitchFamily="18" charset="0"/>
              </a:rPr>
              <a:t>Qc|c</a:t>
            </a:r>
            <a:r>
              <a:rPr lang="zh-CN" altLang="en-US" sz="2800" b="1" i="1" dirty="0">
                <a:solidFill>
                  <a:schemeClr val="hlink"/>
                </a:solidFill>
                <a:latin typeface="Times New Roman" panose="02020603050405020304" pitchFamily="18" charset="0"/>
                <a:cs typeface="Times New Roman" panose="02020603050405020304" pitchFamily="18" charset="0"/>
              </a:rPr>
              <a:t>       </a:t>
            </a:r>
            <a:r>
              <a:rPr lang="en-US" altLang="zh-CN" sz="2800" b="1" i="1" dirty="0">
                <a:solidFill>
                  <a:schemeClr val="hlink"/>
                </a:solidFill>
                <a:latin typeface="Times New Roman" panose="02020603050405020304" pitchFamily="18" charset="0"/>
                <a:cs typeface="Times New Roman" panose="02020603050405020304" pitchFamily="18" charset="0"/>
              </a:rPr>
              <a:t>Q-&gt;</a:t>
            </a:r>
            <a:r>
              <a:rPr lang="en-US" altLang="zh-CN" sz="2800" b="1" i="1" dirty="0" err="1">
                <a:solidFill>
                  <a:schemeClr val="hlink"/>
                </a:solidFill>
                <a:latin typeface="Times New Roman" panose="02020603050405020304" pitchFamily="18" charset="0"/>
                <a:cs typeface="Times New Roman" panose="02020603050405020304" pitchFamily="18" charset="0"/>
              </a:rPr>
              <a:t>Rb|b</a:t>
            </a:r>
            <a:r>
              <a:rPr lang="en-US" altLang="zh-CN" sz="2800" b="1" i="1" dirty="0">
                <a:solidFill>
                  <a:schemeClr val="hlink"/>
                </a:solidFill>
                <a:latin typeface="Times New Roman" panose="02020603050405020304" pitchFamily="18" charset="0"/>
                <a:cs typeface="Times New Roman" panose="02020603050405020304" pitchFamily="18" charset="0"/>
              </a:rPr>
              <a:t>      R-&gt;</a:t>
            </a:r>
            <a:r>
              <a:rPr lang="en-US" altLang="zh-CN" sz="2800" b="1" i="1" dirty="0" err="1">
                <a:solidFill>
                  <a:schemeClr val="hlink"/>
                </a:solidFill>
                <a:latin typeface="Times New Roman" panose="02020603050405020304" pitchFamily="18" charset="0"/>
                <a:cs typeface="Times New Roman" panose="02020603050405020304" pitchFamily="18" charset="0"/>
              </a:rPr>
              <a:t>Sa|a</a:t>
            </a:r>
            <a:endParaRPr lang="en-US" altLang="zh-CN" sz="2600" b="1"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endParaRPr>
          </a:p>
        </p:txBody>
      </p:sp>
      <p:sp>
        <p:nvSpPr>
          <p:cNvPr id="8" name="矩形: 圆角 7">
            <a:extLst>
              <a:ext uri="{FF2B5EF4-FFF2-40B4-BE49-F238E27FC236}">
                <a16:creationId xmlns:a16="http://schemas.microsoft.com/office/drawing/2014/main" id="{21893088-4C44-4330-AA9F-C0349E174AA4}"/>
              </a:ext>
            </a:extLst>
          </p:cNvPr>
          <p:cNvSpPr/>
          <p:nvPr>
            <p:custDataLst>
              <p:tags r:id="rId3"/>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grpSp>
        <p:nvGrpSpPr>
          <p:cNvPr id="13" name="组合 12">
            <a:extLst>
              <a:ext uri="{FF2B5EF4-FFF2-40B4-BE49-F238E27FC236}">
                <a16:creationId xmlns:a16="http://schemas.microsoft.com/office/drawing/2014/main" id="{0383DDD9-6B9E-4F8E-861E-48EF23A3285E}"/>
              </a:ext>
            </a:extLst>
          </p:cNvPr>
          <p:cNvGrpSpPr/>
          <p:nvPr>
            <p:custDataLst>
              <p:tags r:id="rId4"/>
            </p:custDataLst>
          </p:nvPr>
        </p:nvGrpSpPr>
        <p:grpSpPr>
          <a:xfrm>
            <a:off x="0" y="0"/>
            <a:ext cx="9144000" cy="635000"/>
            <a:chOff x="0" y="0"/>
            <a:chExt cx="9144000" cy="635000"/>
          </a:xfrm>
        </p:grpSpPr>
        <p:sp>
          <p:nvSpPr>
            <p:cNvPr id="9" name="TitleBackground">
              <a:extLst>
                <a:ext uri="{FF2B5EF4-FFF2-40B4-BE49-F238E27FC236}">
                  <a16:creationId xmlns:a16="http://schemas.microsoft.com/office/drawing/2014/main" id="{CB0C2EE0-1333-426C-871B-30734D0B94D1}"/>
                </a:ext>
              </a:extLst>
            </p:cNvPr>
            <p:cNvSpPr/>
            <p:nvPr>
              <p:custDataLst>
                <p:tags r:id="rId6"/>
              </p:custDataLst>
            </p:nvPr>
          </p:nvSpPr>
          <p:spPr>
            <a:xfrm>
              <a:off x="0" y="0"/>
              <a:ext cx="9144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hade val="75000"/>
                      <a:lumMod val="8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ColorBlock">
              <a:extLst>
                <a:ext uri="{FF2B5EF4-FFF2-40B4-BE49-F238E27FC236}">
                  <a16:creationId xmlns:a16="http://schemas.microsoft.com/office/drawing/2014/main" id="{47E93375-5665-473E-BA30-71A1E947A9D2}"/>
                </a:ext>
              </a:extLst>
            </p:cNvPr>
            <p:cNvSpPr/>
            <p:nvPr>
              <p:custDataLst>
                <p:tags r:id="rId7"/>
              </p:custDataLst>
            </p:nvPr>
          </p:nvSpPr>
          <p:spPr>
            <a:xfrm>
              <a:off x="0" y="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hade val="75000"/>
                      <a:lumMod val="8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ypeText">
              <a:extLst>
                <a:ext uri="{FF2B5EF4-FFF2-40B4-BE49-F238E27FC236}">
                  <a16:creationId xmlns:a16="http://schemas.microsoft.com/office/drawing/2014/main" id="{E871EB00-F850-4F54-9B1B-270E1E25130F}"/>
                </a:ext>
              </a:extLst>
            </p:cNvPr>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2" name="TipText">
              <a:extLst>
                <a:ext uri="{FF2B5EF4-FFF2-40B4-BE49-F238E27FC236}">
                  <a16:creationId xmlns:a16="http://schemas.microsoft.com/office/drawing/2014/main" id="{386AD0D3-B81C-4AA7-8B74-A84204A50377}"/>
                </a:ext>
              </a:extLst>
            </p:cNvPr>
            <p:cNvSpPr txBox="1"/>
            <p:nvPr>
              <p:custDataLst>
                <p:tags r:id="rId9"/>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6" name="图片 5">
            <a:extLst>
              <a:ext uri="{FF2B5EF4-FFF2-40B4-BE49-F238E27FC236}">
                <a16:creationId xmlns:a16="http://schemas.microsoft.com/office/drawing/2014/main" id="{A8D4837A-B19E-4AFC-BEDE-4BD326093E9F}"/>
              </a:ext>
            </a:extLst>
          </p:cNvPr>
          <p:cNvPicPr>
            <a:picLocks/>
          </p:cNvPicPr>
          <p:nvPr>
            <p:custDataLst>
              <p:tags r:id="rId5"/>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40511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5" name="Rectangle 3">
            <a:extLst>
              <a:ext uri="{FF2B5EF4-FFF2-40B4-BE49-F238E27FC236}">
                <a16:creationId xmlns:a16="http://schemas.microsoft.com/office/drawing/2014/main" id="{710624DE-1075-4B97-9CBF-98E1699205E8}"/>
              </a:ext>
            </a:extLst>
          </p:cNvPr>
          <p:cNvSpPr>
            <a:spLocks noGrp="1" noChangeArrowheads="1"/>
          </p:cNvSpPr>
          <p:nvPr>
            <p:ph idx="1"/>
          </p:nvPr>
        </p:nvSpPr>
        <p:spPr>
          <a:xfrm>
            <a:off x="856427" y="1563638"/>
            <a:ext cx="3410770" cy="2035789"/>
          </a:xfrm>
        </p:spPr>
        <p:txBody>
          <a:bodyPr/>
          <a:lstStyle/>
          <a:p>
            <a:pPr eaLnBrk="1" hangingPunct="1">
              <a:lnSpc>
                <a:spcPct val="80000"/>
              </a:lnSpc>
              <a:defRPr/>
            </a:pPr>
            <a:r>
              <a:rPr lang="zh-CN" altLang="en-US" sz="2600" b="1" dirty="0">
                <a:solidFill>
                  <a:schemeClr val="tx1"/>
                </a:solidFill>
                <a:cs typeface="Times New Roman" panose="02020603050405020304" pitchFamily="18" charset="0"/>
              </a:rPr>
              <a:t>文法</a:t>
            </a:r>
            <a:r>
              <a:rPr lang="en-US" altLang="zh-CN" sz="2600" b="1" i="1" dirty="0">
                <a:solidFill>
                  <a:schemeClr val="tx1"/>
                </a:solidFill>
                <a:cs typeface="Times New Roman" panose="02020603050405020304" pitchFamily="18" charset="0"/>
              </a:rPr>
              <a:t>G</a:t>
            </a:r>
          </a:p>
          <a:p>
            <a:pPr marL="627063" lvl="2" indent="0" eaLnBrk="1" hangingPunct="1">
              <a:lnSpc>
                <a:spcPct val="90000"/>
              </a:lnSpc>
              <a:buClrTx/>
              <a:buNone/>
              <a:defRPr/>
            </a:pPr>
            <a:r>
              <a:rPr lang="pt-BR" altLang="zh-CN" sz="2800" b="1" i="1" dirty="0">
                <a:solidFill>
                  <a:schemeClr val="tx1"/>
                </a:solidFill>
                <a:ea typeface="楷体_GB2312" pitchFamily="49" charset="-122"/>
                <a:cs typeface="Times New Roman" panose="02020603050405020304" pitchFamily="18" charset="0"/>
              </a:rPr>
              <a:t>S</a:t>
            </a:r>
            <a:r>
              <a:rPr lang="pt-BR" altLang="zh-CN" sz="2800" b="1" dirty="0">
                <a:solidFill>
                  <a:schemeClr val="tx1"/>
                </a:solidFill>
                <a:ea typeface="楷体_GB2312" pitchFamily="49" charset="-122"/>
                <a:cs typeface="Times New Roman" panose="02020603050405020304" pitchFamily="18" charset="0"/>
              </a:rPr>
              <a:t> → </a:t>
            </a:r>
            <a:r>
              <a:rPr lang="pt-BR" altLang="zh-CN" sz="2800" b="1" i="1" dirty="0">
                <a:solidFill>
                  <a:srgbClr val="0070C0"/>
                </a:solidFill>
                <a:ea typeface="楷体_GB2312" pitchFamily="49" charset="-122"/>
                <a:cs typeface="Times New Roman" panose="02020603050405020304" pitchFamily="18" charset="0"/>
              </a:rPr>
              <a:t>a</a:t>
            </a:r>
            <a:r>
              <a:rPr lang="pt-BR" altLang="zh-CN" sz="2800" b="1" i="1" dirty="0">
                <a:solidFill>
                  <a:srgbClr val="FF0000"/>
                </a:solidFill>
                <a:ea typeface="楷体_GB2312" pitchFamily="49" charset="-122"/>
                <a:cs typeface="Times New Roman" panose="02020603050405020304" pitchFamily="18" charset="0"/>
              </a:rPr>
              <a:t>Ad </a:t>
            </a:r>
            <a:r>
              <a:rPr lang="pt-BR" altLang="zh-CN" sz="2800" b="1" dirty="0">
                <a:solidFill>
                  <a:schemeClr val="tx1"/>
                </a:solidFill>
                <a:ea typeface="楷体_GB2312" pitchFamily="49" charset="-122"/>
                <a:cs typeface="Times New Roman" panose="02020603050405020304" pitchFamily="18" charset="0"/>
              </a:rPr>
              <a:t>| </a:t>
            </a:r>
            <a:r>
              <a:rPr lang="pt-BR" altLang="zh-CN" sz="2800" b="1" i="1" dirty="0">
                <a:solidFill>
                  <a:srgbClr val="0070C0"/>
                </a:solidFill>
                <a:ea typeface="楷体_GB2312" pitchFamily="49" charset="-122"/>
                <a:cs typeface="Times New Roman" panose="02020603050405020304" pitchFamily="18" charset="0"/>
              </a:rPr>
              <a:t>a</a:t>
            </a:r>
            <a:r>
              <a:rPr lang="pt-BR" altLang="zh-CN" sz="2800" b="1" i="1" dirty="0">
                <a:solidFill>
                  <a:srgbClr val="FF0000"/>
                </a:solidFill>
                <a:ea typeface="楷体_GB2312" pitchFamily="49" charset="-122"/>
                <a:cs typeface="Times New Roman" panose="02020603050405020304" pitchFamily="18" charset="0"/>
              </a:rPr>
              <a:t>Be</a:t>
            </a:r>
          </a:p>
          <a:p>
            <a:pPr marL="627063" lvl="2" indent="0" eaLnBrk="1" hangingPunct="1">
              <a:lnSpc>
                <a:spcPct val="90000"/>
              </a:lnSpc>
              <a:buClrTx/>
              <a:buNone/>
              <a:defRPr/>
            </a:pPr>
            <a:r>
              <a:rPr lang="pt-BR" altLang="zh-CN" sz="2800" b="1" i="1" dirty="0">
                <a:solidFill>
                  <a:schemeClr val="tx1"/>
                </a:solidFill>
                <a:ea typeface="楷体_GB2312" pitchFamily="49" charset="-122"/>
                <a:cs typeface="Times New Roman" panose="02020603050405020304" pitchFamily="18" charset="0"/>
              </a:rPr>
              <a:t>A</a:t>
            </a:r>
            <a:r>
              <a:rPr lang="pt-BR" altLang="zh-CN" sz="2800" b="1" dirty="0">
                <a:solidFill>
                  <a:schemeClr val="tx1"/>
                </a:solidFill>
                <a:ea typeface="楷体_GB2312" pitchFamily="49" charset="-122"/>
                <a:cs typeface="Times New Roman" panose="02020603050405020304" pitchFamily="18" charset="0"/>
              </a:rPr>
              <a:t> → </a:t>
            </a:r>
            <a:r>
              <a:rPr lang="pt-BR" altLang="zh-CN" sz="2800" b="1" i="1" dirty="0">
                <a:solidFill>
                  <a:schemeClr val="tx1"/>
                </a:solidFill>
                <a:ea typeface="楷体_GB2312" pitchFamily="49" charset="-122"/>
                <a:cs typeface="Times New Roman" panose="02020603050405020304" pitchFamily="18" charset="0"/>
              </a:rPr>
              <a:t>c</a:t>
            </a:r>
          </a:p>
          <a:p>
            <a:pPr marL="627063" lvl="2" indent="0" eaLnBrk="1" hangingPunct="1">
              <a:lnSpc>
                <a:spcPct val="90000"/>
              </a:lnSpc>
              <a:buClrTx/>
              <a:buNone/>
              <a:defRPr/>
            </a:pPr>
            <a:r>
              <a:rPr lang="pt-BR" altLang="zh-CN" sz="2800" b="1" i="1" dirty="0">
                <a:solidFill>
                  <a:schemeClr val="tx1"/>
                </a:solidFill>
                <a:ea typeface="楷体_GB2312" pitchFamily="49" charset="-122"/>
                <a:cs typeface="Times New Roman" panose="02020603050405020304" pitchFamily="18" charset="0"/>
              </a:rPr>
              <a:t>B </a:t>
            </a:r>
            <a:r>
              <a:rPr lang="pt-BR" altLang="zh-CN" sz="2800" b="1" dirty="0">
                <a:solidFill>
                  <a:schemeClr val="tx1"/>
                </a:solidFill>
                <a:ea typeface="楷体_GB2312" pitchFamily="49" charset="-122"/>
                <a:cs typeface="Times New Roman" panose="02020603050405020304" pitchFamily="18" charset="0"/>
              </a:rPr>
              <a:t>→ </a:t>
            </a:r>
            <a:r>
              <a:rPr lang="pt-BR" altLang="zh-CN" sz="2800" b="1" i="1" dirty="0">
                <a:solidFill>
                  <a:schemeClr val="tx1"/>
                </a:solidFill>
                <a:ea typeface="楷体_GB2312" pitchFamily="49" charset="-122"/>
                <a:cs typeface="Times New Roman" panose="02020603050405020304" pitchFamily="18" charset="0"/>
              </a:rPr>
              <a:t>b</a:t>
            </a:r>
            <a:endParaRPr lang="en-US" altLang="zh-CN" sz="3200" i="1" dirty="0">
              <a:solidFill>
                <a:schemeClr val="tx1"/>
              </a:solidFill>
              <a:ea typeface="楷体_GB2312" pitchFamily="49" charset="-122"/>
              <a:cs typeface="Times New Roman" panose="02020603050405020304" pitchFamily="18" charset="0"/>
            </a:endParaRPr>
          </a:p>
          <a:p>
            <a:pPr eaLnBrk="1" hangingPunct="1">
              <a:lnSpc>
                <a:spcPct val="80000"/>
              </a:lnSpc>
              <a:buFont typeface="Wingdings" panose="05000000000000000000" pitchFamily="2" charset="2"/>
              <a:buNone/>
              <a:defRPr/>
            </a:pPr>
            <a:endParaRPr lang="en-US" altLang="zh-CN" sz="2800" dirty="0">
              <a:ea typeface="楷体_GB2312" pitchFamily="49" charset="-122"/>
              <a:cs typeface="Times New Roman" panose="02020603050405020304" pitchFamily="18" charset="0"/>
            </a:endParaRPr>
          </a:p>
          <a:p>
            <a:pPr eaLnBrk="1" hangingPunct="1">
              <a:lnSpc>
                <a:spcPct val="80000"/>
              </a:lnSpc>
              <a:buFont typeface="Wingdings" panose="05000000000000000000" pitchFamily="2" charset="2"/>
              <a:buNone/>
              <a:defRPr/>
            </a:pPr>
            <a:r>
              <a:rPr lang="en-US" altLang="zh-CN" sz="2800" dirty="0">
                <a:ea typeface="楷体_GB2312" pitchFamily="49" charset="-122"/>
                <a:cs typeface="Times New Roman" panose="02020603050405020304" pitchFamily="18" charset="0"/>
              </a:rPr>
              <a:t>		</a:t>
            </a:r>
            <a:endParaRPr lang="zh-CN" altLang="en-US" sz="2800" dirty="0">
              <a:ea typeface="楷体_GB2312" pitchFamily="49" charset="-122"/>
              <a:cs typeface="Times New Roman" panose="02020603050405020304" pitchFamily="18" charset="0"/>
            </a:endParaRPr>
          </a:p>
        </p:txBody>
      </p:sp>
      <p:sp>
        <p:nvSpPr>
          <p:cNvPr id="51203" name="Rectangle 2">
            <a:extLst>
              <a:ext uri="{FF2B5EF4-FFF2-40B4-BE49-F238E27FC236}">
                <a16:creationId xmlns:a16="http://schemas.microsoft.com/office/drawing/2014/main" id="{C94D9475-4505-442E-9EDF-F0FB0B0C8828}"/>
              </a:ext>
            </a:extLst>
          </p:cNvPr>
          <p:cNvSpPr>
            <a:spLocks noGrp="1" noChangeArrowheads="1"/>
          </p:cNvSpPr>
          <p:nvPr>
            <p:ph type="title"/>
          </p:nvPr>
        </p:nvSpPr>
        <p:spPr>
          <a:xfrm>
            <a:off x="755650" y="268288"/>
            <a:ext cx="7931150" cy="358775"/>
          </a:xfrm>
        </p:spPr>
        <p:txBody>
          <a:bodyPr/>
          <a:lstStyle/>
          <a:p>
            <a:pPr eaLnBrk="1" hangingPunct="1">
              <a:defRPr/>
            </a:pPr>
            <a:r>
              <a:rPr lang="zh-CN" altLang="en-US" spc="300" dirty="0">
                <a:latin typeface="微软雅黑" pitchFamily="34" charset="-122"/>
                <a:ea typeface="微软雅黑" pitchFamily="34" charset="-122"/>
                <a:cs typeface="Times New Roman" pitchFamily="18" charset="0"/>
              </a:rPr>
              <a:t>对上下文无关文法的改造</a:t>
            </a:r>
            <a:endParaRPr lang="zh-CN" altLang="en-US" sz="2500" spc="300" dirty="0">
              <a:solidFill>
                <a:schemeClr val="tx1"/>
              </a:solidFill>
              <a:ea typeface="微软雅黑" pitchFamily="34" charset="-122"/>
              <a:cs typeface="Times New Roman" pitchFamily="18" charset="0"/>
            </a:endParaRPr>
          </a:p>
        </p:txBody>
      </p:sp>
      <p:sp>
        <p:nvSpPr>
          <p:cNvPr id="3" name="下箭头 2">
            <a:extLst>
              <a:ext uri="{FF2B5EF4-FFF2-40B4-BE49-F238E27FC236}">
                <a16:creationId xmlns:a16="http://schemas.microsoft.com/office/drawing/2014/main" id="{32C611D3-4639-4ACE-94AC-F930153CC21B}"/>
              </a:ext>
            </a:extLst>
          </p:cNvPr>
          <p:cNvSpPr/>
          <p:nvPr/>
        </p:nvSpPr>
        <p:spPr>
          <a:xfrm rot="16200000">
            <a:off x="4372261" y="2355850"/>
            <a:ext cx="1081088" cy="431800"/>
          </a:xfrm>
          <a:prstGeom prst="downArrow">
            <a:avLst/>
          </a:prstGeom>
          <a:solidFill>
            <a:schemeClr val="tx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FFFF"/>
              </a:solidFill>
            </a:endParaRPr>
          </a:p>
        </p:txBody>
      </p:sp>
      <p:sp>
        <p:nvSpPr>
          <p:cNvPr id="2" name="矩形 1">
            <a:extLst>
              <a:ext uri="{FF2B5EF4-FFF2-40B4-BE49-F238E27FC236}">
                <a16:creationId xmlns:a16="http://schemas.microsoft.com/office/drawing/2014/main" id="{A1D79F99-28A1-4D7F-9C06-473712CBD36C}"/>
              </a:ext>
            </a:extLst>
          </p:cNvPr>
          <p:cNvSpPr/>
          <p:nvPr/>
        </p:nvSpPr>
        <p:spPr>
          <a:xfrm>
            <a:off x="854087" y="3939902"/>
            <a:ext cx="7462329" cy="861774"/>
          </a:xfrm>
          <a:prstGeom prst="rect">
            <a:avLst/>
          </a:prstGeom>
          <a:solidFill>
            <a:schemeClr val="accent5">
              <a:lumMod val="60000"/>
              <a:lumOff val="40000"/>
            </a:schemeClr>
          </a:solidFill>
          <a:ln w="12700">
            <a:solidFill>
              <a:schemeClr val="tx1"/>
            </a:solidFill>
          </a:ln>
        </p:spPr>
        <p:txBody>
          <a:bodyPr wrap="square">
            <a:spAutoFit/>
          </a:bodyPr>
          <a:lstStyle/>
          <a:p>
            <a:pPr eaLnBrk="1" hangingPunct="1">
              <a:defRPr/>
            </a:pPr>
            <a:r>
              <a:rPr lang="zh-CN" altLang="en-US" sz="2500" b="1" kern="0" dirty="0">
                <a:latin typeface="+mn-ea"/>
                <a:ea typeface="+mn-ea"/>
                <a:cs typeface="Times New Roman" pitchFamily="18" charset="0"/>
              </a:rPr>
              <a:t>思想：通过改写产生式来</a:t>
            </a:r>
            <a:r>
              <a:rPr lang="zh-CN" altLang="en-US" sz="2500" b="1" kern="0" dirty="0">
                <a:solidFill>
                  <a:schemeClr val="tx2">
                    <a:lumMod val="60000"/>
                    <a:lumOff val="40000"/>
                  </a:schemeClr>
                </a:solidFill>
                <a:latin typeface="+mn-ea"/>
                <a:ea typeface="+mn-ea"/>
                <a:cs typeface="Times New Roman" pitchFamily="18" charset="0"/>
              </a:rPr>
              <a:t>推迟决定</a:t>
            </a:r>
            <a:r>
              <a:rPr lang="zh-CN" altLang="en-US" sz="2500" b="1" kern="0" dirty="0">
                <a:latin typeface="+mn-ea"/>
                <a:ea typeface="+mn-ea"/>
                <a:cs typeface="Times New Roman" pitchFamily="18" charset="0"/>
              </a:rPr>
              <a:t>，等读入了足够多的输入，获得足够信息后再做出正确的选择。</a:t>
            </a:r>
          </a:p>
        </p:txBody>
      </p:sp>
      <p:sp>
        <p:nvSpPr>
          <p:cNvPr id="6" name="Rectangle 3">
            <a:extLst>
              <a:ext uri="{FF2B5EF4-FFF2-40B4-BE49-F238E27FC236}">
                <a16:creationId xmlns:a16="http://schemas.microsoft.com/office/drawing/2014/main" id="{28FF699F-DCF7-4156-BFEF-3B5C15CFB9C2}"/>
              </a:ext>
            </a:extLst>
          </p:cNvPr>
          <p:cNvSpPr txBox="1">
            <a:spLocks noChangeArrowheads="1"/>
          </p:cNvSpPr>
          <p:nvPr/>
        </p:nvSpPr>
        <p:spPr bwMode="auto">
          <a:xfrm>
            <a:off x="5094144" y="1563638"/>
            <a:ext cx="2747960" cy="2197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Tx/>
              <a:buSzPct val="100000"/>
              <a:buFont typeface="Wingdings" panose="05000000000000000000" pitchFamily="2" charset="2"/>
              <a:buChar char="Ø"/>
              <a:defRPr sz="2400" b="1" kern="1200" baseline="0">
                <a:solidFill>
                  <a:schemeClr val="tx1"/>
                </a:solidFill>
                <a:latin typeface="Times New Roman" panose="02020603050405020304" pitchFamily="18" charset="0"/>
                <a:ea typeface="+mn-ea"/>
                <a:cs typeface="+mn-cs"/>
              </a:defRPr>
            </a:lvl1pPr>
            <a:lvl2pPr marL="576263" indent="-273050" algn="l" rtl="0" eaLnBrk="0" fontAlgn="base" hangingPunct="0">
              <a:spcBef>
                <a:spcPct val="20000"/>
              </a:spcBef>
              <a:spcAft>
                <a:spcPct val="0"/>
              </a:spcAft>
              <a:buClrTx/>
              <a:buSzPct val="100000"/>
              <a:buFont typeface="Wingdings" panose="05000000000000000000" pitchFamily="2" charset="2"/>
              <a:buChar char="Ø"/>
              <a:defRPr sz="2200" b="1" kern="1200" baseline="0">
                <a:solidFill>
                  <a:schemeClr val="tx1"/>
                </a:solidFill>
                <a:latin typeface="Times New Roman" panose="02020603050405020304" pitchFamily="18" charset="0"/>
                <a:ea typeface="+mn-ea"/>
                <a:cs typeface="+mn-cs"/>
              </a:defRPr>
            </a:lvl2pPr>
            <a:lvl3pPr marL="855663" indent="-228600" algn="l" rtl="0" eaLnBrk="0" fontAlgn="base" hangingPunct="0">
              <a:spcBef>
                <a:spcPct val="20000"/>
              </a:spcBef>
              <a:spcAft>
                <a:spcPct val="0"/>
              </a:spcAft>
              <a:buClrTx/>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3pPr>
            <a:lvl4pPr marL="1143000" indent="-228600" algn="l" rtl="0" eaLnBrk="0" fontAlgn="base" hangingPunct="0">
              <a:spcBef>
                <a:spcPct val="20000"/>
              </a:spcBef>
              <a:spcAft>
                <a:spcPct val="0"/>
              </a:spcAft>
              <a:buClrTx/>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4pPr>
            <a:lvl5pPr marL="1462088" indent="-228600" algn="l" rtl="0" eaLnBrk="0" fontAlgn="base" hangingPunct="0">
              <a:spcBef>
                <a:spcPct val="20000"/>
              </a:spcBef>
              <a:spcAft>
                <a:spcPct val="0"/>
              </a:spcAft>
              <a:buClrTx/>
              <a:buSzPct val="100000"/>
              <a:buFont typeface="Wingdings" panose="05000000000000000000" pitchFamily="2" charset="2"/>
              <a:buChar char="Ø"/>
              <a:defRPr sz="1600" b="1" kern="1200" baseline="0">
                <a:solidFill>
                  <a:schemeClr val="tx1"/>
                </a:solidFill>
                <a:latin typeface="Times New Roman" panose="02020603050405020304" pitchFamily="18" charset="0"/>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eaLnBrk="1" hangingPunct="1">
              <a:lnSpc>
                <a:spcPct val="80000"/>
              </a:lnSpc>
              <a:defRPr/>
            </a:pPr>
            <a:r>
              <a:rPr lang="zh-CN" altLang="en-US" sz="2600" dirty="0">
                <a:cs typeface="Times New Roman" panose="02020603050405020304" pitchFamily="18" charset="0"/>
              </a:rPr>
              <a:t>文法</a:t>
            </a:r>
            <a:r>
              <a:rPr lang="en-US" altLang="zh-CN" sz="2600" i="1" dirty="0">
                <a:cs typeface="Times New Roman" panose="02020603050405020304" pitchFamily="18" charset="0"/>
              </a:rPr>
              <a:t>G </a:t>
            </a:r>
            <a:r>
              <a:rPr lang="en-US" altLang="zh-CN" sz="2600" i="1" dirty="0">
                <a:ea typeface="楷体_GB2312" pitchFamily="49" charset="-122"/>
                <a:cs typeface="Times New Roman" panose="02020603050405020304" pitchFamily="18" charset="0"/>
              </a:rPr>
              <a:t>'</a:t>
            </a:r>
          </a:p>
          <a:p>
            <a:pPr marL="627063" lvl="2" indent="0" eaLnBrk="1" hangingPunct="1">
              <a:lnSpc>
                <a:spcPct val="90000"/>
              </a:lnSpc>
              <a:buNone/>
              <a:defRPr/>
            </a:pPr>
            <a:r>
              <a:rPr lang="en-US" altLang="zh-CN" sz="2800" i="1" dirty="0">
                <a:ea typeface="楷体_GB2312" pitchFamily="49" charset="-122"/>
                <a:cs typeface="Times New Roman" panose="02020603050405020304" pitchFamily="18" charset="0"/>
              </a:rPr>
              <a:t>S → </a:t>
            </a:r>
            <a:r>
              <a:rPr lang="en-US" altLang="zh-CN" sz="2800" i="1" dirty="0">
                <a:solidFill>
                  <a:srgbClr val="0070C0"/>
                </a:solidFill>
                <a:ea typeface="楷体_GB2312" pitchFamily="49" charset="-122"/>
                <a:cs typeface="Times New Roman" panose="02020603050405020304" pitchFamily="18" charset="0"/>
              </a:rPr>
              <a:t>a</a:t>
            </a:r>
            <a:r>
              <a:rPr lang="en-US" altLang="zh-CN" sz="2800" i="1" dirty="0">
                <a:ea typeface="楷体_GB2312" pitchFamily="49" charset="-122"/>
                <a:cs typeface="Times New Roman" panose="02020603050405020304" pitchFamily="18" charset="0"/>
              </a:rPr>
              <a:t> </a:t>
            </a:r>
            <a:r>
              <a:rPr lang="en-US" altLang="zh-CN" sz="2800" i="1" dirty="0">
                <a:solidFill>
                  <a:srgbClr val="FF0000"/>
                </a:solidFill>
                <a:ea typeface="楷体_GB2312" pitchFamily="49" charset="-122"/>
                <a:cs typeface="Times New Roman" panose="02020603050405020304" pitchFamily="18" charset="0"/>
              </a:rPr>
              <a:t>S'</a:t>
            </a:r>
          </a:p>
          <a:p>
            <a:pPr marL="627063" lvl="2" indent="0" eaLnBrk="1" hangingPunct="1">
              <a:lnSpc>
                <a:spcPct val="90000"/>
              </a:lnSpc>
              <a:buNone/>
              <a:defRPr/>
            </a:pPr>
            <a:r>
              <a:rPr lang="en-US" altLang="zh-CN" sz="2800" i="1" dirty="0">
                <a:solidFill>
                  <a:srgbClr val="FF0000"/>
                </a:solidFill>
                <a:ea typeface="楷体_GB2312" pitchFamily="49" charset="-122"/>
                <a:cs typeface="Times New Roman" panose="02020603050405020304" pitchFamily="18" charset="0"/>
              </a:rPr>
              <a:t>S' → Ad | Be</a:t>
            </a:r>
          </a:p>
          <a:p>
            <a:pPr marL="627063" lvl="2" indent="0" eaLnBrk="1" hangingPunct="1">
              <a:lnSpc>
                <a:spcPct val="90000"/>
              </a:lnSpc>
              <a:buNone/>
              <a:defRPr/>
            </a:pPr>
            <a:r>
              <a:rPr lang="en-US" altLang="zh-CN" sz="2800" i="1" dirty="0">
                <a:ea typeface="楷体_GB2312" pitchFamily="49" charset="-122"/>
                <a:cs typeface="Times New Roman" panose="02020603050405020304" pitchFamily="18" charset="0"/>
              </a:rPr>
              <a:t>A → c</a:t>
            </a:r>
          </a:p>
          <a:p>
            <a:pPr marL="627063" lvl="2" indent="0" eaLnBrk="1" hangingPunct="1">
              <a:lnSpc>
                <a:spcPct val="90000"/>
              </a:lnSpc>
              <a:buNone/>
              <a:defRPr/>
            </a:pPr>
            <a:r>
              <a:rPr lang="en-US" altLang="zh-CN" sz="2800" i="1" dirty="0">
                <a:ea typeface="楷体_GB2312" pitchFamily="49" charset="-122"/>
                <a:cs typeface="Times New Roman" panose="02020603050405020304" pitchFamily="18" charset="0"/>
              </a:rPr>
              <a:t>B → b</a:t>
            </a:r>
          </a:p>
          <a:p>
            <a:pPr eaLnBrk="1" hangingPunct="1">
              <a:lnSpc>
                <a:spcPct val="80000"/>
              </a:lnSpc>
              <a:buFont typeface="Wingdings" panose="05000000000000000000" pitchFamily="2" charset="2"/>
              <a:buNone/>
              <a:defRPr/>
            </a:pPr>
            <a:endParaRPr lang="en-US" altLang="zh-CN" sz="2800" dirty="0">
              <a:ea typeface="楷体_GB2312" pitchFamily="49" charset="-122"/>
              <a:cs typeface="Times New Roman" panose="02020603050405020304" pitchFamily="18" charset="0"/>
            </a:endParaRPr>
          </a:p>
          <a:p>
            <a:pPr eaLnBrk="1" hangingPunct="1">
              <a:lnSpc>
                <a:spcPct val="80000"/>
              </a:lnSpc>
              <a:buFont typeface="Wingdings" panose="05000000000000000000" pitchFamily="2" charset="2"/>
              <a:buNone/>
              <a:defRPr/>
            </a:pPr>
            <a:r>
              <a:rPr lang="en-US" altLang="zh-CN" sz="2800" dirty="0">
                <a:ea typeface="楷体_GB2312" pitchFamily="49" charset="-122"/>
                <a:cs typeface="Times New Roman" panose="02020603050405020304" pitchFamily="18" charset="0"/>
              </a:rPr>
              <a:t>		</a:t>
            </a:r>
            <a:endParaRPr lang="zh-CN" altLang="en-US" sz="2800" dirty="0">
              <a:ea typeface="楷体_GB2312" pitchFamily="49" charset="-122"/>
              <a:cs typeface="Times New Roman" panose="02020603050405020304" pitchFamily="18" charset="0"/>
            </a:endParaRPr>
          </a:p>
        </p:txBody>
      </p:sp>
      <p:sp>
        <p:nvSpPr>
          <p:cNvPr id="4" name="矩形 3">
            <a:extLst>
              <a:ext uri="{FF2B5EF4-FFF2-40B4-BE49-F238E27FC236}">
                <a16:creationId xmlns:a16="http://schemas.microsoft.com/office/drawing/2014/main" id="{52C164C5-CCDC-4B39-82A2-5983D602BC6A}"/>
              </a:ext>
            </a:extLst>
          </p:cNvPr>
          <p:cNvSpPr/>
          <p:nvPr/>
        </p:nvSpPr>
        <p:spPr>
          <a:xfrm>
            <a:off x="854087" y="913776"/>
            <a:ext cx="5614037" cy="523220"/>
          </a:xfrm>
          <a:prstGeom prst="rect">
            <a:avLst/>
          </a:prstGeom>
        </p:spPr>
        <p:txBody>
          <a:bodyPr wrap="none">
            <a:spAutoFit/>
          </a:bodyPr>
          <a:lstStyle/>
          <a:p>
            <a:r>
              <a:rPr lang="en-US" altLang="zh-CN" sz="2800" b="1" spc="300" dirty="0">
                <a:solidFill>
                  <a:srgbClr val="0070C0"/>
                </a:solidFill>
                <a:latin typeface="Times New Roman" panose="02020603050405020304" pitchFamily="18" charset="0"/>
                <a:ea typeface="+mn-ea"/>
                <a:cs typeface="Times New Roman" panose="02020603050405020304" pitchFamily="18" charset="0"/>
              </a:rPr>
              <a:t>3. </a:t>
            </a:r>
            <a:r>
              <a:rPr lang="zh-CN" altLang="en-US" sz="2800" b="1" spc="300" dirty="0">
                <a:solidFill>
                  <a:srgbClr val="0070C0"/>
                </a:solidFill>
                <a:latin typeface="Times New Roman" panose="02020603050405020304" pitchFamily="18" charset="0"/>
                <a:ea typeface="+mn-ea"/>
                <a:cs typeface="Times New Roman" panose="02020603050405020304" pitchFamily="18" charset="0"/>
              </a:rPr>
              <a:t>提取左公因子</a:t>
            </a:r>
            <a:r>
              <a:rPr lang="en-US" altLang="zh-CN" sz="2800" b="1" spc="300" dirty="0">
                <a:solidFill>
                  <a:srgbClr val="0070C0"/>
                </a:solidFill>
                <a:latin typeface="Times New Roman" panose="02020603050405020304" pitchFamily="18" charset="0"/>
                <a:ea typeface="+mn-ea"/>
                <a:cs typeface="Times New Roman" panose="02020603050405020304" pitchFamily="18" charset="0"/>
              </a:rPr>
              <a:t>(</a:t>
            </a:r>
            <a:r>
              <a:rPr lang="en-US" altLang="zh-CN" sz="2800" b="1" i="1" dirty="0">
                <a:solidFill>
                  <a:srgbClr val="0070C0"/>
                </a:solidFill>
                <a:latin typeface="Times New Roman" panose="02020603050405020304" pitchFamily="18" charset="0"/>
                <a:ea typeface="+mn-ea"/>
                <a:cs typeface="Times New Roman" panose="02020603050405020304" pitchFamily="18" charset="0"/>
              </a:rPr>
              <a:t>Left Factoring </a:t>
            </a:r>
            <a:r>
              <a:rPr lang="en-US" altLang="zh-CN" sz="2800" b="1" spc="300" dirty="0">
                <a:solidFill>
                  <a:srgbClr val="0070C0"/>
                </a:solidFill>
                <a:latin typeface="Times New Roman" panose="02020603050405020304" pitchFamily="18" charset="0"/>
                <a:ea typeface="+mn-ea"/>
                <a:cs typeface="Times New Roman" panose="02020603050405020304" pitchFamily="18" charset="0"/>
              </a:rPr>
              <a:t>)</a:t>
            </a:r>
            <a:endParaRPr lang="zh-CN" altLang="en-US" sz="2800" b="1" dirty="0">
              <a:solidFill>
                <a:srgbClr val="0070C0"/>
              </a:solidFill>
              <a:latin typeface="Times New Roman" panose="02020603050405020304" pitchFamily="18" charset="0"/>
              <a:ea typeface="+mn-ea"/>
              <a:cs typeface="Times New Roman" panose="02020603050405020304" pitchFamily="18" charset="0"/>
            </a:endParaRPr>
          </a:p>
        </p:txBody>
      </p:sp>
      <p:sp>
        <p:nvSpPr>
          <p:cNvPr id="7" name="灯片编号占位符 6">
            <a:extLst>
              <a:ext uri="{FF2B5EF4-FFF2-40B4-BE49-F238E27FC236}">
                <a16:creationId xmlns:a16="http://schemas.microsoft.com/office/drawing/2014/main" id="{1B191F85-CD56-49B7-A1E1-98DEF694BB65}"/>
              </a:ext>
            </a:extLst>
          </p:cNvPr>
          <p:cNvSpPr>
            <a:spLocks noGrp="1"/>
          </p:cNvSpPr>
          <p:nvPr>
            <p:ph type="sldNum" sz="quarter" idx="12"/>
          </p:nvPr>
        </p:nvSpPr>
        <p:spPr/>
        <p:txBody>
          <a:bodyPr/>
          <a:lstStyle/>
          <a:p>
            <a:pPr>
              <a:defRPr/>
            </a:pPr>
            <a:fld id="{EA567855-7F13-4FC5-AD61-2B82F6443E16}" type="slidenum">
              <a:rPr lang="zh-CN" altLang="en-US" smtClean="0"/>
              <a:pPr>
                <a:defRPr/>
              </a:pPr>
              <a:t>27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489475">
                                            <p:txEl>
                                              <p:pRg st="0" end="0"/>
                                            </p:txEl>
                                          </p:spTgt>
                                        </p:tgtEl>
                                        <p:attrNameLst>
                                          <p:attrName>style.visibility</p:attrName>
                                        </p:attrNameLst>
                                      </p:cBhvr>
                                      <p:to>
                                        <p:strVal val="visible"/>
                                      </p:to>
                                    </p:set>
                                    <p:anim calcmode="lin" valueType="num">
                                      <p:cBhvr>
                                        <p:cTn id="7" dur="500" fill="hold"/>
                                        <p:tgtEl>
                                          <p:spTgt spid="48947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8947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89475">
                                            <p:txEl>
                                              <p:pRg st="0" end="0"/>
                                            </p:txEl>
                                          </p:spTgt>
                                        </p:tgtEl>
                                      </p:cBhvr>
                                    </p:animEffect>
                                  </p:childTnLst>
                                </p:cTn>
                              </p:par>
                              <p:par>
                                <p:cTn id="10" presetID="53" presetClass="entr" presetSubtype="0" fill="hold" nodeType="withEffect">
                                  <p:stCondLst>
                                    <p:cond delay="0"/>
                                  </p:stCondLst>
                                  <p:childTnLst>
                                    <p:set>
                                      <p:cBhvr>
                                        <p:cTn id="11" dur="1" fill="hold">
                                          <p:stCondLst>
                                            <p:cond delay="0"/>
                                          </p:stCondLst>
                                        </p:cTn>
                                        <p:tgtEl>
                                          <p:spTgt spid="489475">
                                            <p:txEl>
                                              <p:pRg st="1" end="1"/>
                                            </p:txEl>
                                          </p:spTgt>
                                        </p:tgtEl>
                                        <p:attrNameLst>
                                          <p:attrName>style.visibility</p:attrName>
                                        </p:attrNameLst>
                                      </p:cBhvr>
                                      <p:to>
                                        <p:strVal val="visible"/>
                                      </p:to>
                                    </p:set>
                                    <p:anim calcmode="lin" valueType="num">
                                      <p:cBhvr>
                                        <p:cTn id="12" dur="500" fill="hold"/>
                                        <p:tgtEl>
                                          <p:spTgt spid="489475">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489475">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489475">
                                            <p:txEl>
                                              <p:pRg st="1" end="1"/>
                                            </p:txEl>
                                          </p:spTgt>
                                        </p:tgtEl>
                                      </p:cBhvr>
                                    </p:animEffect>
                                  </p:childTnLst>
                                </p:cTn>
                              </p:par>
                              <p:par>
                                <p:cTn id="15" presetID="53" presetClass="entr" presetSubtype="0" fill="hold" nodeType="withEffect">
                                  <p:stCondLst>
                                    <p:cond delay="0"/>
                                  </p:stCondLst>
                                  <p:childTnLst>
                                    <p:set>
                                      <p:cBhvr>
                                        <p:cTn id="16" dur="1" fill="hold">
                                          <p:stCondLst>
                                            <p:cond delay="0"/>
                                          </p:stCondLst>
                                        </p:cTn>
                                        <p:tgtEl>
                                          <p:spTgt spid="489475">
                                            <p:txEl>
                                              <p:pRg st="2" end="2"/>
                                            </p:txEl>
                                          </p:spTgt>
                                        </p:tgtEl>
                                        <p:attrNameLst>
                                          <p:attrName>style.visibility</p:attrName>
                                        </p:attrNameLst>
                                      </p:cBhvr>
                                      <p:to>
                                        <p:strVal val="visible"/>
                                      </p:to>
                                    </p:set>
                                    <p:anim calcmode="lin" valueType="num">
                                      <p:cBhvr>
                                        <p:cTn id="17" dur="500" fill="hold"/>
                                        <p:tgtEl>
                                          <p:spTgt spid="489475">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489475">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489475">
                                            <p:txEl>
                                              <p:pRg st="2" end="2"/>
                                            </p:txEl>
                                          </p:spTgt>
                                        </p:tgtEl>
                                      </p:cBhvr>
                                    </p:animEffect>
                                  </p:childTnLst>
                                </p:cTn>
                              </p:par>
                              <p:par>
                                <p:cTn id="20" presetID="53" presetClass="entr" presetSubtype="0" fill="hold" nodeType="withEffect">
                                  <p:stCondLst>
                                    <p:cond delay="0"/>
                                  </p:stCondLst>
                                  <p:childTnLst>
                                    <p:set>
                                      <p:cBhvr>
                                        <p:cTn id="21" dur="1" fill="hold">
                                          <p:stCondLst>
                                            <p:cond delay="0"/>
                                          </p:stCondLst>
                                        </p:cTn>
                                        <p:tgtEl>
                                          <p:spTgt spid="489475">
                                            <p:txEl>
                                              <p:pRg st="3" end="3"/>
                                            </p:txEl>
                                          </p:spTgt>
                                        </p:tgtEl>
                                        <p:attrNameLst>
                                          <p:attrName>style.visibility</p:attrName>
                                        </p:attrNameLst>
                                      </p:cBhvr>
                                      <p:to>
                                        <p:strVal val="visible"/>
                                      </p:to>
                                    </p:set>
                                    <p:anim calcmode="lin" valueType="num">
                                      <p:cBhvr>
                                        <p:cTn id="22" dur="500" fill="hold"/>
                                        <p:tgtEl>
                                          <p:spTgt spid="489475">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489475">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489475">
                                            <p:txEl>
                                              <p:pRg st="3" end="3"/>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3"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p:cTn id="29" dur="500" fill="hold"/>
                                        <p:tgtEl>
                                          <p:spTgt spid="3"/>
                                        </p:tgtEl>
                                        <p:attrNameLst>
                                          <p:attrName>ppt_w</p:attrName>
                                        </p:attrNameLst>
                                      </p:cBhvr>
                                      <p:tavLst>
                                        <p:tav tm="0">
                                          <p:val>
                                            <p:fltVal val="0"/>
                                          </p:val>
                                        </p:tav>
                                        <p:tav tm="100000">
                                          <p:val>
                                            <p:strVal val="#ppt_w"/>
                                          </p:val>
                                        </p:tav>
                                      </p:tavLst>
                                    </p:anim>
                                    <p:anim calcmode="lin" valueType="num">
                                      <p:cBhvr>
                                        <p:cTn id="30" dur="500" fill="hold"/>
                                        <p:tgtEl>
                                          <p:spTgt spid="3"/>
                                        </p:tgtEl>
                                        <p:attrNameLst>
                                          <p:attrName>ppt_h</p:attrName>
                                        </p:attrNameLst>
                                      </p:cBhvr>
                                      <p:tavLst>
                                        <p:tav tm="0">
                                          <p:val>
                                            <p:fltVal val="0"/>
                                          </p:val>
                                        </p:tav>
                                        <p:tav tm="100000">
                                          <p:val>
                                            <p:strVal val="#ppt_h"/>
                                          </p:val>
                                        </p:tav>
                                      </p:tavLst>
                                    </p:anim>
                                    <p:animEffect transition="in" filter="fade">
                                      <p:cBhvr>
                                        <p:cTn id="31" dur="500"/>
                                        <p:tgtEl>
                                          <p:spTgt spid="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p:cTn id="36" dur="500" fill="hold"/>
                                        <p:tgtEl>
                                          <p:spTgt spid="2"/>
                                        </p:tgtEl>
                                        <p:attrNameLst>
                                          <p:attrName>ppt_w</p:attrName>
                                        </p:attrNameLst>
                                      </p:cBhvr>
                                      <p:tavLst>
                                        <p:tav tm="0">
                                          <p:val>
                                            <p:fltVal val="0"/>
                                          </p:val>
                                        </p:tav>
                                        <p:tav tm="100000">
                                          <p:val>
                                            <p:strVal val="#ppt_w"/>
                                          </p:val>
                                        </p:tav>
                                      </p:tavLst>
                                    </p:anim>
                                    <p:anim calcmode="lin" valueType="num">
                                      <p:cBhvr>
                                        <p:cTn id="37" dur="500" fill="hold"/>
                                        <p:tgtEl>
                                          <p:spTgt spid="2"/>
                                        </p:tgtEl>
                                        <p:attrNameLst>
                                          <p:attrName>ppt_h</p:attrName>
                                        </p:attrNameLst>
                                      </p:cBhvr>
                                      <p:tavLst>
                                        <p:tav tm="0">
                                          <p:val>
                                            <p:fltVal val="0"/>
                                          </p:val>
                                        </p:tav>
                                        <p:tav tm="100000">
                                          <p:val>
                                            <p:strVal val="#ppt_h"/>
                                          </p:val>
                                        </p:tav>
                                      </p:tavLst>
                                    </p:anim>
                                    <p:animEffect transition="in" filter="fade">
                                      <p:cBhvr>
                                        <p:cTn id="38" dur="500"/>
                                        <p:tgtEl>
                                          <p:spTgt spid="2"/>
                                        </p:tgtEl>
                                      </p:cBhvr>
                                    </p:animEffect>
                                  </p:childTnLst>
                                </p:cTn>
                              </p:par>
                              <p:par>
                                <p:cTn id="39" presetID="53" presetClass="entr" presetSubtype="0" fill="hold" nodeType="with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anim calcmode="lin" valueType="num">
                                      <p:cBhvr>
                                        <p:cTn id="41"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42"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43" dur="500"/>
                                        <p:tgtEl>
                                          <p:spTgt spid="6">
                                            <p:txEl>
                                              <p:pRg st="0" end="0"/>
                                            </p:txEl>
                                          </p:spTgt>
                                        </p:tgtEl>
                                      </p:cBhvr>
                                    </p:animEffect>
                                  </p:childTnLst>
                                </p:cTn>
                              </p:par>
                              <p:par>
                                <p:cTn id="44" presetID="53" presetClass="entr" presetSubtype="0" fill="hold" nodeType="withEffect">
                                  <p:stCondLst>
                                    <p:cond delay="0"/>
                                  </p:stCondLst>
                                  <p:childTnLst>
                                    <p:set>
                                      <p:cBhvr>
                                        <p:cTn id="45" dur="1" fill="hold">
                                          <p:stCondLst>
                                            <p:cond delay="0"/>
                                          </p:stCondLst>
                                        </p:cTn>
                                        <p:tgtEl>
                                          <p:spTgt spid="6">
                                            <p:txEl>
                                              <p:pRg st="1" end="1"/>
                                            </p:txEl>
                                          </p:spTgt>
                                        </p:tgtEl>
                                        <p:attrNameLst>
                                          <p:attrName>style.visibility</p:attrName>
                                        </p:attrNameLst>
                                      </p:cBhvr>
                                      <p:to>
                                        <p:strVal val="visible"/>
                                      </p:to>
                                    </p:set>
                                    <p:anim calcmode="lin" valueType="num">
                                      <p:cBhvr>
                                        <p:cTn id="46"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47"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48" dur="500"/>
                                        <p:tgtEl>
                                          <p:spTgt spid="6">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0" fill="hold" nodeType="clickEffect">
                                  <p:stCondLst>
                                    <p:cond delay="0"/>
                                  </p:stCondLst>
                                  <p:childTnLst>
                                    <p:set>
                                      <p:cBhvr>
                                        <p:cTn id="52" dur="1" fill="hold">
                                          <p:stCondLst>
                                            <p:cond delay="0"/>
                                          </p:stCondLst>
                                        </p:cTn>
                                        <p:tgtEl>
                                          <p:spTgt spid="6">
                                            <p:txEl>
                                              <p:pRg st="2" end="2"/>
                                            </p:txEl>
                                          </p:spTgt>
                                        </p:tgtEl>
                                        <p:attrNameLst>
                                          <p:attrName>style.visibility</p:attrName>
                                        </p:attrNameLst>
                                      </p:cBhvr>
                                      <p:to>
                                        <p:strVal val="visible"/>
                                      </p:to>
                                    </p:set>
                                    <p:anim calcmode="lin" valueType="num">
                                      <p:cBhvr>
                                        <p:cTn id="53"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54"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55" dur="500"/>
                                        <p:tgtEl>
                                          <p:spTgt spid="6">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0" fill="hold" nodeType="clickEffect">
                                  <p:stCondLst>
                                    <p:cond delay="0"/>
                                  </p:stCondLst>
                                  <p:childTnLst>
                                    <p:set>
                                      <p:cBhvr>
                                        <p:cTn id="59" dur="1" fill="hold">
                                          <p:stCondLst>
                                            <p:cond delay="0"/>
                                          </p:stCondLst>
                                        </p:cTn>
                                        <p:tgtEl>
                                          <p:spTgt spid="6">
                                            <p:txEl>
                                              <p:pRg st="3" end="3"/>
                                            </p:txEl>
                                          </p:spTgt>
                                        </p:tgtEl>
                                        <p:attrNameLst>
                                          <p:attrName>style.visibility</p:attrName>
                                        </p:attrNameLst>
                                      </p:cBhvr>
                                      <p:to>
                                        <p:strVal val="visible"/>
                                      </p:to>
                                    </p:set>
                                    <p:anim calcmode="lin" valueType="num">
                                      <p:cBhvr>
                                        <p:cTn id="60"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61" dur="500" fill="hold"/>
                                        <p:tgtEl>
                                          <p:spTgt spid="6">
                                            <p:txEl>
                                              <p:pRg st="3" end="3"/>
                                            </p:txEl>
                                          </p:spTgt>
                                        </p:tgtEl>
                                        <p:attrNameLst>
                                          <p:attrName>ppt_h</p:attrName>
                                        </p:attrNameLst>
                                      </p:cBhvr>
                                      <p:tavLst>
                                        <p:tav tm="0">
                                          <p:val>
                                            <p:fltVal val="0"/>
                                          </p:val>
                                        </p:tav>
                                        <p:tav tm="100000">
                                          <p:val>
                                            <p:strVal val="#ppt_h"/>
                                          </p:val>
                                        </p:tav>
                                      </p:tavLst>
                                    </p:anim>
                                    <p:animEffect transition="in" filter="fade">
                                      <p:cBhvr>
                                        <p:cTn id="62" dur="500"/>
                                        <p:tgtEl>
                                          <p:spTgt spid="6">
                                            <p:txEl>
                                              <p:pRg st="3" end="3"/>
                                            </p:txEl>
                                          </p:spTgt>
                                        </p:tgtEl>
                                      </p:cBhvr>
                                    </p:animEffect>
                                  </p:childTnLst>
                                </p:cTn>
                              </p:par>
                              <p:par>
                                <p:cTn id="63" presetID="53" presetClass="entr" presetSubtype="0" fill="hold" nodeType="withEffect">
                                  <p:stCondLst>
                                    <p:cond delay="0"/>
                                  </p:stCondLst>
                                  <p:childTnLst>
                                    <p:set>
                                      <p:cBhvr>
                                        <p:cTn id="64" dur="1" fill="hold">
                                          <p:stCondLst>
                                            <p:cond delay="0"/>
                                          </p:stCondLst>
                                        </p:cTn>
                                        <p:tgtEl>
                                          <p:spTgt spid="6">
                                            <p:txEl>
                                              <p:pRg st="4" end="4"/>
                                            </p:txEl>
                                          </p:spTgt>
                                        </p:tgtEl>
                                        <p:attrNameLst>
                                          <p:attrName>style.visibility</p:attrName>
                                        </p:attrNameLst>
                                      </p:cBhvr>
                                      <p:to>
                                        <p:strVal val="visible"/>
                                      </p:to>
                                    </p:set>
                                    <p:anim calcmode="lin" valueType="num">
                                      <p:cBhvr>
                                        <p:cTn id="65" dur="500" fill="hold"/>
                                        <p:tgtEl>
                                          <p:spTgt spid="6">
                                            <p:txEl>
                                              <p:pRg st="4" end="4"/>
                                            </p:txEl>
                                          </p:spTgt>
                                        </p:tgtEl>
                                        <p:attrNameLst>
                                          <p:attrName>ppt_w</p:attrName>
                                        </p:attrNameLst>
                                      </p:cBhvr>
                                      <p:tavLst>
                                        <p:tav tm="0">
                                          <p:val>
                                            <p:fltVal val="0"/>
                                          </p:val>
                                        </p:tav>
                                        <p:tav tm="100000">
                                          <p:val>
                                            <p:strVal val="#ppt_w"/>
                                          </p:val>
                                        </p:tav>
                                      </p:tavLst>
                                    </p:anim>
                                    <p:anim calcmode="lin" valueType="num">
                                      <p:cBhvr>
                                        <p:cTn id="66" dur="500" fill="hold"/>
                                        <p:tgtEl>
                                          <p:spTgt spid="6">
                                            <p:txEl>
                                              <p:pRg st="4" end="4"/>
                                            </p:txEl>
                                          </p:spTgt>
                                        </p:tgtEl>
                                        <p:attrNameLst>
                                          <p:attrName>ppt_h</p:attrName>
                                        </p:attrNameLst>
                                      </p:cBhvr>
                                      <p:tavLst>
                                        <p:tav tm="0">
                                          <p:val>
                                            <p:fltVal val="0"/>
                                          </p:val>
                                        </p:tav>
                                        <p:tav tm="100000">
                                          <p:val>
                                            <p:strVal val="#ppt_h"/>
                                          </p:val>
                                        </p:tav>
                                      </p:tavLst>
                                    </p:anim>
                                    <p:animEffect transition="in" filter="fade">
                                      <p:cBhvr>
                                        <p:cTn id="6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内容占位符 2">
            <a:extLst>
              <a:ext uri="{FF2B5EF4-FFF2-40B4-BE49-F238E27FC236}">
                <a16:creationId xmlns:a16="http://schemas.microsoft.com/office/drawing/2014/main" id="{D4689FD4-2F4A-4663-B407-898D85FDDE05}"/>
              </a:ext>
            </a:extLst>
          </p:cNvPr>
          <p:cNvSpPr>
            <a:spLocks noGrp="1"/>
          </p:cNvSpPr>
          <p:nvPr>
            <p:ph idx="1"/>
          </p:nvPr>
        </p:nvSpPr>
        <p:spPr>
          <a:xfrm>
            <a:off x="142875" y="785813"/>
            <a:ext cx="8858250" cy="1209675"/>
          </a:xfrm>
        </p:spPr>
        <p:txBody>
          <a:bodyPr/>
          <a:lstStyle/>
          <a:p>
            <a:pPr eaLnBrk="1" hangingPunct="1">
              <a:lnSpc>
                <a:spcPts val="2500"/>
              </a:lnSpc>
              <a:buClrTx/>
              <a:buFont typeface="Wingdings" panose="05000000000000000000" pitchFamily="2" charset="2"/>
              <a:buChar char="Ø"/>
            </a:pPr>
            <a:r>
              <a:rPr lang="zh-CN" altLang="en-US" sz="2000" b="1" dirty="0">
                <a:solidFill>
                  <a:schemeClr val="tx1"/>
                </a:solidFill>
                <a:cs typeface="Times New Roman" panose="02020603050405020304" pitchFamily="18" charset="0"/>
              </a:rPr>
              <a:t>输入：文法</a:t>
            </a:r>
            <a:r>
              <a:rPr lang="en-US" altLang="zh-CN" sz="2000" b="1" i="1" dirty="0">
                <a:solidFill>
                  <a:schemeClr val="tx1"/>
                </a:solidFill>
                <a:cs typeface="Times New Roman" panose="02020603050405020304" pitchFamily="18" charset="0"/>
              </a:rPr>
              <a:t>G</a:t>
            </a:r>
            <a:endParaRPr lang="en-US" altLang="zh-CN" sz="2000" b="1" dirty="0">
              <a:solidFill>
                <a:schemeClr val="tx1"/>
              </a:solidFill>
              <a:cs typeface="Times New Roman" panose="02020603050405020304" pitchFamily="18" charset="0"/>
            </a:endParaRPr>
          </a:p>
          <a:p>
            <a:pPr eaLnBrk="1" hangingPunct="1">
              <a:lnSpc>
                <a:spcPts val="2500"/>
              </a:lnSpc>
              <a:buClrTx/>
              <a:buFont typeface="Wingdings" panose="05000000000000000000" pitchFamily="2" charset="2"/>
              <a:buChar char="Ø"/>
            </a:pPr>
            <a:r>
              <a:rPr lang="zh-CN" altLang="en-US" sz="2000" b="1" dirty="0">
                <a:solidFill>
                  <a:schemeClr val="tx1"/>
                </a:solidFill>
                <a:cs typeface="Times New Roman" panose="02020603050405020304" pitchFamily="18" charset="0"/>
              </a:rPr>
              <a:t>输出：等价的提取了左公因子的文法</a:t>
            </a:r>
            <a:endParaRPr lang="en-US" altLang="zh-CN" sz="2000" b="1" dirty="0">
              <a:solidFill>
                <a:schemeClr val="tx1"/>
              </a:solidFill>
              <a:cs typeface="Times New Roman" panose="02020603050405020304" pitchFamily="18" charset="0"/>
            </a:endParaRPr>
          </a:p>
          <a:p>
            <a:pPr eaLnBrk="1" hangingPunct="1">
              <a:lnSpc>
                <a:spcPts val="2500"/>
              </a:lnSpc>
              <a:buClrTx/>
              <a:buFont typeface="Wingdings" panose="05000000000000000000" pitchFamily="2" charset="2"/>
              <a:buChar char="Ø"/>
            </a:pPr>
            <a:r>
              <a:rPr lang="zh-CN" altLang="en-US" sz="2000" b="1" dirty="0">
                <a:solidFill>
                  <a:schemeClr val="tx1"/>
                </a:solidFill>
                <a:cs typeface="Times New Roman" panose="02020603050405020304" pitchFamily="18" charset="0"/>
              </a:rPr>
              <a:t>方法：</a:t>
            </a:r>
            <a:endParaRPr lang="en-US" altLang="zh-CN" sz="2000" b="1" dirty="0">
              <a:solidFill>
                <a:schemeClr val="tx1"/>
              </a:solidFill>
              <a:cs typeface="Times New Roman" panose="02020603050405020304" pitchFamily="18" charset="0"/>
            </a:endParaRPr>
          </a:p>
          <a:p>
            <a:pPr eaLnBrk="1" hangingPunct="1">
              <a:lnSpc>
                <a:spcPts val="2500"/>
              </a:lnSpc>
              <a:buFont typeface="Wingdings" panose="05000000000000000000" pitchFamily="2" charset="2"/>
              <a:buNone/>
            </a:pPr>
            <a:r>
              <a:rPr lang="en-US" altLang="zh-CN" sz="2000" b="1" dirty="0">
                <a:solidFill>
                  <a:schemeClr val="tx1"/>
                </a:solidFill>
                <a:cs typeface="Times New Roman" panose="02020603050405020304" pitchFamily="18" charset="0"/>
              </a:rPr>
              <a:t>	</a:t>
            </a:r>
          </a:p>
        </p:txBody>
      </p:sp>
      <p:sp>
        <p:nvSpPr>
          <p:cNvPr id="53251" name="标题 1">
            <a:extLst>
              <a:ext uri="{FF2B5EF4-FFF2-40B4-BE49-F238E27FC236}">
                <a16:creationId xmlns:a16="http://schemas.microsoft.com/office/drawing/2014/main" id="{16479696-4150-4B8E-B580-4672182C282A}"/>
              </a:ext>
            </a:extLst>
          </p:cNvPr>
          <p:cNvSpPr>
            <a:spLocks noGrp="1"/>
          </p:cNvSpPr>
          <p:nvPr>
            <p:ph type="title"/>
          </p:nvPr>
        </p:nvSpPr>
        <p:spPr>
          <a:xfrm>
            <a:off x="755650" y="268288"/>
            <a:ext cx="7931150" cy="358775"/>
          </a:xfrm>
        </p:spPr>
        <p:txBody>
          <a:bodyPr/>
          <a:lstStyle/>
          <a:p>
            <a:pPr eaLnBrk="1" hangingPunct="1">
              <a:defRPr/>
            </a:pPr>
            <a:r>
              <a:rPr lang="zh-CN" altLang="en-US" sz="3000" spc="300" dirty="0">
                <a:solidFill>
                  <a:schemeClr val="tx1"/>
                </a:solidFill>
                <a:latin typeface="微软雅黑" pitchFamily="34" charset="-122"/>
                <a:ea typeface="微软雅黑" pitchFamily="34" charset="-122"/>
                <a:cs typeface="Times New Roman" pitchFamily="18" charset="0"/>
              </a:rPr>
              <a:t>提取左公因子算法</a:t>
            </a:r>
          </a:p>
        </p:txBody>
      </p:sp>
      <p:sp>
        <p:nvSpPr>
          <p:cNvPr id="2" name="矩形 1">
            <a:extLst>
              <a:ext uri="{FF2B5EF4-FFF2-40B4-BE49-F238E27FC236}">
                <a16:creationId xmlns:a16="http://schemas.microsoft.com/office/drawing/2014/main" id="{F4292CC1-C13C-4C3E-BF91-6F76CF8D1EEF}"/>
              </a:ext>
            </a:extLst>
          </p:cNvPr>
          <p:cNvSpPr/>
          <p:nvPr/>
        </p:nvSpPr>
        <p:spPr>
          <a:xfrm>
            <a:off x="504825" y="1924050"/>
            <a:ext cx="8459788" cy="3160713"/>
          </a:xfrm>
          <a:prstGeom prst="rect">
            <a:avLst/>
          </a:prstGeom>
          <a:solidFill>
            <a:schemeClr val="accent2">
              <a:lumMod val="40000"/>
              <a:lumOff val="60000"/>
            </a:schemeClr>
          </a:solidFill>
          <a:ln>
            <a:solidFill>
              <a:schemeClr val="tx1"/>
            </a:solidFill>
          </a:ln>
        </p:spPr>
        <p:txBody>
          <a:bodyPr>
            <a:spAutoFit/>
          </a:bodyPr>
          <a:lstStyle/>
          <a:p>
            <a:pPr marL="273050" indent="-273050" eaLnBrk="1" hangingPunct="1">
              <a:lnSpc>
                <a:spcPts val="2500"/>
              </a:lnSpc>
              <a:spcBef>
                <a:spcPct val="20000"/>
              </a:spcBef>
              <a:buClr>
                <a:srgbClr val="31B6FD"/>
              </a:buClr>
              <a:buSzPct val="100000"/>
              <a:defRPr/>
            </a:pPr>
            <a:r>
              <a:rPr lang="zh-CN" altLang="en-US"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对于每个非终结符</a:t>
            </a:r>
            <a:r>
              <a:rPr lang="en-US" altLang="zh-CN" b="1" i="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A</a:t>
            </a:r>
            <a:r>
              <a:rPr lang="zh-CN" altLang="en-US" b="1"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，找出它的两个或多个选项之间的最长公共前缀</a:t>
            </a:r>
            <a:r>
              <a:rPr kumimoji="1" lang="en-US" altLang="zh-CN" b="1" i="1" dirty="0">
                <a:solidFill>
                  <a:srgbClr val="FF0000"/>
                </a:solidFill>
                <a:latin typeface="Times New Roman" panose="02020603050405020304" pitchFamily="18" charset="0"/>
                <a:ea typeface="楷体_GB2312" pitchFamily="49" charset="-122"/>
                <a:cs typeface="Times New Roman" panose="02020603050405020304" pitchFamily="18" charset="0"/>
              </a:rPr>
              <a:t>α</a:t>
            </a:r>
            <a:r>
              <a:rPr lang="zh-CN" altLang="en-US" b="1" dirty="0">
                <a:solidFill>
                  <a:prstClr val="black"/>
                </a:solidFill>
                <a:latin typeface="Times New Roman" panose="02020603050405020304" pitchFamily="18" charset="0"/>
                <a:ea typeface="楷体_GB2312" pitchFamily="49" charset="-122"/>
                <a:cs typeface="Times New Roman" panose="02020603050405020304" pitchFamily="18" charset="0"/>
              </a:rPr>
              <a:t>。</a:t>
            </a:r>
            <a:r>
              <a:rPr lang="zh-CN" altLang="en-US" b="1" dirty="0">
                <a:solidFill>
                  <a:prstClr val="black"/>
                </a:solidFill>
                <a:latin typeface="楷体" panose="02010609060101010101" pitchFamily="49" charset="-122"/>
                <a:ea typeface="华文楷体" panose="02010600040101010101" pitchFamily="2" charset="-122"/>
                <a:cs typeface="Times New Roman" panose="02020603050405020304" pitchFamily="18" charset="0"/>
              </a:rPr>
              <a:t>如果</a:t>
            </a:r>
            <a:r>
              <a:rPr kumimoji="1" lang="en-US" altLang="zh-CN" b="1" i="1" dirty="0">
                <a:solidFill>
                  <a:srgbClr val="FF0000"/>
                </a:solidFill>
                <a:latin typeface="Times New Roman" panose="02020603050405020304" pitchFamily="18" charset="0"/>
                <a:ea typeface="楷体_GB2312" pitchFamily="49" charset="-122"/>
              </a:rPr>
              <a:t>α </a:t>
            </a:r>
            <a:r>
              <a:rPr lang="en-US" altLang="zh-CN" b="1" dirty="0">
                <a:solidFill>
                  <a:prstClr val="black"/>
                </a:solidFill>
                <a:latin typeface="Times New Roman" panose="02020603050405020304" pitchFamily="18" charset="0"/>
                <a:ea typeface="华文楷体" panose="02010600040101010101" pitchFamily="2" charset="-122"/>
              </a:rPr>
              <a:t>≠ </a:t>
            </a:r>
            <a:r>
              <a:rPr lang="en-US" altLang="zh-CN" b="1" i="1" dirty="0">
                <a:solidFill>
                  <a:prstClr val="black"/>
                </a:solidFill>
                <a:latin typeface="Times New Roman" panose="02020603050405020304" pitchFamily="18" charset="0"/>
                <a:ea typeface="华文楷体" panose="02010600040101010101" pitchFamily="2" charset="-122"/>
              </a:rPr>
              <a:t>ε</a:t>
            </a:r>
            <a:r>
              <a:rPr lang="zh-CN" altLang="en-US" b="1" i="1" dirty="0">
                <a:solidFill>
                  <a:prstClr val="black"/>
                </a:solidFill>
                <a:latin typeface="Times New Roman" panose="02020603050405020304" pitchFamily="18" charset="0"/>
                <a:ea typeface="华文楷体" panose="02010600040101010101" pitchFamily="2" charset="-122"/>
              </a:rPr>
              <a:t>，</a:t>
            </a:r>
            <a:endParaRPr lang="en-US" altLang="zh-CN" b="1" dirty="0">
              <a:solidFill>
                <a:prstClr val="black"/>
              </a:solidFill>
              <a:latin typeface="Times New Roman" panose="02020603050405020304" pitchFamily="18" charset="0"/>
              <a:ea typeface="华文楷体" panose="02010600040101010101" pitchFamily="2" charset="-122"/>
            </a:endParaRPr>
          </a:p>
          <a:p>
            <a:pPr marL="273050" indent="-273050" eaLnBrk="1" hangingPunct="1">
              <a:lnSpc>
                <a:spcPts val="2500"/>
              </a:lnSpc>
              <a:spcBef>
                <a:spcPct val="20000"/>
              </a:spcBef>
              <a:buClr>
                <a:srgbClr val="31B6FD"/>
              </a:buClr>
              <a:buSzPct val="100000"/>
              <a:defRPr/>
            </a:pPr>
            <a:r>
              <a:rPr lang="zh-CN" altLang="en-US" b="1" dirty="0">
                <a:solidFill>
                  <a:prstClr val="black"/>
                </a:solidFill>
                <a:latin typeface="Times New Roman" panose="02020603050405020304" pitchFamily="18" charset="0"/>
                <a:ea typeface="华文楷体" panose="02010600040101010101" pitchFamily="2" charset="-122"/>
              </a:rPr>
              <a:t>即存在一个非平凡的</a:t>
            </a:r>
            <a:r>
              <a:rPr lang="en-US" altLang="zh-CN" b="1" dirty="0">
                <a:solidFill>
                  <a:prstClr val="black"/>
                </a:solidFill>
                <a:latin typeface="Times New Roman" panose="02020603050405020304" pitchFamily="18" charset="0"/>
                <a:ea typeface="华文楷体" panose="02010600040101010101" pitchFamily="2" charset="-122"/>
              </a:rPr>
              <a:t>( </a:t>
            </a:r>
            <a:r>
              <a:rPr lang="en-US" altLang="zh-CN" b="1" i="1" dirty="0">
                <a:solidFill>
                  <a:prstClr val="black"/>
                </a:solidFill>
                <a:latin typeface="Times New Roman" panose="02020603050405020304" pitchFamily="18" charset="0"/>
                <a:ea typeface="华文楷体" panose="02010600040101010101" pitchFamily="2" charset="-122"/>
              </a:rPr>
              <a:t>nontrivial </a:t>
            </a:r>
            <a:r>
              <a:rPr lang="en-US" altLang="zh-CN" b="1" dirty="0">
                <a:solidFill>
                  <a:prstClr val="black"/>
                </a:solidFill>
                <a:latin typeface="Times New Roman" panose="02020603050405020304" pitchFamily="18" charset="0"/>
                <a:ea typeface="华文楷体" panose="02010600040101010101" pitchFamily="2" charset="-122"/>
              </a:rPr>
              <a:t>)</a:t>
            </a:r>
            <a:r>
              <a:rPr lang="zh-CN" altLang="en-US" b="1" dirty="0">
                <a:solidFill>
                  <a:prstClr val="black"/>
                </a:solidFill>
                <a:latin typeface="Times New Roman" panose="02020603050405020304" pitchFamily="18" charset="0"/>
                <a:ea typeface="华文楷体" panose="02010600040101010101" pitchFamily="2" charset="-122"/>
              </a:rPr>
              <a:t>公共前缀，那么将所有</a:t>
            </a:r>
            <a:r>
              <a:rPr lang="en-US" altLang="zh-CN" b="1" i="1" dirty="0">
                <a:solidFill>
                  <a:prstClr val="black"/>
                </a:solidFill>
                <a:latin typeface="Times New Roman" panose="02020603050405020304" pitchFamily="18" charset="0"/>
                <a:ea typeface="华文楷体" panose="02010600040101010101" pitchFamily="2" charset="-122"/>
              </a:rPr>
              <a:t>A</a:t>
            </a:r>
            <a:r>
              <a:rPr lang="en-US" altLang="zh-CN" b="1" dirty="0">
                <a:solidFill>
                  <a:prstClr val="black"/>
                </a:solidFill>
                <a:latin typeface="Times New Roman" panose="02020603050405020304" pitchFamily="18" charset="0"/>
                <a:ea typeface="华文楷体" panose="02010600040101010101" pitchFamily="2" charset="-122"/>
              </a:rPr>
              <a:t>-</a:t>
            </a:r>
            <a:r>
              <a:rPr lang="zh-CN" altLang="en-US" b="1" dirty="0">
                <a:solidFill>
                  <a:prstClr val="black"/>
                </a:solidFill>
                <a:latin typeface="Times New Roman" panose="02020603050405020304" pitchFamily="18" charset="0"/>
                <a:ea typeface="华文楷体" panose="02010600040101010101" pitchFamily="2" charset="-122"/>
              </a:rPr>
              <a:t>产生式</a:t>
            </a:r>
            <a:endParaRPr lang="en-US" altLang="zh-CN" b="1" dirty="0">
              <a:solidFill>
                <a:prstClr val="black"/>
              </a:solidFill>
              <a:latin typeface="Times New Roman" panose="02020603050405020304" pitchFamily="18" charset="0"/>
              <a:ea typeface="华文楷体" panose="02010600040101010101" pitchFamily="2" charset="-122"/>
            </a:endParaRPr>
          </a:p>
          <a:p>
            <a:pPr marL="273050" indent="-273050" algn="ctr" eaLnBrk="1" hangingPunct="1">
              <a:lnSpc>
                <a:spcPts val="2500"/>
              </a:lnSpc>
              <a:spcBef>
                <a:spcPct val="20000"/>
              </a:spcBef>
              <a:buClr>
                <a:srgbClr val="31B6FD"/>
              </a:buClr>
              <a:buSzPct val="100000"/>
              <a:defRPr/>
            </a:pPr>
            <a:r>
              <a:rPr lang="en-US" altLang="zh-CN" b="1" i="1" dirty="0">
                <a:solidFill>
                  <a:prstClr val="black"/>
                </a:solidFill>
                <a:latin typeface="Times New Roman" panose="02020603050405020304" pitchFamily="18" charset="0"/>
                <a:ea typeface="楷体_GB2312" pitchFamily="49" charset="-122"/>
              </a:rPr>
              <a:t>A </a:t>
            </a:r>
            <a:r>
              <a:rPr lang="en-US" altLang="zh-CN" b="1" dirty="0">
                <a:solidFill>
                  <a:prstClr val="black"/>
                </a:solidFill>
                <a:latin typeface="Times New Roman" panose="02020603050405020304" pitchFamily="18" charset="0"/>
                <a:ea typeface="楷体_GB2312" pitchFamily="49" charset="-122"/>
              </a:rPr>
              <a:t>→</a:t>
            </a:r>
            <a:r>
              <a:rPr lang="en-US" altLang="zh-CN" b="1" dirty="0">
                <a:solidFill>
                  <a:srgbClr val="FF0000"/>
                </a:solidFill>
                <a:latin typeface="Times New Roman" panose="02020603050405020304" pitchFamily="18" charset="0"/>
                <a:ea typeface="楷体_GB2312" pitchFamily="49" charset="-122"/>
              </a:rPr>
              <a:t> </a:t>
            </a:r>
            <a:r>
              <a:rPr kumimoji="1" lang="en-US" altLang="zh-CN" b="1" i="1" dirty="0">
                <a:solidFill>
                  <a:srgbClr val="FF0000"/>
                </a:solidFill>
                <a:latin typeface="Times New Roman" panose="02020603050405020304" pitchFamily="18" charset="0"/>
                <a:ea typeface="楷体_GB2312" pitchFamily="49" charset="-122"/>
              </a:rPr>
              <a:t>α</a:t>
            </a:r>
            <a:r>
              <a:rPr kumimoji="1" lang="en-US" altLang="zh-CN" b="1" dirty="0">
                <a:solidFill>
                  <a:srgbClr val="FF0000"/>
                </a:solidFill>
                <a:latin typeface="Times New Roman" panose="02020603050405020304" pitchFamily="18" charset="0"/>
                <a:ea typeface="楷体_GB2312" pitchFamily="49" charset="-122"/>
              </a:rPr>
              <a:t> </a:t>
            </a:r>
            <a:r>
              <a:rPr lang="en-US" altLang="zh-CN" b="1" i="1" dirty="0">
                <a:solidFill>
                  <a:prstClr val="black"/>
                </a:solidFill>
                <a:latin typeface="Times New Roman" panose="02020603050405020304" pitchFamily="18" charset="0"/>
                <a:ea typeface="楷体_GB2312" pitchFamily="49" charset="-122"/>
              </a:rPr>
              <a:t>β</a:t>
            </a:r>
            <a:r>
              <a:rPr lang="en-US" altLang="zh-CN" b="1" i="1" baseline="-30000" dirty="0">
                <a:solidFill>
                  <a:prstClr val="black"/>
                </a:solidFill>
                <a:latin typeface="Times New Roman" panose="02020603050405020304" pitchFamily="18" charset="0"/>
                <a:ea typeface="楷体_GB2312" pitchFamily="49" charset="-122"/>
              </a:rPr>
              <a:t>1 </a:t>
            </a:r>
            <a:r>
              <a:rPr lang="en-US" altLang="zh-CN" b="1" dirty="0">
                <a:solidFill>
                  <a:prstClr val="black"/>
                </a:solidFill>
                <a:latin typeface="Times New Roman" panose="02020603050405020304" pitchFamily="18" charset="0"/>
                <a:ea typeface="楷体_GB2312" pitchFamily="49" charset="-122"/>
              </a:rPr>
              <a:t>| </a:t>
            </a:r>
            <a:r>
              <a:rPr kumimoji="1" lang="en-US" altLang="zh-CN" b="1" i="1" dirty="0">
                <a:solidFill>
                  <a:srgbClr val="FF0000"/>
                </a:solidFill>
                <a:latin typeface="Times New Roman" panose="02020603050405020304" pitchFamily="18" charset="0"/>
                <a:ea typeface="楷体_GB2312" pitchFamily="49" charset="-122"/>
              </a:rPr>
              <a:t>α</a:t>
            </a:r>
            <a:r>
              <a:rPr kumimoji="1" lang="en-US" altLang="zh-CN" b="1" dirty="0">
                <a:solidFill>
                  <a:prstClr val="black"/>
                </a:solidFill>
                <a:latin typeface="Times New Roman" panose="02020603050405020304" pitchFamily="18" charset="0"/>
                <a:ea typeface="楷体_GB2312" pitchFamily="49" charset="-122"/>
              </a:rPr>
              <a:t> </a:t>
            </a:r>
            <a:r>
              <a:rPr lang="en-US" altLang="zh-CN" b="1" i="1" dirty="0">
                <a:solidFill>
                  <a:prstClr val="black"/>
                </a:solidFill>
                <a:latin typeface="Times New Roman" panose="02020603050405020304" pitchFamily="18" charset="0"/>
                <a:ea typeface="楷体_GB2312" pitchFamily="49" charset="-122"/>
              </a:rPr>
              <a:t>β</a:t>
            </a:r>
            <a:r>
              <a:rPr lang="en-US" altLang="zh-CN" b="1" i="1" baseline="-30000" dirty="0">
                <a:solidFill>
                  <a:prstClr val="black"/>
                </a:solidFill>
                <a:latin typeface="Times New Roman" panose="02020603050405020304" pitchFamily="18" charset="0"/>
                <a:ea typeface="楷体_GB2312" pitchFamily="49" charset="-122"/>
              </a:rPr>
              <a:t>2 </a:t>
            </a:r>
            <a:r>
              <a:rPr lang="en-US" altLang="zh-CN" b="1" dirty="0">
                <a:solidFill>
                  <a:prstClr val="black"/>
                </a:solidFill>
                <a:latin typeface="Times New Roman" panose="02020603050405020304" pitchFamily="18" charset="0"/>
                <a:ea typeface="楷体_GB2312" pitchFamily="49" charset="-122"/>
              </a:rPr>
              <a:t>| … | </a:t>
            </a:r>
            <a:r>
              <a:rPr kumimoji="1" lang="en-US" altLang="zh-CN" b="1" i="1" dirty="0">
                <a:solidFill>
                  <a:srgbClr val="FF0000"/>
                </a:solidFill>
                <a:latin typeface="Times New Roman" panose="02020603050405020304" pitchFamily="18" charset="0"/>
                <a:ea typeface="楷体_GB2312" pitchFamily="49" charset="-122"/>
              </a:rPr>
              <a:t>α</a:t>
            </a:r>
            <a:r>
              <a:rPr kumimoji="1" lang="en-US" altLang="zh-CN" b="1" dirty="0">
                <a:solidFill>
                  <a:prstClr val="black"/>
                </a:solidFill>
                <a:latin typeface="Times New Roman" panose="02020603050405020304" pitchFamily="18" charset="0"/>
                <a:ea typeface="楷体_GB2312" pitchFamily="49" charset="-122"/>
              </a:rPr>
              <a:t> </a:t>
            </a:r>
            <a:r>
              <a:rPr lang="en-US" altLang="zh-CN" b="1" i="1" dirty="0">
                <a:solidFill>
                  <a:prstClr val="black"/>
                </a:solidFill>
                <a:latin typeface="Times New Roman" panose="02020603050405020304" pitchFamily="18" charset="0"/>
                <a:ea typeface="楷体_GB2312" pitchFamily="49" charset="-122"/>
              </a:rPr>
              <a:t>β</a:t>
            </a:r>
            <a:r>
              <a:rPr lang="en-US" altLang="zh-CN" b="1" i="1" baseline="-30000" dirty="0">
                <a:solidFill>
                  <a:prstClr val="black"/>
                </a:solidFill>
                <a:latin typeface="Times New Roman" panose="02020603050405020304" pitchFamily="18" charset="0"/>
                <a:ea typeface="楷体_GB2312" pitchFamily="49" charset="-122"/>
              </a:rPr>
              <a:t>n</a:t>
            </a:r>
            <a:r>
              <a:rPr lang="en-US" altLang="zh-CN" b="1" dirty="0">
                <a:solidFill>
                  <a:prstClr val="black"/>
                </a:solidFill>
                <a:latin typeface="Times New Roman" panose="02020603050405020304" pitchFamily="18" charset="0"/>
                <a:ea typeface="楷体_GB2312" pitchFamily="49" charset="-122"/>
              </a:rPr>
              <a:t> | </a:t>
            </a:r>
            <a:r>
              <a:rPr lang="en-US" altLang="zh-CN" b="1" i="1" dirty="0">
                <a:solidFill>
                  <a:prstClr val="black"/>
                </a:solidFill>
                <a:latin typeface="Times New Roman" panose="02020603050405020304" pitchFamily="18" charset="0"/>
                <a:ea typeface="楷体_GB2312" pitchFamily="49" charset="-122"/>
              </a:rPr>
              <a:t>γ</a:t>
            </a:r>
            <a:r>
              <a:rPr lang="en-US" altLang="zh-CN" b="1" i="1" baseline="-25000" dirty="0">
                <a:solidFill>
                  <a:prstClr val="black"/>
                </a:solidFill>
                <a:latin typeface="Times New Roman" panose="02020603050405020304" pitchFamily="18" charset="0"/>
                <a:ea typeface="楷体_GB2312" pitchFamily="49" charset="-122"/>
              </a:rPr>
              <a:t>1</a:t>
            </a:r>
            <a:r>
              <a:rPr lang="en-US" altLang="zh-CN" b="1" baseline="-25000" dirty="0">
                <a:solidFill>
                  <a:prstClr val="black"/>
                </a:solidFill>
                <a:latin typeface="Times New Roman" panose="02020603050405020304" pitchFamily="18" charset="0"/>
                <a:ea typeface="楷体_GB2312" pitchFamily="49" charset="-122"/>
              </a:rPr>
              <a:t> </a:t>
            </a:r>
            <a:r>
              <a:rPr lang="en-US" altLang="zh-CN" b="1" dirty="0">
                <a:solidFill>
                  <a:prstClr val="black"/>
                </a:solidFill>
                <a:latin typeface="Times New Roman" panose="02020603050405020304" pitchFamily="18" charset="0"/>
                <a:ea typeface="楷体_GB2312" pitchFamily="49" charset="-122"/>
              </a:rPr>
              <a:t>| </a:t>
            </a:r>
            <a:r>
              <a:rPr lang="en-US" altLang="zh-CN" b="1" i="1" dirty="0">
                <a:solidFill>
                  <a:prstClr val="black"/>
                </a:solidFill>
                <a:latin typeface="Times New Roman" panose="02020603050405020304" pitchFamily="18" charset="0"/>
                <a:ea typeface="楷体_GB2312" pitchFamily="49" charset="-122"/>
              </a:rPr>
              <a:t>γ</a:t>
            </a:r>
            <a:r>
              <a:rPr lang="en-US" altLang="zh-CN" b="1" i="1" baseline="-25000" dirty="0">
                <a:solidFill>
                  <a:prstClr val="black"/>
                </a:solidFill>
                <a:latin typeface="Times New Roman" panose="02020603050405020304" pitchFamily="18" charset="0"/>
                <a:ea typeface="楷体_GB2312" pitchFamily="49" charset="-122"/>
              </a:rPr>
              <a:t>2</a:t>
            </a:r>
            <a:r>
              <a:rPr lang="en-US" altLang="zh-CN" b="1" baseline="-25000" dirty="0">
                <a:solidFill>
                  <a:prstClr val="black"/>
                </a:solidFill>
                <a:latin typeface="Times New Roman" panose="02020603050405020304" pitchFamily="18" charset="0"/>
                <a:ea typeface="楷体_GB2312" pitchFamily="49" charset="-122"/>
              </a:rPr>
              <a:t> </a:t>
            </a:r>
            <a:r>
              <a:rPr lang="en-US" altLang="zh-CN" b="1" dirty="0">
                <a:solidFill>
                  <a:prstClr val="black"/>
                </a:solidFill>
                <a:latin typeface="Times New Roman" panose="02020603050405020304" pitchFamily="18" charset="0"/>
                <a:ea typeface="楷体_GB2312" pitchFamily="49" charset="-122"/>
              </a:rPr>
              <a:t>| … | </a:t>
            </a:r>
            <a:r>
              <a:rPr lang="en-US" altLang="zh-CN" b="1" i="1" dirty="0" err="1">
                <a:solidFill>
                  <a:prstClr val="black"/>
                </a:solidFill>
                <a:latin typeface="Times New Roman" panose="02020603050405020304" pitchFamily="18" charset="0"/>
                <a:ea typeface="楷体_GB2312" pitchFamily="49" charset="-122"/>
              </a:rPr>
              <a:t>γ</a:t>
            </a:r>
            <a:r>
              <a:rPr lang="en-US" altLang="zh-CN" b="1" i="1" baseline="-25000" dirty="0" err="1">
                <a:solidFill>
                  <a:prstClr val="black"/>
                </a:solidFill>
                <a:latin typeface="Times New Roman" panose="02020603050405020304" pitchFamily="18" charset="0"/>
                <a:ea typeface="楷体_GB2312" pitchFamily="49" charset="-122"/>
              </a:rPr>
              <a:t>m</a:t>
            </a:r>
            <a:endParaRPr lang="en-US" altLang="zh-CN" b="1" i="1" dirty="0">
              <a:solidFill>
                <a:prstClr val="black"/>
              </a:solidFill>
              <a:latin typeface="Times New Roman" panose="02020603050405020304" pitchFamily="18" charset="0"/>
              <a:ea typeface="楷体_GB2312" pitchFamily="49" charset="-122"/>
            </a:endParaRPr>
          </a:p>
          <a:p>
            <a:pPr marL="273050" indent="-273050" eaLnBrk="1" hangingPunct="1">
              <a:lnSpc>
                <a:spcPts val="2500"/>
              </a:lnSpc>
              <a:spcBef>
                <a:spcPct val="20000"/>
              </a:spcBef>
              <a:buClr>
                <a:srgbClr val="31B6FD"/>
              </a:buClr>
              <a:buSzPct val="100000"/>
              <a:defRPr/>
            </a:pPr>
            <a:r>
              <a:rPr lang="zh-CN" altLang="en-US" b="1" dirty="0">
                <a:solidFill>
                  <a:prstClr val="black"/>
                </a:solidFill>
                <a:latin typeface="Times New Roman" panose="02020603050405020304" pitchFamily="18" charset="0"/>
                <a:ea typeface="华文楷体" panose="02010600040101010101" pitchFamily="2" charset="-122"/>
              </a:rPr>
              <a:t>替换为</a:t>
            </a:r>
            <a:endParaRPr lang="en-US" altLang="zh-CN" b="1" dirty="0">
              <a:solidFill>
                <a:prstClr val="black"/>
              </a:solidFill>
              <a:latin typeface="Times New Roman" panose="02020603050405020304" pitchFamily="18" charset="0"/>
              <a:ea typeface="华文楷体" panose="02010600040101010101" pitchFamily="2" charset="-122"/>
            </a:endParaRPr>
          </a:p>
          <a:p>
            <a:pPr marL="273050" indent="-273050" algn="ctr" eaLnBrk="1" hangingPunct="1">
              <a:lnSpc>
                <a:spcPts val="2500"/>
              </a:lnSpc>
              <a:spcBef>
                <a:spcPct val="20000"/>
              </a:spcBef>
              <a:buClr>
                <a:srgbClr val="31B6FD"/>
              </a:buClr>
              <a:buSzPct val="100000"/>
              <a:defRPr/>
            </a:pPr>
            <a:r>
              <a:rPr lang="en-US" altLang="zh-CN" b="1" i="1" dirty="0">
                <a:solidFill>
                  <a:prstClr val="black"/>
                </a:solidFill>
                <a:latin typeface="Times New Roman" panose="02020603050405020304" pitchFamily="18" charset="0"/>
                <a:ea typeface="楷体_GB2312" pitchFamily="49" charset="-122"/>
              </a:rPr>
              <a:t>A </a:t>
            </a:r>
            <a:r>
              <a:rPr lang="en-US" altLang="zh-CN" b="1" dirty="0">
                <a:solidFill>
                  <a:prstClr val="black"/>
                </a:solidFill>
                <a:latin typeface="Times New Roman" panose="02020603050405020304" pitchFamily="18" charset="0"/>
                <a:ea typeface="楷体_GB2312" pitchFamily="49" charset="-122"/>
              </a:rPr>
              <a:t>→ </a:t>
            </a:r>
            <a:r>
              <a:rPr kumimoji="1" lang="en-US" altLang="zh-CN" b="1" i="1" dirty="0">
                <a:solidFill>
                  <a:srgbClr val="FF0000"/>
                </a:solidFill>
                <a:latin typeface="Times New Roman" panose="02020603050405020304" pitchFamily="18" charset="0"/>
                <a:ea typeface="楷体_GB2312" pitchFamily="49" charset="-122"/>
              </a:rPr>
              <a:t>α</a:t>
            </a:r>
            <a:r>
              <a:rPr kumimoji="1" lang="en-US" altLang="zh-CN" b="1" dirty="0">
                <a:solidFill>
                  <a:prstClr val="black"/>
                </a:solidFill>
                <a:latin typeface="Times New Roman" panose="02020603050405020304" pitchFamily="18" charset="0"/>
                <a:ea typeface="楷体_GB2312" pitchFamily="49" charset="-122"/>
              </a:rPr>
              <a:t> </a:t>
            </a:r>
            <a:r>
              <a:rPr lang="en-US" altLang="zh-CN" b="1" i="1" dirty="0">
                <a:solidFill>
                  <a:prstClr val="black"/>
                </a:solidFill>
                <a:latin typeface="Times New Roman" panose="02020603050405020304" pitchFamily="18" charset="0"/>
                <a:ea typeface="楷体_GB2312" pitchFamily="49" charset="-122"/>
              </a:rPr>
              <a:t>A'</a:t>
            </a:r>
            <a:r>
              <a:rPr lang="en-US" altLang="zh-CN" b="1" dirty="0">
                <a:solidFill>
                  <a:prstClr val="black"/>
                </a:solidFill>
                <a:latin typeface="Times New Roman" panose="02020603050405020304" pitchFamily="18" charset="0"/>
                <a:ea typeface="楷体_GB2312" pitchFamily="49" charset="-122"/>
              </a:rPr>
              <a:t> | </a:t>
            </a:r>
            <a:r>
              <a:rPr lang="en-US" altLang="zh-CN" b="1" i="1" dirty="0">
                <a:solidFill>
                  <a:prstClr val="black"/>
                </a:solidFill>
                <a:latin typeface="Times New Roman" panose="02020603050405020304" pitchFamily="18" charset="0"/>
                <a:ea typeface="楷体_GB2312" pitchFamily="49" charset="-122"/>
              </a:rPr>
              <a:t>γ</a:t>
            </a:r>
            <a:r>
              <a:rPr lang="en-US" altLang="zh-CN" b="1" i="1" baseline="-25000" dirty="0">
                <a:solidFill>
                  <a:prstClr val="black"/>
                </a:solidFill>
                <a:latin typeface="Times New Roman" panose="02020603050405020304" pitchFamily="18" charset="0"/>
                <a:ea typeface="楷体_GB2312" pitchFamily="49" charset="-122"/>
              </a:rPr>
              <a:t>1</a:t>
            </a:r>
            <a:r>
              <a:rPr lang="en-US" altLang="zh-CN" b="1" baseline="-25000" dirty="0">
                <a:solidFill>
                  <a:prstClr val="black"/>
                </a:solidFill>
                <a:latin typeface="Times New Roman" panose="02020603050405020304" pitchFamily="18" charset="0"/>
                <a:ea typeface="楷体_GB2312" pitchFamily="49" charset="-122"/>
              </a:rPr>
              <a:t> </a:t>
            </a:r>
            <a:r>
              <a:rPr lang="en-US" altLang="zh-CN" b="1" dirty="0">
                <a:solidFill>
                  <a:prstClr val="black"/>
                </a:solidFill>
                <a:latin typeface="Times New Roman" panose="02020603050405020304" pitchFamily="18" charset="0"/>
                <a:ea typeface="楷体_GB2312" pitchFamily="49" charset="-122"/>
              </a:rPr>
              <a:t>| </a:t>
            </a:r>
            <a:r>
              <a:rPr lang="en-US" altLang="zh-CN" b="1" i="1" dirty="0">
                <a:solidFill>
                  <a:prstClr val="black"/>
                </a:solidFill>
                <a:latin typeface="Times New Roman" panose="02020603050405020304" pitchFamily="18" charset="0"/>
                <a:ea typeface="楷体_GB2312" pitchFamily="49" charset="-122"/>
              </a:rPr>
              <a:t>γ</a:t>
            </a:r>
            <a:r>
              <a:rPr lang="en-US" altLang="zh-CN" b="1" i="1" baseline="-25000" dirty="0">
                <a:solidFill>
                  <a:prstClr val="black"/>
                </a:solidFill>
                <a:latin typeface="Times New Roman" panose="02020603050405020304" pitchFamily="18" charset="0"/>
                <a:ea typeface="楷体_GB2312" pitchFamily="49" charset="-122"/>
              </a:rPr>
              <a:t>2</a:t>
            </a:r>
            <a:r>
              <a:rPr lang="en-US" altLang="zh-CN" b="1" baseline="-25000" dirty="0">
                <a:solidFill>
                  <a:prstClr val="black"/>
                </a:solidFill>
                <a:latin typeface="Times New Roman" panose="02020603050405020304" pitchFamily="18" charset="0"/>
                <a:ea typeface="楷体_GB2312" pitchFamily="49" charset="-122"/>
              </a:rPr>
              <a:t> </a:t>
            </a:r>
            <a:r>
              <a:rPr lang="en-US" altLang="zh-CN" b="1" dirty="0">
                <a:solidFill>
                  <a:prstClr val="black"/>
                </a:solidFill>
                <a:latin typeface="Times New Roman" panose="02020603050405020304" pitchFamily="18" charset="0"/>
                <a:ea typeface="楷体_GB2312" pitchFamily="49" charset="-122"/>
              </a:rPr>
              <a:t>| … | </a:t>
            </a:r>
            <a:r>
              <a:rPr lang="en-US" altLang="zh-CN" b="1" i="1" dirty="0" err="1">
                <a:solidFill>
                  <a:prstClr val="black"/>
                </a:solidFill>
                <a:latin typeface="Times New Roman" panose="02020603050405020304" pitchFamily="18" charset="0"/>
                <a:ea typeface="楷体_GB2312" pitchFamily="49" charset="-122"/>
              </a:rPr>
              <a:t>γ</a:t>
            </a:r>
            <a:r>
              <a:rPr lang="en-US" altLang="zh-CN" b="1" i="1" baseline="-25000" dirty="0" err="1">
                <a:solidFill>
                  <a:prstClr val="black"/>
                </a:solidFill>
                <a:latin typeface="Times New Roman" panose="02020603050405020304" pitchFamily="18" charset="0"/>
                <a:ea typeface="楷体_GB2312" pitchFamily="49" charset="-122"/>
              </a:rPr>
              <a:t>m</a:t>
            </a:r>
            <a:endParaRPr lang="en-US" altLang="zh-CN" b="1" i="1" dirty="0">
              <a:solidFill>
                <a:prstClr val="black"/>
              </a:solidFill>
              <a:latin typeface="Times New Roman" panose="02020603050405020304" pitchFamily="18" charset="0"/>
              <a:ea typeface="楷体_GB2312" pitchFamily="49" charset="-122"/>
            </a:endParaRPr>
          </a:p>
          <a:p>
            <a:pPr marL="273050" indent="-273050" algn="ctr" eaLnBrk="1" hangingPunct="1">
              <a:lnSpc>
                <a:spcPts val="2800"/>
              </a:lnSpc>
              <a:spcBef>
                <a:spcPct val="20000"/>
              </a:spcBef>
              <a:buClr>
                <a:srgbClr val="31B6FD"/>
              </a:buClr>
              <a:buSzPct val="100000"/>
              <a:defRPr/>
            </a:pPr>
            <a:r>
              <a:rPr lang="en-US" altLang="zh-CN" b="1" i="1" dirty="0">
                <a:solidFill>
                  <a:prstClr val="black"/>
                </a:solidFill>
                <a:latin typeface="Times New Roman" panose="02020603050405020304" pitchFamily="18" charset="0"/>
                <a:ea typeface="楷体_GB2312" pitchFamily="49" charset="-122"/>
              </a:rPr>
              <a:t>A'</a:t>
            </a:r>
            <a:r>
              <a:rPr lang="en-US" altLang="zh-CN" b="1" dirty="0">
                <a:solidFill>
                  <a:prstClr val="black"/>
                </a:solidFill>
                <a:latin typeface="Times New Roman" panose="02020603050405020304" pitchFamily="18" charset="0"/>
                <a:ea typeface="楷体_GB2312" pitchFamily="49" charset="-122"/>
              </a:rPr>
              <a:t> → </a:t>
            </a:r>
            <a:r>
              <a:rPr lang="en-US" altLang="zh-CN" b="1" i="1" dirty="0">
                <a:solidFill>
                  <a:prstClr val="black"/>
                </a:solidFill>
                <a:latin typeface="Times New Roman" panose="02020603050405020304" pitchFamily="18" charset="0"/>
                <a:ea typeface="楷体_GB2312" pitchFamily="49" charset="-122"/>
              </a:rPr>
              <a:t>β</a:t>
            </a:r>
            <a:r>
              <a:rPr lang="en-US" altLang="zh-CN" b="1" i="1" baseline="-25000" dirty="0">
                <a:solidFill>
                  <a:prstClr val="black"/>
                </a:solidFill>
                <a:latin typeface="Times New Roman" panose="02020603050405020304" pitchFamily="18" charset="0"/>
                <a:ea typeface="楷体_GB2312" pitchFamily="49" charset="-122"/>
              </a:rPr>
              <a:t>1</a:t>
            </a:r>
            <a:r>
              <a:rPr lang="en-US" altLang="zh-CN" b="1" baseline="-25000" dirty="0">
                <a:solidFill>
                  <a:prstClr val="black"/>
                </a:solidFill>
                <a:latin typeface="Times New Roman" panose="02020603050405020304" pitchFamily="18" charset="0"/>
                <a:ea typeface="楷体_GB2312" pitchFamily="49" charset="-122"/>
              </a:rPr>
              <a:t> </a:t>
            </a:r>
            <a:r>
              <a:rPr lang="en-US" altLang="zh-CN" b="1" dirty="0">
                <a:solidFill>
                  <a:prstClr val="black"/>
                </a:solidFill>
                <a:latin typeface="Times New Roman" panose="02020603050405020304" pitchFamily="18" charset="0"/>
                <a:ea typeface="楷体_GB2312" pitchFamily="49" charset="-122"/>
              </a:rPr>
              <a:t>| </a:t>
            </a:r>
            <a:r>
              <a:rPr lang="en-US" altLang="zh-CN" b="1" i="1" dirty="0">
                <a:solidFill>
                  <a:prstClr val="black"/>
                </a:solidFill>
                <a:latin typeface="Times New Roman" panose="02020603050405020304" pitchFamily="18" charset="0"/>
                <a:ea typeface="楷体_GB2312" pitchFamily="49" charset="-122"/>
              </a:rPr>
              <a:t>β</a:t>
            </a:r>
            <a:r>
              <a:rPr lang="en-US" altLang="zh-CN" b="1" i="1" baseline="-25000" dirty="0">
                <a:solidFill>
                  <a:prstClr val="black"/>
                </a:solidFill>
                <a:latin typeface="Times New Roman" panose="02020603050405020304" pitchFamily="18" charset="0"/>
                <a:ea typeface="楷体_GB2312" pitchFamily="49" charset="-122"/>
              </a:rPr>
              <a:t>2</a:t>
            </a:r>
            <a:r>
              <a:rPr lang="en-US" altLang="zh-CN" b="1" baseline="-25000" dirty="0">
                <a:solidFill>
                  <a:prstClr val="black"/>
                </a:solidFill>
                <a:latin typeface="Times New Roman" panose="02020603050405020304" pitchFamily="18" charset="0"/>
                <a:ea typeface="楷体_GB2312" pitchFamily="49" charset="-122"/>
              </a:rPr>
              <a:t> </a:t>
            </a:r>
            <a:r>
              <a:rPr lang="en-US" altLang="zh-CN" b="1" dirty="0">
                <a:solidFill>
                  <a:prstClr val="black"/>
                </a:solidFill>
                <a:latin typeface="Times New Roman" panose="02020603050405020304" pitchFamily="18" charset="0"/>
                <a:ea typeface="楷体_GB2312" pitchFamily="49" charset="-122"/>
              </a:rPr>
              <a:t>| … | </a:t>
            </a:r>
            <a:r>
              <a:rPr lang="en-US" altLang="zh-CN" b="1" i="1" dirty="0">
                <a:solidFill>
                  <a:prstClr val="black"/>
                </a:solidFill>
                <a:latin typeface="Times New Roman" panose="02020603050405020304" pitchFamily="18" charset="0"/>
                <a:ea typeface="楷体_GB2312" pitchFamily="49" charset="-122"/>
              </a:rPr>
              <a:t>β</a:t>
            </a:r>
            <a:r>
              <a:rPr lang="en-US" altLang="zh-CN" b="1" i="1" baseline="-25000" dirty="0">
                <a:solidFill>
                  <a:prstClr val="black"/>
                </a:solidFill>
                <a:latin typeface="Times New Roman" panose="02020603050405020304" pitchFamily="18" charset="0"/>
                <a:ea typeface="楷体_GB2312" pitchFamily="49" charset="-122"/>
              </a:rPr>
              <a:t>n</a:t>
            </a:r>
            <a:endParaRPr lang="en-US" altLang="zh-CN" b="1" i="1" dirty="0">
              <a:solidFill>
                <a:prstClr val="black"/>
              </a:solidFill>
              <a:latin typeface="Times New Roman" panose="02020603050405020304" pitchFamily="18" charset="0"/>
              <a:ea typeface="楷体_GB2312" pitchFamily="49" charset="-122"/>
            </a:endParaRPr>
          </a:p>
          <a:p>
            <a:pPr marL="273050" indent="-273050" eaLnBrk="1" hangingPunct="1">
              <a:lnSpc>
                <a:spcPts val="2800"/>
              </a:lnSpc>
              <a:spcBef>
                <a:spcPct val="20000"/>
              </a:spcBef>
              <a:buClr>
                <a:srgbClr val="31B6FD"/>
              </a:buClr>
              <a:buSzPct val="100000"/>
              <a:defRPr/>
            </a:pPr>
            <a:r>
              <a:rPr lang="zh-CN" altLang="en-US" b="1" dirty="0">
                <a:solidFill>
                  <a:prstClr val="black"/>
                </a:solidFill>
                <a:latin typeface="Times New Roman" panose="02020603050405020304" pitchFamily="18" charset="0"/>
                <a:ea typeface="华文楷体" panose="02010600040101010101" pitchFamily="2" charset="-122"/>
              </a:rPr>
              <a:t>其中，</a:t>
            </a:r>
            <a:r>
              <a:rPr lang="en-US" altLang="zh-CN" b="1" dirty="0">
                <a:solidFill>
                  <a:prstClr val="black"/>
                </a:solidFill>
                <a:latin typeface="Times New Roman" panose="02020603050405020304" pitchFamily="18" charset="0"/>
                <a:ea typeface="华文楷体" panose="02010600040101010101" pitchFamily="2" charset="-122"/>
              </a:rPr>
              <a:t> </a:t>
            </a:r>
            <a:r>
              <a:rPr lang="en-US" altLang="zh-CN" b="1" i="1" dirty="0" err="1">
                <a:solidFill>
                  <a:prstClr val="black"/>
                </a:solidFill>
                <a:latin typeface="Times New Roman" panose="02020603050405020304" pitchFamily="18" charset="0"/>
                <a:ea typeface="楷体_GB2312" pitchFamily="49" charset="-122"/>
              </a:rPr>
              <a:t>γ</a:t>
            </a:r>
            <a:r>
              <a:rPr lang="en-US" altLang="zh-CN" b="1" i="1" baseline="-25000" dirty="0" err="1">
                <a:solidFill>
                  <a:prstClr val="black"/>
                </a:solidFill>
                <a:latin typeface="Times New Roman" panose="02020603050405020304" pitchFamily="18" charset="0"/>
                <a:ea typeface="楷体_GB2312" pitchFamily="49" charset="-122"/>
              </a:rPr>
              <a:t>i</a:t>
            </a:r>
            <a:r>
              <a:rPr lang="en-US" altLang="zh-CN" b="1" i="1" dirty="0">
                <a:solidFill>
                  <a:prstClr val="black"/>
                </a:solidFill>
                <a:latin typeface="Times New Roman" panose="02020603050405020304" pitchFamily="18" charset="0"/>
                <a:ea typeface="华文楷体" panose="02010600040101010101" pitchFamily="2" charset="-122"/>
              </a:rPr>
              <a:t> </a:t>
            </a:r>
            <a:r>
              <a:rPr lang="zh-CN" altLang="en-US" b="1" dirty="0">
                <a:solidFill>
                  <a:prstClr val="black"/>
                </a:solidFill>
                <a:latin typeface="Times New Roman" panose="02020603050405020304" pitchFamily="18" charset="0"/>
                <a:ea typeface="华文楷体" panose="02010600040101010101" pitchFamily="2" charset="-122"/>
              </a:rPr>
              <a:t>表示所有不以</a:t>
            </a:r>
            <a:r>
              <a:rPr kumimoji="1" lang="en-US" altLang="zh-CN" b="1" i="1" dirty="0">
                <a:solidFill>
                  <a:srgbClr val="FF0000"/>
                </a:solidFill>
                <a:latin typeface="Times New Roman" panose="02020603050405020304" pitchFamily="18" charset="0"/>
                <a:ea typeface="楷体_GB2312" pitchFamily="49" charset="-122"/>
              </a:rPr>
              <a:t>α</a:t>
            </a:r>
            <a:r>
              <a:rPr lang="zh-CN" altLang="en-US" b="1" dirty="0">
                <a:solidFill>
                  <a:prstClr val="black"/>
                </a:solidFill>
                <a:latin typeface="楷体" panose="02010609060101010101" pitchFamily="49" charset="-122"/>
                <a:ea typeface="华文楷体" panose="02010600040101010101" pitchFamily="2" charset="-122"/>
              </a:rPr>
              <a:t>开头的产生式体</a:t>
            </a:r>
            <a:r>
              <a:rPr lang="zh-CN" altLang="en-US" b="1" dirty="0">
                <a:solidFill>
                  <a:prstClr val="black"/>
                </a:solidFill>
                <a:latin typeface="Times New Roman" panose="02020603050405020304" pitchFamily="18" charset="0"/>
                <a:ea typeface="楷体_GB2312" pitchFamily="49" charset="-122"/>
              </a:rPr>
              <a:t>；</a:t>
            </a:r>
            <a:r>
              <a:rPr lang="en-US" altLang="zh-CN" b="1" i="1" dirty="0">
                <a:solidFill>
                  <a:srgbClr val="073E87">
                    <a:lumMod val="60000"/>
                    <a:lumOff val="40000"/>
                  </a:srgbClr>
                </a:solidFill>
                <a:latin typeface="Times New Roman" panose="02020603050405020304" pitchFamily="18" charset="0"/>
                <a:ea typeface="华文楷体" panose="02010600040101010101" pitchFamily="2" charset="-122"/>
              </a:rPr>
              <a:t> </a:t>
            </a:r>
            <a:r>
              <a:rPr lang="en-US" altLang="zh-CN" b="1" i="1" dirty="0">
                <a:solidFill>
                  <a:srgbClr val="FF0000"/>
                </a:solidFill>
                <a:latin typeface="Times New Roman" panose="02020603050405020304" pitchFamily="18" charset="0"/>
                <a:ea typeface="华文楷体" panose="02010600040101010101" pitchFamily="2" charset="-122"/>
              </a:rPr>
              <a:t>A'</a:t>
            </a:r>
            <a:r>
              <a:rPr lang="zh-CN" altLang="en-US" b="1" dirty="0">
                <a:solidFill>
                  <a:prstClr val="black"/>
                </a:solidFill>
                <a:latin typeface="Times New Roman" panose="02020603050405020304" pitchFamily="18" charset="0"/>
                <a:ea typeface="华文楷体" panose="02010600040101010101" pitchFamily="2" charset="-122"/>
              </a:rPr>
              <a:t>是一个新的非终结符。</a:t>
            </a:r>
            <a:r>
              <a:rPr lang="zh-CN" altLang="en-US" b="1" dirty="0">
                <a:solidFill>
                  <a:srgbClr val="0070C0"/>
                </a:solidFill>
                <a:latin typeface="Times New Roman" panose="02020603050405020304" pitchFamily="18" charset="0"/>
                <a:ea typeface="华文楷体" panose="02010600040101010101" pitchFamily="2" charset="-122"/>
              </a:rPr>
              <a:t>不断应用这个</a:t>
            </a:r>
            <a:endParaRPr lang="en-US" altLang="zh-CN" b="1" dirty="0">
              <a:solidFill>
                <a:srgbClr val="0070C0"/>
              </a:solidFill>
              <a:latin typeface="Times New Roman" panose="02020603050405020304" pitchFamily="18" charset="0"/>
              <a:ea typeface="华文楷体" panose="02010600040101010101" pitchFamily="2" charset="-122"/>
            </a:endParaRPr>
          </a:p>
          <a:p>
            <a:pPr marL="273050" indent="-273050" eaLnBrk="1" hangingPunct="1">
              <a:lnSpc>
                <a:spcPts val="2800"/>
              </a:lnSpc>
              <a:spcBef>
                <a:spcPct val="20000"/>
              </a:spcBef>
              <a:buClr>
                <a:srgbClr val="31B6FD"/>
              </a:buClr>
              <a:buSzPct val="100000"/>
              <a:defRPr/>
            </a:pPr>
            <a:r>
              <a:rPr lang="zh-CN" altLang="en-US" b="1" dirty="0">
                <a:solidFill>
                  <a:srgbClr val="0070C0"/>
                </a:solidFill>
                <a:latin typeface="Times New Roman" panose="02020603050405020304" pitchFamily="18" charset="0"/>
                <a:ea typeface="华文楷体" panose="02010600040101010101" pitchFamily="2" charset="-122"/>
              </a:rPr>
              <a:t>转换</a:t>
            </a:r>
            <a:r>
              <a:rPr lang="zh-CN" altLang="en-US" b="1" dirty="0">
                <a:solidFill>
                  <a:prstClr val="black"/>
                </a:solidFill>
                <a:latin typeface="Times New Roman" panose="02020603050405020304" pitchFamily="18" charset="0"/>
                <a:ea typeface="华文楷体" panose="02010600040101010101" pitchFamily="2" charset="-122"/>
              </a:rPr>
              <a:t>，直到每个非终结符的任意两个产生式体都没有公共前缀为止</a:t>
            </a:r>
            <a:endParaRPr lang="en-US" altLang="zh-CN" b="1" dirty="0">
              <a:solidFill>
                <a:prstClr val="black"/>
              </a:solidFill>
              <a:latin typeface="Times New Roman" panose="02020603050405020304" pitchFamily="18" charset="0"/>
              <a:ea typeface="华文楷体" panose="02010600040101010101" pitchFamily="2" charset="-122"/>
            </a:endParaRPr>
          </a:p>
        </p:txBody>
      </p:sp>
      <p:sp>
        <p:nvSpPr>
          <p:cNvPr id="4" name="灯片编号占位符 3">
            <a:extLst>
              <a:ext uri="{FF2B5EF4-FFF2-40B4-BE49-F238E27FC236}">
                <a16:creationId xmlns:a16="http://schemas.microsoft.com/office/drawing/2014/main" id="{497B780E-B44F-4C09-A654-5706E3676921}"/>
              </a:ext>
            </a:extLst>
          </p:cNvPr>
          <p:cNvSpPr>
            <a:spLocks noGrp="1"/>
          </p:cNvSpPr>
          <p:nvPr>
            <p:ph type="sldNum" sz="quarter" idx="12"/>
          </p:nvPr>
        </p:nvSpPr>
        <p:spPr/>
        <p:txBody>
          <a:bodyPr/>
          <a:lstStyle/>
          <a:p>
            <a:pPr>
              <a:defRPr/>
            </a:pPr>
            <a:fld id="{EA567855-7F13-4FC5-AD61-2B82F6443E16}" type="slidenum">
              <a:rPr lang="zh-CN" altLang="en-US" smtClean="0"/>
              <a:pPr>
                <a:defRPr/>
              </a:pPr>
              <a:t>28</a:t>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文本框 2"/>
          <p:cNvSpPr txBox="1">
            <a:spLocks noChangeArrowheads="1"/>
          </p:cNvSpPr>
          <p:nvPr>
            <p:custDataLst>
              <p:tags r:id="rId2"/>
            </p:custDataLst>
          </p:nvPr>
        </p:nvSpPr>
        <p:spPr bwMode="auto">
          <a:xfrm>
            <a:off x="611560" y="1113588"/>
            <a:ext cx="8280920" cy="970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lang="zh-CN" altLang="en-US" sz="195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如果想采用确定的自顶向下语法分析，那么</a:t>
            </a:r>
            <a:r>
              <a:rPr lang="zh-CN" altLang="en-US" sz="1950" b="0" dirty="0">
                <a:solidFill>
                  <a:srgbClr val="000000"/>
                </a:solidFill>
                <a:latin typeface="Microsoft Yahei" panose="020B0503020204020204" pitchFamily="34" charset="-122"/>
                <a:ea typeface="Microsoft Yahei" panose="020B0503020204020204" pitchFamily="34" charset="-122"/>
              </a:rPr>
              <a:t>不必对文法进行</a:t>
            </a:r>
            <a:r>
              <a:rPr lang="en-US" altLang="zh-CN" sz="1950" b="0" dirty="0">
                <a:solidFill>
                  <a:srgbClr val="000000"/>
                </a:solidFill>
                <a:latin typeface="Microsoft Yahei" panose="020B0503020204020204" pitchFamily="34" charset="-122"/>
                <a:ea typeface="Microsoft Yahei" panose="020B0503020204020204" pitchFamily="34" charset="-122"/>
              </a:rPr>
              <a:t>(     )</a:t>
            </a:r>
            <a:r>
              <a:rPr lang="zh-CN" altLang="en-US" sz="1950" b="0" dirty="0">
                <a:solidFill>
                  <a:srgbClr val="000000"/>
                </a:solidFill>
                <a:latin typeface="Microsoft Yahei" panose="020B0503020204020204" pitchFamily="34" charset="-122"/>
                <a:ea typeface="Microsoft Yahei" panose="020B0503020204020204" pitchFamily="34" charset="-122"/>
              </a:rPr>
              <a:t>的改造。</a:t>
            </a:r>
            <a:endParaRPr lang="zh-CN" altLang="en-US" sz="195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8675" name="文本框 3"/>
          <p:cNvSpPr txBox="1">
            <a:spLocks noChangeArrowheads="1"/>
          </p:cNvSpPr>
          <p:nvPr>
            <p:custDataLst>
              <p:tags r:id="rId3"/>
            </p:custDataLst>
          </p:nvPr>
        </p:nvSpPr>
        <p:spPr bwMode="auto">
          <a:xfrm>
            <a:off x="2514600" y="2089548"/>
            <a:ext cx="4800600" cy="482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lang="zh-CN" altLang="en-US" sz="195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消除左递归</a:t>
            </a:r>
          </a:p>
        </p:txBody>
      </p:sp>
      <p:sp>
        <p:nvSpPr>
          <p:cNvPr id="28676" name="文本框 4"/>
          <p:cNvSpPr txBox="1">
            <a:spLocks noChangeArrowheads="1"/>
          </p:cNvSpPr>
          <p:nvPr>
            <p:custDataLst>
              <p:tags r:id="rId4"/>
            </p:custDataLst>
          </p:nvPr>
        </p:nvSpPr>
        <p:spPr bwMode="auto">
          <a:xfrm>
            <a:off x="2514600" y="2732485"/>
            <a:ext cx="4800600" cy="482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lang="zh-CN" altLang="en-US" sz="195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消除右递归</a:t>
            </a:r>
          </a:p>
        </p:txBody>
      </p:sp>
      <p:sp>
        <p:nvSpPr>
          <p:cNvPr id="28677" name="文本框 5"/>
          <p:cNvSpPr txBox="1">
            <a:spLocks noChangeArrowheads="1"/>
          </p:cNvSpPr>
          <p:nvPr>
            <p:custDataLst>
              <p:tags r:id="rId5"/>
            </p:custDataLst>
          </p:nvPr>
        </p:nvSpPr>
        <p:spPr bwMode="auto">
          <a:xfrm>
            <a:off x="2514600" y="3375423"/>
            <a:ext cx="5729808" cy="482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lang="zh-CN" altLang="en-US" sz="195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改造文法或使用消歧规则，消除文法的二义性</a:t>
            </a:r>
          </a:p>
        </p:txBody>
      </p:sp>
      <p:sp>
        <p:nvSpPr>
          <p:cNvPr id="28678" name="文本框 6"/>
          <p:cNvSpPr txBox="1">
            <a:spLocks noChangeArrowheads="1"/>
          </p:cNvSpPr>
          <p:nvPr>
            <p:custDataLst>
              <p:tags r:id="rId6"/>
            </p:custDataLst>
          </p:nvPr>
        </p:nvSpPr>
        <p:spPr bwMode="auto">
          <a:xfrm>
            <a:off x="2514600" y="4018360"/>
            <a:ext cx="5441776" cy="482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lang="zh-CN" altLang="en-US" sz="195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提取左公因子，消除具有公共前缀引起的回溯。</a:t>
            </a:r>
          </a:p>
        </p:txBody>
      </p:sp>
      <p:sp>
        <p:nvSpPr>
          <p:cNvPr id="28679" name="矩形 7"/>
          <p:cNvSpPr>
            <a:spLocks noChangeAspect="1"/>
          </p:cNvSpPr>
          <p:nvPr>
            <p:custDataLst>
              <p:tags r:id="rId7"/>
            </p:custDataLst>
          </p:nvPr>
        </p:nvSpPr>
        <p:spPr bwMode="auto">
          <a:xfrm>
            <a:off x="1978819" y="2137172"/>
            <a:ext cx="385763" cy="385763"/>
          </a:xfrm>
          <a:prstGeom prst="ellipse">
            <a:avLst/>
          </a:prstGeom>
          <a:solidFill>
            <a:srgbClr val="808080"/>
          </a:solidFill>
          <a:ln w="12700" algn="ctr">
            <a:solidFill>
              <a:srgbClr val="000000"/>
            </a:solidFill>
            <a:round/>
            <a:headEnd/>
            <a:tailEnd/>
          </a:ln>
          <a:effectLst>
            <a:outerShdw dist="17961" dir="2700000" algn="ctr" rotWithShape="0">
              <a:schemeClr val="bg2"/>
            </a:outerShdw>
          </a:effectLst>
        </p:spPr>
        <p:txBody>
          <a:bodyPr anchor="ctr" anchorCtr="1"/>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eaLnBrk="1" hangingPunct="1">
              <a:spcBef>
                <a:spcPct val="0"/>
              </a:spcBef>
              <a:buClrTx/>
              <a:buSzTx/>
              <a:buFontTx/>
              <a:buNone/>
            </a:pPr>
            <a:r>
              <a:rPr lang="en-US" altLang="zh-CN" sz="1200" b="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b="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8680" name="矩形 8"/>
          <p:cNvSpPr>
            <a:spLocks noChangeAspect="1"/>
          </p:cNvSpPr>
          <p:nvPr>
            <p:custDataLst>
              <p:tags r:id="rId8"/>
            </p:custDataLst>
          </p:nvPr>
        </p:nvSpPr>
        <p:spPr bwMode="auto">
          <a:xfrm>
            <a:off x="1978819" y="2780110"/>
            <a:ext cx="385763" cy="385763"/>
          </a:xfrm>
          <a:prstGeom prst="ellipse">
            <a:avLst/>
          </a:prstGeom>
          <a:solidFill>
            <a:srgbClr val="00FF00"/>
          </a:solidFill>
          <a:ln w="25400" algn="ctr">
            <a:solidFill>
              <a:srgbClr val="000000"/>
            </a:solidFill>
            <a:round/>
            <a:headEnd/>
            <a:tailEnd/>
          </a:ln>
          <a:effectLst>
            <a:outerShdw dist="17961" dir="2700000" algn="ctr" rotWithShape="0">
              <a:schemeClr val="bg2"/>
            </a:outerShdw>
          </a:effectLst>
        </p:spPr>
        <p:txBody>
          <a:bodyPr anchor="ctr" anchorCtr="1"/>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eaLnBrk="1" hangingPunct="1">
              <a:spcBef>
                <a:spcPct val="0"/>
              </a:spcBef>
              <a:buClrTx/>
              <a:buSzTx/>
              <a:buFontTx/>
              <a:buNone/>
            </a:pPr>
            <a:r>
              <a:rPr lang="en-US" altLang="zh-CN" sz="1200" b="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b="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8681" name="矩形 9"/>
          <p:cNvSpPr>
            <a:spLocks noChangeAspect="1"/>
          </p:cNvSpPr>
          <p:nvPr>
            <p:custDataLst>
              <p:tags r:id="rId9"/>
            </p:custDataLst>
          </p:nvPr>
        </p:nvSpPr>
        <p:spPr bwMode="auto">
          <a:xfrm>
            <a:off x="1978819" y="3423047"/>
            <a:ext cx="385763" cy="385763"/>
          </a:xfrm>
          <a:prstGeom prst="ellipse">
            <a:avLst/>
          </a:prstGeom>
          <a:solidFill>
            <a:srgbClr val="808080"/>
          </a:solidFill>
          <a:ln w="12700" algn="ctr">
            <a:solidFill>
              <a:srgbClr val="000000"/>
            </a:solidFill>
            <a:round/>
            <a:headEnd/>
            <a:tailEnd/>
          </a:ln>
          <a:effectLst>
            <a:outerShdw dist="17961" dir="2700000" algn="ctr" rotWithShape="0">
              <a:schemeClr val="bg2"/>
            </a:outerShdw>
          </a:effectLst>
        </p:spPr>
        <p:txBody>
          <a:bodyPr anchor="ctr" anchorCtr="1"/>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eaLnBrk="1" hangingPunct="1">
              <a:spcBef>
                <a:spcPct val="0"/>
              </a:spcBef>
              <a:buClrTx/>
              <a:buSzTx/>
              <a:buFontTx/>
              <a:buNone/>
            </a:pPr>
            <a:r>
              <a:rPr lang="en-US" altLang="zh-CN" sz="1200" b="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b="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8682" name="矩形 10"/>
          <p:cNvSpPr>
            <a:spLocks noChangeAspect="1"/>
          </p:cNvSpPr>
          <p:nvPr>
            <p:custDataLst>
              <p:tags r:id="rId10"/>
            </p:custDataLst>
          </p:nvPr>
        </p:nvSpPr>
        <p:spPr bwMode="auto">
          <a:xfrm>
            <a:off x="1978819" y="4065985"/>
            <a:ext cx="385763" cy="385763"/>
          </a:xfrm>
          <a:prstGeom prst="ellipse">
            <a:avLst/>
          </a:prstGeom>
          <a:solidFill>
            <a:srgbClr val="808080"/>
          </a:solidFill>
          <a:ln w="12700" algn="ctr">
            <a:solidFill>
              <a:srgbClr val="000000"/>
            </a:solidFill>
            <a:round/>
            <a:headEnd/>
            <a:tailEnd/>
          </a:ln>
          <a:effectLst>
            <a:outerShdw dist="17961" dir="2700000" algn="ctr" rotWithShape="0">
              <a:schemeClr val="bg2"/>
            </a:outerShdw>
          </a:effectLst>
        </p:spPr>
        <p:txBody>
          <a:bodyPr anchor="ctr" anchorCtr="1"/>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eaLnBrk="1" hangingPunct="1">
              <a:spcBef>
                <a:spcPct val="0"/>
              </a:spcBef>
              <a:buClrTx/>
              <a:buSzTx/>
              <a:buFontTx/>
              <a:buNone/>
            </a:pPr>
            <a:r>
              <a:rPr lang="en-US" altLang="zh-CN" sz="1200" b="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b="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8683" name="圆角矩形 11"/>
          <p:cNvSpPr>
            <a:spLocks noChangeArrowheads="1"/>
          </p:cNvSpPr>
          <p:nvPr>
            <p:custDataLst>
              <p:tags r:id="rId11"/>
            </p:custDataLst>
          </p:nvPr>
        </p:nvSpPr>
        <p:spPr bwMode="auto">
          <a:xfrm>
            <a:off x="5772150" y="4661297"/>
            <a:ext cx="1157288" cy="308372"/>
          </a:xfrm>
          <a:prstGeom prst="roundRect">
            <a:avLst>
              <a:gd name="adj" fmla="val 16667"/>
            </a:avLst>
          </a:prstGeom>
          <a:solidFill>
            <a:srgbClr val="808080"/>
          </a:solidFill>
          <a:ln w="38100" algn="ctr">
            <a:solidFill>
              <a:srgbClr val="000000"/>
            </a:solidFill>
            <a:round/>
            <a:headEnd/>
            <a:tailEnd/>
          </a:ln>
          <a:effectLst>
            <a:outerShdw dist="17961" dir="2700000" algn="ctr" rotWithShape="0">
              <a:schemeClr val="bg2"/>
            </a:outerShdw>
          </a:effectLst>
        </p:spPr>
        <p:txBody>
          <a:bodyPr anchor="ctr" anchorCtr="1"/>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eaLnBrk="1" hangingPunct="1">
              <a:spcBef>
                <a:spcPct val="0"/>
              </a:spcBef>
              <a:buClrTx/>
              <a:buSzTx/>
              <a:buFontTx/>
              <a:buNone/>
            </a:pPr>
            <a:r>
              <a:rPr lang="zh-CN" altLang="en-US" sz="1200" b="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6" name="灯片编号占位符 5">
            <a:extLst>
              <a:ext uri="{FF2B5EF4-FFF2-40B4-BE49-F238E27FC236}">
                <a16:creationId xmlns:a16="http://schemas.microsoft.com/office/drawing/2014/main" id="{50E4D85B-3181-4812-BE78-9D195D0D83E2}"/>
              </a:ext>
            </a:extLst>
          </p:cNvPr>
          <p:cNvSpPr>
            <a:spLocks noGrp="1"/>
          </p:cNvSpPr>
          <p:nvPr>
            <p:ph type="sldNum" sz="quarter" idx="12"/>
          </p:nvPr>
        </p:nvSpPr>
        <p:spPr/>
        <p:txBody>
          <a:bodyPr/>
          <a:lstStyle/>
          <a:p>
            <a:pPr>
              <a:defRPr/>
            </a:pPr>
            <a:fld id="{C803C068-57FF-465D-8480-AC7264A8A534}" type="slidenum">
              <a:rPr lang="zh-CN" altLang="en-US" smtClean="0"/>
              <a:pPr>
                <a:defRPr/>
              </a:pPr>
              <a:t>29</a:t>
            </a:fld>
            <a:endParaRPr lang="en-US" altLang="zh-CN"/>
          </a:p>
        </p:txBody>
      </p:sp>
      <p:grpSp>
        <p:nvGrpSpPr>
          <p:cNvPr id="4" name="组合 3"/>
          <p:cNvGrpSpPr/>
          <p:nvPr>
            <p:custDataLst>
              <p:tags r:id="rId12"/>
            </p:custDataLst>
          </p:nvPr>
        </p:nvGrpSpPr>
        <p:grpSpPr>
          <a:xfrm>
            <a:off x="0" y="0"/>
            <a:ext cx="6858000" cy="490220"/>
            <a:chOff x="-1524000" y="0"/>
            <a:chExt cx="9144000" cy="653627"/>
          </a:xfrm>
        </p:grpSpPr>
        <p:sp>
          <p:nvSpPr>
            <p:cNvPr id="28686" name="TitleBackground"/>
            <p:cNvSpPr>
              <a:spLocks noChangeArrowheads="1"/>
            </p:cNvSpPr>
            <p:nvPr>
              <p:custDataLst>
                <p:tags r:id="rId14"/>
              </p:custDataLst>
            </p:nvPr>
          </p:nvSpPr>
          <p:spPr bwMode="auto">
            <a:xfrm>
              <a:off x="-1524000" y="0"/>
              <a:ext cx="9144000" cy="635000"/>
            </a:xfrm>
            <a:prstGeom prst="rect">
              <a:avLst/>
            </a:prstGeom>
            <a:solidFill>
              <a:srgbClr val="F6F7F8"/>
            </a:solidFill>
            <a:ln>
              <a:noFill/>
            </a:ln>
            <a:effectLst>
              <a:outerShdw dist="17961" dir="2700000" algn="ctr" rotWithShape="0">
                <a:schemeClr val="bg2"/>
              </a:outerShdw>
            </a:effectLst>
            <a:extLst>
              <a:ext uri="{91240B29-F687-4F45-9708-019B960494DF}">
                <a14:hiddenLine xmlns:a14="http://schemas.microsoft.com/office/drawing/2010/main" w="9525" algn="ctr">
                  <a:solidFill>
                    <a:schemeClr val="tx1"/>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eaLnBrk="1" hangingPunct="1">
                <a:spcBef>
                  <a:spcPct val="0"/>
                </a:spcBef>
                <a:buClrTx/>
                <a:buSzTx/>
                <a:buFontTx/>
                <a:buNone/>
              </a:pPr>
              <a:endParaRPr lang="zh-CN" altLang="en-US" sz="1950" b="0">
                <a:ea typeface="宋体" panose="02010600030101010101" pitchFamily="2" charset="-122"/>
              </a:endParaRPr>
            </a:p>
          </p:txBody>
        </p:sp>
        <p:sp>
          <p:nvSpPr>
            <p:cNvPr id="28687" name="ColorBlock"/>
            <p:cNvSpPr>
              <a:spLocks noChangeArrowheads="1"/>
            </p:cNvSpPr>
            <p:nvPr>
              <p:custDataLst>
                <p:tags r:id="rId15"/>
              </p:custDataLst>
            </p:nvPr>
          </p:nvSpPr>
          <p:spPr bwMode="auto">
            <a:xfrm>
              <a:off x="-1524000" y="0"/>
              <a:ext cx="190500" cy="635000"/>
            </a:xfrm>
            <a:prstGeom prst="rect">
              <a:avLst/>
            </a:prstGeom>
            <a:solidFill>
              <a:srgbClr val="639EF4"/>
            </a:solidFill>
            <a:ln>
              <a:noFill/>
            </a:ln>
            <a:effectLst>
              <a:outerShdw dist="17961" dir="2700000" algn="ctr" rotWithShape="0">
                <a:schemeClr val="bg2"/>
              </a:outerShdw>
            </a:effectLst>
            <a:extLst>
              <a:ext uri="{91240B29-F687-4F45-9708-019B960494DF}">
                <a14:hiddenLine xmlns:a14="http://schemas.microsoft.com/office/drawing/2010/main" w="9525" algn="ctr">
                  <a:solidFill>
                    <a:schemeClr val="tx1"/>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eaLnBrk="1" hangingPunct="1">
                <a:spcBef>
                  <a:spcPct val="0"/>
                </a:spcBef>
                <a:buClrTx/>
                <a:buSzTx/>
                <a:buFontTx/>
                <a:buNone/>
              </a:pPr>
              <a:endParaRPr lang="zh-CN" altLang="en-US" sz="1950" b="0">
                <a:ea typeface="宋体" panose="02010600030101010101" pitchFamily="2" charset="-122"/>
              </a:endParaRPr>
            </a:p>
          </p:txBody>
        </p:sp>
        <p:sp>
          <p:nvSpPr>
            <p:cNvPr id="28688" name="TypeText"/>
            <p:cNvSpPr txBox="1">
              <a:spLocks noChangeArrowheads="1"/>
            </p:cNvSpPr>
            <p:nvPr>
              <p:custDataLst>
                <p:tags r:id="rId16"/>
              </p:custDataLst>
            </p:nvPr>
          </p:nvSpPr>
          <p:spPr bwMode="auto">
            <a:xfrm>
              <a:off x="-1185333"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lang="zh-CN" altLang="en-US" sz="1950" b="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195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3" name="TipText"/>
            <p:cNvSpPr txBox="1"/>
            <p:nvPr>
              <p:custDataLst>
                <p:tags r:id="rId17"/>
              </p:custDataLst>
            </p:nvPr>
          </p:nvSpPr>
          <p:spPr>
            <a:xfrm>
              <a:off x="146473" y="145627"/>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88BE1E56-FF21-4B1D-9E03-A66CA0440C1C}"/>
              </a:ext>
            </a:extLst>
          </p:cNvPr>
          <p:cNvPicPr>
            <a:picLocks/>
          </p:cNvPicPr>
          <p:nvPr>
            <p:custDataLst>
              <p:tags r:id="rId13"/>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a:extLst>
              <a:ext uri="{FF2B5EF4-FFF2-40B4-BE49-F238E27FC236}">
                <a16:creationId xmlns:a16="http://schemas.microsoft.com/office/drawing/2014/main" id="{C1AC847C-6F6C-4081-980D-218D1D513E53}"/>
              </a:ext>
            </a:extLst>
          </p:cNvPr>
          <p:cNvSpPr>
            <a:spLocks noGrp="1" noChangeArrowheads="1"/>
          </p:cNvSpPr>
          <p:nvPr>
            <p:ph idx="1"/>
          </p:nvPr>
        </p:nvSpPr>
        <p:spPr>
          <a:xfrm>
            <a:off x="442913" y="774700"/>
            <a:ext cx="8272462" cy="3957290"/>
          </a:xfrm>
        </p:spPr>
        <p:txBody>
          <a:bodyPr/>
          <a:lstStyle/>
          <a:p>
            <a:pPr eaLnBrk="1" hangingPunct="1">
              <a:lnSpc>
                <a:spcPts val="4000"/>
              </a:lnSpc>
              <a:buClrTx/>
              <a:buFont typeface="Wingdings" pitchFamily="2" charset="2"/>
              <a:buChar char="Ø"/>
              <a:defRPr/>
            </a:pPr>
            <a:r>
              <a:rPr lang="zh-CN" altLang="en-US" sz="2800" b="1" dirty="0">
                <a:solidFill>
                  <a:schemeClr val="tx1"/>
                </a:solidFill>
                <a:latin typeface="+mn-ea"/>
                <a:cs typeface="Times New Roman" pitchFamily="18" charset="0"/>
              </a:rPr>
              <a:t>语法分析的主要任务</a:t>
            </a:r>
            <a:endParaRPr lang="en-US" altLang="zh-CN" sz="2800" b="1" dirty="0">
              <a:solidFill>
                <a:schemeClr val="tx1"/>
              </a:solidFill>
              <a:latin typeface="+mn-ea"/>
              <a:cs typeface="Times New Roman" pitchFamily="18" charset="0"/>
            </a:endParaRPr>
          </a:p>
          <a:p>
            <a:pPr lvl="1" eaLnBrk="1" hangingPunct="1">
              <a:lnSpc>
                <a:spcPts val="4000"/>
              </a:lnSpc>
              <a:buClrTx/>
              <a:buFont typeface="Wingdings" pitchFamily="2" charset="2"/>
              <a:buChar char="Ø"/>
              <a:defRPr/>
            </a:pPr>
            <a:r>
              <a:rPr lang="zh-CN" altLang="en-US" sz="2500" b="1" dirty="0">
                <a:solidFill>
                  <a:schemeClr val="tx1"/>
                </a:solidFill>
                <a:latin typeface="+mn-ea"/>
                <a:cs typeface="Times New Roman" pitchFamily="18" charset="0"/>
              </a:rPr>
              <a:t>根据给定的</a:t>
            </a:r>
            <a:r>
              <a:rPr lang="zh-CN" altLang="en-US" sz="2500" b="1" dirty="0">
                <a:solidFill>
                  <a:srgbClr val="0000FF"/>
                </a:solidFill>
                <a:latin typeface="+mn-ea"/>
                <a:cs typeface="Times New Roman" pitchFamily="18" charset="0"/>
              </a:rPr>
              <a:t>文法</a:t>
            </a:r>
            <a:r>
              <a:rPr lang="zh-CN" altLang="en-US" sz="2500" b="1" dirty="0">
                <a:solidFill>
                  <a:schemeClr val="tx1"/>
                </a:solidFill>
                <a:latin typeface="+mn-ea"/>
                <a:cs typeface="Times New Roman" pitchFamily="18" charset="0"/>
              </a:rPr>
              <a:t>，识别</a:t>
            </a:r>
            <a:r>
              <a:rPr lang="zh-CN" altLang="en-US" sz="2500" b="1" dirty="0">
                <a:solidFill>
                  <a:srgbClr val="0000FF"/>
                </a:solidFill>
                <a:latin typeface="+mn-ea"/>
                <a:cs typeface="Times New Roman" pitchFamily="18" charset="0"/>
              </a:rPr>
              <a:t>输入句子</a:t>
            </a:r>
            <a:r>
              <a:rPr lang="zh-CN" altLang="en-US" sz="2500" b="1" dirty="0">
                <a:solidFill>
                  <a:schemeClr val="tx1"/>
                </a:solidFill>
                <a:latin typeface="+mn-ea"/>
                <a:cs typeface="Times New Roman" pitchFamily="18" charset="0"/>
              </a:rPr>
              <a:t>的各个成分，构造句子的</a:t>
            </a:r>
            <a:r>
              <a:rPr lang="zh-CN" altLang="en-US" sz="2500" b="1" dirty="0">
                <a:solidFill>
                  <a:srgbClr val="0000FF"/>
                </a:solidFill>
                <a:latin typeface="+mn-ea"/>
                <a:cs typeface="Times New Roman" pitchFamily="18" charset="0"/>
              </a:rPr>
              <a:t>分析树</a:t>
            </a:r>
            <a:endParaRPr lang="en-US" altLang="zh-CN" sz="2500" b="1" dirty="0">
              <a:solidFill>
                <a:srgbClr val="0000FF"/>
              </a:solidFill>
              <a:latin typeface="+mn-ea"/>
              <a:cs typeface="Times New Roman" pitchFamily="18" charset="0"/>
            </a:endParaRPr>
          </a:p>
          <a:p>
            <a:pPr eaLnBrk="1" hangingPunct="1">
              <a:lnSpc>
                <a:spcPts val="4000"/>
              </a:lnSpc>
              <a:buClrTx/>
              <a:buFont typeface="Wingdings" pitchFamily="2" charset="2"/>
              <a:buChar char="Ø"/>
              <a:defRPr/>
            </a:pPr>
            <a:r>
              <a:rPr lang="zh-CN" altLang="en-US" sz="2800" b="1" dirty="0">
                <a:solidFill>
                  <a:schemeClr val="tx1"/>
                </a:solidFill>
                <a:latin typeface="+mn-ea"/>
                <a:cs typeface="Times New Roman" pitchFamily="18" charset="0"/>
              </a:rPr>
              <a:t>大部分程序设计语言的</a:t>
            </a:r>
            <a:r>
              <a:rPr lang="zh-CN" altLang="en-US" sz="2800" b="1" dirty="0">
                <a:solidFill>
                  <a:srgbClr val="0000FF"/>
                </a:solidFill>
                <a:latin typeface="+mn-ea"/>
                <a:cs typeface="Times New Roman" pitchFamily="18" charset="0"/>
              </a:rPr>
              <a:t>语法构造</a:t>
            </a:r>
            <a:r>
              <a:rPr lang="zh-CN" altLang="en-US" sz="2800" b="1" dirty="0">
                <a:solidFill>
                  <a:schemeClr val="tx1"/>
                </a:solidFill>
                <a:latin typeface="+mn-ea"/>
                <a:cs typeface="Times New Roman" pitchFamily="18" charset="0"/>
              </a:rPr>
              <a:t>可以用</a:t>
            </a:r>
            <a:r>
              <a:rPr lang="en-US" altLang="zh-CN" sz="2800" b="1" i="1" dirty="0">
                <a:solidFill>
                  <a:srgbClr val="0000FF"/>
                </a:solidFill>
                <a:cs typeface="Times New Roman" pitchFamily="18" charset="0"/>
              </a:rPr>
              <a:t>CFG</a:t>
            </a:r>
            <a:r>
              <a:rPr lang="zh-CN" altLang="en-US" sz="2800" b="1" dirty="0">
                <a:solidFill>
                  <a:schemeClr val="tx1"/>
                </a:solidFill>
                <a:latin typeface="+mn-ea"/>
                <a:cs typeface="Times New Roman" pitchFamily="18" charset="0"/>
              </a:rPr>
              <a:t>来描述，</a:t>
            </a:r>
            <a:r>
              <a:rPr lang="en-US" altLang="zh-CN" sz="2800" b="1" i="1" dirty="0">
                <a:solidFill>
                  <a:schemeClr val="tx1"/>
                </a:solidFill>
                <a:cs typeface="Times New Roman" pitchFamily="18" charset="0"/>
              </a:rPr>
              <a:t>CFG</a:t>
            </a:r>
            <a:r>
              <a:rPr lang="zh-CN" altLang="en-US" sz="2800" b="1" dirty="0">
                <a:solidFill>
                  <a:schemeClr val="tx1"/>
                </a:solidFill>
                <a:latin typeface="+mn-ea"/>
                <a:cs typeface="Times New Roman" pitchFamily="18" charset="0"/>
              </a:rPr>
              <a:t>以 </a:t>
            </a:r>
            <a:r>
              <a:rPr lang="en-US" altLang="zh-CN" sz="2800" b="1" i="1" dirty="0">
                <a:solidFill>
                  <a:srgbClr val="0000FF"/>
                </a:solidFill>
                <a:cs typeface="Times New Roman" pitchFamily="18" charset="0"/>
              </a:rPr>
              <a:t>token</a:t>
            </a:r>
            <a:r>
              <a:rPr lang="zh-CN" altLang="en-US" sz="2800" b="1" dirty="0">
                <a:solidFill>
                  <a:schemeClr val="tx1"/>
                </a:solidFill>
                <a:latin typeface="+mn-ea"/>
                <a:cs typeface="Times New Roman" pitchFamily="18" charset="0"/>
              </a:rPr>
              <a:t>作为</a:t>
            </a:r>
            <a:r>
              <a:rPr lang="zh-CN" altLang="en-US" sz="2800" b="1" dirty="0">
                <a:solidFill>
                  <a:srgbClr val="0000FF"/>
                </a:solidFill>
                <a:latin typeface="+mn-ea"/>
                <a:cs typeface="Times New Roman" pitchFamily="18" charset="0"/>
              </a:rPr>
              <a:t>终结符</a:t>
            </a:r>
            <a:endParaRPr lang="en-US" altLang="zh-CN" sz="2800" b="1" dirty="0">
              <a:solidFill>
                <a:srgbClr val="0000FF"/>
              </a:solidFill>
              <a:latin typeface="+mn-ea"/>
              <a:cs typeface="Times New Roman" pitchFamily="18" charset="0"/>
            </a:endParaRPr>
          </a:p>
          <a:p>
            <a:pPr eaLnBrk="1" hangingPunct="1">
              <a:lnSpc>
                <a:spcPts val="4000"/>
              </a:lnSpc>
              <a:buClrTx/>
              <a:buFont typeface="Wingdings" pitchFamily="2" charset="2"/>
              <a:buChar char="Ø"/>
              <a:defRPr/>
            </a:pPr>
            <a:r>
              <a:rPr lang="zh-CN" altLang="en-US" sz="2800" b="1" dirty="0">
                <a:solidFill>
                  <a:schemeClr val="tx1"/>
                </a:solidFill>
                <a:latin typeface="+mn-ea"/>
                <a:cs typeface="Times New Roman" pitchFamily="18" charset="0"/>
              </a:rPr>
              <a:t>大部分语法分析器都期望文法是</a:t>
            </a:r>
            <a:r>
              <a:rPr lang="zh-CN" altLang="en-US" sz="2800" b="1" dirty="0">
                <a:solidFill>
                  <a:srgbClr val="0000FF"/>
                </a:solidFill>
                <a:latin typeface="+mn-ea"/>
                <a:cs typeface="Times New Roman" pitchFamily="18" charset="0"/>
              </a:rPr>
              <a:t>无二义性</a:t>
            </a:r>
            <a:r>
              <a:rPr lang="zh-CN" altLang="en-US" sz="2800" b="1" dirty="0">
                <a:solidFill>
                  <a:schemeClr val="tx1"/>
                </a:solidFill>
                <a:latin typeface="+mn-ea"/>
                <a:cs typeface="Times New Roman" pitchFamily="18" charset="0"/>
              </a:rPr>
              <a:t>的，否则，就</a:t>
            </a:r>
            <a:r>
              <a:rPr lang="zh-CN" altLang="en-US" sz="2800" dirty="0">
                <a:latin typeface="+mn-ea"/>
                <a:cs typeface="Times New Roman" pitchFamily="18" charset="0"/>
              </a:rPr>
              <a:t>存在某</a:t>
            </a:r>
            <a:r>
              <a:rPr lang="zh-CN" altLang="en-US" sz="2800" b="1" dirty="0">
                <a:solidFill>
                  <a:schemeClr val="tx1"/>
                </a:solidFill>
                <a:latin typeface="+mn-ea"/>
                <a:cs typeface="Times New Roman" pitchFamily="18" charset="0"/>
              </a:rPr>
              <a:t>个句子不能构造</a:t>
            </a:r>
            <a:r>
              <a:rPr lang="zh-CN" altLang="en-US" sz="2800" b="1" dirty="0">
                <a:solidFill>
                  <a:srgbClr val="0000FF"/>
                </a:solidFill>
                <a:latin typeface="+mn-ea"/>
                <a:cs typeface="Times New Roman" pitchFamily="18" charset="0"/>
              </a:rPr>
              <a:t>唯一</a:t>
            </a:r>
            <a:r>
              <a:rPr lang="zh-CN" altLang="en-US" sz="2800" b="1" dirty="0">
                <a:solidFill>
                  <a:schemeClr val="tx1"/>
                </a:solidFill>
                <a:latin typeface="+mn-ea"/>
                <a:cs typeface="Times New Roman" pitchFamily="18" charset="0"/>
              </a:rPr>
              <a:t>的语法分析树</a:t>
            </a:r>
            <a:endParaRPr lang="en-US" altLang="zh-CN" sz="2800" b="1" dirty="0">
              <a:solidFill>
                <a:schemeClr val="tx1"/>
              </a:solidFill>
              <a:latin typeface="+mn-ea"/>
              <a:cs typeface="Times New Roman" pitchFamily="18" charset="0"/>
            </a:endParaRPr>
          </a:p>
        </p:txBody>
      </p:sp>
      <p:sp>
        <p:nvSpPr>
          <p:cNvPr id="12291" name="Rectangle 2">
            <a:extLst>
              <a:ext uri="{FF2B5EF4-FFF2-40B4-BE49-F238E27FC236}">
                <a16:creationId xmlns:a16="http://schemas.microsoft.com/office/drawing/2014/main" id="{D222D04E-1D25-4BC8-97D0-2786C349D91D}"/>
              </a:ext>
            </a:extLst>
          </p:cNvPr>
          <p:cNvSpPr>
            <a:spLocks noGrp="1" noChangeArrowheads="1"/>
          </p:cNvSpPr>
          <p:nvPr>
            <p:ph type="title"/>
          </p:nvPr>
        </p:nvSpPr>
        <p:spPr>
          <a:xfrm>
            <a:off x="755650" y="268288"/>
            <a:ext cx="7931150" cy="358775"/>
          </a:xfrm>
        </p:spPr>
        <p:txBody>
          <a:bodyPr/>
          <a:lstStyle/>
          <a:p>
            <a:pPr eaLnBrk="1" hangingPunct="1">
              <a:defRPr/>
            </a:pPr>
            <a:r>
              <a:rPr lang="zh-CN" altLang="en-US" sz="3000" spc="300" dirty="0">
                <a:solidFill>
                  <a:schemeClr val="tx1"/>
                </a:solidFill>
                <a:latin typeface="微软雅黑" pitchFamily="34" charset="-122"/>
                <a:ea typeface="微软雅黑" pitchFamily="34" charset="-122"/>
                <a:cs typeface="Times New Roman" pitchFamily="18" charset="0"/>
              </a:rPr>
              <a:t>引言</a:t>
            </a:r>
          </a:p>
        </p:txBody>
      </p:sp>
      <p:grpSp>
        <p:nvGrpSpPr>
          <p:cNvPr id="38916" name="组合 5">
            <a:extLst>
              <a:ext uri="{FF2B5EF4-FFF2-40B4-BE49-F238E27FC236}">
                <a16:creationId xmlns:a16="http://schemas.microsoft.com/office/drawing/2014/main" id="{6F816476-486F-4F52-AEBD-6ED4AB5B2543}"/>
              </a:ext>
            </a:extLst>
          </p:cNvPr>
          <p:cNvGrpSpPr>
            <a:grpSpLocks/>
          </p:cNvGrpSpPr>
          <p:nvPr/>
        </p:nvGrpSpPr>
        <p:grpSpPr bwMode="auto">
          <a:xfrm>
            <a:off x="0" y="195263"/>
            <a:ext cx="755650" cy="431800"/>
            <a:chOff x="-786" y="195486"/>
            <a:chExt cx="756363" cy="432048"/>
          </a:xfrm>
        </p:grpSpPr>
        <p:sp>
          <p:nvSpPr>
            <p:cNvPr id="7" name="五边形 6">
              <a:extLst>
                <a:ext uri="{FF2B5EF4-FFF2-40B4-BE49-F238E27FC236}">
                  <a16:creationId xmlns:a16="http://schemas.microsoft.com/office/drawing/2014/main" id="{0FCC4DA9-B7FA-4309-9A4A-A20B0A500A02}"/>
                </a:ext>
              </a:extLst>
            </p:cNvPr>
            <p:cNvSpPr/>
            <p:nvPr/>
          </p:nvSpPr>
          <p:spPr>
            <a:xfrm>
              <a:off x="-786" y="195486"/>
              <a:ext cx="756363" cy="432048"/>
            </a:xfrm>
            <a:prstGeom prst="homePlate">
              <a:avLst/>
            </a:prstGeom>
            <a:solidFill>
              <a:schemeClr val="bg2">
                <a:lumMod val="50000"/>
              </a:schemeClr>
            </a:solidFill>
            <a:ln w="25400" cap="flat" cmpd="sng" algn="ctr">
              <a:noFill/>
              <a:prstDash val="solid"/>
            </a:ln>
            <a:effec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solidFill>
                  <a:srgbClr val="FFFFFF"/>
                </a:solidFill>
                <a:latin typeface="Calibri" panose="020F0502020204030204" pitchFamily="34" charset="0"/>
                <a:ea typeface="楷体_GB2312"/>
                <a:cs typeface="楷体_GB2312"/>
              </a:endParaRPr>
            </a:p>
          </p:txBody>
        </p:sp>
        <p:sp>
          <p:nvSpPr>
            <p:cNvPr id="38918" name="五边形 8">
              <a:extLst>
                <a:ext uri="{FF2B5EF4-FFF2-40B4-BE49-F238E27FC236}">
                  <a16:creationId xmlns:a16="http://schemas.microsoft.com/office/drawing/2014/main" id="{24535351-91A0-46C9-A92A-F1591C37C359}"/>
                </a:ext>
              </a:extLst>
            </p:cNvPr>
            <p:cNvSpPr>
              <a:spLocks noChangeArrowheads="1"/>
            </p:cNvSpPr>
            <p:nvPr/>
          </p:nvSpPr>
          <p:spPr bwMode="auto">
            <a:xfrm>
              <a:off x="-786" y="197074"/>
              <a:ext cx="756363" cy="88951"/>
            </a:xfrm>
            <a:prstGeom prst="homePlate">
              <a:avLst>
                <a:gd name="adj" fmla="val 49995"/>
              </a:avLst>
            </a:prstGeom>
            <a:solidFill>
              <a:schemeClr val="bg1">
                <a:alpha val="30196"/>
              </a:schemeClr>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a typeface="楷体_GB2312"/>
                <a:cs typeface="楷体_GB2312"/>
              </a:endParaRPr>
            </a:p>
          </p:txBody>
        </p:sp>
      </p:grpSp>
      <p:sp>
        <p:nvSpPr>
          <p:cNvPr id="3" name="灯片编号占位符 2">
            <a:extLst>
              <a:ext uri="{FF2B5EF4-FFF2-40B4-BE49-F238E27FC236}">
                <a16:creationId xmlns:a16="http://schemas.microsoft.com/office/drawing/2014/main" id="{D7980BC9-4835-4831-A9F6-6E3551962593}"/>
              </a:ext>
            </a:extLst>
          </p:cNvPr>
          <p:cNvSpPr>
            <a:spLocks noGrp="1"/>
          </p:cNvSpPr>
          <p:nvPr>
            <p:ph type="sldNum" sz="quarter" idx="12"/>
          </p:nvPr>
        </p:nvSpPr>
        <p:spPr/>
        <p:txBody>
          <a:bodyPr/>
          <a:lstStyle/>
          <a:p>
            <a:pPr>
              <a:defRPr/>
            </a:pPr>
            <a:fld id="{EA567855-7F13-4FC5-AD61-2B82F6443E16}" type="slidenum">
              <a:rPr lang="zh-CN" altLang="en-US" smtClean="0"/>
              <a:pPr>
                <a:defRPr/>
              </a:pPr>
              <a:t>3</a:t>
            </a:fld>
            <a:endParaRPr lang="en-US" altLang="zh-CN"/>
          </a:p>
        </p:txBody>
      </p:sp>
    </p:spTree>
    <p:extLst>
      <p:ext uri="{BB962C8B-B14F-4D97-AF65-F5344CB8AC3E}">
        <p14:creationId xmlns:p14="http://schemas.microsoft.com/office/powerpoint/2010/main" val="9691281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 calcmode="lin" valueType="num">
                                      <p:cBhvr>
                                        <p:cTn id="7" dur="500" fill="hold"/>
                                        <p:tgtEl>
                                          <p:spTgt spid="8195">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8195">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8195">
                                            <p:txEl>
                                              <p:pRg st="2" end="2"/>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8195">
                                            <p:txEl>
                                              <p:pRg st="3" end="3"/>
                                            </p:txEl>
                                          </p:spTgt>
                                        </p:tgtEl>
                                        <p:attrNameLst>
                                          <p:attrName>style.visibility</p:attrName>
                                        </p:attrNameLst>
                                      </p:cBhvr>
                                      <p:to>
                                        <p:strVal val="visible"/>
                                      </p:to>
                                    </p:set>
                                    <p:anim calcmode="lin" valueType="num">
                                      <p:cBhvr>
                                        <p:cTn id="14" dur="500" fill="hold"/>
                                        <p:tgtEl>
                                          <p:spTgt spid="8195">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8195">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81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内容占位符 2">
            <a:extLst>
              <a:ext uri="{FF2B5EF4-FFF2-40B4-BE49-F238E27FC236}">
                <a16:creationId xmlns:a16="http://schemas.microsoft.com/office/drawing/2014/main" id="{BB30B1CA-9783-4BBF-8BD4-CB7AD91D28E1}"/>
              </a:ext>
            </a:extLst>
          </p:cNvPr>
          <p:cNvSpPr>
            <a:spLocks noGrp="1"/>
          </p:cNvSpPr>
          <p:nvPr>
            <p:ph idx="1"/>
          </p:nvPr>
        </p:nvSpPr>
        <p:spPr>
          <a:xfrm>
            <a:off x="0" y="987425"/>
            <a:ext cx="9036050" cy="1428750"/>
          </a:xfrm>
        </p:spPr>
        <p:txBody>
          <a:bodyPr/>
          <a:lstStyle/>
          <a:p>
            <a:pPr eaLnBrk="1" hangingPunct="1">
              <a:buClrTx/>
              <a:buFont typeface="Wingdings" pitchFamily="2" charset="2"/>
              <a:buChar char="Ø"/>
              <a:defRPr/>
            </a:pPr>
            <a:r>
              <a:rPr lang="zh-CN" altLang="en-US" sz="2000" b="1" dirty="0">
                <a:solidFill>
                  <a:schemeClr val="tx1"/>
                </a:solidFill>
                <a:latin typeface="+mn-ea"/>
                <a:cs typeface="Times New Roman" pitchFamily="18" charset="0"/>
              </a:rPr>
              <a:t>递归下降分析</a:t>
            </a:r>
            <a:r>
              <a:rPr lang="en-US" altLang="zh-CN" sz="2000" b="1" dirty="0">
                <a:solidFill>
                  <a:schemeClr val="tx1"/>
                </a:solidFill>
                <a:latin typeface="+mn-ea"/>
                <a:cs typeface="Times New Roman" pitchFamily="18" charset="0"/>
              </a:rPr>
              <a:t> </a:t>
            </a:r>
            <a:r>
              <a:rPr lang="en-US" altLang="zh-CN" sz="1800" b="1" dirty="0">
                <a:solidFill>
                  <a:schemeClr val="tx1"/>
                </a:solidFill>
                <a:cs typeface="Times New Roman" pitchFamily="18" charset="0"/>
              </a:rPr>
              <a:t>(</a:t>
            </a:r>
            <a:r>
              <a:rPr lang="en-US" altLang="zh-CN" sz="1800" b="1" i="1" dirty="0">
                <a:solidFill>
                  <a:schemeClr val="tx1"/>
                </a:solidFill>
                <a:cs typeface="Times New Roman" pitchFamily="18" charset="0"/>
              </a:rPr>
              <a:t>Recursive-Descent Parsing</a:t>
            </a:r>
            <a:r>
              <a:rPr lang="en-US" altLang="zh-CN" sz="1800" b="1" dirty="0">
                <a:solidFill>
                  <a:schemeClr val="tx1"/>
                </a:solidFill>
                <a:cs typeface="Times New Roman" pitchFamily="18" charset="0"/>
              </a:rPr>
              <a:t>)</a:t>
            </a:r>
          </a:p>
          <a:p>
            <a:pPr lvl="1" eaLnBrk="1" hangingPunct="1">
              <a:buClrTx/>
              <a:buFont typeface="Wingdings" pitchFamily="2" charset="2"/>
              <a:buChar char="Ø"/>
              <a:defRPr/>
            </a:pPr>
            <a:r>
              <a:rPr lang="zh-CN" altLang="en-US" sz="2000" b="1" dirty="0">
                <a:solidFill>
                  <a:schemeClr val="tx1"/>
                </a:solidFill>
                <a:latin typeface="+mn-ea"/>
                <a:cs typeface="Times New Roman" pitchFamily="18" charset="0"/>
              </a:rPr>
              <a:t>由一组</a:t>
            </a:r>
            <a:r>
              <a:rPr lang="zh-CN" altLang="en-US" sz="2000" b="1" dirty="0">
                <a:solidFill>
                  <a:srgbClr val="3333FF"/>
                </a:solidFill>
                <a:latin typeface="+mn-ea"/>
                <a:cs typeface="Times New Roman" pitchFamily="18" charset="0"/>
              </a:rPr>
              <a:t>过程</a:t>
            </a:r>
            <a:r>
              <a:rPr lang="zh-CN" altLang="en-US" sz="2000" b="1" dirty="0">
                <a:solidFill>
                  <a:schemeClr val="tx1"/>
                </a:solidFill>
                <a:latin typeface="+mn-ea"/>
                <a:cs typeface="Times New Roman" pitchFamily="18" charset="0"/>
              </a:rPr>
              <a:t>组成，每个过程对应一个</a:t>
            </a:r>
            <a:r>
              <a:rPr lang="zh-CN" altLang="en-US" sz="2000" b="1" dirty="0">
                <a:solidFill>
                  <a:srgbClr val="3333FF"/>
                </a:solidFill>
                <a:latin typeface="+mn-ea"/>
                <a:cs typeface="Times New Roman" pitchFamily="18" charset="0"/>
              </a:rPr>
              <a:t>非终结符</a:t>
            </a:r>
            <a:endParaRPr lang="en-US" altLang="zh-CN" sz="2000" b="1" dirty="0">
              <a:solidFill>
                <a:srgbClr val="3333FF"/>
              </a:solidFill>
              <a:latin typeface="+mn-ea"/>
              <a:cs typeface="Times New Roman" pitchFamily="18" charset="0"/>
            </a:endParaRPr>
          </a:p>
          <a:p>
            <a:pPr lvl="1" eaLnBrk="1" hangingPunct="1">
              <a:buClrTx/>
              <a:buFont typeface="Wingdings" pitchFamily="2" charset="2"/>
              <a:buChar char="Ø"/>
              <a:defRPr/>
            </a:pPr>
            <a:r>
              <a:rPr lang="zh-CN" altLang="en-US" sz="2000" b="1" dirty="0">
                <a:solidFill>
                  <a:schemeClr val="tx1"/>
                </a:solidFill>
                <a:latin typeface="+mn-ea"/>
                <a:cs typeface="Times New Roman" pitchFamily="18" charset="0"/>
              </a:rPr>
              <a:t>从文法</a:t>
            </a:r>
            <a:r>
              <a:rPr lang="zh-CN" altLang="en-US" sz="2000" b="1" dirty="0">
                <a:solidFill>
                  <a:srgbClr val="3333FF"/>
                </a:solidFill>
                <a:latin typeface="+mn-ea"/>
                <a:cs typeface="Times New Roman" pitchFamily="18" charset="0"/>
              </a:rPr>
              <a:t>开始符号</a:t>
            </a:r>
            <a:r>
              <a:rPr lang="en-US" altLang="zh-CN" sz="2000" b="1" i="1" dirty="0">
                <a:solidFill>
                  <a:srgbClr val="3333FF"/>
                </a:solidFill>
                <a:cs typeface="Times New Roman" panose="02020603050405020304" pitchFamily="18" charset="0"/>
              </a:rPr>
              <a:t>S</a:t>
            </a:r>
            <a:r>
              <a:rPr lang="zh-CN" altLang="en-US" sz="2000" b="1" dirty="0">
                <a:solidFill>
                  <a:schemeClr val="tx1"/>
                </a:solidFill>
                <a:latin typeface="+mn-ea"/>
                <a:cs typeface="Times New Roman" pitchFamily="18" charset="0"/>
              </a:rPr>
              <a:t>对应的过程</a:t>
            </a:r>
            <a:r>
              <a:rPr lang="zh-CN" altLang="en-US" sz="2000" b="1" dirty="0">
                <a:solidFill>
                  <a:schemeClr val="tx1"/>
                </a:solidFill>
                <a:cs typeface="Times New Roman" panose="02020603050405020304" pitchFamily="18" charset="0"/>
              </a:rPr>
              <a:t>开始</a:t>
            </a:r>
            <a:r>
              <a:rPr lang="zh-CN" altLang="en-US" sz="2000" b="1" dirty="0">
                <a:solidFill>
                  <a:schemeClr val="tx1"/>
                </a:solidFill>
                <a:latin typeface="+mn-ea"/>
                <a:cs typeface="Times New Roman" pitchFamily="18" charset="0"/>
              </a:rPr>
              <a:t>，其中</a:t>
            </a:r>
            <a:r>
              <a:rPr lang="zh-CN" altLang="en-US" sz="2000" b="1" dirty="0">
                <a:solidFill>
                  <a:srgbClr val="3333FF"/>
                </a:solidFill>
                <a:latin typeface="+mn-ea"/>
                <a:cs typeface="Times New Roman" pitchFamily="18" charset="0"/>
              </a:rPr>
              <a:t>递归调用</a:t>
            </a:r>
            <a:r>
              <a:rPr lang="zh-CN" altLang="en-US" sz="2000" b="1" dirty="0">
                <a:solidFill>
                  <a:schemeClr val="tx1"/>
                </a:solidFill>
                <a:latin typeface="+mn-ea"/>
                <a:cs typeface="Times New Roman" pitchFamily="18" charset="0"/>
              </a:rPr>
              <a:t>文法中其它</a:t>
            </a:r>
            <a:r>
              <a:rPr lang="zh-CN" altLang="en-US" sz="2000" b="1" dirty="0">
                <a:solidFill>
                  <a:srgbClr val="3333FF"/>
                </a:solidFill>
                <a:latin typeface="+mn-ea"/>
                <a:cs typeface="Times New Roman" pitchFamily="18" charset="0"/>
              </a:rPr>
              <a:t>非终结符</a:t>
            </a:r>
            <a:r>
              <a:rPr lang="zh-CN" altLang="en-US" sz="2000" b="1" dirty="0">
                <a:solidFill>
                  <a:schemeClr val="tx1"/>
                </a:solidFill>
                <a:latin typeface="+mn-ea"/>
                <a:cs typeface="Times New Roman" pitchFamily="18" charset="0"/>
              </a:rPr>
              <a:t>对应的过程。如果</a:t>
            </a:r>
            <a:r>
              <a:rPr lang="en-US" altLang="zh-CN" sz="2000" b="1" i="1" dirty="0">
                <a:solidFill>
                  <a:schemeClr val="tx1"/>
                </a:solidFill>
                <a:cs typeface="Times New Roman" panose="02020603050405020304" pitchFamily="18" charset="0"/>
              </a:rPr>
              <a:t>S</a:t>
            </a:r>
            <a:r>
              <a:rPr lang="zh-CN" altLang="en-US" sz="2000" b="1" dirty="0">
                <a:solidFill>
                  <a:schemeClr val="tx1"/>
                </a:solidFill>
                <a:latin typeface="+mn-ea"/>
                <a:cs typeface="Times New Roman" pitchFamily="18" charset="0"/>
              </a:rPr>
              <a:t>对应的过程体恰好扫描了</a:t>
            </a:r>
            <a:r>
              <a:rPr lang="zh-CN" altLang="en-US" sz="2000" b="1" dirty="0">
                <a:solidFill>
                  <a:srgbClr val="3333FF"/>
                </a:solidFill>
                <a:latin typeface="+mn-ea"/>
                <a:cs typeface="Times New Roman" pitchFamily="18" charset="0"/>
              </a:rPr>
              <a:t>整个输入串</a:t>
            </a:r>
            <a:r>
              <a:rPr lang="zh-CN" altLang="en-US" sz="2000" b="1" dirty="0">
                <a:solidFill>
                  <a:schemeClr val="tx1"/>
                </a:solidFill>
                <a:latin typeface="+mn-ea"/>
                <a:cs typeface="Times New Roman" pitchFamily="18" charset="0"/>
              </a:rPr>
              <a:t>，则成功完成语法分析</a:t>
            </a:r>
          </a:p>
        </p:txBody>
      </p:sp>
      <p:sp>
        <p:nvSpPr>
          <p:cNvPr id="34820" name="标题 1">
            <a:extLst>
              <a:ext uri="{FF2B5EF4-FFF2-40B4-BE49-F238E27FC236}">
                <a16:creationId xmlns:a16="http://schemas.microsoft.com/office/drawing/2014/main" id="{7807BCF3-16CE-427C-8155-E89FEFB8F773}"/>
              </a:ext>
            </a:extLst>
          </p:cNvPr>
          <p:cNvSpPr>
            <a:spLocks noGrp="1"/>
          </p:cNvSpPr>
          <p:nvPr>
            <p:ph type="title"/>
          </p:nvPr>
        </p:nvSpPr>
        <p:spPr>
          <a:xfrm>
            <a:off x="755650" y="268288"/>
            <a:ext cx="7931150" cy="358775"/>
          </a:xfrm>
        </p:spPr>
        <p:txBody>
          <a:bodyPr/>
          <a:lstStyle/>
          <a:p>
            <a:pPr eaLnBrk="1" hangingPunct="1">
              <a:defRPr/>
            </a:pPr>
            <a:r>
              <a:rPr lang="zh-CN" altLang="en-US" sz="3000" spc="300" dirty="0">
                <a:solidFill>
                  <a:schemeClr val="tx1"/>
                </a:solidFill>
                <a:latin typeface="微软雅黑" pitchFamily="34" charset="-122"/>
                <a:ea typeface="微软雅黑" pitchFamily="34" charset="-122"/>
                <a:cs typeface="Times New Roman" pitchFamily="18" charset="0"/>
              </a:rPr>
              <a:t>自顶向下语法分析的通用形式</a:t>
            </a:r>
          </a:p>
        </p:txBody>
      </p:sp>
      <p:sp>
        <p:nvSpPr>
          <p:cNvPr id="6" name="内容占位符 1">
            <a:extLst>
              <a:ext uri="{FF2B5EF4-FFF2-40B4-BE49-F238E27FC236}">
                <a16:creationId xmlns:a16="http://schemas.microsoft.com/office/drawing/2014/main" id="{DE8BC66F-5D1F-4511-96E7-6B6A9CE7F17C}"/>
              </a:ext>
            </a:extLst>
          </p:cNvPr>
          <p:cNvSpPr txBox="1">
            <a:spLocks/>
          </p:cNvSpPr>
          <p:nvPr/>
        </p:nvSpPr>
        <p:spPr bwMode="auto">
          <a:xfrm>
            <a:off x="714375" y="2487613"/>
            <a:ext cx="4319588" cy="2532062"/>
          </a:xfrm>
          <a:prstGeom prst="rect">
            <a:avLst/>
          </a:prstGeom>
          <a:solidFill>
            <a:schemeClr val="accent2">
              <a:lumMod val="40000"/>
              <a:lumOff val="60000"/>
            </a:schemeClr>
          </a:solidFill>
          <a:ln w="12700">
            <a:solidFill>
              <a:schemeClr val="tx1"/>
            </a:solidFill>
            <a:miter lim="800000"/>
            <a:headEnd/>
            <a:tailEnd/>
          </a:ln>
        </p:spPr>
        <p:txBody>
          <a:bodyPr/>
          <a:lstStyle>
            <a:lvl1pPr marL="273050" indent="-27305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ts val="1600"/>
              </a:lnSpc>
              <a:spcBef>
                <a:spcPct val="20000"/>
              </a:spcBef>
              <a:buSzPct val="100000"/>
              <a:buFont typeface="Symbol" panose="05050102010706020507" pitchFamily="18" charset="2"/>
              <a:buNone/>
              <a:defRPr/>
            </a:pPr>
            <a:r>
              <a:rPr lang="en-US" altLang="zh-CN" sz="1600" b="1" dirty="0">
                <a:latin typeface="Times New Roman" panose="02020603050405020304" pitchFamily="18" charset="0"/>
                <a:ea typeface="华文楷体" panose="02010600040101010101" pitchFamily="2" charset="-122"/>
              </a:rPr>
              <a:t>      void </a:t>
            </a:r>
            <a:r>
              <a:rPr lang="en-US" altLang="zh-CN" sz="1600" b="1" i="1" dirty="0">
                <a:latin typeface="Times New Roman" panose="02020603050405020304" pitchFamily="18" charset="0"/>
                <a:ea typeface="华文楷体" panose="02010600040101010101" pitchFamily="2" charset="-122"/>
              </a:rPr>
              <a:t>A</a:t>
            </a:r>
            <a:r>
              <a:rPr lang="en-US" altLang="zh-CN" sz="1600" b="1" dirty="0">
                <a:latin typeface="Times New Roman" panose="02020603050405020304" pitchFamily="18" charset="0"/>
                <a:ea typeface="楷体" panose="02010609060101010101" pitchFamily="49" charset="-122"/>
              </a:rPr>
              <a:t>( ) {</a:t>
            </a:r>
            <a:endParaRPr lang="en-US" altLang="zh-CN" sz="1600" b="1" dirty="0">
              <a:latin typeface="Times New Roman" panose="02020603050405020304" pitchFamily="18" charset="0"/>
              <a:ea typeface="华文楷体" panose="02010600040101010101" pitchFamily="2" charset="-122"/>
            </a:endParaRPr>
          </a:p>
          <a:p>
            <a:pPr eaLnBrk="1" hangingPunct="1">
              <a:lnSpc>
                <a:spcPts val="1600"/>
              </a:lnSpc>
              <a:spcBef>
                <a:spcPct val="20000"/>
              </a:spcBef>
              <a:buSzPct val="100000"/>
              <a:buFontTx/>
              <a:buAutoNum type="arabicParenR"/>
              <a:defRPr/>
            </a:pPr>
            <a:r>
              <a:rPr lang="zh-CN" altLang="en-US" sz="1600" b="1" dirty="0">
                <a:latin typeface="Times New Roman" panose="02020603050405020304" pitchFamily="18" charset="0"/>
                <a:ea typeface="楷体" panose="02010609060101010101" pitchFamily="49" charset="-122"/>
              </a:rPr>
              <a:t>     </a:t>
            </a:r>
            <a:r>
              <a:rPr lang="zh-CN" altLang="en-US" sz="1600" b="1" u="sng" dirty="0">
                <a:solidFill>
                  <a:srgbClr val="0070C0"/>
                </a:solidFill>
                <a:latin typeface="Times New Roman" panose="02020603050405020304" pitchFamily="18" charset="0"/>
                <a:ea typeface="楷体" panose="02010609060101010101" pitchFamily="49" charset="-122"/>
              </a:rPr>
              <a:t>选择一个</a:t>
            </a:r>
            <a:r>
              <a:rPr lang="en-US" altLang="zh-CN" sz="1600" b="1" i="1" u="sng" dirty="0">
                <a:solidFill>
                  <a:srgbClr val="0070C0"/>
                </a:solidFill>
                <a:latin typeface="Times New Roman" panose="02020603050405020304" pitchFamily="18" charset="0"/>
              </a:rPr>
              <a:t>A</a:t>
            </a:r>
            <a:r>
              <a:rPr lang="zh-CN" altLang="en-US" sz="1600" b="1" u="sng" dirty="0">
                <a:solidFill>
                  <a:srgbClr val="0070C0"/>
                </a:solidFill>
                <a:latin typeface="华文楷体" panose="02010600040101010101" pitchFamily="2" charset="-122"/>
                <a:ea typeface="华文楷体" panose="02010600040101010101" pitchFamily="2" charset="-122"/>
              </a:rPr>
              <a:t>产生式，</a:t>
            </a:r>
            <a:r>
              <a:rPr lang="en-US" altLang="zh-CN" sz="1600" b="1" i="1" u="sng" dirty="0">
                <a:solidFill>
                  <a:srgbClr val="0070C0"/>
                </a:solidFill>
                <a:latin typeface="Times New Roman" panose="02020603050405020304" pitchFamily="18" charset="0"/>
              </a:rPr>
              <a:t> A →X</a:t>
            </a:r>
            <a:r>
              <a:rPr lang="en-US" altLang="zh-CN" sz="1600" b="1" u="sng" baseline="-25000" dirty="0">
                <a:solidFill>
                  <a:srgbClr val="0070C0"/>
                </a:solidFill>
                <a:latin typeface="Times New Roman" panose="02020603050405020304" pitchFamily="18" charset="0"/>
              </a:rPr>
              <a:t>1</a:t>
            </a:r>
            <a:r>
              <a:rPr lang="en-US" altLang="zh-CN" sz="1600" b="1" i="1" u="sng" dirty="0">
                <a:solidFill>
                  <a:srgbClr val="0070C0"/>
                </a:solidFill>
                <a:latin typeface="Times New Roman" panose="02020603050405020304" pitchFamily="18" charset="0"/>
              </a:rPr>
              <a:t> X</a:t>
            </a:r>
            <a:r>
              <a:rPr lang="en-US" altLang="zh-CN" sz="1600" b="1" u="sng" baseline="-25000" dirty="0">
                <a:solidFill>
                  <a:srgbClr val="0070C0"/>
                </a:solidFill>
                <a:latin typeface="Times New Roman" panose="02020603050405020304" pitchFamily="18" charset="0"/>
              </a:rPr>
              <a:t>2</a:t>
            </a:r>
            <a:r>
              <a:rPr lang="en-US" altLang="zh-CN" sz="1600" b="1" i="1" u="sng" dirty="0">
                <a:solidFill>
                  <a:srgbClr val="0070C0"/>
                </a:solidFill>
                <a:latin typeface="Times New Roman" panose="02020603050405020304" pitchFamily="18" charset="0"/>
              </a:rPr>
              <a:t>  … </a:t>
            </a:r>
            <a:r>
              <a:rPr lang="en-US" altLang="zh-CN" sz="1600" b="1" i="1" u="sng" dirty="0" err="1">
                <a:solidFill>
                  <a:srgbClr val="0070C0"/>
                </a:solidFill>
                <a:latin typeface="Times New Roman" panose="02020603050405020304" pitchFamily="18" charset="0"/>
              </a:rPr>
              <a:t>X</a:t>
            </a:r>
            <a:r>
              <a:rPr lang="en-US" altLang="zh-CN" sz="1600" b="1" i="1" u="sng" baseline="-25000" dirty="0" err="1">
                <a:solidFill>
                  <a:srgbClr val="0070C0"/>
                </a:solidFill>
                <a:latin typeface="Times New Roman" panose="02020603050405020304" pitchFamily="18" charset="0"/>
              </a:rPr>
              <a:t>k</a:t>
            </a:r>
            <a:r>
              <a:rPr lang="en-US" altLang="zh-CN" sz="1600" b="1" i="1" u="sng" dirty="0">
                <a:solidFill>
                  <a:srgbClr val="0070C0"/>
                </a:solidFill>
                <a:latin typeface="Times New Roman" panose="02020603050405020304" pitchFamily="18" charset="0"/>
              </a:rPr>
              <a:t>  </a:t>
            </a:r>
            <a:r>
              <a:rPr lang="zh-CN" altLang="en-US" sz="1600" b="1" u="sng" dirty="0">
                <a:solidFill>
                  <a:srgbClr val="0070C0"/>
                </a:solidFill>
                <a:latin typeface="华文楷体" panose="02010600040101010101" pitchFamily="2" charset="-122"/>
                <a:ea typeface="华文楷体" panose="02010600040101010101" pitchFamily="2" charset="-122"/>
              </a:rPr>
              <a:t>；</a:t>
            </a:r>
            <a:endParaRPr lang="en-US" altLang="zh-CN" sz="1600" b="1" u="sng" dirty="0">
              <a:solidFill>
                <a:srgbClr val="0070C0"/>
              </a:solidFill>
              <a:latin typeface="华文楷体" panose="02010600040101010101" pitchFamily="2" charset="-122"/>
              <a:ea typeface="华文楷体" panose="02010600040101010101" pitchFamily="2" charset="-122"/>
            </a:endParaRPr>
          </a:p>
          <a:p>
            <a:pPr eaLnBrk="1" hangingPunct="1">
              <a:lnSpc>
                <a:spcPts val="1600"/>
              </a:lnSpc>
              <a:spcBef>
                <a:spcPct val="20000"/>
              </a:spcBef>
              <a:buSzPct val="100000"/>
              <a:buFontTx/>
              <a:buAutoNum type="arabicParenR"/>
              <a:defRPr/>
            </a:pPr>
            <a:r>
              <a:rPr lang="en-US" altLang="zh-CN" sz="1600" b="1" dirty="0">
                <a:latin typeface="Times New Roman" panose="02020603050405020304" pitchFamily="18" charset="0"/>
                <a:ea typeface="楷体" panose="02010609060101010101" pitchFamily="49" charset="-122"/>
              </a:rPr>
              <a:t>     for</a:t>
            </a:r>
            <a:r>
              <a:rPr lang="en-US" altLang="zh-CN" sz="1600" b="1" i="1" dirty="0">
                <a:latin typeface="Times New Roman" panose="02020603050405020304" pitchFamily="18" charset="0"/>
                <a:ea typeface="楷体" panose="02010609060101010101" pitchFamily="49" charset="-122"/>
              </a:rPr>
              <a:t> </a:t>
            </a:r>
            <a:r>
              <a:rPr lang="en-US" altLang="zh-CN" sz="1600" b="1" dirty="0">
                <a:latin typeface="Times New Roman" panose="02020603050405020304" pitchFamily="18" charset="0"/>
                <a:ea typeface="楷体" panose="02010609060101010101" pitchFamily="49" charset="-122"/>
              </a:rPr>
              <a:t>( </a:t>
            </a:r>
            <a:r>
              <a:rPr lang="en-US" altLang="zh-CN" sz="1600" b="1" i="1" dirty="0" err="1">
                <a:latin typeface="Times New Roman" panose="02020603050405020304" pitchFamily="18" charset="0"/>
                <a:ea typeface="楷体" panose="02010609060101010101" pitchFamily="49" charset="-122"/>
              </a:rPr>
              <a:t>i</a:t>
            </a:r>
            <a:r>
              <a:rPr lang="en-US" altLang="zh-CN" sz="1600" b="1" i="1" dirty="0">
                <a:latin typeface="Times New Roman" panose="02020603050405020304" pitchFamily="18" charset="0"/>
                <a:ea typeface="楷体" panose="02010609060101010101" pitchFamily="49" charset="-122"/>
              </a:rPr>
              <a:t> </a:t>
            </a:r>
            <a:r>
              <a:rPr lang="en-US" altLang="zh-CN" sz="1600" b="1" dirty="0">
                <a:latin typeface="Times New Roman" panose="02020603050405020304" pitchFamily="18" charset="0"/>
                <a:ea typeface="楷体" panose="02010609060101010101" pitchFamily="49" charset="-122"/>
              </a:rPr>
              <a:t>= 1 to </a:t>
            </a:r>
            <a:r>
              <a:rPr lang="en-US" altLang="zh-CN" sz="1600" b="1" i="1" dirty="0">
                <a:latin typeface="Times New Roman" panose="02020603050405020304" pitchFamily="18" charset="0"/>
                <a:ea typeface="楷体" panose="02010609060101010101" pitchFamily="49" charset="-122"/>
              </a:rPr>
              <a:t>k</a:t>
            </a:r>
            <a:r>
              <a:rPr lang="en-US" altLang="zh-CN" sz="1600" b="1" dirty="0">
                <a:latin typeface="Times New Roman" panose="02020603050405020304" pitchFamily="18" charset="0"/>
                <a:ea typeface="楷体" panose="02010609060101010101" pitchFamily="49" charset="-122"/>
              </a:rPr>
              <a:t> ) {</a:t>
            </a:r>
          </a:p>
          <a:p>
            <a:pPr eaLnBrk="1" hangingPunct="1">
              <a:lnSpc>
                <a:spcPts val="1600"/>
              </a:lnSpc>
              <a:spcBef>
                <a:spcPct val="20000"/>
              </a:spcBef>
              <a:buSzPct val="100000"/>
              <a:buFontTx/>
              <a:buAutoNum type="arabicParenR" startAt="3"/>
              <a:defRPr/>
            </a:pPr>
            <a:r>
              <a:rPr lang="en-US" altLang="zh-CN" sz="1600" b="1" dirty="0">
                <a:latin typeface="Times New Roman" panose="02020603050405020304" pitchFamily="18" charset="0"/>
                <a:ea typeface="楷体" panose="02010609060101010101" pitchFamily="49" charset="-122"/>
              </a:rPr>
              <a:t>             if</a:t>
            </a:r>
            <a:r>
              <a:rPr lang="en-US" altLang="zh-CN" sz="1600" b="1" i="1" dirty="0">
                <a:latin typeface="Times New Roman" panose="02020603050405020304" pitchFamily="18" charset="0"/>
                <a:ea typeface="楷体" panose="02010609060101010101" pitchFamily="49" charset="-122"/>
              </a:rPr>
              <a:t> </a:t>
            </a:r>
            <a:r>
              <a:rPr lang="en-US" altLang="zh-CN" sz="1600" b="1" dirty="0">
                <a:latin typeface="Times New Roman" panose="02020603050405020304" pitchFamily="18" charset="0"/>
                <a:ea typeface="楷体" panose="02010609060101010101" pitchFamily="49" charset="-122"/>
              </a:rPr>
              <a:t>( </a:t>
            </a:r>
            <a:r>
              <a:rPr lang="en-US" altLang="zh-CN" sz="1600" b="1" i="1" dirty="0">
                <a:latin typeface="Times New Roman" panose="02020603050405020304" pitchFamily="18" charset="0"/>
                <a:ea typeface="楷体" panose="02010609060101010101" pitchFamily="49" charset="-122"/>
              </a:rPr>
              <a:t>X</a:t>
            </a:r>
            <a:r>
              <a:rPr lang="en-US" altLang="zh-CN" sz="1600" b="1" i="1" baseline="-25000" dirty="0">
                <a:latin typeface="Times New Roman" panose="02020603050405020304" pitchFamily="18" charset="0"/>
              </a:rPr>
              <a:t>i</a:t>
            </a:r>
            <a:r>
              <a:rPr lang="zh-CN" altLang="en-US" sz="1600" b="1" dirty="0">
                <a:latin typeface="Times New Roman" panose="02020603050405020304" pitchFamily="18" charset="0"/>
                <a:ea typeface="楷体" panose="02010609060101010101" pitchFamily="49" charset="-122"/>
              </a:rPr>
              <a:t>是一个非终结符号</a:t>
            </a:r>
            <a:r>
              <a:rPr lang="en-US" altLang="zh-CN" sz="1600" b="1" dirty="0">
                <a:latin typeface="Times New Roman" panose="02020603050405020304" pitchFamily="18" charset="0"/>
                <a:ea typeface="楷体" panose="02010609060101010101" pitchFamily="49" charset="-122"/>
              </a:rPr>
              <a:t>)</a:t>
            </a:r>
          </a:p>
          <a:p>
            <a:pPr eaLnBrk="1" hangingPunct="1">
              <a:lnSpc>
                <a:spcPts val="1600"/>
              </a:lnSpc>
              <a:spcBef>
                <a:spcPct val="20000"/>
              </a:spcBef>
              <a:buSzPct val="100000"/>
              <a:buFontTx/>
              <a:buAutoNum type="arabicParenR" startAt="3"/>
              <a:defRPr/>
            </a:pPr>
            <a:r>
              <a:rPr lang="en-US" altLang="zh-CN" sz="1600" b="1" dirty="0">
                <a:latin typeface="Times New Roman" panose="02020603050405020304" pitchFamily="18" charset="0"/>
                <a:ea typeface="楷体" panose="02010609060101010101" pitchFamily="49" charset="-122"/>
              </a:rPr>
              <a:t>                       </a:t>
            </a:r>
            <a:r>
              <a:rPr lang="zh-CN" altLang="en-US" sz="1600" b="1" dirty="0">
                <a:latin typeface="Times New Roman" panose="02020603050405020304" pitchFamily="18" charset="0"/>
                <a:ea typeface="楷体" panose="02010609060101010101" pitchFamily="49" charset="-122"/>
              </a:rPr>
              <a:t>调用过程 </a:t>
            </a:r>
            <a:r>
              <a:rPr lang="en-US" altLang="zh-CN" sz="1600" b="1" i="1" dirty="0">
                <a:latin typeface="Times New Roman" panose="02020603050405020304" pitchFamily="18" charset="0"/>
                <a:ea typeface="楷体" panose="02010609060101010101" pitchFamily="49" charset="-122"/>
              </a:rPr>
              <a:t>X</a:t>
            </a:r>
            <a:r>
              <a:rPr lang="en-US" altLang="zh-CN" sz="1600" b="1" i="1" baseline="-25000" dirty="0">
                <a:solidFill>
                  <a:srgbClr val="000000"/>
                </a:solidFill>
                <a:latin typeface="Times New Roman" panose="02020603050405020304" pitchFamily="18" charset="0"/>
              </a:rPr>
              <a:t>i </a:t>
            </a:r>
            <a:r>
              <a:rPr lang="en-US" altLang="zh-CN" sz="1600" b="1" dirty="0">
                <a:latin typeface="Times New Roman" panose="02020603050405020304" pitchFamily="18" charset="0"/>
                <a:ea typeface="楷体" panose="02010609060101010101" pitchFamily="49" charset="-122"/>
              </a:rPr>
              <a:t>( ) ; </a:t>
            </a:r>
            <a:endParaRPr lang="en-US" altLang="zh-CN" sz="1600" b="1" i="1" dirty="0">
              <a:latin typeface="Times New Roman" panose="02020603050405020304" pitchFamily="18" charset="0"/>
              <a:ea typeface="楷体" panose="02010609060101010101" pitchFamily="49" charset="-122"/>
            </a:endParaRPr>
          </a:p>
          <a:p>
            <a:pPr eaLnBrk="1" hangingPunct="1">
              <a:lnSpc>
                <a:spcPts val="1600"/>
              </a:lnSpc>
              <a:spcBef>
                <a:spcPct val="20000"/>
              </a:spcBef>
              <a:buSzPct val="100000"/>
              <a:buFontTx/>
              <a:buAutoNum type="arabicParenR" startAt="3"/>
              <a:defRPr/>
            </a:pPr>
            <a:r>
              <a:rPr lang="en-US" altLang="zh-CN" sz="1600" b="1" dirty="0">
                <a:latin typeface="Times New Roman" panose="02020603050405020304" pitchFamily="18" charset="0"/>
                <a:ea typeface="楷体" panose="02010609060101010101" pitchFamily="49" charset="-122"/>
              </a:rPr>
              <a:t>             else  if ( </a:t>
            </a:r>
            <a:r>
              <a:rPr lang="en-US" altLang="zh-CN" sz="1600" b="1" i="1" dirty="0">
                <a:latin typeface="Times New Roman" panose="02020603050405020304" pitchFamily="18" charset="0"/>
                <a:ea typeface="楷体" panose="02010609060101010101" pitchFamily="49" charset="-122"/>
              </a:rPr>
              <a:t>X</a:t>
            </a:r>
            <a:r>
              <a:rPr lang="en-US" altLang="zh-CN" sz="1600" b="1" i="1" baseline="-25000" dirty="0">
                <a:latin typeface="Times New Roman" panose="02020603050405020304" pitchFamily="18" charset="0"/>
              </a:rPr>
              <a:t>i</a:t>
            </a:r>
            <a:r>
              <a:rPr lang="en-US" altLang="zh-CN" sz="1600" b="1" i="1" dirty="0">
                <a:latin typeface="Times New Roman" panose="02020603050405020304" pitchFamily="18" charset="0"/>
                <a:ea typeface="楷体" panose="02010609060101010101" pitchFamily="49" charset="-122"/>
              </a:rPr>
              <a:t> </a:t>
            </a:r>
            <a:r>
              <a:rPr lang="zh-CN" altLang="en-US" sz="1600" b="1" dirty="0">
                <a:latin typeface="Times New Roman" panose="02020603050405020304" pitchFamily="18" charset="0"/>
                <a:ea typeface="楷体" panose="02010609060101010101" pitchFamily="49" charset="-122"/>
              </a:rPr>
              <a:t>等于当前的输入符号</a:t>
            </a:r>
            <a:r>
              <a:rPr lang="en-US" altLang="zh-CN" sz="1600" b="1" i="1" dirty="0">
                <a:latin typeface="Times New Roman" panose="02020603050405020304" pitchFamily="18" charset="0"/>
                <a:ea typeface="楷体" panose="02010609060101010101" pitchFamily="49" charset="-122"/>
              </a:rPr>
              <a:t>a</a:t>
            </a:r>
            <a:r>
              <a:rPr lang="en-US" altLang="zh-CN" sz="1600" b="1" dirty="0">
                <a:latin typeface="Times New Roman" panose="02020603050405020304" pitchFamily="18" charset="0"/>
                <a:ea typeface="楷体" panose="02010609060101010101" pitchFamily="49" charset="-122"/>
              </a:rPr>
              <a:t>)       </a:t>
            </a:r>
          </a:p>
          <a:p>
            <a:pPr eaLnBrk="1" hangingPunct="1">
              <a:lnSpc>
                <a:spcPts val="1600"/>
              </a:lnSpc>
              <a:spcBef>
                <a:spcPct val="20000"/>
              </a:spcBef>
              <a:buSzPct val="100000"/>
              <a:buFontTx/>
              <a:buAutoNum type="arabicParenR" startAt="3"/>
              <a:defRPr/>
            </a:pPr>
            <a:r>
              <a:rPr lang="en-US" altLang="zh-CN" sz="1600" b="1" dirty="0">
                <a:latin typeface="Times New Roman" panose="02020603050405020304" pitchFamily="18" charset="0"/>
                <a:ea typeface="楷体" panose="02010609060101010101" pitchFamily="49" charset="-122"/>
              </a:rPr>
              <a:t>                        </a:t>
            </a:r>
            <a:r>
              <a:rPr lang="zh-CN" altLang="en-US" sz="1600" b="1" dirty="0">
                <a:latin typeface="Times New Roman" panose="02020603050405020304" pitchFamily="18" charset="0"/>
                <a:ea typeface="楷体" panose="02010609060101010101" pitchFamily="49" charset="-122"/>
              </a:rPr>
              <a:t>读入下一个输入符号</a:t>
            </a:r>
            <a:r>
              <a:rPr lang="en-US" altLang="zh-CN" sz="1600" b="1" dirty="0">
                <a:latin typeface="Times New Roman" panose="02020603050405020304" pitchFamily="18" charset="0"/>
                <a:ea typeface="楷体" panose="02010609060101010101" pitchFamily="49" charset="-122"/>
              </a:rPr>
              <a:t>;</a:t>
            </a:r>
          </a:p>
          <a:p>
            <a:pPr eaLnBrk="1" hangingPunct="1">
              <a:lnSpc>
                <a:spcPts val="1600"/>
              </a:lnSpc>
              <a:spcBef>
                <a:spcPct val="20000"/>
              </a:spcBef>
              <a:buSzPct val="100000"/>
              <a:buFontTx/>
              <a:buAutoNum type="arabicParenR" startAt="3"/>
              <a:defRPr/>
            </a:pPr>
            <a:r>
              <a:rPr lang="en-US" altLang="zh-CN" sz="1600" b="1" dirty="0">
                <a:latin typeface="Times New Roman" panose="02020603050405020304" pitchFamily="18" charset="0"/>
                <a:ea typeface="楷体" panose="02010609060101010101" pitchFamily="49" charset="-122"/>
              </a:rPr>
              <a:t>             else /* </a:t>
            </a:r>
            <a:r>
              <a:rPr lang="zh-CN" altLang="en-US" sz="1600" b="1" dirty="0">
                <a:latin typeface="Times New Roman" panose="02020603050405020304" pitchFamily="18" charset="0"/>
                <a:ea typeface="楷体" panose="02010609060101010101" pitchFamily="49" charset="-122"/>
              </a:rPr>
              <a:t>发生了一个错误 </a:t>
            </a:r>
            <a:r>
              <a:rPr lang="en-US" altLang="zh-CN" sz="1600" b="1" dirty="0">
                <a:latin typeface="Times New Roman" panose="02020603050405020304" pitchFamily="18" charset="0"/>
                <a:ea typeface="楷体" panose="02010609060101010101" pitchFamily="49" charset="-122"/>
              </a:rPr>
              <a:t>*/ ;</a:t>
            </a:r>
          </a:p>
          <a:p>
            <a:pPr eaLnBrk="1" hangingPunct="1">
              <a:lnSpc>
                <a:spcPts val="1600"/>
              </a:lnSpc>
              <a:spcBef>
                <a:spcPct val="20000"/>
              </a:spcBef>
              <a:buSzPct val="100000"/>
              <a:buFont typeface="Symbol" panose="05050102010706020507" pitchFamily="18" charset="2"/>
              <a:buNone/>
              <a:defRPr/>
            </a:pPr>
            <a:r>
              <a:rPr lang="en-US" altLang="zh-CN" sz="1600" b="1" dirty="0">
                <a:latin typeface="Times New Roman" panose="02020603050405020304" pitchFamily="18" charset="0"/>
                <a:ea typeface="楷体" panose="02010609060101010101" pitchFamily="49" charset="-122"/>
              </a:rPr>
              <a:t>              }</a:t>
            </a:r>
          </a:p>
          <a:p>
            <a:pPr eaLnBrk="1" hangingPunct="1">
              <a:lnSpc>
                <a:spcPts val="1600"/>
              </a:lnSpc>
              <a:spcBef>
                <a:spcPct val="20000"/>
              </a:spcBef>
              <a:buSzPct val="100000"/>
              <a:buFont typeface="Symbol" panose="05050102010706020507" pitchFamily="18" charset="2"/>
              <a:buNone/>
              <a:defRPr/>
            </a:pPr>
            <a:r>
              <a:rPr lang="en-US" altLang="zh-CN" sz="1600" b="1" dirty="0">
                <a:latin typeface="Times New Roman" panose="02020603050405020304" pitchFamily="18" charset="0"/>
                <a:ea typeface="楷体" panose="02010609060101010101" pitchFamily="49" charset="-122"/>
              </a:rPr>
              <a:t>       }</a:t>
            </a:r>
          </a:p>
        </p:txBody>
      </p:sp>
      <p:sp>
        <p:nvSpPr>
          <p:cNvPr id="19461" name="矩形 3">
            <a:extLst>
              <a:ext uri="{FF2B5EF4-FFF2-40B4-BE49-F238E27FC236}">
                <a16:creationId xmlns:a16="http://schemas.microsoft.com/office/drawing/2014/main" id="{5C945EF7-14C2-48CE-95EF-D6BEA69F5D0D}"/>
              </a:ext>
            </a:extLst>
          </p:cNvPr>
          <p:cNvSpPr>
            <a:spLocks noChangeArrowheads="1"/>
          </p:cNvSpPr>
          <p:nvPr/>
        </p:nvSpPr>
        <p:spPr bwMode="auto">
          <a:xfrm>
            <a:off x="5268043" y="3363838"/>
            <a:ext cx="3363362" cy="707886"/>
          </a:xfrm>
          <a:prstGeom prst="rect">
            <a:avLst/>
          </a:prstGeom>
          <a:solidFill>
            <a:schemeClr val="accent5">
              <a:lumMod val="60000"/>
              <a:lumOff val="40000"/>
            </a:schemeClr>
          </a:solidFill>
          <a:ln w="12700">
            <a:solidFill>
              <a:schemeClr val="tx1"/>
            </a:solidFill>
            <a:miter lim="800000"/>
            <a:headEnd/>
            <a:tailEnd/>
          </a:ln>
        </p:spPr>
        <p:txBody>
          <a:bodyPr wrap="square">
            <a:spAutoFit/>
          </a:bodyPr>
          <a:lstStyle/>
          <a:p>
            <a:pPr eaLnBrk="1" hangingPunct="1">
              <a:defRPr/>
            </a:pPr>
            <a:r>
              <a:rPr lang="zh-CN" altLang="en-US" sz="2000" b="1" dirty="0">
                <a:solidFill>
                  <a:srgbClr val="FF0000"/>
                </a:solidFill>
                <a:latin typeface="+mn-ea"/>
                <a:ea typeface="+mn-ea"/>
                <a:cs typeface="Times New Roman" pitchFamily="18" charset="0"/>
              </a:rPr>
              <a:t>不确定分析</a:t>
            </a:r>
            <a:r>
              <a:rPr lang="zh-CN" altLang="en-US" sz="2000" b="1" dirty="0">
                <a:latin typeface="+mn-ea"/>
                <a:ea typeface="+mn-ea"/>
                <a:cs typeface="Times New Roman" pitchFamily="18" charset="0"/>
              </a:rPr>
              <a:t>：可能需要</a:t>
            </a:r>
            <a:r>
              <a:rPr lang="zh-CN" altLang="en-US" sz="2000" b="1" dirty="0">
                <a:solidFill>
                  <a:srgbClr val="FF0000"/>
                </a:solidFill>
                <a:latin typeface="+mn-ea"/>
                <a:ea typeface="+mn-ea"/>
                <a:cs typeface="Times New Roman" pitchFamily="18" charset="0"/>
              </a:rPr>
              <a:t>回溯</a:t>
            </a:r>
            <a:r>
              <a:rPr lang="en-US" altLang="zh-CN" sz="1600" b="1" dirty="0">
                <a:latin typeface="Times New Roman" pitchFamily="18" charset="0"/>
                <a:ea typeface="+mn-ea"/>
                <a:cs typeface="Times New Roman" pitchFamily="18" charset="0"/>
              </a:rPr>
              <a:t>(</a:t>
            </a:r>
            <a:r>
              <a:rPr lang="en-US" altLang="zh-CN" sz="1600" b="1" i="1" dirty="0">
                <a:latin typeface="Times New Roman" pitchFamily="18" charset="0"/>
                <a:ea typeface="+mn-ea"/>
                <a:cs typeface="Times New Roman" pitchFamily="18" charset="0"/>
              </a:rPr>
              <a:t>backtracking</a:t>
            </a:r>
            <a:r>
              <a:rPr lang="en-US" altLang="zh-CN" sz="1600" b="1" dirty="0">
                <a:latin typeface="Times New Roman" pitchFamily="18" charset="0"/>
                <a:ea typeface="+mn-ea"/>
                <a:cs typeface="Times New Roman" pitchFamily="18" charset="0"/>
              </a:rPr>
              <a:t>)</a:t>
            </a:r>
            <a:r>
              <a:rPr lang="zh-CN" altLang="en-US" sz="2000" b="1" dirty="0">
                <a:latin typeface="+mn-ea"/>
                <a:ea typeface="+mn-ea"/>
                <a:cs typeface="Times New Roman" pitchFamily="18" charset="0"/>
              </a:rPr>
              <a:t>，导致效率较低</a:t>
            </a:r>
          </a:p>
        </p:txBody>
      </p:sp>
      <p:sp>
        <p:nvSpPr>
          <p:cNvPr id="7" name="对话气泡: 圆角矩形 6">
            <a:extLst>
              <a:ext uri="{FF2B5EF4-FFF2-40B4-BE49-F238E27FC236}">
                <a16:creationId xmlns:a16="http://schemas.microsoft.com/office/drawing/2014/main" id="{27C710B8-9DD1-4C72-BD55-2B74886AE289}"/>
              </a:ext>
            </a:extLst>
          </p:cNvPr>
          <p:cNvSpPr/>
          <p:nvPr/>
        </p:nvSpPr>
        <p:spPr>
          <a:xfrm>
            <a:off x="5214937" y="2562777"/>
            <a:ext cx="3214688" cy="626318"/>
          </a:xfrm>
          <a:prstGeom prst="wedgeRoundRectCallout">
            <a:avLst>
              <a:gd name="adj1" fmla="val -64078"/>
              <a:gd name="adj2" fmla="val 5650"/>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Times New Roman" panose="02020603050405020304" pitchFamily="18" charset="0"/>
                <a:cs typeface="Times New Roman" panose="02020603050405020304" pitchFamily="18" charset="0"/>
              </a:rPr>
              <a:t>如何有效地选择候选式？</a:t>
            </a:r>
          </a:p>
        </p:txBody>
      </p:sp>
      <p:sp>
        <p:nvSpPr>
          <p:cNvPr id="3" name="灯片编号占位符 2">
            <a:extLst>
              <a:ext uri="{FF2B5EF4-FFF2-40B4-BE49-F238E27FC236}">
                <a16:creationId xmlns:a16="http://schemas.microsoft.com/office/drawing/2014/main" id="{1B65B9B8-0529-42CC-97D8-AB2277F9742F}"/>
              </a:ext>
            </a:extLst>
          </p:cNvPr>
          <p:cNvSpPr>
            <a:spLocks noGrp="1"/>
          </p:cNvSpPr>
          <p:nvPr>
            <p:ph type="sldNum" sz="quarter" idx="12"/>
          </p:nvPr>
        </p:nvSpPr>
        <p:spPr/>
        <p:txBody>
          <a:bodyPr/>
          <a:lstStyle/>
          <a:p>
            <a:pPr>
              <a:defRPr/>
            </a:pPr>
            <a:fld id="{EA567855-7F13-4FC5-AD61-2B82F6443E16}" type="slidenum">
              <a:rPr lang="zh-CN" altLang="en-US" smtClean="0"/>
              <a:pPr>
                <a:defRPr/>
              </a:pPr>
              <a:t>30</a:t>
            </a:fld>
            <a:endParaRPr lang="en-US" altLang="zh-CN"/>
          </a:p>
        </p:txBody>
      </p:sp>
      <p:sp>
        <p:nvSpPr>
          <p:cNvPr id="8" name="矩形 3">
            <a:extLst>
              <a:ext uri="{FF2B5EF4-FFF2-40B4-BE49-F238E27FC236}">
                <a16:creationId xmlns:a16="http://schemas.microsoft.com/office/drawing/2014/main" id="{22F1B8D0-38EE-49C5-8D9D-BA786C32C86F}"/>
              </a:ext>
            </a:extLst>
          </p:cNvPr>
          <p:cNvSpPr>
            <a:spLocks noChangeArrowheads="1"/>
          </p:cNvSpPr>
          <p:nvPr/>
        </p:nvSpPr>
        <p:spPr bwMode="auto">
          <a:xfrm>
            <a:off x="5268043" y="4240128"/>
            <a:ext cx="3363362" cy="400110"/>
          </a:xfrm>
          <a:prstGeom prst="rect">
            <a:avLst/>
          </a:prstGeom>
          <a:solidFill>
            <a:schemeClr val="accent5">
              <a:lumMod val="60000"/>
              <a:lumOff val="40000"/>
            </a:schemeClr>
          </a:solidFill>
          <a:ln w="12700">
            <a:solidFill>
              <a:schemeClr val="tx1"/>
            </a:solidFill>
            <a:miter lim="800000"/>
            <a:headEnd/>
            <a:tailEnd/>
          </a:ln>
        </p:spPr>
        <p:txBody>
          <a:bodyPr wrap="square">
            <a:spAutoFit/>
          </a:bodyPr>
          <a:lstStyle/>
          <a:p>
            <a:pPr eaLnBrk="1" hangingPunct="1">
              <a:defRPr/>
            </a:pPr>
            <a:r>
              <a:rPr lang="zh-CN" altLang="en-US" sz="2000" b="1" dirty="0">
                <a:solidFill>
                  <a:srgbClr val="FF0000"/>
                </a:solidFill>
                <a:latin typeface="+mn-ea"/>
                <a:ea typeface="+mn-ea"/>
                <a:cs typeface="Times New Roman" pitchFamily="18" charset="0"/>
              </a:rPr>
              <a:t>预测分析技术</a:t>
            </a:r>
            <a:r>
              <a:rPr lang="zh-CN" altLang="en-US" sz="2000" b="1" dirty="0">
                <a:latin typeface="+mn-ea"/>
                <a:ea typeface="+mn-ea"/>
                <a:cs typeface="Times New Roman" pitchFamily="18" charset="0"/>
              </a:rPr>
              <a:t>：不需要</a:t>
            </a:r>
            <a:r>
              <a:rPr lang="zh-CN" altLang="en-US" sz="2000" b="1" dirty="0">
                <a:solidFill>
                  <a:srgbClr val="FF0000"/>
                </a:solidFill>
                <a:latin typeface="+mn-ea"/>
                <a:ea typeface="+mn-ea"/>
                <a:cs typeface="Times New Roman" pitchFamily="18" charset="0"/>
              </a:rPr>
              <a:t>回溯</a:t>
            </a:r>
            <a:endParaRPr lang="zh-CN" altLang="en-US" sz="2000" b="1" dirty="0">
              <a:latin typeface="+mn-ea"/>
              <a:ea typeface="+mn-ea"/>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animEffect transition="in" filter="wipe(down)">
                                      <p:cBhvr>
                                        <p:cTn id="7" dur="500"/>
                                        <p:tgtEl>
                                          <p:spTgt spid="204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0484">
                                            <p:txEl>
                                              <p:pRg st="1" end="1"/>
                                            </p:txEl>
                                          </p:spTgt>
                                        </p:tgtEl>
                                        <p:attrNameLst>
                                          <p:attrName>style.visibility</p:attrName>
                                        </p:attrNameLst>
                                      </p:cBhvr>
                                      <p:to>
                                        <p:strVal val="visible"/>
                                      </p:to>
                                    </p:set>
                                    <p:animEffect transition="in" filter="wipe(down)">
                                      <p:cBhvr>
                                        <p:cTn id="15" dur="500"/>
                                        <p:tgtEl>
                                          <p:spTgt spid="2048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0484">
                                            <p:txEl>
                                              <p:pRg st="2" end="2"/>
                                            </p:txEl>
                                          </p:spTgt>
                                        </p:tgtEl>
                                        <p:attrNameLst>
                                          <p:attrName>style.visibility</p:attrName>
                                        </p:attrNameLst>
                                      </p:cBhvr>
                                      <p:to>
                                        <p:strVal val="visible"/>
                                      </p:to>
                                    </p:set>
                                    <p:animEffect transition="in" filter="wipe(down)">
                                      <p:cBhvr>
                                        <p:cTn id="20" dur="500"/>
                                        <p:tgtEl>
                                          <p:spTgt spid="2048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0" fill="hold" grpId="0" nodeType="clickEffect">
                                  <p:stCondLst>
                                    <p:cond delay="0"/>
                                  </p:stCondLst>
                                  <p:childTnLst>
                                    <p:set>
                                      <p:cBhvr>
                                        <p:cTn id="29" dur="1" fill="hold">
                                          <p:stCondLst>
                                            <p:cond delay="0"/>
                                          </p:stCondLst>
                                        </p:cTn>
                                        <p:tgtEl>
                                          <p:spTgt spid="19461"/>
                                        </p:tgtEl>
                                        <p:attrNameLst>
                                          <p:attrName>style.visibility</p:attrName>
                                        </p:attrNameLst>
                                      </p:cBhvr>
                                      <p:to>
                                        <p:strVal val="visible"/>
                                      </p:to>
                                    </p:set>
                                    <p:anim calcmode="lin" valueType="num">
                                      <p:cBhvr>
                                        <p:cTn id="30" dur="500" fill="hold"/>
                                        <p:tgtEl>
                                          <p:spTgt spid="19461"/>
                                        </p:tgtEl>
                                        <p:attrNameLst>
                                          <p:attrName>ppt_w</p:attrName>
                                        </p:attrNameLst>
                                      </p:cBhvr>
                                      <p:tavLst>
                                        <p:tav tm="0">
                                          <p:val>
                                            <p:fltVal val="0"/>
                                          </p:val>
                                        </p:tav>
                                        <p:tav tm="100000">
                                          <p:val>
                                            <p:strVal val="#ppt_w"/>
                                          </p:val>
                                        </p:tav>
                                      </p:tavLst>
                                    </p:anim>
                                    <p:anim calcmode="lin" valueType="num">
                                      <p:cBhvr>
                                        <p:cTn id="31" dur="500" fill="hold"/>
                                        <p:tgtEl>
                                          <p:spTgt spid="19461"/>
                                        </p:tgtEl>
                                        <p:attrNameLst>
                                          <p:attrName>ppt_h</p:attrName>
                                        </p:attrNameLst>
                                      </p:cBhvr>
                                      <p:tavLst>
                                        <p:tav tm="0">
                                          <p:val>
                                            <p:fltVal val="0"/>
                                          </p:val>
                                        </p:tav>
                                        <p:tav tm="100000">
                                          <p:val>
                                            <p:strVal val="#ppt_h"/>
                                          </p:val>
                                        </p:tav>
                                      </p:tavLst>
                                    </p:anim>
                                    <p:animEffect transition="in" filter="fade">
                                      <p:cBhvr>
                                        <p:cTn id="32" dur="500"/>
                                        <p:tgtEl>
                                          <p:spTgt spid="19461"/>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fltVal val="0"/>
                                          </p:val>
                                        </p:tav>
                                        <p:tav tm="100000">
                                          <p:val>
                                            <p:strVal val="#ppt_h"/>
                                          </p:val>
                                        </p:tav>
                                      </p:tavLst>
                                    </p:anim>
                                    <p:animEffect transition="in" filter="fade">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uiExpand="1" build="p"/>
      <p:bldP spid="6" grpId="0" animBg="1"/>
      <p:bldP spid="19461" grpId="0" animBg="1"/>
      <p:bldP spid="7"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内容占位符 2">
            <a:extLst>
              <a:ext uri="{FF2B5EF4-FFF2-40B4-BE49-F238E27FC236}">
                <a16:creationId xmlns:a16="http://schemas.microsoft.com/office/drawing/2014/main" id="{C6E0F6B0-8923-4889-B100-ABDFF0F6D8F5}"/>
              </a:ext>
            </a:extLst>
          </p:cNvPr>
          <p:cNvSpPr>
            <a:spLocks noGrp="1"/>
          </p:cNvSpPr>
          <p:nvPr>
            <p:ph idx="1"/>
          </p:nvPr>
        </p:nvSpPr>
        <p:spPr>
          <a:xfrm>
            <a:off x="433388" y="987574"/>
            <a:ext cx="8353425" cy="3821112"/>
          </a:xfrm>
        </p:spPr>
        <p:txBody>
          <a:bodyPr/>
          <a:lstStyle/>
          <a:p>
            <a:pPr eaLnBrk="1" hangingPunct="1">
              <a:lnSpc>
                <a:spcPts val="4000"/>
              </a:lnSpc>
              <a:buClrTx/>
              <a:buFont typeface="Wingdings" pitchFamily="2" charset="2"/>
              <a:buChar char="Ø"/>
              <a:defRPr/>
            </a:pPr>
            <a:r>
              <a:rPr lang="zh-CN" altLang="en-US" sz="2800" b="1" dirty="0">
                <a:solidFill>
                  <a:schemeClr val="tx1"/>
                </a:solidFill>
                <a:latin typeface="+mn-ea"/>
                <a:cs typeface="Times New Roman" pitchFamily="18" charset="0"/>
              </a:rPr>
              <a:t> </a:t>
            </a:r>
            <a:r>
              <a:rPr lang="zh-CN" altLang="en-US" sz="2800" b="1" dirty="0">
                <a:solidFill>
                  <a:srgbClr val="FF0000"/>
                </a:solidFill>
                <a:latin typeface="+mn-ea"/>
                <a:cs typeface="Times New Roman" pitchFamily="18" charset="0"/>
              </a:rPr>
              <a:t>预测分析</a:t>
            </a:r>
            <a:r>
              <a:rPr lang="zh-CN" altLang="en-US" sz="2800" dirty="0">
                <a:solidFill>
                  <a:srgbClr val="FF0000"/>
                </a:solidFill>
                <a:latin typeface="+mn-ea"/>
                <a:cs typeface="Times New Roman" pitchFamily="18" charset="0"/>
              </a:rPr>
              <a:t>技术</a:t>
            </a:r>
            <a:r>
              <a:rPr lang="zh-CN" altLang="en-US" sz="2800" b="1" dirty="0">
                <a:solidFill>
                  <a:schemeClr val="tx1"/>
                </a:solidFill>
                <a:latin typeface="+mn-ea"/>
                <a:cs typeface="Times New Roman" pitchFamily="18" charset="0"/>
              </a:rPr>
              <a:t>是</a:t>
            </a:r>
            <a:r>
              <a:rPr lang="zh-CN" altLang="en-US" sz="2800" b="1" dirty="0">
                <a:solidFill>
                  <a:schemeClr val="tx2">
                    <a:lumMod val="60000"/>
                    <a:lumOff val="40000"/>
                  </a:schemeClr>
                </a:solidFill>
                <a:latin typeface="+mn-ea"/>
                <a:cs typeface="Times New Roman" pitchFamily="18" charset="0"/>
              </a:rPr>
              <a:t>递归下降分析</a:t>
            </a:r>
            <a:r>
              <a:rPr lang="zh-CN" altLang="en-US" sz="2800" b="1" dirty="0">
                <a:solidFill>
                  <a:schemeClr val="tx1"/>
                </a:solidFill>
                <a:latin typeface="+mn-ea"/>
                <a:cs typeface="Times New Roman" pitchFamily="18" charset="0"/>
              </a:rPr>
              <a:t>技术的一个特例，通过在输入中向前看</a:t>
            </a:r>
            <a:r>
              <a:rPr lang="zh-CN" altLang="en-US" sz="2800" b="1" dirty="0">
                <a:solidFill>
                  <a:schemeClr val="tx2">
                    <a:lumMod val="60000"/>
                    <a:lumOff val="40000"/>
                  </a:schemeClr>
                </a:solidFill>
                <a:latin typeface="+mn-ea"/>
                <a:cs typeface="Times New Roman" pitchFamily="18" charset="0"/>
              </a:rPr>
              <a:t>固定个数</a:t>
            </a:r>
            <a:r>
              <a:rPr lang="zh-CN" altLang="en-US" sz="2800" b="1" dirty="0">
                <a:solidFill>
                  <a:schemeClr val="tx1"/>
                </a:solidFill>
                <a:latin typeface="+mn-ea"/>
                <a:cs typeface="Times New Roman" pitchFamily="18" charset="0"/>
              </a:rPr>
              <a:t>（通常是一个）</a:t>
            </a:r>
            <a:r>
              <a:rPr lang="zh-CN" altLang="en-US" sz="2800" b="1" dirty="0">
                <a:solidFill>
                  <a:schemeClr val="tx2">
                    <a:lumMod val="60000"/>
                    <a:lumOff val="40000"/>
                  </a:schemeClr>
                </a:solidFill>
                <a:latin typeface="+mn-ea"/>
                <a:cs typeface="Times New Roman" pitchFamily="18" charset="0"/>
              </a:rPr>
              <a:t>符号</a:t>
            </a:r>
            <a:r>
              <a:rPr lang="zh-CN" altLang="en-US" sz="2800" b="1" dirty="0">
                <a:solidFill>
                  <a:schemeClr val="tx1"/>
                </a:solidFill>
                <a:latin typeface="+mn-ea"/>
                <a:cs typeface="Times New Roman" pitchFamily="18" charset="0"/>
              </a:rPr>
              <a:t>来确定地选择正确的产生式进行推导。</a:t>
            </a:r>
            <a:endParaRPr lang="en-US" altLang="zh-CN" sz="2800" b="1" dirty="0">
              <a:solidFill>
                <a:schemeClr val="tx1"/>
              </a:solidFill>
              <a:latin typeface="+mn-ea"/>
              <a:cs typeface="Times New Roman" pitchFamily="18" charset="0"/>
            </a:endParaRPr>
          </a:p>
          <a:p>
            <a:pPr lvl="1" eaLnBrk="1" hangingPunct="1">
              <a:lnSpc>
                <a:spcPts val="4000"/>
              </a:lnSpc>
              <a:buClrTx/>
              <a:buFont typeface="Wingdings" pitchFamily="2" charset="2"/>
              <a:buChar char="Ø"/>
              <a:defRPr/>
            </a:pPr>
            <a:r>
              <a:rPr lang="zh-CN" altLang="en-US" sz="2500" b="1" dirty="0">
                <a:solidFill>
                  <a:prstClr val="black"/>
                </a:solidFill>
                <a:latin typeface="华文楷体" panose="02010600040101010101" pitchFamily="2" charset="-122"/>
                <a:cs typeface="Times New Roman" pitchFamily="18" charset="0"/>
              </a:rPr>
              <a:t>可以对某些文法构造出向前看</a:t>
            </a:r>
            <a:r>
              <a:rPr lang="en-US" altLang="zh-CN" sz="2500" b="1" i="1" dirty="0">
                <a:solidFill>
                  <a:prstClr val="black"/>
                </a:solidFill>
                <a:cs typeface="Times New Roman" pitchFamily="18" charset="0"/>
              </a:rPr>
              <a:t>k</a:t>
            </a:r>
            <a:r>
              <a:rPr lang="zh-CN" altLang="en-US" sz="2500" b="1" dirty="0">
                <a:solidFill>
                  <a:prstClr val="black"/>
                </a:solidFill>
                <a:latin typeface="华文楷体" panose="02010600040101010101" pitchFamily="2" charset="-122"/>
                <a:cs typeface="Times New Roman" pitchFamily="18" charset="0"/>
              </a:rPr>
              <a:t>个输入符号的预测分析器，该类文法有时也称为</a:t>
            </a:r>
            <a:r>
              <a:rPr lang="en-US" altLang="zh-CN" sz="2500" b="1" i="1" dirty="0">
                <a:solidFill>
                  <a:srgbClr val="FF0000"/>
                </a:solidFill>
                <a:cs typeface="Times New Roman" pitchFamily="18" charset="0"/>
              </a:rPr>
              <a:t>LL</a:t>
            </a:r>
            <a:r>
              <a:rPr lang="en-US" altLang="zh-CN" sz="2500" b="1" dirty="0">
                <a:solidFill>
                  <a:srgbClr val="FF0000"/>
                </a:solidFill>
                <a:cs typeface="Times New Roman" pitchFamily="18" charset="0"/>
              </a:rPr>
              <a:t>(</a:t>
            </a:r>
            <a:r>
              <a:rPr lang="en-US" altLang="zh-CN" sz="2500" b="1" i="1" dirty="0">
                <a:solidFill>
                  <a:srgbClr val="FF0000"/>
                </a:solidFill>
                <a:cs typeface="Times New Roman" pitchFamily="18" charset="0"/>
              </a:rPr>
              <a:t>k</a:t>
            </a:r>
            <a:r>
              <a:rPr lang="en-US" altLang="zh-CN" sz="2500" b="1" dirty="0">
                <a:solidFill>
                  <a:srgbClr val="FF0000"/>
                </a:solidFill>
                <a:cs typeface="Times New Roman" pitchFamily="18" charset="0"/>
              </a:rPr>
              <a:t>) </a:t>
            </a:r>
            <a:r>
              <a:rPr lang="zh-CN" altLang="en-US" sz="2500" b="1" dirty="0">
                <a:solidFill>
                  <a:srgbClr val="FF0000"/>
                </a:solidFill>
                <a:latin typeface="华文楷体" panose="02010600040101010101" pitchFamily="2" charset="-122"/>
                <a:cs typeface="Times New Roman" pitchFamily="18" charset="0"/>
              </a:rPr>
              <a:t>文法类</a:t>
            </a:r>
            <a:endParaRPr lang="en-US" altLang="zh-CN" sz="2800" b="1" dirty="0">
              <a:solidFill>
                <a:schemeClr val="tx1"/>
              </a:solidFill>
              <a:latin typeface="+mn-ea"/>
              <a:cs typeface="Times New Roman" pitchFamily="18" charset="0"/>
            </a:endParaRPr>
          </a:p>
          <a:p>
            <a:pPr eaLnBrk="1" hangingPunct="1">
              <a:lnSpc>
                <a:spcPts val="4000"/>
              </a:lnSpc>
              <a:buClrTx/>
              <a:buFont typeface="Wingdings" pitchFamily="2" charset="2"/>
              <a:buChar char="Ø"/>
              <a:defRPr/>
            </a:pPr>
            <a:r>
              <a:rPr lang="zh-CN" altLang="en-US" sz="2800" b="1" dirty="0">
                <a:solidFill>
                  <a:schemeClr val="tx1"/>
                </a:solidFill>
                <a:latin typeface="+mn-ea"/>
                <a:cs typeface="Times New Roman" pitchFamily="18" charset="0"/>
              </a:rPr>
              <a:t> 预测分析</a:t>
            </a:r>
            <a:r>
              <a:rPr lang="zh-CN" altLang="en-US" sz="2800" b="1" dirty="0">
                <a:solidFill>
                  <a:schemeClr val="tx2">
                    <a:lumMod val="60000"/>
                    <a:lumOff val="40000"/>
                  </a:schemeClr>
                </a:solidFill>
                <a:latin typeface="+mn-ea"/>
                <a:cs typeface="Times New Roman" pitchFamily="18" charset="0"/>
              </a:rPr>
              <a:t>不需要回溯</a:t>
            </a:r>
            <a:r>
              <a:rPr lang="zh-CN" altLang="en-US" sz="2800" b="1" dirty="0">
                <a:solidFill>
                  <a:schemeClr val="tx1"/>
                </a:solidFill>
                <a:latin typeface="+mn-ea"/>
                <a:cs typeface="Times New Roman" pitchFamily="18" charset="0"/>
              </a:rPr>
              <a:t>，是一种</a:t>
            </a:r>
            <a:r>
              <a:rPr lang="zh-CN" altLang="en-US" sz="2800" b="1" dirty="0">
                <a:solidFill>
                  <a:schemeClr val="tx2">
                    <a:lumMod val="60000"/>
                    <a:lumOff val="40000"/>
                  </a:schemeClr>
                </a:solidFill>
                <a:latin typeface="+mn-ea"/>
                <a:cs typeface="Times New Roman" pitchFamily="18" charset="0"/>
              </a:rPr>
              <a:t>确定的</a:t>
            </a:r>
            <a:r>
              <a:rPr lang="zh-CN" altLang="en-US" sz="2800" b="1" dirty="0">
                <a:solidFill>
                  <a:schemeClr val="tx1"/>
                </a:solidFill>
                <a:latin typeface="+mn-ea"/>
                <a:cs typeface="Times New Roman" pitchFamily="18" charset="0"/>
              </a:rPr>
              <a:t>自顶向下分析方法</a:t>
            </a:r>
            <a:endParaRPr lang="en-US" altLang="zh-CN" sz="2800" b="1" dirty="0">
              <a:solidFill>
                <a:schemeClr val="tx1"/>
              </a:solidFill>
              <a:latin typeface="+mn-ea"/>
              <a:cs typeface="Times New Roman" pitchFamily="18" charset="0"/>
            </a:endParaRPr>
          </a:p>
        </p:txBody>
      </p:sp>
      <p:grpSp>
        <p:nvGrpSpPr>
          <p:cNvPr id="77827" name="组合 5">
            <a:extLst>
              <a:ext uri="{FF2B5EF4-FFF2-40B4-BE49-F238E27FC236}">
                <a16:creationId xmlns:a16="http://schemas.microsoft.com/office/drawing/2014/main" id="{F81F52DD-B9B4-466E-8443-DA03AD00BCEA}"/>
              </a:ext>
            </a:extLst>
          </p:cNvPr>
          <p:cNvGrpSpPr>
            <a:grpSpLocks/>
          </p:cNvGrpSpPr>
          <p:nvPr/>
        </p:nvGrpSpPr>
        <p:grpSpPr bwMode="auto">
          <a:xfrm>
            <a:off x="0" y="195263"/>
            <a:ext cx="755650" cy="431800"/>
            <a:chOff x="-786" y="195486"/>
            <a:chExt cx="756363" cy="432048"/>
          </a:xfrm>
        </p:grpSpPr>
        <p:sp>
          <p:nvSpPr>
            <p:cNvPr id="7" name="五边形 6">
              <a:extLst>
                <a:ext uri="{FF2B5EF4-FFF2-40B4-BE49-F238E27FC236}">
                  <a16:creationId xmlns:a16="http://schemas.microsoft.com/office/drawing/2014/main" id="{24D01E1E-1E37-4D3D-B3B6-77093783C0BD}"/>
                </a:ext>
              </a:extLst>
            </p:cNvPr>
            <p:cNvSpPr/>
            <p:nvPr/>
          </p:nvSpPr>
          <p:spPr>
            <a:xfrm>
              <a:off x="-786" y="195486"/>
              <a:ext cx="756363" cy="432048"/>
            </a:xfrm>
            <a:prstGeom prst="homePlate">
              <a:avLst/>
            </a:prstGeom>
            <a:solidFill>
              <a:schemeClr val="bg2">
                <a:lumMod val="50000"/>
              </a:schemeClr>
            </a:solidFill>
            <a:ln w="25400" cap="flat" cmpd="sng" algn="ctr">
              <a:noFill/>
              <a:prstDash val="solid"/>
            </a:ln>
            <a:effectLst/>
          </p:spPr>
          <p:txBody>
            <a:bodyPr anchor="ctr"/>
            <a:lstStyle/>
            <a:p>
              <a:pPr algn="ctr" eaLnBrk="1" hangingPunct="1">
                <a:defRPr/>
              </a:pPr>
              <a:endParaRPr lang="zh-CN" altLang="en-US">
                <a:solidFill>
                  <a:srgbClr val="FFFFFF"/>
                </a:solidFill>
                <a:latin typeface="Calibri" pitchFamily="34" charset="0"/>
                <a:ea typeface="楷体_GB2312"/>
                <a:cs typeface="楷体_GB2312"/>
              </a:endParaRPr>
            </a:p>
          </p:txBody>
        </p:sp>
        <p:sp>
          <p:nvSpPr>
            <p:cNvPr id="77830" name="五边形 6">
              <a:extLst>
                <a:ext uri="{FF2B5EF4-FFF2-40B4-BE49-F238E27FC236}">
                  <a16:creationId xmlns:a16="http://schemas.microsoft.com/office/drawing/2014/main" id="{D19F235D-4754-44E2-895F-97A1AF2F66C5}"/>
                </a:ext>
              </a:extLst>
            </p:cNvPr>
            <p:cNvSpPr>
              <a:spLocks noChangeArrowheads="1"/>
            </p:cNvSpPr>
            <p:nvPr/>
          </p:nvSpPr>
          <p:spPr bwMode="auto">
            <a:xfrm>
              <a:off x="-786" y="197074"/>
              <a:ext cx="756363" cy="88951"/>
            </a:xfrm>
            <a:prstGeom prst="homePlate">
              <a:avLst>
                <a:gd name="adj" fmla="val 49995"/>
              </a:avLst>
            </a:prstGeom>
            <a:solidFill>
              <a:schemeClr val="bg1">
                <a:alpha val="30196"/>
              </a:schemeClr>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grpSp>
      <p:sp>
        <p:nvSpPr>
          <p:cNvPr id="6" name="标题 1">
            <a:extLst>
              <a:ext uri="{FF2B5EF4-FFF2-40B4-BE49-F238E27FC236}">
                <a16:creationId xmlns:a16="http://schemas.microsoft.com/office/drawing/2014/main" id="{3E93445E-9C0B-4802-BFDF-8AE18472E7C7}"/>
              </a:ext>
            </a:extLst>
          </p:cNvPr>
          <p:cNvSpPr>
            <a:spLocks noGrp="1"/>
          </p:cNvSpPr>
          <p:nvPr>
            <p:ph type="title"/>
          </p:nvPr>
        </p:nvSpPr>
        <p:spPr>
          <a:xfrm>
            <a:off x="755650" y="268288"/>
            <a:ext cx="7931150" cy="358775"/>
          </a:xfrm>
        </p:spPr>
        <p:txBody>
          <a:bodyPr/>
          <a:lstStyle/>
          <a:p>
            <a:pPr eaLnBrk="1" hangingPunct="1">
              <a:defRPr/>
            </a:pPr>
            <a:r>
              <a:rPr lang="zh-CN" altLang="en-US" sz="3000" spc="300" dirty="0">
                <a:solidFill>
                  <a:schemeClr val="tx1"/>
                </a:solidFill>
                <a:latin typeface="微软雅黑" pitchFamily="34" charset="-122"/>
                <a:ea typeface="微软雅黑" pitchFamily="34" charset="-122"/>
              </a:rPr>
              <a:t>预测分析</a:t>
            </a:r>
            <a:r>
              <a:rPr lang="zh-CN" altLang="en-US" sz="3000" spc="300" dirty="0">
                <a:solidFill>
                  <a:schemeClr val="tx1"/>
                </a:solidFill>
                <a:ea typeface="微软雅黑" pitchFamily="34" charset="-122"/>
                <a:cs typeface="Times New Roman" panose="02020603050405020304" pitchFamily="18" charset="0"/>
              </a:rPr>
              <a:t> </a:t>
            </a:r>
            <a:r>
              <a:rPr lang="en-US" altLang="zh-CN" sz="2400" spc="300" dirty="0">
                <a:solidFill>
                  <a:schemeClr val="tx1"/>
                </a:solidFill>
                <a:ea typeface="微软雅黑" pitchFamily="34" charset="-122"/>
                <a:cs typeface="Times New Roman" panose="02020603050405020304" pitchFamily="18" charset="0"/>
              </a:rPr>
              <a:t>(</a:t>
            </a:r>
            <a:r>
              <a:rPr lang="en-US" altLang="zh-CN" sz="2400" i="1" dirty="0">
                <a:solidFill>
                  <a:schemeClr val="tx1"/>
                </a:solidFill>
                <a:ea typeface="微软雅黑" pitchFamily="34" charset="-122"/>
                <a:cs typeface="Times New Roman" panose="02020603050405020304" pitchFamily="18" charset="0"/>
              </a:rPr>
              <a:t>Predictive Parsing</a:t>
            </a:r>
            <a:r>
              <a:rPr lang="en-US" altLang="zh-CN" sz="2400" spc="300" dirty="0">
                <a:solidFill>
                  <a:schemeClr val="tx1"/>
                </a:solidFill>
                <a:ea typeface="微软雅黑" pitchFamily="34" charset="-122"/>
                <a:cs typeface="Times New Roman" panose="02020603050405020304" pitchFamily="18" charset="0"/>
              </a:rPr>
              <a:t>)</a:t>
            </a:r>
            <a:endParaRPr lang="zh-CN" altLang="en-US" sz="2400" spc="300" dirty="0">
              <a:solidFill>
                <a:schemeClr val="tx1"/>
              </a:solidFill>
              <a:ea typeface="微软雅黑" pitchFamily="34" charset="-122"/>
              <a:cs typeface="Times New Roman" panose="02020603050405020304" pitchFamily="18" charset="0"/>
            </a:endParaRPr>
          </a:p>
        </p:txBody>
      </p:sp>
      <p:sp>
        <p:nvSpPr>
          <p:cNvPr id="3" name="灯片编号占位符 2">
            <a:extLst>
              <a:ext uri="{FF2B5EF4-FFF2-40B4-BE49-F238E27FC236}">
                <a16:creationId xmlns:a16="http://schemas.microsoft.com/office/drawing/2014/main" id="{2F4C2040-47EE-4BC2-AFCD-DCFA083629D6}"/>
              </a:ext>
            </a:extLst>
          </p:cNvPr>
          <p:cNvSpPr>
            <a:spLocks noGrp="1"/>
          </p:cNvSpPr>
          <p:nvPr>
            <p:ph type="sldNum" sz="quarter" idx="12"/>
          </p:nvPr>
        </p:nvSpPr>
        <p:spPr/>
        <p:txBody>
          <a:bodyPr/>
          <a:lstStyle/>
          <a:p>
            <a:pPr>
              <a:defRPr/>
            </a:pPr>
            <a:fld id="{EA567855-7F13-4FC5-AD61-2B82F6443E16}" type="slidenum">
              <a:rPr lang="zh-CN" altLang="en-US" smtClean="0"/>
              <a:pPr>
                <a:defRPr/>
              </a:pPr>
              <a:t>31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 calcmode="lin" valueType="num">
                                      <p:cBhvr>
                                        <p:cTn id="7" dur="500" fill="hold"/>
                                        <p:tgtEl>
                                          <p:spTgt spid="2048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2048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20483">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20483">
                                            <p:txEl>
                                              <p:pRg st="2" end="2"/>
                                            </p:txEl>
                                          </p:spTgt>
                                        </p:tgtEl>
                                        <p:attrNameLst>
                                          <p:attrName>style.visibility</p:attrName>
                                        </p:attrNameLst>
                                      </p:cBhvr>
                                      <p:to>
                                        <p:strVal val="visible"/>
                                      </p:to>
                                    </p:set>
                                    <p:anim calcmode="lin" valueType="num">
                                      <p:cBhvr>
                                        <p:cTn id="14" dur="500" fill="hold"/>
                                        <p:tgtEl>
                                          <p:spTgt spid="2048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2048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204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74616BD3-A68F-4A34-B9ED-0D81AFBB63EB}"/>
              </a:ext>
            </a:extLst>
          </p:cNvPr>
          <p:cNvSpPr>
            <a:spLocks noGrp="1" noChangeArrowheads="1"/>
          </p:cNvSpPr>
          <p:nvPr>
            <p:ph idx="1"/>
          </p:nvPr>
        </p:nvSpPr>
        <p:spPr>
          <a:xfrm>
            <a:off x="4357688" y="1263650"/>
            <a:ext cx="5927725" cy="3522663"/>
          </a:xfrm>
        </p:spPr>
        <p:txBody>
          <a:bodyPr anchor="ctr"/>
          <a:lstStyle/>
          <a:p>
            <a:pPr eaLnBrk="1" hangingPunct="1">
              <a:lnSpc>
                <a:spcPts val="4500"/>
              </a:lnSpc>
              <a:buFont typeface="Symbol" panose="05050102010706020507" pitchFamily="18" charset="2"/>
              <a:buNone/>
              <a:defRPr/>
            </a:pPr>
            <a:r>
              <a:rPr lang="en-US" altLang="zh-CN" sz="2800" dirty="0">
                <a:solidFill>
                  <a:schemeClr val="bg1">
                    <a:lumMod val="50000"/>
                  </a:schemeClr>
                </a:solidFill>
                <a:latin typeface="微软雅黑" pitchFamily="34" charset="-122"/>
                <a:ea typeface="微软雅黑" pitchFamily="34" charset="-122"/>
                <a:cs typeface="Times New Roman" pitchFamily="18" charset="0"/>
              </a:rPr>
              <a:t>4.1 </a:t>
            </a:r>
            <a:r>
              <a:rPr lang="zh-CN" altLang="en-US" sz="2800" dirty="0">
                <a:solidFill>
                  <a:schemeClr val="bg1">
                    <a:lumMod val="50000"/>
                  </a:schemeClr>
                </a:solidFill>
                <a:latin typeface="微软雅黑" pitchFamily="34" charset="-122"/>
                <a:ea typeface="微软雅黑" pitchFamily="34" charset="-122"/>
                <a:cs typeface="Times New Roman" pitchFamily="18" charset="0"/>
              </a:rPr>
              <a:t>自顶向下的分析</a:t>
            </a:r>
          </a:p>
          <a:p>
            <a:pPr eaLnBrk="1" hangingPunct="1">
              <a:lnSpc>
                <a:spcPts val="4500"/>
              </a:lnSpc>
              <a:buFont typeface="Symbol" panose="05050102010706020507" pitchFamily="18" charset="2"/>
              <a:buNone/>
              <a:defRPr/>
            </a:pPr>
            <a:r>
              <a:rPr lang="en-US" altLang="zh-CN" sz="2800" b="1" dirty="0">
                <a:solidFill>
                  <a:schemeClr val="tx2">
                    <a:lumMod val="60000"/>
                    <a:lumOff val="40000"/>
                  </a:schemeClr>
                </a:solidFill>
                <a:latin typeface="微软雅黑" pitchFamily="34" charset="-122"/>
                <a:ea typeface="微软雅黑" pitchFamily="34" charset="-122"/>
                <a:cs typeface="Times New Roman" pitchFamily="18" charset="0"/>
              </a:rPr>
              <a:t>4.2 </a:t>
            </a:r>
            <a:r>
              <a:rPr lang="zh-CN" altLang="en-US" sz="2800" b="1" dirty="0">
                <a:solidFill>
                  <a:schemeClr val="tx2">
                    <a:lumMod val="60000"/>
                    <a:lumOff val="40000"/>
                  </a:schemeClr>
                </a:solidFill>
                <a:latin typeface="微软雅黑" pitchFamily="34" charset="-122"/>
                <a:ea typeface="微软雅黑" pitchFamily="34" charset="-122"/>
                <a:cs typeface="Times New Roman" pitchFamily="18" charset="0"/>
              </a:rPr>
              <a:t>预测分析法</a:t>
            </a:r>
            <a:endParaRPr lang="en-US" altLang="zh-CN" sz="2800" b="1" dirty="0">
              <a:solidFill>
                <a:schemeClr val="tx2">
                  <a:lumMod val="60000"/>
                  <a:lumOff val="40000"/>
                </a:schemeClr>
              </a:solidFill>
              <a:latin typeface="微软雅黑" pitchFamily="34" charset="-122"/>
              <a:ea typeface="微软雅黑" pitchFamily="34" charset="-122"/>
              <a:cs typeface="Times New Roman" pitchFamily="18" charset="0"/>
            </a:endParaRPr>
          </a:p>
          <a:p>
            <a:pPr eaLnBrk="1" hangingPunct="1">
              <a:lnSpc>
                <a:spcPts val="4500"/>
              </a:lnSpc>
              <a:buFont typeface="Symbol" panose="05050102010706020507" pitchFamily="18" charset="2"/>
              <a:buNone/>
              <a:defRPr/>
            </a:pPr>
            <a:r>
              <a:rPr lang="en-US" altLang="zh-CN" sz="2800" dirty="0">
                <a:solidFill>
                  <a:schemeClr val="bg1">
                    <a:lumMod val="50000"/>
                  </a:schemeClr>
                </a:solidFill>
                <a:latin typeface="微软雅黑" pitchFamily="34" charset="-122"/>
                <a:ea typeface="微软雅黑" pitchFamily="34" charset="-122"/>
                <a:cs typeface="Times New Roman" pitchFamily="18" charset="0"/>
              </a:rPr>
              <a:t>4.3 </a:t>
            </a:r>
            <a:r>
              <a:rPr lang="zh-CN" altLang="en-US" sz="2800" dirty="0">
                <a:solidFill>
                  <a:schemeClr val="bg1">
                    <a:lumMod val="50000"/>
                  </a:schemeClr>
                </a:solidFill>
                <a:latin typeface="微软雅黑" pitchFamily="34" charset="-122"/>
                <a:ea typeface="微软雅黑" pitchFamily="34" charset="-122"/>
                <a:cs typeface="Times New Roman" pitchFamily="18" charset="0"/>
              </a:rPr>
              <a:t>自底向上的分析</a:t>
            </a:r>
          </a:p>
          <a:p>
            <a:pPr eaLnBrk="1" hangingPunct="1">
              <a:lnSpc>
                <a:spcPts val="4500"/>
              </a:lnSpc>
              <a:buFont typeface="Symbol" panose="05050102010706020507" pitchFamily="18" charset="2"/>
              <a:buNone/>
              <a:defRPr/>
            </a:pPr>
            <a:r>
              <a:rPr lang="en-US" altLang="zh-CN" sz="2800" dirty="0">
                <a:solidFill>
                  <a:schemeClr val="bg1">
                    <a:lumMod val="50000"/>
                  </a:schemeClr>
                </a:solidFill>
                <a:latin typeface="微软雅黑" pitchFamily="34" charset="-122"/>
                <a:ea typeface="微软雅黑" pitchFamily="34" charset="-122"/>
                <a:cs typeface="Times New Roman" pitchFamily="18" charset="0"/>
              </a:rPr>
              <a:t>4.4 LR</a:t>
            </a:r>
            <a:r>
              <a:rPr lang="zh-CN" altLang="en-US" sz="2800" dirty="0">
                <a:solidFill>
                  <a:schemeClr val="bg1">
                    <a:lumMod val="50000"/>
                  </a:schemeClr>
                </a:solidFill>
                <a:latin typeface="微软雅黑" pitchFamily="34" charset="-122"/>
                <a:ea typeface="微软雅黑" pitchFamily="34" charset="-122"/>
                <a:cs typeface="Times New Roman" pitchFamily="18" charset="0"/>
              </a:rPr>
              <a:t>分析法</a:t>
            </a:r>
          </a:p>
          <a:p>
            <a:pPr eaLnBrk="1" hangingPunct="1">
              <a:lnSpc>
                <a:spcPts val="4500"/>
              </a:lnSpc>
              <a:buFont typeface="Symbol" panose="05050102010706020507" pitchFamily="18" charset="2"/>
              <a:buNone/>
              <a:defRPr/>
            </a:pPr>
            <a:r>
              <a:rPr lang="en-US" altLang="zh-CN" sz="2800" dirty="0">
                <a:solidFill>
                  <a:schemeClr val="bg1">
                    <a:lumMod val="50000"/>
                  </a:schemeClr>
                </a:solidFill>
                <a:latin typeface="微软雅黑" pitchFamily="34" charset="-122"/>
                <a:ea typeface="微软雅黑" pitchFamily="34" charset="-122"/>
                <a:cs typeface="Times New Roman" pitchFamily="18" charset="0"/>
              </a:rPr>
              <a:t>4.5 </a:t>
            </a:r>
            <a:r>
              <a:rPr lang="zh-CN" altLang="en-US" sz="2800" dirty="0">
                <a:solidFill>
                  <a:schemeClr val="bg1">
                    <a:lumMod val="50000"/>
                  </a:schemeClr>
                </a:solidFill>
                <a:latin typeface="微软雅黑" pitchFamily="34" charset="-122"/>
                <a:ea typeface="微软雅黑" pitchFamily="34" charset="-122"/>
                <a:cs typeface="Times New Roman" pitchFamily="18" charset="0"/>
              </a:rPr>
              <a:t>语法分析器自动生成工具</a:t>
            </a:r>
          </a:p>
        </p:txBody>
      </p:sp>
      <p:pic>
        <p:nvPicPr>
          <p:cNvPr id="79875" name="Picture 7" descr="E:\工大编译\ppt\制作\0330e9c554c768200000158fc50d53d.jpg">
            <a:extLst>
              <a:ext uri="{FF2B5EF4-FFF2-40B4-BE49-F238E27FC236}">
                <a16:creationId xmlns:a16="http://schemas.microsoft.com/office/drawing/2014/main" id="{D4A32C11-76D0-4938-B08B-46B0D9D3D6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538" r="21837"/>
          <a:stretch>
            <a:fillRect/>
          </a:stretch>
        </p:blipFill>
        <p:spPr bwMode="auto">
          <a:xfrm>
            <a:off x="-6350" y="0"/>
            <a:ext cx="429577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a:extLst>
              <a:ext uri="{FF2B5EF4-FFF2-40B4-BE49-F238E27FC236}">
                <a16:creationId xmlns:a16="http://schemas.microsoft.com/office/drawing/2014/main" id="{A28FFF7D-8149-4622-BD2E-6DEB368021FF}"/>
              </a:ext>
            </a:extLst>
          </p:cNvPr>
          <p:cNvSpPr/>
          <p:nvPr/>
        </p:nvSpPr>
        <p:spPr>
          <a:xfrm>
            <a:off x="4143375" y="357188"/>
            <a:ext cx="1928813" cy="785812"/>
          </a:xfrm>
          <a:prstGeom prst="rect">
            <a:avLst/>
          </a:prstGeom>
          <a:solidFill>
            <a:schemeClr val="accent2">
              <a:lumMod val="60000"/>
              <a:lumOff val="4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r>
              <a:rPr lang="zh-CN" altLang="en-US" sz="4000" b="1" spc="600" dirty="0">
                <a:solidFill>
                  <a:schemeClr val="bg1"/>
                </a:solidFill>
                <a:latin typeface="微软雅黑" pitchFamily="34" charset="-122"/>
                <a:ea typeface="微软雅黑" pitchFamily="34" charset="-122"/>
              </a:rPr>
              <a:t>提纲</a:t>
            </a:r>
            <a:endParaRPr lang="zh-CN" altLang="en-US" sz="1600" dirty="0">
              <a:solidFill>
                <a:schemeClr val="tx1">
                  <a:lumMod val="85000"/>
                  <a:lumOff val="15000"/>
                </a:schemeClr>
              </a:solidFill>
            </a:endParaRPr>
          </a:p>
        </p:txBody>
      </p:sp>
      <p:sp>
        <p:nvSpPr>
          <p:cNvPr id="3" name="灯片编号占位符 2">
            <a:extLst>
              <a:ext uri="{FF2B5EF4-FFF2-40B4-BE49-F238E27FC236}">
                <a16:creationId xmlns:a16="http://schemas.microsoft.com/office/drawing/2014/main" id="{FC042B1E-9037-4D2B-B1F4-5F68C4CB05FD}"/>
              </a:ext>
            </a:extLst>
          </p:cNvPr>
          <p:cNvSpPr>
            <a:spLocks noGrp="1"/>
          </p:cNvSpPr>
          <p:nvPr>
            <p:ph type="sldNum" sz="quarter" idx="12"/>
          </p:nvPr>
        </p:nvSpPr>
        <p:spPr/>
        <p:txBody>
          <a:bodyPr/>
          <a:lstStyle/>
          <a:p>
            <a:pPr>
              <a:defRPr/>
            </a:pPr>
            <a:fld id="{ECB9F97E-05A3-4C5B-A0AF-D3DCCEFE8E8E}" type="slidenum">
              <a:rPr lang="zh-CN" altLang="en-US" smtClean="0"/>
              <a:pPr>
                <a:defRPr/>
              </a:pPr>
              <a:t>32</a:t>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内容占位符 2">
            <a:extLst>
              <a:ext uri="{FF2B5EF4-FFF2-40B4-BE49-F238E27FC236}">
                <a16:creationId xmlns:a16="http://schemas.microsoft.com/office/drawing/2014/main" id="{928C8261-34CF-4464-A66E-88CE79DE10C2}"/>
              </a:ext>
            </a:extLst>
          </p:cNvPr>
          <p:cNvSpPr>
            <a:spLocks noGrp="1"/>
          </p:cNvSpPr>
          <p:nvPr>
            <p:ph idx="1"/>
          </p:nvPr>
        </p:nvSpPr>
        <p:spPr>
          <a:xfrm>
            <a:off x="433388" y="1125538"/>
            <a:ext cx="8353425" cy="3246437"/>
          </a:xfrm>
        </p:spPr>
        <p:txBody>
          <a:bodyPr/>
          <a:lstStyle/>
          <a:p>
            <a:pPr eaLnBrk="1" hangingPunct="1">
              <a:lnSpc>
                <a:spcPts val="4000"/>
              </a:lnSpc>
              <a:buClrTx/>
              <a:buFont typeface="Wingdings" pitchFamily="2" charset="2"/>
              <a:buChar char="Ø"/>
              <a:defRPr/>
            </a:pPr>
            <a:r>
              <a:rPr lang="en-US" altLang="zh-CN" sz="2800" b="1" dirty="0">
                <a:solidFill>
                  <a:schemeClr val="tx1"/>
                </a:solidFill>
                <a:latin typeface="+mn-ea"/>
                <a:cs typeface="Times New Roman" pitchFamily="18" charset="0"/>
              </a:rPr>
              <a:t>4.2.1 LL(1) </a:t>
            </a:r>
            <a:r>
              <a:rPr lang="zh-CN" altLang="en-US" sz="2800" b="1" dirty="0">
                <a:solidFill>
                  <a:schemeClr val="tx1"/>
                </a:solidFill>
                <a:latin typeface="+mn-ea"/>
                <a:cs typeface="Times New Roman" pitchFamily="18" charset="0"/>
              </a:rPr>
              <a:t>文法</a:t>
            </a:r>
          </a:p>
          <a:p>
            <a:pPr eaLnBrk="1" hangingPunct="1">
              <a:lnSpc>
                <a:spcPts val="4000"/>
              </a:lnSpc>
              <a:buClrTx/>
              <a:buFont typeface="Wingdings" pitchFamily="2" charset="2"/>
              <a:buChar char="Ø"/>
              <a:defRPr/>
            </a:pPr>
            <a:r>
              <a:rPr lang="en-US" altLang="zh-CN" sz="2800" b="1" dirty="0">
                <a:solidFill>
                  <a:schemeClr val="tx1"/>
                </a:solidFill>
                <a:latin typeface="+mn-ea"/>
                <a:cs typeface="Times New Roman" pitchFamily="18" charset="0"/>
              </a:rPr>
              <a:t>4.2.2 </a:t>
            </a:r>
            <a:r>
              <a:rPr lang="zh-CN" altLang="en-US" sz="2800" b="1" dirty="0">
                <a:solidFill>
                  <a:schemeClr val="tx1"/>
                </a:solidFill>
                <a:latin typeface="+mn-ea"/>
                <a:cs typeface="Times New Roman" pitchFamily="18" charset="0"/>
              </a:rPr>
              <a:t>递归的预测分析法</a:t>
            </a:r>
          </a:p>
          <a:p>
            <a:pPr eaLnBrk="1" hangingPunct="1">
              <a:lnSpc>
                <a:spcPts val="4000"/>
              </a:lnSpc>
              <a:buClrTx/>
              <a:buFont typeface="Wingdings" pitchFamily="2" charset="2"/>
              <a:buChar char="Ø"/>
              <a:defRPr/>
            </a:pPr>
            <a:r>
              <a:rPr lang="en-US" altLang="zh-CN" sz="2800" b="1" dirty="0">
                <a:solidFill>
                  <a:schemeClr val="tx1"/>
                </a:solidFill>
                <a:latin typeface="+mn-ea"/>
                <a:cs typeface="Times New Roman" pitchFamily="18" charset="0"/>
              </a:rPr>
              <a:t>4.2.3 </a:t>
            </a:r>
            <a:r>
              <a:rPr lang="zh-CN" altLang="en-US" sz="2800" b="1" dirty="0">
                <a:solidFill>
                  <a:schemeClr val="tx1"/>
                </a:solidFill>
                <a:latin typeface="+mn-ea"/>
                <a:cs typeface="Times New Roman" pitchFamily="18" charset="0"/>
              </a:rPr>
              <a:t>非递归的预测分析法</a:t>
            </a:r>
          </a:p>
          <a:p>
            <a:pPr eaLnBrk="1" hangingPunct="1">
              <a:lnSpc>
                <a:spcPts val="4000"/>
              </a:lnSpc>
              <a:buClrTx/>
              <a:buFont typeface="Wingdings" pitchFamily="2" charset="2"/>
              <a:buChar char="Ø"/>
              <a:defRPr/>
            </a:pPr>
            <a:r>
              <a:rPr lang="en-US" altLang="zh-CN" sz="2800" b="1" dirty="0">
                <a:solidFill>
                  <a:schemeClr val="tx1"/>
                </a:solidFill>
                <a:latin typeface="+mn-ea"/>
                <a:cs typeface="Times New Roman" pitchFamily="18" charset="0"/>
              </a:rPr>
              <a:t>4.2.4 </a:t>
            </a:r>
            <a:r>
              <a:rPr lang="zh-CN" altLang="en-US" sz="2800" b="1" dirty="0">
                <a:solidFill>
                  <a:schemeClr val="tx1"/>
                </a:solidFill>
                <a:latin typeface="+mn-ea"/>
                <a:cs typeface="Times New Roman" pitchFamily="18" charset="0"/>
              </a:rPr>
              <a:t>预测分析中的错误恢复</a:t>
            </a:r>
          </a:p>
          <a:p>
            <a:pPr eaLnBrk="1" hangingPunct="1">
              <a:lnSpc>
                <a:spcPts val="4000"/>
              </a:lnSpc>
              <a:buClrTx/>
              <a:buFont typeface="Wingdings" pitchFamily="2" charset="2"/>
              <a:buChar char="Ø"/>
              <a:defRPr/>
            </a:pPr>
            <a:endParaRPr lang="zh-CN" altLang="en-US" sz="2800" b="1" dirty="0">
              <a:solidFill>
                <a:schemeClr val="tx1"/>
              </a:solidFill>
              <a:latin typeface="+mn-ea"/>
              <a:cs typeface="Times New Roman" pitchFamily="18" charset="0"/>
            </a:endParaRPr>
          </a:p>
        </p:txBody>
      </p:sp>
      <p:grpSp>
        <p:nvGrpSpPr>
          <p:cNvPr id="80899" name="组合 5">
            <a:extLst>
              <a:ext uri="{FF2B5EF4-FFF2-40B4-BE49-F238E27FC236}">
                <a16:creationId xmlns:a16="http://schemas.microsoft.com/office/drawing/2014/main" id="{E049A01D-016E-4F6E-8F42-C1455C0E98B5}"/>
              </a:ext>
            </a:extLst>
          </p:cNvPr>
          <p:cNvGrpSpPr>
            <a:grpSpLocks/>
          </p:cNvGrpSpPr>
          <p:nvPr/>
        </p:nvGrpSpPr>
        <p:grpSpPr bwMode="auto">
          <a:xfrm>
            <a:off x="0" y="195263"/>
            <a:ext cx="755650" cy="431800"/>
            <a:chOff x="-786" y="195486"/>
            <a:chExt cx="756363" cy="432048"/>
          </a:xfrm>
        </p:grpSpPr>
        <p:sp>
          <p:nvSpPr>
            <p:cNvPr id="7" name="五边形 6">
              <a:extLst>
                <a:ext uri="{FF2B5EF4-FFF2-40B4-BE49-F238E27FC236}">
                  <a16:creationId xmlns:a16="http://schemas.microsoft.com/office/drawing/2014/main" id="{A150A0CD-1077-4543-9C8D-4DD49D7FCECB}"/>
                </a:ext>
              </a:extLst>
            </p:cNvPr>
            <p:cNvSpPr/>
            <p:nvPr/>
          </p:nvSpPr>
          <p:spPr>
            <a:xfrm>
              <a:off x="-786" y="195486"/>
              <a:ext cx="756363" cy="432048"/>
            </a:xfrm>
            <a:prstGeom prst="homePlate">
              <a:avLst/>
            </a:prstGeom>
            <a:solidFill>
              <a:schemeClr val="bg2">
                <a:lumMod val="50000"/>
              </a:schemeClr>
            </a:solidFill>
            <a:ln w="25400" cap="flat" cmpd="sng" algn="ctr">
              <a:noFill/>
              <a:prstDash val="solid"/>
            </a:ln>
            <a:effectLst/>
          </p:spPr>
          <p:txBody>
            <a:bodyPr anchor="ctr"/>
            <a:lstStyle/>
            <a:p>
              <a:pPr algn="ctr" eaLnBrk="1" hangingPunct="1">
                <a:defRPr/>
              </a:pPr>
              <a:endParaRPr lang="zh-CN" altLang="en-US">
                <a:solidFill>
                  <a:srgbClr val="FFFFFF"/>
                </a:solidFill>
                <a:latin typeface="Calibri" pitchFamily="34" charset="0"/>
                <a:ea typeface="楷体_GB2312"/>
                <a:cs typeface="楷体_GB2312"/>
              </a:endParaRPr>
            </a:p>
          </p:txBody>
        </p:sp>
        <p:sp>
          <p:nvSpPr>
            <p:cNvPr id="80902" name="五边形 6">
              <a:extLst>
                <a:ext uri="{FF2B5EF4-FFF2-40B4-BE49-F238E27FC236}">
                  <a16:creationId xmlns:a16="http://schemas.microsoft.com/office/drawing/2014/main" id="{85FAC4CE-B086-484B-BA89-FAC5AFFCE30C}"/>
                </a:ext>
              </a:extLst>
            </p:cNvPr>
            <p:cNvSpPr>
              <a:spLocks noChangeArrowheads="1"/>
            </p:cNvSpPr>
            <p:nvPr/>
          </p:nvSpPr>
          <p:spPr bwMode="auto">
            <a:xfrm>
              <a:off x="-786" y="197074"/>
              <a:ext cx="756363" cy="88951"/>
            </a:xfrm>
            <a:prstGeom prst="homePlate">
              <a:avLst>
                <a:gd name="adj" fmla="val 49995"/>
              </a:avLst>
            </a:prstGeom>
            <a:solidFill>
              <a:schemeClr val="bg1">
                <a:alpha val="30196"/>
              </a:schemeClr>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grpSp>
      <p:sp>
        <p:nvSpPr>
          <p:cNvPr id="6" name="标题 1">
            <a:extLst>
              <a:ext uri="{FF2B5EF4-FFF2-40B4-BE49-F238E27FC236}">
                <a16:creationId xmlns:a16="http://schemas.microsoft.com/office/drawing/2014/main" id="{64427A8A-A287-4DF4-8ADF-04DB080B8DE3}"/>
              </a:ext>
            </a:extLst>
          </p:cNvPr>
          <p:cNvSpPr>
            <a:spLocks noGrp="1"/>
          </p:cNvSpPr>
          <p:nvPr>
            <p:ph type="title"/>
          </p:nvPr>
        </p:nvSpPr>
        <p:spPr>
          <a:xfrm>
            <a:off x="755650" y="268288"/>
            <a:ext cx="7931150" cy="358775"/>
          </a:xfrm>
        </p:spPr>
        <p:txBody>
          <a:bodyPr/>
          <a:lstStyle/>
          <a:p>
            <a:pPr algn="l" eaLnBrk="1" hangingPunct="1">
              <a:defRPr/>
            </a:pPr>
            <a:r>
              <a:rPr lang="en-US" altLang="zh-CN" sz="3000" b="1" spc="300" dirty="0">
                <a:solidFill>
                  <a:schemeClr val="tx1"/>
                </a:solidFill>
                <a:latin typeface="微软雅黑" pitchFamily="34" charset="-122"/>
                <a:ea typeface="微软雅黑" pitchFamily="34" charset="-122"/>
              </a:rPr>
              <a:t>4.2 </a:t>
            </a:r>
            <a:r>
              <a:rPr lang="zh-CN" altLang="en-US" sz="3000" b="1" spc="300" dirty="0">
                <a:solidFill>
                  <a:schemeClr val="tx1"/>
                </a:solidFill>
                <a:latin typeface="微软雅黑" pitchFamily="34" charset="-122"/>
                <a:ea typeface="微软雅黑" pitchFamily="34" charset="-122"/>
              </a:rPr>
              <a:t>预测分析法</a:t>
            </a:r>
            <a:endParaRPr lang="zh-CN" altLang="en-US" sz="2400" b="1" spc="300" dirty="0">
              <a:solidFill>
                <a:schemeClr val="tx1"/>
              </a:solidFill>
              <a:latin typeface="Times New Roman" panose="02020603050405020304" pitchFamily="18" charset="0"/>
              <a:ea typeface="微软雅黑" pitchFamily="34" charset="-122"/>
              <a:cs typeface="Times New Roman" panose="02020603050405020304" pitchFamily="18" charset="0"/>
            </a:endParaRPr>
          </a:p>
        </p:txBody>
      </p:sp>
      <p:sp>
        <p:nvSpPr>
          <p:cNvPr id="3" name="灯片编号占位符 2">
            <a:extLst>
              <a:ext uri="{FF2B5EF4-FFF2-40B4-BE49-F238E27FC236}">
                <a16:creationId xmlns:a16="http://schemas.microsoft.com/office/drawing/2014/main" id="{BA2F6B47-767F-4AB3-B5ED-5C171637E11D}"/>
              </a:ext>
            </a:extLst>
          </p:cNvPr>
          <p:cNvSpPr>
            <a:spLocks noGrp="1"/>
          </p:cNvSpPr>
          <p:nvPr>
            <p:ph type="sldNum" sz="quarter" idx="12"/>
          </p:nvPr>
        </p:nvSpPr>
        <p:spPr/>
        <p:txBody>
          <a:bodyPr/>
          <a:lstStyle/>
          <a:p>
            <a:pPr>
              <a:defRPr/>
            </a:pPr>
            <a:fld id="{ECB9F97E-05A3-4C5B-A0AF-D3DCCEFE8E8E}" type="slidenum">
              <a:rPr lang="zh-CN" altLang="en-US" smtClean="0"/>
              <a:pPr>
                <a:defRPr/>
              </a:pPr>
              <a:t>33</a:t>
            </a:fld>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a:extLst>
              <a:ext uri="{FF2B5EF4-FFF2-40B4-BE49-F238E27FC236}">
                <a16:creationId xmlns:a16="http://schemas.microsoft.com/office/drawing/2014/main" id="{3CC57A6F-F5E9-461F-A669-95D4D743E89B}"/>
              </a:ext>
            </a:extLst>
          </p:cNvPr>
          <p:cNvSpPr>
            <a:spLocks/>
          </p:cNvSpPr>
          <p:nvPr/>
        </p:nvSpPr>
        <p:spPr bwMode="auto">
          <a:xfrm>
            <a:off x="4510088" y="4471988"/>
            <a:ext cx="2714625" cy="412750"/>
          </a:xfrm>
          <a:prstGeom prst="borderCallout2">
            <a:avLst>
              <a:gd name="adj1" fmla="val 48542"/>
              <a:gd name="adj2" fmla="val -1053"/>
              <a:gd name="adj3" fmla="val 48700"/>
              <a:gd name="adj4" fmla="val -7649"/>
              <a:gd name="adj5" fmla="val -25800"/>
              <a:gd name="adj6" fmla="val -26993"/>
            </a:avLst>
          </a:prstGeom>
          <a:solidFill>
            <a:schemeClr val="accent5">
              <a:lumMod val="60000"/>
              <a:lumOff val="40000"/>
            </a:schemeClr>
          </a:solidFill>
          <a:ln w="12700">
            <a:solidFill>
              <a:schemeClr val="tx1"/>
            </a:solidFill>
            <a:miter lim="800000"/>
            <a:headEnd/>
            <a:tailEnd/>
          </a:ln>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2200" b="1" i="1" dirty="0">
                <a:latin typeface="Times New Roman" panose="02020603050405020304" pitchFamily="18" charset="0"/>
                <a:cs typeface="Times New Roman" panose="02020603050405020304" pitchFamily="18" charset="0"/>
              </a:rPr>
              <a:t>S</a:t>
            </a:r>
            <a:r>
              <a:rPr lang="en-US" altLang="zh-CN" sz="2200" b="1" dirty="0">
                <a:latin typeface="楷体" panose="02010609060101010101" pitchFamily="49" charset="-122"/>
                <a:ea typeface="楷体" panose="02010609060101010101" pitchFamily="49" charset="-122"/>
                <a:cs typeface="Times New Roman" panose="02020603050405020304" pitchFamily="18" charset="0"/>
              </a:rPr>
              <a:t>_</a:t>
            </a:r>
            <a:r>
              <a:rPr lang="zh-CN" altLang="en-US" sz="2200" b="1" dirty="0">
                <a:latin typeface="楷体" panose="02010609060101010101" pitchFamily="49" charset="-122"/>
                <a:ea typeface="楷体" panose="02010609060101010101" pitchFamily="49" charset="-122"/>
                <a:cs typeface="Times New Roman" panose="02020603050405020304" pitchFamily="18" charset="0"/>
              </a:rPr>
              <a:t>文法</a:t>
            </a:r>
            <a:r>
              <a:rPr lang="zh-CN" altLang="en-US" sz="2200" b="1" dirty="0">
                <a:solidFill>
                  <a:srgbClr val="3333FF"/>
                </a:solidFill>
                <a:latin typeface="楷体" panose="02010609060101010101" pitchFamily="49" charset="-122"/>
                <a:ea typeface="楷体" panose="02010609060101010101" pitchFamily="49" charset="-122"/>
                <a:cs typeface="Times New Roman" panose="02020603050405020304" pitchFamily="18" charset="0"/>
              </a:rPr>
              <a:t>不含</a:t>
            </a:r>
            <a:r>
              <a:rPr lang="el-GR" altLang="zh-CN" sz="2200" b="1" i="1" dirty="0">
                <a:solidFill>
                  <a:srgbClr val="3333FF"/>
                </a:solidFill>
                <a:latin typeface="Times New Roman" panose="02020603050405020304" pitchFamily="18" charset="0"/>
                <a:cs typeface="Times New Roman" panose="02020603050405020304" pitchFamily="18" charset="0"/>
              </a:rPr>
              <a:t>ε</a:t>
            </a:r>
            <a:r>
              <a:rPr lang="zh-CN" altLang="en-US" sz="2200" b="1" dirty="0">
                <a:solidFill>
                  <a:srgbClr val="3333FF"/>
                </a:solidFill>
                <a:latin typeface="楷体" panose="02010609060101010101" pitchFamily="49" charset="-122"/>
                <a:ea typeface="楷体" panose="02010609060101010101" pitchFamily="49" charset="-122"/>
              </a:rPr>
              <a:t>产生式</a:t>
            </a:r>
          </a:p>
          <a:p>
            <a:pPr algn="ctr" eaLnBrk="1" hangingPunct="1">
              <a:defRPr/>
            </a:pPr>
            <a:endParaRPr lang="zh-CN" altLang="en-US" sz="2200" dirty="0">
              <a:latin typeface="Times New Roman" panose="02020603050405020304" pitchFamily="18" charset="0"/>
              <a:ea typeface="楷体_GB2312"/>
              <a:cs typeface="楷体_GB2312"/>
            </a:endParaRPr>
          </a:p>
        </p:txBody>
      </p:sp>
      <p:sp>
        <p:nvSpPr>
          <p:cNvPr id="16386" name="Rectangle 3">
            <a:extLst>
              <a:ext uri="{FF2B5EF4-FFF2-40B4-BE49-F238E27FC236}">
                <a16:creationId xmlns:a16="http://schemas.microsoft.com/office/drawing/2014/main" id="{51C02EE8-FD07-4CA4-B444-5518D37C2A41}"/>
              </a:ext>
            </a:extLst>
          </p:cNvPr>
          <p:cNvSpPr>
            <a:spLocks noGrp="1" noChangeArrowheads="1"/>
          </p:cNvSpPr>
          <p:nvPr>
            <p:ph idx="1"/>
          </p:nvPr>
        </p:nvSpPr>
        <p:spPr>
          <a:xfrm>
            <a:off x="214313" y="930275"/>
            <a:ext cx="8720137" cy="3225800"/>
          </a:xfrm>
        </p:spPr>
        <p:txBody>
          <a:bodyPr/>
          <a:lstStyle/>
          <a:p>
            <a:pPr eaLnBrk="1" hangingPunct="1">
              <a:lnSpc>
                <a:spcPts val="3200"/>
              </a:lnSpc>
              <a:buClrTx/>
              <a:buFont typeface="Wingdings" pitchFamily="2" charset="2"/>
              <a:buChar char="Ø"/>
              <a:defRPr/>
            </a:pPr>
            <a:r>
              <a:rPr lang="zh-CN" altLang="en-US" sz="2500" b="1" dirty="0">
                <a:solidFill>
                  <a:schemeClr val="tx1"/>
                </a:solidFill>
                <a:latin typeface="+mn-ea"/>
                <a:cs typeface="Times New Roman" pitchFamily="18" charset="0"/>
              </a:rPr>
              <a:t>预测分析法的工作过程</a:t>
            </a:r>
            <a:endParaRPr lang="en-US" altLang="zh-CN" sz="2500" b="1" dirty="0">
              <a:solidFill>
                <a:schemeClr val="tx1"/>
              </a:solidFill>
              <a:latin typeface="+mn-ea"/>
              <a:cs typeface="Times New Roman" pitchFamily="18" charset="0"/>
            </a:endParaRPr>
          </a:p>
          <a:p>
            <a:pPr lvl="1" eaLnBrk="1" hangingPunct="1">
              <a:lnSpc>
                <a:spcPts val="3200"/>
              </a:lnSpc>
              <a:buClrTx/>
              <a:buFont typeface="Wingdings" pitchFamily="2" charset="2"/>
              <a:buChar char="Ø"/>
              <a:defRPr/>
            </a:pPr>
            <a:r>
              <a:rPr lang="zh-CN" altLang="en-US" sz="2500" b="1" dirty="0">
                <a:solidFill>
                  <a:schemeClr val="tx1"/>
                </a:solidFill>
                <a:latin typeface="+mn-ea"/>
                <a:cs typeface="Times New Roman" pitchFamily="18" charset="0"/>
              </a:rPr>
              <a:t>从文法开始符号出发，在每一步推导过程中根据当前句型的</a:t>
            </a:r>
            <a:r>
              <a:rPr lang="zh-CN" altLang="en-US" sz="2500" b="1" dirty="0">
                <a:solidFill>
                  <a:srgbClr val="0000FF"/>
                </a:solidFill>
                <a:latin typeface="+mn-ea"/>
                <a:cs typeface="Times New Roman" pitchFamily="18" charset="0"/>
              </a:rPr>
              <a:t>最左非终结符</a:t>
            </a:r>
            <a:r>
              <a:rPr lang="en-US" altLang="zh-CN" sz="2500" b="1" i="1" dirty="0">
                <a:solidFill>
                  <a:srgbClr val="0000FF"/>
                </a:solidFill>
                <a:cs typeface="Times New Roman" pitchFamily="18" charset="0"/>
              </a:rPr>
              <a:t>A</a:t>
            </a:r>
            <a:r>
              <a:rPr lang="zh-CN" altLang="en-US" sz="2500" b="1" dirty="0">
                <a:solidFill>
                  <a:schemeClr val="tx1"/>
                </a:solidFill>
                <a:latin typeface="+mn-ea"/>
                <a:cs typeface="Times New Roman" pitchFamily="18" charset="0"/>
              </a:rPr>
              <a:t>和当前</a:t>
            </a:r>
            <a:r>
              <a:rPr lang="zh-CN" altLang="en-US" sz="2500" b="1" dirty="0">
                <a:solidFill>
                  <a:srgbClr val="0000FF"/>
                </a:solidFill>
                <a:latin typeface="+mn-ea"/>
                <a:cs typeface="Times New Roman" pitchFamily="18" charset="0"/>
              </a:rPr>
              <a:t>输入符号</a:t>
            </a:r>
            <a:r>
              <a:rPr lang="en-US" altLang="zh-CN" sz="2500" b="1" i="1" dirty="0">
                <a:solidFill>
                  <a:srgbClr val="0000FF"/>
                </a:solidFill>
                <a:cs typeface="Times New Roman" pitchFamily="18" charset="0"/>
              </a:rPr>
              <a:t>a</a:t>
            </a:r>
            <a:r>
              <a:rPr lang="zh-CN" altLang="en-US" sz="2500" b="1" dirty="0">
                <a:solidFill>
                  <a:schemeClr val="tx1"/>
                </a:solidFill>
                <a:latin typeface="+mn-ea"/>
                <a:cs typeface="Times New Roman" pitchFamily="18" charset="0"/>
              </a:rPr>
              <a:t>，选择正确的</a:t>
            </a:r>
            <a:r>
              <a:rPr lang="en-US" altLang="zh-CN" sz="2500" b="1" i="1" dirty="0">
                <a:solidFill>
                  <a:schemeClr val="tx1"/>
                </a:solidFill>
                <a:cs typeface="Times New Roman" pitchFamily="18" charset="0"/>
              </a:rPr>
              <a:t>A</a:t>
            </a:r>
            <a:r>
              <a:rPr lang="en-US" altLang="zh-CN" sz="2500" b="1" dirty="0">
                <a:solidFill>
                  <a:schemeClr val="tx1"/>
                </a:solidFill>
                <a:cs typeface="Times New Roman" pitchFamily="18" charset="0"/>
              </a:rPr>
              <a:t>-</a:t>
            </a:r>
            <a:r>
              <a:rPr lang="zh-CN" altLang="en-US" sz="2500" b="1" dirty="0">
                <a:solidFill>
                  <a:schemeClr val="tx1"/>
                </a:solidFill>
                <a:latin typeface="+mn-ea"/>
                <a:cs typeface="Times New Roman" pitchFamily="18" charset="0"/>
              </a:rPr>
              <a:t>产生式。为保证分析的</a:t>
            </a:r>
            <a:r>
              <a:rPr lang="zh-CN" altLang="en-US" sz="2500" b="1" dirty="0">
                <a:solidFill>
                  <a:srgbClr val="0000FF"/>
                </a:solidFill>
                <a:latin typeface="+mn-ea"/>
                <a:cs typeface="Times New Roman" pitchFamily="18" charset="0"/>
              </a:rPr>
              <a:t>确定性</a:t>
            </a:r>
            <a:r>
              <a:rPr lang="zh-CN" altLang="en-US" sz="2500" b="1" dirty="0">
                <a:solidFill>
                  <a:schemeClr val="tx1"/>
                </a:solidFill>
                <a:latin typeface="+mn-ea"/>
                <a:cs typeface="Times New Roman" pitchFamily="18" charset="0"/>
              </a:rPr>
              <a:t>，选出的候选式必须是</a:t>
            </a:r>
            <a:r>
              <a:rPr lang="zh-CN" altLang="en-US" sz="2500" b="1" dirty="0">
                <a:solidFill>
                  <a:srgbClr val="0000FF"/>
                </a:solidFill>
                <a:latin typeface="+mn-ea"/>
                <a:cs typeface="Times New Roman" pitchFamily="18" charset="0"/>
              </a:rPr>
              <a:t>唯一</a:t>
            </a:r>
            <a:r>
              <a:rPr lang="zh-CN" altLang="en-US" sz="2500" b="1" dirty="0">
                <a:solidFill>
                  <a:schemeClr val="tx1"/>
                </a:solidFill>
                <a:latin typeface="+mn-ea"/>
                <a:cs typeface="Times New Roman" pitchFamily="18" charset="0"/>
              </a:rPr>
              <a:t>的。</a:t>
            </a:r>
            <a:endParaRPr lang="en-US" altLang="zh-CN" sz="2500" b="1" dirty="0">
              <a:solidFill>
                <a:schemeClr val="tx1"/>
              </a:solidFill>
              <a:latin typeface="+mn-ea"/>
              <a:cs typeface="Times New Roman" pitchFamily="18" charset="0"/>
            </a:endParaRPr>
          </a:p>
          <a:p>
            <a:pPr eaLnBrk="1" hangingPunct="1">
              <a:lnSpc>
                <a:spcPts val="3200"/>
              </a:lnSpc>
              <a:buClrTx/>
              <a:buFont typeface="Wingdings" pitchFamily="2" charset="2"/>
              <a:buChar char="Ø"/>
              <a:defRPr/>
            </a:pPr>
            <a:r>
              <a:rPr lang="en-US" altLang="zh-CN" sz="2500" b="1" i="1" dirty="0">
                <a:solidFill>
                  <a:schemeClr val="tx1"/>
                </a:solidFill>
                <a:cs typeface="Times New Roman" pitchFamily="18" charset="0"/>
              </a:rPr>
              <a:t>S</a:t>
            </a:r>
            <a:r>
              <a:rPr lang="en-US" altLang="zh-CN" sz="2500" b="1" dirty="0">
                <a:solidFill>
                  <a:schemeClr val="tx1"/>
                </a:solidFill>
                <a:cs typeface="Times New Roman" pitchFamily="18" charset="0"/>
              </a:rPr>
              <a:t>_</a:t>
            </a:r>
            <a:r>
              <a:rPr lang="zh-CN" altLang="en-US" sz="2500" b="1" dirty="0">
                <a:solidFill>
                  <a:schemeClr val="tx1"/>
                </a:solidFill>
                <a:latin typeface="+mn-ea"/>
                <a:cs typeface="Times New Roman" pitchFamily="18" charset="0"/>
              </a:rPr>
              <a:t>文法（简单的确定性文法，</a:t>
            </a:r>
            <a:r>
              <a:rPr lang="en-US" altLang="zh-CN" sz="2500" b="1" i="1" dirty="0" err="1">
                <a:solidFill>
                  <a:schemeClr val="tx1"/>
                </a:solidFill>
                <a:cs typeface="Times New Roman" pitchFamily="18" charset="0"/>
              </a:rPr>
              <a:t>Korenjak</a:t>
            </a:r>
            <a:r>
              <a:rPr lang="en-US" altLang="zh-CN" sz="2500" b="1" i="1" dirty="0">
                <a:solidFill>
                  <a:schemeClr val="tx1"/>
                </a:solidFill>
                <a:cs typeface="Times New Roman" pitchFamily="18" charset="0"/>
              </a:rPr>
              <a:t> &amp; </a:t>
            </a:r>
            <a:r>
              <a:rPr lang="en-US" altLang="zh-CN" sz="2500" b="1" i="1" dirty="0" err="1">
                <a:solidFill>
                  <a:schemeClr val="tx1"/>
                </a:solidFill>
                <a:cs typeface="Times New Roman" pitchFamily="18" charset="0"/>
              </a:rPr>
              <a:t>Hopcroft</a:t>
            </a:r>
            <a:r>
              <a:rPr lang="zh-CN" altLang="en-US" sz="2500" b="1" i="1" dirty="0">
                <a:solidFill>
                  <a:schemeClr val="tx1"/>
                </a:solidFill>
                <a:cs typeface="Times New Roman" pitchFamily="18" charset="0"/>
              </a:rPr>
              <a:t>，</a:t>
            </a:r>
            <a:r>
              <a:rPr lang="en-US" altLang="zh-CN" sz="2500" b="1" dirty="0">
                <a:solidFill>
                  <a:schemeClr val="tx1"/>
                </a:solidFill>
                <a:latin typeface="+mn-ea"/>
                <a:cs typeface="Times New Roman" pitchFamily="18" charset="0"/>
              </a:rPr>
              <a:t>1966</a:t>
            </a:r>
            <a:r>
              <a:rPr lang="zh-CN" altLang="en-US" sz="2500" b="1" dirty="0">
                <a:solidFill>
                  <a:schemeClr val="tx1"/>
                </a:solidFill>
                <a:latin typeface="+mn-ea"/>
                <a:cs typeface="Times New Roman" pitchFamily="18" charset="0"/>
              </a:rPr>
              <a:t>）</a:t>
            </a:r>
            <a:endParaRPr lang="en-US" altLang="zh-CN" sz="2500" b="1" dirty="0">
              <a:solidFill>
                <a:schemeClr val="tx1"/>
              </a:solidFill>
              <a:latin typeface="+mn-ea"/>
              <a:cs typeface="Times New Roman" pitchFamily="18" charset="0"/>
            </a:endParaRPr>
          </a:p>
          <a:p>
            <a:pPr lvl="1" eaLnBrk="1" hangingPunct="1">
              <a:lnSpc>
                <a:spcPts val="3200"/>
              </a:lnSpc>
              <a:defRPr/>
            </a:pPr>
            <a:endParaRPr lang="en-US" altLang="zh-CN" sz="2000" dirty="0">
              <a:cs typeface="Times New Roman" pitchFamily="18" charset="0"/>
            </a:endParaRPr>
          </a:p>
        </p:txBody>
      </p:sp>
      <p:sp>
        <p:nvSpPr>
          <p:cNvPr id="36867" name="Rectangle 4">
            <a:extLst>
              <a:ext uri="{FF2B5EF4-FFF2-40B4-BE49-F238E27FC236}">
                <a16:creationId xmlns:a16="http://schemas.microsoft.com/office/drawing/2014/main" id="{60469D48-D3B9-41FB-8A82-2721B0D10DE7}"/>
              </a:ext>
            </a:extLst>
          </p:cNvPr>
          <p:cNvSpPr>
            <a:spLocks noGrp="1" noChangeArrowheads="1"/>
          </p:cNvSpPr>
          <p:nvPr>
            <p:ph type="title"/>
          </p:nvPr>
        </p:nvSpPr>
        <p:spPr>
          <a:xfrm>
            <a:off x="755650" y="268288"/>
            <a:ext cx="7931150" cy="358775"/>
          </a:xfrm>
        </p:spPr>
        <p:txBody>
          <a:bodyPr/>
          <a:lstStyle/>
          <a:p>
            <a:pPr eaLnBrk="1" hangingPunct="1">
              <a:defRPr/>
            </a:pPr>
            <a:r>
              <a:rPr lang="en-US" altLang="zh-CN" sz="3000" spc="300" dirty="0">
                <a:solidFill>
                  <a:schemeClr val="tx1"/>
                </a:solidFill>
                <a:ea typeface="微软雅黑" pitchFamily="34" charset="-122"/>
                <a:cs typeface="Times New Roman" panose="02020603050405020304" pitchFamily="18" charset="0"/>
              </a:rPr>
              <a:t>4.2.1 LL(1) </a:t>
            </a:r>
            <a:r>
              <a:rPr lang="zh-CN" altLang="en-US" sz="3000" spc="300" dirty="0">
                <a:solidFill>
                  <a:schemeClr val="tx1"/>
                </a:solidFill>
                <a:ea typeface="微软雅黑" pitchFamily="34" charset="-122"/>
                <a:cs typeface="Times New Roman" panose="02020603050405020304" pitchFamily="18" charset="0"/>
              </a:rPr>
              <a:t>文法</a:t>
            </a:r>
          </a:p>
        </p:txBody>
      </p:sp>
      <p:sp>
        <p:nvSpPr>
          <p:cNvPr id="7" name="矩形 6">
            <a:extLst>
              <a:ext uri="{FF2B5EF4-FFF2-40B4-BE49-F238E27FC236}">
                <a16:creationId xmlns:a16="http://schemas.microsoft.com/office/drawing/2014/main" id="{07E45F27-66C1-4EA6-8900-842264B39DD8}"/>
              </a:ext>
            </a:extLst>
          </p:cNvPr>
          <p:cNvSpPr/>
          <p:nvPr/>
        </p:nvSpPr>
        <p:spPr>
          <a:xfrm>
            <a:off x="844550" y="3262313"/>
            <a:ext cx="6299200" cy="461962"/>
          </a:xfrm>
          <a:prstGeom prst="rect">
            <a:avLst/>
          </a:prstGeom>
          <a:solidFill>
            <a:schemeClr val="accent5">
              <a:lumMod val="60000"/>
              <a:lumOff val="40000"/>
            </a:schemeClr>
          </a:solidFill>
          <a:ln w="12700">
            <a:solidFill>
              <a:schemeClr val="tx1"/>
            </a:solidFill>
          </a:ln>
        </p:spPr>
        <p:txBody>
          <a:bodyPr>
            <a:spAutoFit/>
          </a:bodyPr>
          <a:lstStyle/>
          <a:p>
            <a:pPr>
              <a:defRPr/>
            </a:pPr>
            <a:r>
              <a:rPr lang="zh-CN" altLang="en-US" sz="2400" b="1" dirty="0">
                <a:latin typeface="+mn-ea"/>
                <a:ea typeface="+mn-ea"/>
              </a:rPr>
              <a:t>每个产生式的右部都以</a:t>
            </a:r>
            <a:r>
              <a:rPr lang="zh-CN" altLang="en-US" sz="2400" b="1" dirty="0">
                <a:solidFill>
                  <a:srgbClr val="3333FF"/>
                </a:solidFill>
                <a:latin typeface="+mn-ea"/>
                <a:ea typeface="+mn-ea"/>
              </a:rPr>
              <a:t>终结符</a:t>
            </a:r>
            <a:r>
              <a:rPr lang="zh-CN" altLang="en-US" sz="2400" b="1" dirty="0">
                <a:latin typeface="+mn-ea"/>
                <a:ea typeface="+mn-ea"/>
              </a:rPr>
              <a:t>开始</a:t>
            </a:r>
          </a:p>
        </p:txBody>
      </p:sp>
      <p:sp>
        <p:nvSpPr>
          <p:cNvPr id="8" name="矩形 7">
            <a:extLst>
              <a:ext uri="{FF2B5EF4-FFF2-40B4-BE49-F238E27FC236}">
                <a16:creationId xmlns:a16="http://schemas.microsoft.com/office/drawing/2014/main" id="{F2D2884C-9860-4F12-A959-A9478ED60851}"/>
              </a:ext>
            </a:extLst>
          </p:cNvPr>
          <p:cNvSpPr/>
          <p:nvPr/>
        </p:nvSpPr>
        <p:spPr>
          <a:xfrm>
            <a:off x="827088" y="3765550"/>
            <a:ext cx="6316662" cy="461963"/>
          </a:xfrm>
          <a:prstGeom prst="rect">
            <a:avLst/>
          </a:prstGeom>
          <a:solidFill>
            <a:schemeClr val="accent5">
              <a:lumMod val="60000"/>
              <a:lumOff val="40000"/>
            </a:schemeClr>
          </a:solidFill>
          <a:ln w="12700">
            <a:solidFill>
              <a:schemeClr val="tx1"/>
            </a:solidFill>
          </a:ln>
        </p:spPr>
        <p:txBody>
          <a:bodyPr>
            <a:spAutoFit/>
          </a:bodyPr>
          <a:lstStyle/>
          <a:p>
            <a:pPr>
              <a:defRPr/>
            </a:pPr>
            <a:r>
              <a:rPr lang="zh-CN" altLang="en-US" sz="2400" b="1" dirty="0">
                <a:latin typeface="+mn-ea"/>
                <a:ea typeface="+mn-ea"/>
              </a:rPr>
              <a:t>同一非终结符的各个候选式的</a:t>
            </a:r>
            <a:r>
              <a:rPr lang="zh-CN" altLang="en-US" sz="2400" b="1" dirty="0">
                <a:solidFill>
                  <a:srgbClr val="3333FF"/>
                </a:solidFill>
                <a:latin typeface="+mn-ea"/>
                <a:ea typeface="+mn-ea"/>
              </a:rPr>
              <a:t>首终结符</a:t>
            </a:r>
            <a:r>
              <a:rPr lang="zh-CN" altLang="en-US" sz="2400" b="1" dirty="0">
                <a:latin typeface="+mn-ea"/>
                <a:ea typeface="+mn-ea"/>
              </a:rPr>
              <a:t>都不同</a:t>
            </a:r>
          </a:p>
        </p:txBody>
      </p:sp>
      <p:grpSp>
        <p:nvGrpSpPr>
          <p:cNvPr id="4" name="组合 3">
            <a:extLst>
              <a:ext uri="{FF2B5EF4-FFF2-40B4-BE49-F238E27FC236}">
                <a16:creationId xmlns:a16="http://schemas.microsoft.com/office/drawing/2014/main" id="{12FAB4C4-27F7-4995-ACF2-603CB83E5CD2}"/>
              </a:ext>
            </a:extLst>
          </p:cNvPr>
          <p:cNvGrpSpPr>
            <a:grpSpLocks/>
          </p:cNvGrpSpPr>
          <p:nvPr/>
        </p:nvGrpSpPr>
        <p:grpSpPr bwMode="auto">
          <a:xfrm>
            <a:off x="3708400" y="407988"/>
            <a:ext cx="4978400" cy="1044575"/>
            <a:chOff x="3707905" y="407194"/>
            <a:chExt cx="4978895" cy="1046162"/>
          </a:xfrm>
        </p:grpSpPr>
        <p:sp>
          <p:nvSpPr>
            <p:cNvPr id="3" name="云形标注 2">
              <a:extLst>
                <a:ext uri="{FF2B5EF4-FFF2-40B4-BE49-F238E27FC236}">
                  <a16:creationId xmlns:a16="http://schemas.microsoft.com/office/drawing/2014/main" id="{996B3324-B789-481C-9B23-ED10B00341FA}"/>
                </a:ext>
              </a:extLst>
            </p:cNvPr>
            <p:cNvSpPr/>
            <p:nvPr/>
          </p:nvSpPr>
          <p:spPr>
            <a:xfrm>
              <a:off x="3707905" y="407194"/>
              <a:ext cx="4978895" cy="1046162"/>
            </a:xfrm>
            <a:prstGeom prst="cloudCallout">
              <a:avLst>
                <a:gd name="adj1" fmla="val -38335"/>
                <a:gd name="adj2" fmla="val 65851"/>
              </a:avLst>
            </a:prstGeom>
            <a:solidFill>
              <a:schemeClr val="accent5">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200" b="1" dirty="0">
                <a:solidFill>
                  <a:schemeClr val="tx1"/>
                </a:solidFill>
                <a:latin typeface="+mn-ea"/>
                <a:cs typeface="Times New Roman" pitchFamily="18" charset="0"/>
              </a:endParaRPr>
            </a:p>
          </p:txBody>
        </p:sp>
        <p:sp>
          <p:nvSpPr>
            <p:cNvPr id="82953" name="矩形 1">
              <a:extLst>
                <a:ext uri="{FF2B5EF4-FFF2-40B4-BE49-F238E27FC236}">
                  <a16:creationId xmlns:a16="http://schemas.microsoft.com/office/drawing/2014/main" id="{81990B4C-9CEA-4951-AB76-F35E3FABAE90}"/>
                </a:ext>
              </a:extLst>
            </p:cNvPr>
            <p:cNvSpPr>
              <a:spLocks noChangeArrowheads="1"/>
            </p:cNvSpPr>
            <p:nvPr/>
          </p:nvSpPr>
          <p:spPr bwMode="auto">
            <a:xfrm>
              <a:off x="4385961" y="558255"/>
              <a:ext cx="400246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zh-CN" altLang="en-US" sz="220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假如允许</a:t>
              </a:r>
              <a:r>
                <a:rPr lang="en-US" altLang="zh-CN" sz="2200" b="1" i="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S</a:t>
              </a:r>
              <a:r>
                <a:rPr lang="en-US" altLang="zh-CN" sz="220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_</a:t>
              </a:r>
              <a:r>
                <a:rPr lang="zh-CN" altLang="en-US" sz="220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文法</a:t>
              </a:r>
              <a:r>
                <a:rPr lang="zh-CN" altLang="en-US" sz="2200" b="1" dirty="0">
                  <a:solidFill>
                    <a:srgbClr val="3333FF"/>
                  </a:solidFill>
                  <a:latin typeface="华文楷体" panose="02010600040101010101" pitchFamily="2" charset="-122"/>
                  <a:ea typeface="华文楷体" panose="02010600040101010101" pitchFamily="2" charset="-122"/>
                  <a:cs typeface="Times New Roman" panose="02020603050405020304" pitchFamily="18" charset="0"/>
                </a:rPr>
                <a:t>包含</a:t>
              </a:r>
              <a:r>
                <a:rPr lang="el-GR" altLang="zh-CN" sz="2200" b="1" i="1" dirty="0">
                  <a:solidFill>
                    <a:srgbClr val="3333FF"/>
                  </a:solidFill>
                  <a:latin typeface="华文楷体" panose="02010600040101010101" pitchFamily="2" charset="-122"/>
                  <a:ea typeface="华文楷体" panose="02010600040101010101" pitchFamily="2" charset="-122"/>
                  <a:cs typeface="Times New Roman" panose="02020603050405020304" pitchFamily="18" charset="0"/>
                </a:rPr>
                <a:t>ε</a:t>
              </a:r>
              <a:r>
                <a:rPr lang="zh-CN" altLang="en-US" sz="2200" b="1" dirty="0">
                  <a:solidFill>
                    <a:srgbClr val="3333FF"/>
                  </a:solidFill>
                  <a:latin typeface="华文楷体" panose="02010600040101010101" pitchFamily="2" charset="-122"/>
                  <a:ea typeface="华文楷体" panose="02010600040101010101" pitchFamily="2" charset="-122"/>
                  <a:cs typeface="Times New Roman" panose="02020603050405020304" pitchFamily="18" charset="0"/>
                </a:rPr>
                <a:t>产生式</a:t>
              </a:r>
              <a:r>
                <a:rPr lang="zh-CN" altLang="en-US" sz="220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，将会产生什么问题？</a:t>
              </a:r>
              <a:endParaRPr lang="zh-CN" altLang="en-US" dirty="0">
                <a:ea typeface="华文楷体" panose="02010600040101010101" pitchFamily="2" charset="-122"/>
                <a:cs typeface="Times New Roman" panose="02020603050405020304" pitchFamily="18" charset="0"/>
              </a:endParaRPr>
            </a:p>
          </p:txBody>
        </p:sp>
      </p:grpSp>
      <p:sp>
        <p:nvSpPr>
          <p:cNvPr id="5" name="灯片编号占位符 4">
            <a:extLst>
              <a:ext uri="{FF2B5EF4-FFF2-40B4-BE49-F238E27FC236}">
                <a16:creationId xmlns:a16="http://schemas.microsoft.com/office/drawing/2014/main" id="{11669ACF-7151-43CE-BFA4-3997C6DE24F0}"/>
              </a:ext>
            </a:extLst>
          </p:cNvPr>
          <p:cNvSpPr>
            <a:spLocks noGrp="1"/>
          </p:cNvSpPr>
          <p:nvPr>
            <p:ph type="sldNum" sz="quarter" idx="12"/>
          </p:nvPr>
        </p:nvSpPr>
        <p:spPr/>
        <p:txBody>
          <a:bodyPr/>
          <a:lstStyle/>
          <a:p>
            <a:pPr>
              <a:defRPr/>
            </a:pPr>
            <a:fld id="{EA567855-7F13-4FC5-AD61-2B82F6443E16}" type="slidenum">
              <a:rPr lang="zh-CN" altLang="en-US" smtClean="0"/>
              <a:pPr>
                <a:defRPr/>
              </a:pPr>
              <a:t>34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0" fill="hold" nodeType="clickEffect">
                                  <p:stCondLst>
                                    <p:cond delay="0"/>
                                  </p:stCondLst>
                                  <p:childTnLst>
                                    <p:set>
                                      <p:cBhvr>
                                        <p:cTn id="18" dur="1" fill="hold">
                                          <p:stCondLst>
                                            <p:cond delay="0"/>
                                          </p:stCondLst>
                                        </p:cTn>
                                        <p:tgtEl>
                                          <p:spTgt spid="16386">
                                            <p:txEl>
                                              <p:pRg st="2" end="2"/>
                                            </p:txEl>
                                          </p:spTgt>
                                        </p:tgtEl>
                                        <p:attrNameLst>
                                          <p:attrName>style.visibility</p:attrName>
                                        </p:attrNameLst>
                                      </p:cBhvr>
                                      <p:to>
                                        <p:strVal val="visible"/>
                                      </p:to>
                                    </p:set>
                                    <p:anim calcmode="lin" valueType="num">
                                      <p:cBhvr>
                                        <p:cTn id="19" dur="500" fill="hold"/>
                                        <p:tgtEl>
                                          <p:spTgt spid="16386">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16386">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16386">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3" presetClass="entr" presetSubtype="16"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p:cTn id="33" dur="500" fill="hold"/>
                                        <p:tgtEl>
                                          <p:spTgt spid="4"/>
                                        </p:tgtEl>
                                        <p:attrNameLst>
                                          <p:attrName>ppt_w</p:attrName>
                                        </p:attrNameLst>
                                      </p:cBhvr>
                                      <p:tavLst>
                                        <p:tav tm="0">
                                          <p:val>
                                            <p:fltVal val="0"/>
                                          </p:val>
                                        </p:tav>
                                        <p:tav tm="100000">
                                          <p:val>
                                            <p:strVal val="#ppt_w"/>
                                          </p:val>
                                        </p:tav>
                                      </p:tavLst>
                                    </p:anim>
                                    <p:anim calcmode="lin" valueType="num">
                                      <p:cBhvr>
                                        <p:cTn id="34" dur="500" fill="hold"/>
                                        <p:tgtEl>
                                          <p:spTgt spid="4"/>
                                        </p:tgtEl>
                                        <p:attrNameLst>
                                          <p:attrName>ppt_h</p:attrName>
                                        </p:attrNameLst>
                                      </p:cBhvr>
                                      <p:tavLst>
                                        <p:tav tm="0">
                                          <p:val>
                                            <p:fltVal val="0"/>
                                          </p:val>
                                        </p:tav>
                                        <p:tav tm="100000">
                                          <p:val>
                                            <p:strVal val="#ppt_h"/>
                                          </p:val>
                                        </p:tav>
                                      </p:tavLst>
                                    </p:anim>
                                    <p:animEffect transition="in" filter="fade">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9" name="Rectangle 3">
            <a:extLst>
              <a:ext uri="{FF2B5EF4-FFF2-40B4-BE49-F238E27FC236}">
                <a16:creationId xmlns:a16="http://schemas.microsoft.com/office/drawing/2014/main" id="{ACCB301C-556F-4E97-974F-724A0A8D5058}"/>
              </a:ext>
            </a:extLst>
          </p:cNvPr>
          <p:cNvSpPr>
            <a:spLocks noGrp="1" noChangeArrowheads="1"/>
          </p:cNvSpPr>
          <p:nvPr>
            <p:ph idx="1"/>
          </p:nvPr>
        </p:nvSpPr>
        <p:spPr>
          <a:xfrm>
            <a:off x="539552" y="714375"/>
            <a:ext cx="8106667" cy="4429125"/>
          </a:xfrm>
        </p:spPr>
        <p:txBody>
          <a:bodyPr/>
          <a:lstStyle/>
          <a:p>
            <a:pPr eaLnBrk="1" hangingPunct="1">
              <a:buClrTx/>
              <a:buFont typeface="Wingdings" pitchFamily="2" charset="2"/>
              <a:buChar char="Ø"/>
              <a:defRPr/>
            </a:pPr>
            <a:endParaRPr lang="en-US" altLang="zh-CN" sz="800" b="1" dirty="0">
              <a:solidFill>
                <a:schemeClr val="tx1"/>
              </a:solidFill>
              <a:latin typeface="+mn-ea"/>
              <a:cs typeface="Times New Roman" pitchFamily="18" charset="0"/>
            </a:endParaRPr>
          </a:p>
          <a:p>
            <a:pPr eaLnBrk="1" hangingPunct="1">
              <a:buClrTx/>
              <a:buFont typeface="Wingdings" pitchFamily="2" charset="2"/>
              <a:buChar char="Ø"/>
              <a:defRPr/>
            </a:pPr>
            <a:endParaRPr lang="en-US" altLang="zh-CN" sz="800" b="1" dirty="0">
              <a:solidFill>
                <a:schemeClr val="tx1"/>
              </a:solidFill>
              <a:latin typeface="+mn-ea"/>
              <a:cs typeface="Times New Roman" pitchFamily="18" charset="0"/>
            </a:endParaRPr>
          </a:p>
          <a:p>
            <a:pPr eaLnBrk="1" hangingPunct="1">
              <a:buClrTx/>
              <a:buFont typeface="Wingdings" pitchFamily="2" charset="2"/>
              <a:buChar char="Ø"/>
              <a:defRPr/>
            </a:pPr>
            <a:endParaRPr lang="en-US" altLang="zh-CN" sz="800" b="1" dirty="0">
              <a:solidFill>
                <a:schemeClr val="tx1"/>
              </a:solidFill>
              <a:latin typeface="+mn-ea"/>
              <a:cs typeface="Times New Roman" pitchFamily="18" charset="0"/>
            </a:endParaRPr>
          </a:p>
          <a:p>
            <a:pPr eaLnBrk="1" hangingPunct="1">
              <a:buClrTx/>
              <a:buFont typeface="Wingdings" pitchFamily="2" charset="2"/>
              <a:buChar char="Ø"/>
              <a:defRPr/>
            </a:pPr>
            <a:endParaRPr lang="en-US" altLang="zh-CN" sz="800" b="1" dirty="0">
              <a:solidFill>
                <a:schemeClr val="tx1"/>
              </a:solidFill>
              <a:latin typeface="+mn-ea"/>
              <a:cs typeface="Times New Roman" pitchFamily="18" charset="0"/>
            </a:endParaRPr>
          </a:p>
          <a:p>
            <a:pPr eaLnBrk="1" hangingPunct="1">
              <a:buClrTx/>
              <a:buFont typeface="Wingdings" pitchFamily="2" charset="2"/>
              <a:buChar char="Ø"/>
              <a:defRPr/>
            </a:pPr>
            <a:endParaRPr lang="en-US" altLang="zh-CN" sz="800" b="1" dirty="0">
              <a:solidFill>
                <a:schemeClr val="tx1"/>
              </a:solidFill>
              <a:latin typeface="+mn-ea"/>
              <a:cs typeface="Times New Roman" pitchFamily="18" charset="0"/>
            </a:endParaRPr>
          </a:p>
          <a:p>
            <a:pPr eaLnBrk="1" hangingPunct="1">
              <a:buFont typeface="Symbol" panose="05050102010706020507" pitchFamily="18" charset="2"/>
              <a:buNone/>
              <a:defRPr/>
            </a:pPr>
            <a:endParaRPr lang="en-US" altLang="zh-CN" sz="800" b="1" dirty="0">
              <a:ea typeface="楷体" pitchFamily="49" charset="-122"/>
              <a:cs typeface="Times New Roman" pitchFamily="18" charset="0"/>
            </a:endParaRPr>
          </a:p>
          <a:p>
            <a:pPr eaLnBrk="1" hangingPunct="1">
              <a:buFont typeface="Symbol" panose="05050102010706020507" pitchFamily="18" charset="2"/>
              <a:buNone/>
              <a:defRPr/>
            </a:pPr>
            <a:endParaRPr lang="en-US" altLang="zh-CN" sz="800" b="1" dirty="0">
              <a:ea typeface="楷体" pitchFamily="49" charset="-122"/>
              <a:cs typeface="Times New Roman" pitchFamily="18" charset="0"/>
            </a:endParaRPr>
          </a:p>
          <a:p>
            <a:pPr eaLnBrk="1" hangingPunct="1">
              <a:lnSpc>
                <a:spcPts val="3500"/>
              </a:lnSpc>
              <a:defRPr/>
            </a:pPr>
            <a:endParaRPr lang="en-US" altLang="zh-CN" sz="800" b="1" dirty="0">
              <a:ea typeface="楷体" pitchFamily="49" charset="-122"/>
              <a:cs typeface="Times New Roman" pitchFamily="18" charset="0"/>
            </a:endParaRPr>
          </a:p>
          <a:p>
            <a:pPr eaLnBrk="1" hangingPunct="1">
              <a:lnSpc>
                <a:spcPts val="3000"/>
              </a:lnSpc>
              <a:defRPr/>
            </a:pPr>
            <a:endParaRPr lang="en-US" altLang="zh-CN" sz="800" b="1" dirty="0">
              <a:ea typeface="楷体" pitchFamily="49" charset="-122"/>
              <a:cs typeface="Times New Roman" pitchFamily="18" charset="0"/>
            </a:endParaRPr>
          </a:p>
          <a:p>
            <a:pPr eaLnBrk="1" hangingPunct="1">
              <a:lnSpc>
                <a:spcPts val="3000"/>
              </a:lnSpc>
              <a:buClrTx/>
              <a:buFont typeface="Wingdings" pitchFamily="2" charset="2"/>
              <a:buChar char="Ø"/>
              <a:defRPr/>
            </a:pPr>
            <a:endParaRPr lang="en-US" altLang="zh-CN" sz="800" b="1" dirty="0">
              <a:solidFill>
                <a:schemeClr val="tx1"/>
              </a:solidFill>
              <a:latin typeface="+mn-ea"/>
              <a:cs typeface="Times New Roman" pitchFamily="18" charset="0"/>
            </a:endParaRPr>
          </a:p>
          <a:p>
            <a:pPr eaLnBrk="1" hangingPunct="1">
              <a:lnSpc>
                <a:spcPts val="2800"/>
              </a:lnSpc>
              <a:buClrTx/>
              <a:buFont typeface="Wingdings" pitchFamily="2" charset="2"/>
              <a:buChar char="Ø"/>
              <a:defRPr/>
            </a:pPr>
            <a:endParaRPr lang="en-US" altLang="zh-CN" sz="800" b="1" dirty="0">
              <a:solidFill>
                <a:schemeClr val="tx1"/>
              </a:solidFill>
              <a:latin typeface="+mn-ea"/>
              <a:cs typeface="Times New Roman" pitchFamily="18" charset="0"/>
            </a:endParaRPr>
          </a:p>
          <a:p>
            <a:pPr eaLnBrk="1" hangingPunct="1">
              <a:lnSpc>
                <a:spcPts val="2800"/>
              </a:lnSpc>
              <a:buClrTx/>
              <a:buFont typeface="Wingdings" pitchFamily="2" charset="2"/>
              <a:buChar char="Ø"/>
              <a:defRPr/>
            </a:pPr>
            <a:r>
              <a:rPr lang="zh-CN" altLang="en-US" b="1" dirty="0">
                <a:solidFill>
                  <a:schemeClr val="tx1"/>
                </a:solidFill>
                <a:latin typeface="+mn-ea"/>
                <a:cs typeface="Times New Roman" pitchFamily="18" charset="0"/>
              </a:rPr>
              <a:t>什么时候使用</a:t>
            </a:r>
            <a:r>
              <a:rPr lang="en-US" altLang="zh-CN" b="1" i="1" dirty="0">
                <a:solidFill>
                  <a:schemeClr val="tx1"/>
                </a:solidFill>
                <a:cs typeface="Times New Roman" pitchFamily="18" charset="0"/>
              </a:rPr>
              <a:t>ε</a:t>
            </a:r>
            <a:r>
              <a:rPr lang="zh-CN" altLang="en-US" b="1" dirty="0">
                <a:solidFill>
                  <a:schemeClr val="tx1"/>
                </a:solidFill>
                <a:latin typeface="+mn-ea"/>
                <a:cs typeface="Times New Roman" pitchFamily="18" charset="0"/>
              </a:rPr>
              <a:t>产生式？</a:t>
            </a:r>
            <a:endParaRPr lang="en-US" altLang="zh-CN" b="1" dirty="0">
              <a:solidFill>
                <a:schemeClr val="tx1"/>
              </a:solidFill>
              <a:latin typeface="+mn-ea"/>
              <a:cs typeface="Times New Roman" pitchFamily="18" charset="0"/>
            </a:endParaRPr>
          </a:p>
          <a:p>
            <a:pPr lvl="1" eaLnBrk="1" hangingPunct="1">
              <a:lnSpc>
                <a:spcPts val="2600"/>
              </a:lnSpc>
              <a:buClrTx/>
              <a:buFont typeface="Wingdings" pitchFamily="2" charset="2"/>
              <a:buChar char="Ø"/>
              <a:defRPr/>
            </a:pPr>
            <a:r>
              <a:rPr lang="zh-CN" altLang="en-US" sz="2000" b="1" dirty="0">
                <a:solidFill>
                  <a:schemeClr val="tx1"/>
                </a:solidFill>
                <a:latin typeface="+mn-ea"/>
                <a:cs typeface="Times New Roman" pitchFamily="18" charset="0"/>
              </a:rPr>
              <a:t>如果当前某</a:t>
            </a:r>
            <a:r>
              <a:rPr lang="zh-CN" altLang="en-US" sz="2000" b="1" dirty="0">
                <a:solidFill>
                  <a:schemeClr val="tx2">
                    <a:lumMod val="60000"/>
                    <a:lumOff val="40000"/>
                  </a:schemeClr>
                </a:solidFill>
                <a:latin typeface="+mn-ea"/>
                <a:cs typeface="Times New Roman" pitchFamily="18" charset="0"/>
              </a:rPr>
              <a:t>非终结符</a:t>
            </a:r>
            <a:r>
              <a:rPr lang="en-US" altLang="zh-CN" sz="2000" i="1" dirty="0">
                <a:solidFill>
                  <a:schemeClr val="tx2">
                    <a:lumMod val="60000"/>
                    <a:lumOff val="40000"/>
                  </a:schemeClr>
                </a:solidFill>
                <a:cs typeface="Times New Roman" pitchFamily="18" charset="0"/>
              </a:rPr>
              <a:t>A</a:t>
            </a:r>
            <a:r>
              <a:rPr lang="zh-CN" altLang="en-US" sz="2000" b="1" dirty="0">
                <a:solidFill>
                  <a:schemeClr val="tx1"/>
                </a:solidFill>
                <a:latin typeface="+mn-ea"/>
                <a:cs typeface="Times New Roman" pitchFamily="18" charset="0"/>
              </a:rPr>
              <a:t>与当前</a:t>
            </a:r>
            <a:r>
              <a:rPr lang="zh-CN" altLang="en-US" sz="2000" b="1" dirty="0">
                <a:solidFill>
                  <a:schemeClr val="tx2">
                    <a:lumMod val="60000"/>
                    <a:lumOff val="40000"/>
                  </a:schemeClr>
                </a:solidFill>
                <a:latin typeface="+mn-ea"/>
                <a:cs typeface="Times New Roman" pitchFamily="18" charset="0"/>
              </a:rPr>
              <a:t>输入符</a:t>
            </a:r>
            <a:r>
              <a:rPr lang="en-US" altLang="zh-CN" sz="2000" b="1" i="1" dirty="0">
                <a:solidFill>
                  <a:schemeClr val="tx2">
                    <a:lumMod val="60000"/>
                    <a:lumOff val="40000"/>
                  </a:schemeClr>
                </a:solidFill>
                <a:cs typeface="Times New Roman" pitchFamily="18" charset="0"/>
              </a:rPr>
              <a:t>a</a:t>
            </a:r>
            <a:r>
              <a:rPr lang="zh-CN" altLang="en-US" sz="2000" b="1" dirty="0">
                <a:solidFill>
                  <a:srgbClr val="0070C0"/>
                </a:solidFill>
                <a:latin typeface="+mn-ea"/>
                <a:cs typeface="Times New Roman" pitchFamily="18" charset="0"/>
              </a:rPr>
              <a:t>不匹配</a:t>
            </a:r>
            <a:r>
              <a:rPr lang="zh-CN" altLang="en-US" sz="2000" b="1" dirty="0">
                <a:solidFill>
                  <a:schemeClr val="tx1"/>
                </a:solidFill>
                <a:latin typeface="+mn-ea"/>
                <a:cs typeface="Times New Roman" pitchFamily="18" charset="0"/>
              </a:rPr>
              <a:t>时，若</a:t>
            </a:r>
            <a:r>
              <a:rPr lang="zh-CN" altLang="en-US" sz="2000" b="1" dirty="0">
                <a:solidFill>
                  <a:schemeClr val="tx2">
                    <a:lumMod val="60000"/>
                    <a:lumOff val="40000"/>
                  </a:schemeClr>
                </a:solidFill>
                <a:latin typeface="+mn-ea"/>
                <a:cs typeface="Times New Roman" pitchFamily="18" charset="0"/>
              </a:rPr>
              <a:t>存在</a:t>
            </a:r>
            <a:r>
              <a:rPr lang="en-US" altLang="zh-CN" sz="2000" b="1" i="1" dirty="0" err="1">
                <a:solidFill>
                  <a:schemeClr val="tx2">
                    <a:lumMod val="60000"/>
                    <a:lumOff val="40000"/>
                  </a:schemeClr>
                </a:solidFill>
                <a:cs typeface="Times New Roman" pitchFamily="18" charset="0"/>
              </a:rPr>
              <a:t>A</a:t>
            </a:r>
            <a:r>
              <a:rPr lang="en-US" altLang="zh-CN" sz="2000" b="1" dirty="0" err="1">
                <a:solidFill>
                  <a:schemeClr val="tx2">
                    <a:lumMod val="60000"/>
                    <a:lumOff val="40000"/>
                  </a:schemeClr>
                </a:solidFill>
                <a:cs typeface="Times New Roman" pitchFamily="18" charset="0"/>
              </a:rPr>
              <a:t>→</a:t>
            </a:r>
            <a:r>
              <a:rPr lang="en-US" altLang="zh-CN" sz="2000" b="1" i="1" dirty="0" err="1">
                <a:solidFill>
                  <a:schemeClr val="tx2">
                    <a:lumMod val="60000"/>
                    <a:lumOff val="40000"/>
                  </a:schemeClr>
                </a:solidFill>
                <a:cs typeface="Times New Roman" pitchFamily="18" charset="0"/>
              </a:rPr>
              <a:t>ε</a:t>
            </a:r>
            <a:r>
              <a:rPr lang="zh-CN" altLang="en-US" sz="2000" b="1" dirty="0">
                <a:solidFill>
                  <a:schemeClr val="tx1"/>
                </a:solidFill>
                <a:latin typeface="+mn-ea"/>
                <a:cs typeface="Times New Roman" pitchFamily="18" charset="0"/>
              </a:rPr>
              <a:t>，可以通过</a:t>
            </a:r>
            <a:r>
              <a:rPr lang="zh-CN" altLang="en-US" sz="2000" b="1" dirty="0">
                <a:solidFill>
                  <a:srgbClr val="0070C0"/>
                </a:solidFill>
                <a:latin typeface="+mn-ea"/>
                <a:cs typeface="Times New Roman" pitchFamily="18" charset="0"/>
              </a:rPr>
              <a:t>检查</a:t>
            </a:r>
            <a:r>
              <a:rPr lang="en-US" altLang="zh-CN" sz="2000" b="1" i="1" dirty="0">
                <a:solidFill>
                  <a:srgbClr val="0070C0"/>
                </a:solidFill>
                <a:cs typeface="Times New Roman" pitchFamily="18" charset="0"/>
              </a:rPr>
              <a:t>a</a:t>
            </a:r>
            <a:r>
              <a:rPr lang="zh-CN" altLang="en-US" sz="2000" b="1" dirty="0">
                <a:solidFill>
                  <a:srgbClr val="0070C0"/>
                </a:solidFill>
                <a:latin typeface="+mn-ea"/>
                <a:cs typeface="Times New Roman" pitchFamily="18" charset="0"/>
              </a:rPr>
              <a:t>是否可以出现在 </a:t>
            </a:r>
            <a:r>
              <a:rPr lang="en-US" altLang="zh-CN" sz="2000" b="1" i="1" dirty="0">
                <a:solidFill>
                  <a:srgbClr val="0070C0"/>
                </a:solidFill>
                <a:cs typeface="Times New Roman" pitchFamily="18" charset="0"/>
              </a:rPr>
              <a:t>A</a:t>
            </a:r>
            <a:r>
              <a:rPr lang="zh-CN" altLang="en-US" sz="2000" b="1" dirty="0">
                <a:solidFill>
                  <a:srgbClr val="0070C0"/>
                </a:solidFill>
                <a:latin typeface="+mn-ea"/>
                <a:cs typeface="Times New Roman" pitchFamily="18" charset="0"/>
              </a:rPr>
              <a:t>的后面</a:t>
            </a:r>
            <a:r>
              <a:rPr lang="zh-CN" altLang="en-US" sz="2000" b="1" dirty="0">
                <a:solidFill>
                  <a:schemeClr val="tx1"/>
                </a:solidFill>
                <a:latin typeface="+mn-ea"/>
                <a:cs typeface="Times New Roman" pitchFamily="18" charset="0"/>
              </a:rPr>
              <a:t>，来决定</a:t>
            </a:r>
            <a:r>
              <a:rPr lang="zh-CN" altLang="en-US" sz="2000" b="1" dirty="0">
                <a:solidFill>
                  <a:schemeClr val="tx2">
                    <a:lumMod val="60000"/>
                    <a:lumOff val="40000"/>
                  </a:schemeClr>
                </a:solidFill>
                <a:latin typeface="+mn-ea"/>
                <a:cs typeface="Times New Roman" pitchFamily="18" charset="0"/>
              </a:rPr>
              <a:t>是否使用产生式 </a:t>
            </a:r>
            <a:r>
              <a:rPr lang="en-US" altLang="zh-CN" sz="2000" b="1" i="1" dirty="0" err="1">
                <a:solidFill>
                  <a:schemeClr val="tx2">
                    <a:lumMod val="60000"/>
                    <a:lumOff val="40000"/>
                  </a:schemeClr>
                </a:solidFill>
                <a:cs typeface="Times New Roman" pitchFamily="18" charset="0"/>
              </a:rPr>
              <a:t>A</a:t>
            </a:r>
            <a:r>
              <a:rPr lang="en-US" altLang="zh-CN" sz="2000" b="1" dirty="0" err="1">
                <a:solidFill>
                  <a:schemeClr val="tx2">
                    <a:lumMod val="60000"/>
                    <a:lumOff val="40000"/>
                  </a:schemeClr>
                </a:solidFill>
                <a:cs typeface="Times New Roman" pitchFamily="18" charset="0"/>
              </a:rPr>
              <a:t>→</a:t>
            </a:r>
            <a:r>
              <a:rPr lang="en-US" altLang="zh-CN" sz="2000" b="1" i="1" dirty="0" err="1">
                <a:solidFill>
                  <a:schemeClr val="tx2">
                    <a:lumMod val="60000"/>
                    <a:lumOff val="40000"/>
                  </a:schemeClr>
                </a:solidFill>
                <a:cs typeface="Times New Roman" pitchFamily="18" charset="0"/>
              </a:rPr>
              <a:t>ε</a:t>
            </a:r>
            <a:r>
              <a:rPr lang="zh-CN" altLang="en-US" sz="2000" b="1" dirty="0">
                <a:solidFill>
                  <a:schemeClr val="tx1"/>
                </a:solidFill>
                <a:latin typeface="+mn-ea"/>
                <a:cs typeface="Times New Roman" pitchFamily="18" charset="0"/>
              </a:rPr>
              <a:t>（若文法中无 </a:t>
            </a:r>
            <a:r>
              <a:rPr lang="en-US" altLang="zh-CN" sz="2000" b="1" i="1" dirty="0" err="1">
                <a:solidFill>
                  <a:schemeClr val="tx1"/>
                </a:solidFill>
                <a:cs typeface="Times New Roman" pitchFamily="18" charset="0"/>
              </a:rPr>
              <a:t>A</a:t>
            </a:r>
            <a:r>
              <a:rPr lang="en-US" altLang="zh-CN" sz="2000" b="1" dirty="0" err="1">
                <a:solidFill>
                  <a:schemeClr val="tx1"/>
                </a:solidFill>
                <a:cs typeface="Times New Roman" pitchFamily="18" charset="0"/>
              </a:rPr>
              <a:t>→</a:t>
            </a:r>
            <a:r>
              <a:rPr lang="en-US" altLang="zh-CN" sz="2000" b="1" i="1" dirty="0" err="1">
                <a:solidFill>
                  <a:schemeClr val="tx1"/>
                </a:solidFill>
                <a:cs typeface="Times New Roman" pitchFamily="18" charset="0"/>
              </a:rPr>
              <a:t>ε</a:t>
            </a:r>
            <a:r>
              <a:rPr lang="zh-CN" altLang="en-US" sz="2000" b="1" dirty="0">
                <a:solidFill>
                  <a:schemeClr val="tx1"/>
                </a:solidFill>
                <a:cs typeface="Times New Roman" pitchFamily="18" charset="0"/>
              </a:rPr>
              <a:t> </a:t>
            </a:r>
            <a:r>
              <a:rPr lang="zh-CN" altLang="en-US" sz="2000" b="1" dirty="0">
                <a:solidFill>
                  <a:schemeClr val="tx1"/>
                </a:solidFill>
                <a:latin typeface="+mn-ea"/>
                <a:cs typeface="Times New Roman" pitchFamily="18" charset="0"/>
              </a:rPr>
              <a:t>，或</a:t>
            </a:r>
            <a:r>
              <a:rPr lang="en-US" altLang="zh-CN" sz="2000" b="1" dirty="0">
                <a:solidFill>
                  <a:schemeClr val="tx1"/>
                </a:solidFill>
                <a:latin typeface="+mn-ea"/>
                <a:cs typeface="Times New Roman" pitchFamily="18" charset="0"/>
              </a:rPr>
              <a:t>a</a:t>
            </a:r>
            <a:r>
              <a:rPr lang="zh-CN" altLang="en-US" sz="2000" b="1" dirty="0">
                <a:solidFill>
                  <a:schemeClr val="tx1"/>
                </a:solidFill>
                <a:latin typeface="+mn-ea"/>
                <a:cs typeface="Times New Roman" pitchFamily="18" charset="0"/>
              </a:rPr>
              <a:t>不可以出现在</a:t>
            </a:r>
            <a:r>
              <a:rPr lang="en-US" altLang="zh-CN" sz="2000" b="1" dirty="0">
                <a:solidFill>
                  <a:schemeClr val="tx1"/>
                </a:solidFill>
                <a:latin typeface="+mn-ea"/>
                <a:cs typeface="Times New Roman" pitchFamily="18" charset="0"/>
              </a:rPr>
              <a:t>A</a:t>
            </a:r>
            <a:r>
              <a:rPr lang="zh-CN" altLang="en-US" sz="2000" b="1" dirty="0">
                <a:solidFill>
                  <a:schemeClr val="tx1"/>
                </a:solidFill>
                <a:latin typeface="+mn-ea"/>
                <a:cs typeface="Times New Roman" pitchFamily="18" charset="0"/>
              </a:rPr>
              <a:t>的后面，则应报错）</a:t>
            </a:r>
          </a:p>
        </p:txBody>
      </p:sp>
      <p:sp>
        <p:nvSpPr>
          <p:cNvPr id="17" name="矩形 16">
            <a:extLst>
              <a:ext uri="{FF2B5EF4-FFF2-40B4-BE49-F238E27FC236}">
                <a16:creationId xmlns:a16="http://schemas.microsoft.com/office/drawing/2014/main" id="{278348E4-225E-4187-9EFE-762E1B7D0A68}"/>
              </a:ext>
            </a:extLst>
          </p:cNvPr>
          <p:cNvSpPr/>
          <p:nvPr/>
        </p:nvSpPr>
        <p:spPr>
          <a:xfrm>
            <a:off x="3979366" y="1300163"/>
            <a:ext cx="4103687" cy="17907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3796" name="Rectangle 4">
            <a:extLst>
              <a:ext uri="{FF2B5EF4-FFF2-40B4-BE49-F238E27FC236}">
                <a16:creationId xmlns:a16="http://schemas.microsoft.com/office/drawing/2014/main" id="{48F8ED5B-1D36-4B9E-90BD-F830B8986B3E}"/>
              </a:ext>
            </a:extLst>
          </p:cNvPr>
          <p:cNvSpPr>
            <a:spLocks noGrp="1" noChangeArrowheads="1"/>
          </p:cNvSpPr>
          <p:nvPr>
            <p:ph sz="half" idx="4294967295"/>
          </p:nvPr>
        </p:nvSpPr>
        <p:spPr>
          <a:xfrm>
            <a:off x="3979366" y="714375"/>
            <a:ext cx="4103687" cy="574675"/>
          </a:xfrm>
          <a:solidFill>
            <a:schemeClr val="accent2">
              <a:lumMod val="40000"/>
              <a:lumOff val="60000"/>
            </a:schemeClr>
          </a:solidFill>
          <a:ln w="12700">
            <a:solidFill>
              <a:schemeClr val="tx1"/>
            </a:solidFill>
          </a:ln>
        </p:spPr>
        <p:txBody>
          <a:bodyPr/>
          <a:lstStyle/>
          <a:p>
            <a:pPr eaLnBrk="1" hangingPunct="1">
              <a:buClrTx/>
              <a:buFont typeface="Wingdings" pitchFamily="2" charset="2"/>
              <a:buChar char="Ø"/>
              <a:defRPr/>
            </a:pPr>
            <a:r>
              <a:rPr lang="zh-CN" altLang="en-US" b="1" dirty="0">
                <a:solidFill>
                  <a:schemeClr val="tx1"/>
                </a:solidFill>
                <a:latin typeface="+mn-ea"/>
                <a:cs typeface="Times New Roman" pitchFamily="18" charset="0"/>
              </a:rPr>
              <a:t>输入</a:t>
            </a:r>
            <a:r>
              <a:rPr lang="en-US" altLang="zh-CN" sz="2000" dirty="0">
                <a:latin typeface="Times New Roman" pitchFamily="18" charset="0"/>
                <a:ea typeface="楷体_GB2312"/>
                <a:cs typeface="Times New Roman" pitchFamily="18" charset="0"/>
              </a:rPr>
              <a:t>	    </a:t>
            </a:r>
            <a:r>
              <a:rPr lang="en-US" altLang="zh-CN" b="1" i="1" dirty="0">
                <a:solidFill>
                  <a:schemeClr val="tx1"/>
                </a:solidFill>
                <a:latin typeface="Times New Roman" pitchFamily="18" charset="0"/>
                <a:ea typeface="楷体_GB2312"/>
                <a:cs typeface="Times New Roman" pitchFamily="18" charset="0"/>
              </a:rPr>
              <a:t>a d a e</a:t>
            </a:r>
          </a:p>
          <a:p>
            <a:pPr eaLnBrk="1" hangingPunct="1">
              <a:defRPr/>
            </a:pPr>
            <a:endParaRPr lang="en-US" altLang="zh-CN" dirty="0">
              <a:latin typeface="Times New Roman" pitchFamily="18" charset="0"/>
              <a:ea typeface="楷体_GB2312"/>
              <a:cs typeface="Times New Roman" pitchFamily="18" charset="0"/>
            </a:endParaRPr>
          </a:p>
          <a:p>
            <a:pPr eaLnBrk="1" hangingPunct="1">
              <a:buClrTx/>
              <a:buFont typeface="Wingdings" pitchFamily="2" charset="2"/>
              <a:buChar char="Ø"/>
              <a:defRPr/>
            </a:pPr>
            <a:r>
              <a:rPr lang="zh-CN" altLang="en-US" sz="2500" b="1" dirty="0">
                <a:solidFill>
                  <a:schemeClr val="tx1"/>
                </a:solidFill>
                <a:latin typeface="+mn-ea"/>
                <a:cs typeface="Times New Roman" pitchFamily="18" charset="0"/>
              </a:rPr>
              <a:t>推导</a:t>
            </a:r>
            <a:endParaRPr lang="en-US" altLang="zh-CN" sz="2500" b="1" dirty="0">
              <a:solidFill>
                <a:schemeClr val="tx1"/>
              </a:solidFill>
              <a:latin typeface="+mn-ea"/>
              <a:cs typeface="Times New Roman" pitchFamily="18" charset="0"/>
            </a:endParaRPr>
          </a:p>
          <a:p>
            <a:pPr eaLnBrk="1" hangingPunct="1">
              <a:defRPr/>
            </a:pPr>
            <a:endParaRPr lang="zh-CN" altLang="en-US" i="1" dirty="0">
              <a:latin typeface="Times New Roman" pitchFamily="18" charset="0"/>
              <a:ea typeface="楷体_GB2312"/>
              <a:cs typeface="Times New Roman" pitchFamily="18" charset="0"/>
            </a:endParaRPr>
          </a:p>
        </p:txBody>
      </p:sp>
      <p:sp>
        <p:nvSpPr>
          <p:cNvPr id="2" name="矩形 1">
            <a:extLst>
              <a:ext uri="{FF2B5EF4-FFF2-40B4-BE49-F238E27FC236}">
                <a16:creationId xmlns:a16="http://schemas.microsoft.com/office/drawing/2014/main" id="{4DEBC075-EE49-4172-9404-81399BC72C56}"/>
              </a:ext>
            </a:extLst>
          </p:cNvPr>
          <p:cNvSpPr/>
          <p:nvPr/>
        </p:nvSpPr>
        <p:spPr>
          <a:xfrm>
            <a:off x="1067891" y="714375"/>
            <a:ext cx="2928937" cy="2366963"/>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4998" name="Rectangle 2">
            <a:extLst>
              <a:ext uri="{FF2B5EF4-FFF2-40B4-BE49-F238E27FC236}">
                <a16:creationId xmlns:a16="http://schemas.microsoft.com/office/drawing/2014/main" id="{6F833C60-5A88-4CB8-9A75-516373775BD1}"/>
              </a:ext>
            </a:extLst>
          </p:cNvPr>
          <p:cNvSpPr>
            <a:spLocks noGrp="1" noChangeArrowheads="1"/>
          </p:cNvSpPr>
          <p:nvPr>
            <p:ph type="title"/>
          </p:nvPr>
        </p:nvSpPr>
        <p:spPr>
          <a:xfrm>
            <a:off x="755650" y="268288"/>
            <a:ext cx="7931150" cy="358775"/>
          </a:xfrm>
        </p:spPr>
        <p:txBody>
          <a:bodyPr/>
          <a:lstStyle/>
          <a:p>
            <a:pPr eaLnBrk="1" hangingPunct="1"/>
            <a:r>
              <a:rPr lang="zh-CN" altLang="en-US" sz="3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例：文法</a:t>
            </a:r>
          </a:p>
        </p:txBody>
      </p:sp>
      <p:sp>
        <p:nvSpPr>
          <p:cNvPr id="710663" name="Line 7">
            <a:extLst>
              <a:ext uri="{FF2B5EF4-FFF2-40B4-BE49-F238E27FC236}">
                <a16:creationId xmlns:a16="http://schemas.microsoft.com/office/drawing/2014/main" id="{A5EE152C-3C5A-4C50-A9D7-3A0F467E4BAA}"/>
              </a:ext>
            </a:extLst>
          </p:cNvPr>
          <p:cNvSpPr>
            <a:spLocks noChangeShapeType="1"/>
          </p:cNvSpPr>
          <p:nvPr/>
        </p:nvSpPr>
        <p:spPr bwMode="auto">
          <a:xfrm flipV="1">
            <a:off x="5347791" y="1108075"/>
            <a:ext cx="0" cy="16351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0664" name="Line 8">
            <a:extLst>
              <a:ext uri="{FF2B5EF4-FFF2-40B4-BE49-F238E27FC236}">
                <a16:creationId xmlns:a16="http://schemas.microsoft.com/office/drawing/2014/main" id="{362F2867-56E7-4130-8FBC-BC9E49A1802D}"/>
              </a:ext>
            </a:extLst>
          </p:cNvPr>
          <p:cNvSpPr>
            <a:spLocks noChangeShapeType="1"/>
          </p:cNvSpPr>
          <p:nvPr/>
        </p:nvSpPr>
        <p:spPr bwMode="auto">
          <a:xfrm flipV="1">
            <a:off x="5563691" y="1108075"/>
            <a:ext cx="0" cy="16192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0665" name="Line 9">
            <a:extLst>
              <a:ext uri="{FF2B5EF4-FFF2-40B4-BE49-F238E27FC236}">
                <a16:creationId xmlns:a16="http://schemas.microsoft.com/office/drawing/2014/main" id="{DCFF091A-8ED7-4681-8448-79BA7E52B4D5}"/>
              </a:ext>
            </a:extLst>
          </p:cNvPr>
          <p:cNvSpPr>
            <a:spLocks noChangeShapeType="1"/>
          </p:cNvSpPr>
          <p:nvPr/>
        </p:nvSpPr>
        <p:spPr bwMode="auto">
          <a:xfrm flipV="1">
            <a:off x="5797053" y="1108075"/>
            <a:ext cx="0" cy="16192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5002" name="矩形 2">
            <a:extLst>
              <a:ext uri="{FF2B5EF4-FFF2-40B4-BE49-F238E27FC236}">
                <a16:creationId xmlns:a16="http://schemas.microsoft.com/office/drawing/2014/main" id="{4F25ADB7-7F40-45E0-8E3E-1FA0CEB597D6}"/>
              </a:ext>
            </a:extLst>
          </p:cNvPr>
          <p:cNvSpPr>
            <a:spLocks noChangeArrowheads="1"/>
          </p:cNvSpPr>
          <p:nvPr/>
        </p:nvSpPr>
        <p:spPr bwMode="auto">
          <a:xfrm>
            <a:off x="2050553" y="714375"/>
            <a:ext cx="1928813"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ts val="2500"/>
              </a:lnSpc>
              <a:buFont typeface="宋体" panose="02010600030101010101" pitchFamily="2" charset="-122"/>
              <a:buAutoNum type="circleNumDbPlain"/>
            </a:pPr>
            <a:r>
              <a:rPr lang="en-US" altLang="zh-CN" sz="2000" b="1">
                <a:latin typeface="Times New Roman" panose="02020603050405020304" pitchFamily="18" charset="0"/>
                <a:ea typeface="楷体_GB2312"/>
                <a:cs typeface="Times New Roman" panose="02020603050405020304" pitchFamily="18" charset="0"/>
              </a:rPr>
              <a:t> </a:t>
            </a:r>
            <a:r>
              <a:rPr lang="en-US" altLang="zh-CN" sz="2000" b="1" i="1">
                <a:latin typeface="Times New Roman" panose="02020603050405020304" pitchFamily="18" charset="0"/>
                <a:ea typeface="楷体_GB2312"/>
                <a:cs typeface="Times New Roman" panose="02020603050405020304" pitchFamily="18" charset="0"/>
              </a:rPr>
              <a:t>S → aBCD</a:t>
            </a:r>
          </a:p>
          <a:p>
            <a:pPr eaLnBrk="1" hangingPunct="1">
              <a:lnSpc>
                <a:spcPts val="2500"/>
              </a:lnSpc>
              <a:buFont typeface="宋体" panose="02010600030101010101" pitchFamily="2" charset="-122"/>
              <a:buAutoNum type="circleNumDbPlain"/>
            </a:pPr>
            <a:r>
              <a:rPr lang="en-US" altLang="zh-CN" sz="2000" b="1">
                <a:latin typeface="Times New Roman" panose="02020603050405020304" pitchFamily="18" charset="0"/>
                <a:ea typeface="楷体_GB2312"/>
                <a:cs typeface="Times New Roman" panose="02020603050405020304" pitchFamily="18" charset="0"/>
              </a:rPr>
              <a:t> </a:t>
            </a:r>
            <a:r>
              <a:rPr lang="en-US" altLang="zh-CN" sz="2000" b="1" i="1">
                <a:latin typeface="Times New Roman" panose="02020603050405020304" pitchFamily="18" charset="0"/>
                <a:ea typeface="楷体_GB2312"/>
                <a:cs typeface="Times New Roman" panose="02020603050405020304" pitchFamily="18" charset="0"/>
              </a:rPr>
              <a:t>B → bC  </a:t>
            </a:r>
          </a:p>
          <a:p>
            <a:pPr eaLnBrk="1" hangingPunct="1">
              <a:lnSpc>
                <a:spcPts val="2500"/>
              </a:lnSpc>
              <a:buFont typeface="宋体" panose="02010600030101010101" pitchFamily="2" charset="-122"/>
              <a:buAutoNum type="circleNumDbPlain"/>
            </a:pPr>
            <a:r>
              <a:rPr lang="en-US" altLang="zh-CN" sz="2000" b="1">
                <a:latin typeface="Times New Roman" panose="02020603050405020304" pitchFamily="18" charset="0"/>
                <a:ea typeface="楷体_GB2312"/>
                <a:cs typeface="Times New Roman" panose="02020603050405020304" pitchFamily="18" charset="0"/>
              </a:rPr>
              <a:t> </a:t>
            </a:r>
            <a:r>
              <a:rPr lang="en-US" altLang="zh-CN" sz="2000" b="1" i="1">
                <a:latin typeface="Times New Roman" panose="02020603050405020304" pitchFamily="18" charset="0"/>
                <a:ea typeface="楷体_GB2312"/>
                <a:cs typeface="Times New Roman" panose="02020603050405020304" pitchFamily="18" charset="0"/>
              </a:rPr>
              <a:t>B → dB </a:t>
            </a:r>
          </a:p>
          <a:p>
            <a:pPr eaLnBrk="1" hangingPunct="1">
              <a:lnSpc>
                <a:spcPts val="2500"/>
              </a:lnSpc>
              <a:buFont typeface="宋体" panose="02010600030101010101" pitchFamily="2" charset="-122"/>
              <a:buAutoNum type="circleNumDbPlain"/>
            </a:pPr>
            <a:r>
              <a:rPr lang="en-US" altLang="zh-CN" sz="2000" b="1">
                <a:latin typeface="Times New Roman" panose="02020603050405020304" pitchFamily="18" charset="0"/>
                <a:ea typeface="楷体_GB2312"/>
                <a:cs typeface="Times New Roman" panose="02020603050405020304" pitchFamily="18" charset="0"/>
              </a:rPr>
              <a:t> </a:t>
            </a:r>
            <a:r>
              <a:rPr lang="en-US" altLang="zh-CN" sz="2000" b="1" i="1">
                <a:latin typeface="Times New Roman" panose="02020603050405020304" pitchFamily="18" charset="0"/>
                <a:ea typeface="楷体_GB2312"/>
                <a:cs typeface="Times New Roman" panose="02020603050405020304" pitchFamily="18" charset="0"/>
              </a:rPr>
              <a:t>B → </a:t>
            </a:r>
            <a:r>
              <a:rPr lang="en-US" altLang="zh-CN" sz="2000" b="1" i="1">
                <a:latin typeface="Times New Roman" panose="02020603050405020304" pitchFamily="18" charset="0"/>
                <a:ea typeface="楷体" panose="02010609060101010101" pitchFamily="49" charset="-122"/>
                <a:cs typeface="Times New Roman" panose="02020603050405020304" pitchFamily="18" charset="0"/>
              </a:rPr>
              <a:t>ε</a:t>
            </a:r>
            <a:r>
              <a:rPr lang="en-US" altLang="zh-CN" sz="2000" b="1" i="1">
                <a:latin typeface="Times New Roman" panose="02020603050405020304" pitchFamily="18" charset="0"/>
                <a:ea typeface="楷体_GB2312"/>
                <a:cs typeface="Times New Roman" panose="02020603050405020304" pitchFamily="18" charset="0"/>
              </a:rPr>
              <a:t>  </a:t>
            </a:r>
          </a:p>
          <a:p>
            <a:pPr eaLnBrk="1" hangingPunct="1">
              <a:lnSpc>
                <a:spcPts val="2500"/>
              </a:lnSpc>
              <a:buFont typeface="宋体" panose="02010600030101010101" pitchFamily="2" charset="-122"/>
              <a:buAutoNum type="circleNumDbPlain"/>
            </a:pPr>
            <a:r>
              <a:rPr lang="en-US" altLang="zh-CN" sz="2000" b="1">
                <a:latin typeface="Times New Roman" panose="02020603050405020304" pitchFamily="18" charset="0"/>
                <a:ea typeface="楷体_GB2312"/>
                <a:cs typeface="Times New Roman" panose="02020603050405020304" pitchFamily="18" charset="0"/>
              </a:rPr>
              <a:t> </a:t>
            </a:r>
            <a:r>
              <a:rPr lang="en-US" altLang="zh-CN" sz="2000" b="1" i="1">
                <a:latin typeface="Times New Roman" panose="02020603050405020304" pitchFamily="18" charset="0"/>
                <a:ea typeface="楷体_GB2312"/>
                <a:cs typeface="Times New Roman" panose="02020603050405020304" pitchFamily="18" charset="0"/>
              </a:rPr>
              <a:t>C → c</a:t>
            </a:r>
          </a:p>
          <a:p>
            <a:pPr eaLnBrk="1" hangingPunct="1">
              <a:lnSpc>
                <a:spcPts val="2500"/>
              </a:lnSpc>
              <a:buFont typeface="宋体" panose="02010600030101010101" pitchFamily="2" charset="-122"/>
              <a:buAutoNum type="circleNumDbPlain"/>
            </a:pPr>
            <a:r>
              <a:rPr lang="en-US" altLang="zh-CN" sz="2000" b="1">
                <a:latin typeface="Times New Roman" panose="02020603050405020304" pitchFamily="18" charset="0"/>
                <a:ea typeface="楷体_GB2312"/>
                <a:cs typeface="Times New Roman" panose="02020603050405020304" pitchFamily="18" charset="0"/>
              </a:rPr>
              <a:t> </a:t>
            </a:r>
            <a:r>
              <a:rPr lang="en-US" altLang="zh-CN" sz="2000" b="1" i="1">
                <a:latin typeface="Times New Roman" panose="02020603050405020304" pitchFamily="18" charset="0"/>
                <a:ea typeface="楷体_GB2312"/>
                <a:cs typeface="Times New Roman" panose="02020603050405020304" pitchFamily="18" charset="0"/>
              </a:rPr>
              <a:t>C → a</a:t>
            </a:r>
          </a:p>
          <a:p>
            <a:pPr eaLnBrk="1" hangingPunct="1">
              <a:lnSpc>
                <a:spcPts val="2500"/>
              </a:lnSpc>
              <a:buFont typeface="宋体" panose="02010600030101010101" pitchFamily="2" charset="-122"/>
              <a:buAutoNum type="circleNumDbPlain"/>
            </a:pPr>
            <a:r>
              <a:rPr lang="en-US" altLang="zh-CN" sz="2000" b="1">
                <a:latin typeface="Times New Roman" panose="02020603050405020304" pitchFamily="18" charset="0"/>
                <a:ea typeface="楷体_GB2312"/>
                <a:cs typeface="Times New Roman" panose="02020603050405020304" pitchFamily="18" charset="0"/>
              </a:rPr>
              <a:t> </a:t>
            </a:r>
            <a:r>
              <a:rPr lang="en-US" altLang="zh-CN" sz="2000" b="1" i="1">
                <a:latin typeface="Times New Roman" panose="02020603050405020304" pitchFamily="18" charset="0"/>
                <a:ea typeface="楷体_GB2312"/>
                <a:cs typeface="Times New Roman" panose="02020603050405020304" pitchFamily="18" charset="0"/>
              </a:rPr>
              <a:t>D → e</a:t>
            </a:r>
          </a:p>
        </p:txBody>
      </p:sp>
      <p:sp>
        <p:nvSpPr>
          <p:cNvPr id="13" name="Rectangle 4">
            <a:extLst>
              <a:ext uri="{FF2B5EF4-FFF2-40B4-BE49-F238E27FC236}">
                <a16:creationId xmlns:a16="http://schemas.microsoft.com/office/drawing/2014/main" id="{6A2754E5-AEE3-4DE5-88E1-DCD3E68BE2ED}"/>
              </a:ext>
            </a:extLst>
          </p:cNvPr>
          <p:cNvSpPr txBox="1">
            <a:spLocks noChangeArrowheads="1"/>
          </p:cNvSpPr>
          <p:nvPr/>
        </p:nvSpPr>
        <p:spPr bwMode="auto">
          <a:xfrm>
            <a:off x="5154116" y="1257300"/>
            <a:ext cx="1727200" cy="124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ts val="2000"/>
              </a:lnSpc>
              <a:spcBef>
                <a:spcPct val="20000"/>
              </a:spcBef>
              <a:buClr>
                <a:schemeClr val="folHlink"/>
              </a:buClr>
              <a:buSzPct val="60000"/>
              <a:buFont typeface="Wingdings" panose="05000000000000000000" pitchFamily="2" charset="2"/>
              <a:buNone/>
            </a:pPr>
            <a:r>
              <a:rPr lang="en-US" altLang="zh-CN" i="1" dirty="0">
                <a:latin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S</a:t>
            </a:r>
          </a:p>
          <a:p>
            <a:pPr>
              <a:lnSpc>
                <a:spcPts val="2000"/>
              </a:lnSpc>
              <a:spcBef>
                <a:spcPct val="20000"/>
              </a:spcBef>
              <a:buClr>
                <a:schemeClr val="folHlink"/>
              </a:buClr>
              <a:buSzPct val="60000"/>
              <a:buFont typeface="Wingdings" panose="05000000000000000000" pitchFamily="2" charset="2"/>
              <a:buNone/>
            </a:pPr>
            <a:r>
              <a:rPr kumimoji="1"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 </a:t>
            </a:r>
            <a:r>
              <a:rPr lang="en-US" altLang="zh-CN" b="1" i="1" dirty="0" err="1">
                <a:latin typeface="Times New Roman" panose="02020603050405020304" pitchFamily="18" charset="0"/>
                <a:cs typeface="Times New Roman" panose="02020603050405020304" pitchFamily="18" charset="0"/>
              </a:rPr>
              <a:t>a</a:t>
            </a:r>
            <a:r>
              <a:rPr lang="en-US" altLang="zh-CN" b="1" i="1" dirty="0" err="1">
                <a:solidFill>
                  <a:srgbClr val="0070C0"/>
                </a:solidFill>
                <a:latin typeface="Times New Roman" panose="02020603050405020304" pitchFamily="18" charset="0"/>
                <a:cs typeface="Times New Roman" panose="02020603050405020304" pitchFamily="18" charset="0"/>
              </a:rPr>
              <a:t>B</a:t>
            </a:r>
            <a:r>
              <a:rPr lang="en-US" altLang="zh-CN" b="1" i="1" dirty="0" err="1">
                <a:latin typeface="Times New Roman" panose="02020603050405020304" pitchFamily="18" charset="0"/>
                <a:cs typeface="Times New Roman" panose="02020603050405020304" pitchFamily="18" charset="0"/>
              </a:rPr>
              <a:t>CD</a:t>
            </a:r>
            <a:endParaRPr lang="en-US" altLang="zh-CN" b="1" i="1" dirty="0">
              <a:latin typeface="Times New Roman" panose="02020603050405020304" pitchFamily="18" charset="0"/>
              <a:cs typeface="Times New Roman" panose="02020603050405020304" pitchFamily="18" charset="0"/>
            </a:endParaRPr>
          </a:p>
          <a:p>
            <a:pPr>
              <a:lnSpc>
                <a:spcPts val="2000"/>
              </a:lnSpc>
              <a:spcBef>
                <a:spcPct val="20000"/>
              </a:spcBef>
              <a:buClr>
                <a:schemeClr val="folHlink"/>
              </a:buClr>
              <a:buSzPct val="60000"/>
              <a:buFont typeface="Wingdings" panose="05000000000000000000" pitchFamily="2" charset="2"/>
              <a:buNone/>
            </a:pPr>
            <a:r>
              <a:rPr kumimoji="1"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 </a:t>
            </a:r>
            <a:r>
              <a:rPr lang="en-US" altLang="zh-CN" b="1" i="1" dirty="0" err="1">
                <a:latin typeface="Times New Roman" panose="02020603050405020304" pitchFamily="18" charset="0"/>
                <a:cs typeface="Times New Roman" panose="02020603050405020304" pitchFamily="18" charset="0"/>
              </a:rPr>
              <a:t>a</a:t>
            </a:r>
            <a:r>
              <a:rPr lang="en-US" altLang="zh-CN" b="1" i="1" u="sng" dirty="0" err="1">
                <a:latin typeface="Times New Roman" panose="02020603050405020304" pitchFamily="18" charset="0"/>
                <a:cs typeface="Times New Roman" panose="02020603050405020304" pitchFamily="18" charset="0"/>
              </a:rPr>
              <a:t>d</a:t>
            </a:r>
            <a:r>
              <a:rPr lang="en-US" altLang="zh-CN" b="1" i="1" u="sng" dirty="0" err="1">
                <a:solidFill>
                  <a:srgbClr val="0070C0"/>
                </a:solidFill>
                <a:latin typeface="Times New Roman" panose="02020603050405020304" pitchFamily="18" charset="0"/>
                <a:cs typeface="Times New Roman" panose="02020603050405020304" pitchFamily="18" charset="0"/>
              </a:rPr>
              <a:t>B</a:t>
            </a:r>
            <a:r>
              <a:rPr lang="en-US" altLang="zh-CN" b="1" i="1" dirty="0" err="1">
                <a:latin typeface="Times New Roman" panose="02020603050405020304" pitchFamily="18" charset="0"/>
                <a:cs typeface="Times New Roman" panose="02020603050405020304" pitchFamily="18" charset="0"/>
              </a:rPr>
              <a:t>CD</a:t>
            </a:r>
            <a:endParaRPr lang="en-US" altLang="zh-CN" b="1" i="1" dirty="0">
              <a:latin typeface="Times New Roman" panose="02020603050405020304" pitchFamily="18" charset="0"/>
              <a:cs typeface="Times New Roman" panose="02020603050405020304" pitchFamily="18" charset="0"/>
            </a:endParaRPr>
          </a:p>
          <a:p>
            <a:pPr>
              <a:lnSpc>
                <a:spcPts val="2000"/>
              </a:lnSpc>
              <a:spcBef>
                <a:spcPct val="20000"/>
              </a:spcBef>
              <a:buClr>
                <a:schemeClr val="folHlink"/>
              </a:buClr>
              <a:buSzPct val="60000"/>
              <a:buFont typeface="Wingdings" panose="05000000000000000000" pitchFamily="2" charset="2"/>
              <a:buNone/>
            </a:pPr>
            <a:r>
              <a:rPr kumimoji="1"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 </a:t>
            </a:r>
            <a:r>
              <a:rPr lang="en-US" altLang="zh-CN" b="1" i="1" dirty="0" err="1">
                <a:latin typeface="Times New Roman" panose="02020603050405020304" pitchFamily="18" charset="0"/>
                <a:cs typeface="Times New Roman" panose="02020603050405020304" pitchFamily="18" charset="0"/>
              </a:rPr>
              <a:t>ad</a:t>
            </a:r>
            <a:r>
              <a:rPr lang="en-US" altLang="zh-CN" b="1" i="1" dirty="0" err="1">
                <a:solidFill>
                  <a:srgbClr val="0070C0"/>
                </a:solidFill>
                <a:latin typeface="Times New Roman" panose="02020603050405020304" pitchFamily="18" charset="0"/>
                <a:cs typeface="Times New Roman" panose="02020603050405020304" pitchFamily="18" charset="0"/>
              </a:rPr>
              <a:t>C</a:t>
            </a:r>
            <a:r>
              <a:rPr lang="en-US" altLang="zh-CN" b="1" i="1" dirty="0" err="1">
                <a:latin typeface="Times New Roman" panose="02020603050405020304" pitchFamily="18" charset="0"/>
                <a:cs typeface="Times New Roman" panose="02020603050405020304" pitchFamily="18" charset="0"/>
              </a:rPr>
              <a:t>D</a:t>
            </a:r>
            <a:endParaRPr lang="en-US" altLang="zh-CN" b="1" i="1" dirty="0">
              <a:latin typeface="Times New Roman" panose="02020603050405020304" pitchFamily="18" charset="0"/>
              <a:cs typeface="Times New Roman" panose="02020603050405020304" pitchFamily="18" charset="0"/>
            </a:endParaRPr>
          </a:p>
          <a:p>
            <a:pPr>
              <a:lnSpc>
                <a:spcPts val="2000"/>
              </a:lnSpc>
              <a:spcBef>
                <a:spcPct val="20000"/>
              </a:spcBef>
              <a:buClr>
                <a:schemeClr val="folHlink"/>
              </a:buClr>
              <a:buSzPct val="60000"/>
              <a:buFont typeface="Wingdings" panose="05000000000000000000" pitchFamily="2" charset="2"/>
              <a:buNone/>
            </a:pPr>
            <a:r>
              <a:rPr kumimoji="1"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 </a:t>
            </a:r>
            <a:r>
              <a:rPr lang="en-US" altLang="zh-CN" b="1" i="1" dirty="0" err="1">
                <a:latin typeface="Times New Roman" panose="02020603050405020304" pitchFamily="18" charset="0"/>
                <a:cs typeface="Times New Roman" panose="02020603050405020304" pitchFamily="18" charset="0"/>
              </a:rPr>
              <a:t>ad</a:t>
            </a:r>
            <a:r>
              <a:rPr lang="en-US" altLang="zh-CN" b="1" i="1" u="sng" dirty="0" err="1">
                <a:latin typeface="Times New Roman" panose="02020603050405020304" pitchFamily="18" charset="0"/>
                <a:cs typeface="Times New Roman" panose="02020603050405020304" pitchFamily="18" charset="0"/>
              </a:rPr>
              <a:t>a</a:t>
            </a:r>
            <a:r>
              <a:rPr lang="en-US" altLang="zh-CN" b="1" i="1" dirty="0" err="1">
                <a:solidFill>
                  <a:srgbClr val="0070C0"/>
                </a:solidFill>
                <a:latin typeface="Times New Roman" panose="02020603050405020304" pitchFamily="18" charset="0"/>
                <a:cs typeface="Times New Roman" panose="02020603050405020304" pitchFamily="18" charset="0"/>
              </a:rPr>
              <a:t>D</a:t>
            </a:r>
            <a:endParaRPr lang="en-US" altLang="zh-CN" b="1" i="1" dirty="0">
              <a:solidFill>
                <a:srgbClr val="0070C0"/>
              </a:solidFill>
              <a:latin typeface="Times New Roman" panose="02020603050405020304" pitchFamily="18" charset="0"/>
              <a:cs typeface="Times New Roman" panose="02020603050405020304" pitchFamily="18" charset="0"/>
            </a:endParaRPr>
          </a:p>
          <a:p>
            <a:pPr>
              <a:lnSpc>
                <a:spcPts val="2000"/>
              </a:lnSpc>
              <a:spcBef>
                <a:spcPct val="20000"/>
              </a:spcBef>
              <a:buClr>
                <a:schemeClr val="folHlink"/>
              </a:buClr>
              <a:buSzPct val="60000"/>
            </a:pPr>
            <a:r>
              <a:rPr kumimoji="1"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 </a:t>
            </a:r>
            <a:r>
              <a:rPr lang="en-US" altLang="zh-CN" b="1" i="1" dirty="0" err="1">
                <a:latin typeface="Times New Roman" panose="02020603050405020304" pitchFamily="18" charset="0"/>
                <a:cs typeface="Times New Roman" panose="02020603050405020304" pitchFamily="18" charset="0"/>
              </a:rPr>
              <a:t>ada</a:t>
            </a:r>
            <a:r>
              <a:rPr lang="en-US" altLang="zh-CN" b="1" i="1" u="sng" dirty="0" err="1">
                <a:latin typeface="Times New Roman" panose="02020603050405020304" pitchFamily="18" charset="0"/>
                <a:cs typeface="Times New Roman" panose="02020603050405020304" pitchFamily="18" charset="0"/>
              </a:rPr>
              <a:t>e</a:t>
            </a:r>
            <a:endParaRPr lang="zh-CN" altLang="en-US" b="1" u="sng" dirty="0">
              <a:latin typeface="Times New Roman" panose="02020603050405020304" pitchFamily="18" charset="0"/>
              <a:ea typeface="楷体_GB2312"/>
              <a:cs typeface="Times New Roman" panose="02020603050405020304" pitchFamily="18" charset="0"/>
            </a:endParaRPr>
          </a:p>
        </p:txBody>
      </p:sp>
      <p:sp>
        <p:nvSpPr>
          <p:cNvPr id="4" name="矩形 3">
            <a:extLst>
              <a:ext uri="{FF2B5EF4-FFF2-40B4-BE49-F238E27FC236}">
                <a16:creationId xmlns:a16="http://schemas.microsoft.com/office/drawing/2014/main" id="{87142837-0E82-4BDD-AE8E-E1A7B3BACFF3}"/>
              </a:ext>
            </a:extLst>
          </p:cNvPr>
          <p:cNvSpPr>
            <a:spLocks noChangeArrowheads="1"/>
          </p:cNvSpPr>
          <p:nvPr/>
        </p:nvSpPr>
        <p:spPr bwMode="auto">
          <a:xfrm>
            <a:off x="6733678" y="714375"/>
            <a:ext cx="13493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rgbClr val="3333CC"/>
              </a:buClr>
              <a:buSzPct val="60000"/>
            </a:pPr>
            <a:r>
              <a:rPr lang="en-US" altLang="zh-CN" sz="2400" b="1" i="1">
                <a:latin typeface="Times New Roman" panose="02020603050405020304" pitchFamily="18" charset="0"/>
              </a:rPr>
              <a:t>a d e e</a:t>
            </a:r>
            <a:endParaRPr lang="zh-CN" altLang="en-US" sz="2400" b="1" i="1">
              <a:latin typeface="Times New Roman" panose="02020603050405020304" pitchFamily="18" charset="0"/>
            </a:endParaRPr>
          </a:p>
        </p:txBody>
      </p:sp>
      <p:sp>
        <p:nvSpPr>
          <p:cNvPr id="19" name="Line 7">
            <a:extLst>
              <a:ext uri="{FF2B5EF4-FFF2-40B4-BE49-F238E27FC236}">
                <a16:creationId xmlns:a16="http://schemas.microsoft.com/office/drawing/2014/main" id="{D2253183-FFF0-4823-A15A-FD3569084017}"/>
              </a:ext>
            </a:extLst>
          </p:cNvPr>
          <p:cNvSpPr>
            <a:spLocks noChangeShapeType="1"/>
          </p:cNvSpPr>
          <p:nvPr/>
        </p:nvSpPr>
        <p:spPr bwMode="auto">
          <a:xfrm flipV="1">
            <a:off x="6908303" y="1125538"/>
            <a:ext cx="0" cy="16351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8">
            <a:extLst>
              <a:ext uri="{FF2B5EF4-FFF2-40B4-BE49-F238E27FC236}">
                <a16:creationId xmlns:a16="http://schemas.microsoft.com/office/drawing/2014/main" id="{44F1FD5C-E05E-477F-A0EE-599812A864C0}"/>
              </a:ext>
            </a:extLst>
          </p:cNvPr>
          <p:cNvSpPr>
            <a:spLocks noChangeShapeType="1"/>
          </p:cNvSpPr>
          <p:nvPr/>
        </p:nvSpPr>
        <p:spPr bwMode="auto">
          <a:xfrm flipV="1">
            <a:off x="7124203" y="1127125"/>
            <a:ext cx="0" cy="16192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9">
            <a:extLst>
              <a:ext uri="{FF2B5EF4-FFF2-40B4-BE49-F238E27FC236}">
                <a16:creationId xmlns:a16="http://schemas.microsoft.com/office/drawing/2014/main" id="{9D7BE1B1-A4C4-4505-9BD7-73497F1B72E6}"/>
              </a:ext>
            </a:extLst>
          </p:cNvPr>
          <p:cNvSpPr>
            <a:spLocks noChangeShapeType="1"/>
          </p:cNvSpPr>
          <p:nvPr/>
        </p:nvSpPr>
        <p:spPr bwMode="auto">
          <a:xfrm flipV="1">
            <a:off x="7368678" y="1127125"/>
            <a:ext cx="0" cy="16192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Rectangle 4">
            <a:extLst>
              <a:ext uri="{FF2B5EF4-FFF2-40B4-BE49-F238E27FC236}">
                <a16:creationId xmlns:a16="http://schemas.microsoft.com/office/drawing/2014/main" id="{A25E765A-F3F1-4D25-95E4-5DBCFD82D72B}"/>
              </a:ext>
            </a:extLst>
          </p:cNvPr>
          <p:cNvSpPr txBox="1">
            <a:spLocks noChangeArrowheads="1"/>
          </p:cNvSpPr>
          <p:nvPr/>
        </p:nvSpPr>
        <p:spPr bwMode="auto">
          <a:xfrm>
            <a:off x="6714628" y="1257300"/>
            <a:ext cx="1601788" cy="124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ts val="2000"/>
              </a:lnSpc>
              <a:spcBef>
                <a:spcPct val="20000"/>
              </a:spcBef>
              <a:buClr>
                <a:schemeClr val="folHlink"/>
              </a:buClr>
              <a:buSzPct val="60000"/>
              <a:buFont typeface="Wingdings" panose="05000000000000000000" pitchFamily="2" charset="2"/>
              <a:buNone/>
            </a:pPr>
            <a:r>
              <a:rPr lang="en-US" altLang="zh-CN" i="1" dirty="0">
                <a:latin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S</a:t>
            </a:r>
          </a:p>
          <a:p>
            <a:pPr>
              <a:lnSpc>
                <a:spcPts val="2000"/>
              </a:lnSpc>
              <a:spcBef>
                <a:spcPct val="20000"/>
              </a:spcBef>
              <a:buClr>
                <a:schemeClr val="folHlink"/>
              </a:buClr>
              <a:buSzPct val="60000"/>
              <a:buFont typeface="Wingdings" panose="05000000000000000000" pitchFamily="2" charset="2"/>
              <a:buNone/>
            </a:pPr>
            <a:r>
              <a:rPr kumimoji="1"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 </a:t>
            </a:r>
            <a:r>
              <a:rPr lang="en-US" altLang="zh-CN" b="1" i="1" dirty="0" err="1">
                <a:latin typeface="Times New Roman" panose="02020603050405020304" pitchFamily="18" charset="0"/>
                <a:cs typeface="Times New Roman" panose="02020603050405020304" pitchFamily="18" charset="0"/>
              </a:rPr>
              <a:t>a</a:t>
            </a:r>
            <a:r>
              <a:rPr lang="en-US" altLang="zh-CN" b="1" i="1" dirty="0" err="1">
                <a:solidFill>
                  <a:srgbClr val="0070C0"/>
                </a:solidFill>
                <a:latin typeface="Times New Roman" panose="02020603050405020304" pitchFamily="18" charset="0"/>
                <a:cs typeface="Times New Roman" panose="02020603050405020304" pitchFamily="18" charset="0"/>
              </a:rPr>
              <a:t>B</a:t>
            </a:r>
            <a:r>
              <a:rPr lang="en-US" altLang="zh-CN" b="1" i="1" dirty="0" err="1">
                <a:latin typeface="Times New Roman" panose="02020603050405020304" pitchFamily="18" charset="0"/>
                <a:cs typeface="Times New Roman" panose="02020603050405020304" pitchFamily="18" charset="0"/>
              </a:rPr>
              <a:t>CD</a:t>
            </a:r>
            <a:endParaRPr lang="en-US" altLang="zh-CN" b="1" i="1" dirty="0">
              <a:latin typeface="Times New Roman" panose="02020603050405020304" pitchFamily="18" charset="0"/>
              <a:cs typeface="Times New Roman" panose="02020603050405020304" pitchFamily="18" charset="0"/>
            </a:endParaRPr>
          </a:p>
          <a:p>
            <a:pPr>
              <a:lnSpc>
                <a:spcPts val="2000"/>
              </a:lnSpc>
              <a:spcBef>
                <a:spcPct val="20000"/>
              </a:spcBef>
              <a:buClr>
                <a:schemeClr val="folHlink"/>
              </a:buClr>
              <a:buSzPct val="60000"/>
              <a:buFont typeface="Wingdings" panose="05000000000000000000" pitchFamily="2" charset="2"/>
              <a:buNone/>
            </a:pPr>
            <a:r>
              <a:rPr kumimoji="1"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 </a:t>
            </a:r>
            <a:r>
              <a:rPr lang="en-US" altLang="zh-CN" b="1" i="1" dirty="0" err="1">
                <a:latin typeface="Times New Roman" panose="02020603050405020304" pitchFamily="18" charset="0"/>
                <a:cs typeface="Times New Roman" panose="02020603050405020304" pitchFamily="18" charset="0"/>
              </a:rPr>
              <a:t>a</a:t>
            </a:r>
            <a:r>
              <a:rPr lang="en-US" altLang="zh-CN" b="1" i="1" u="sng" dirty="0" err="1">
                <a:latin typeface="Times New Roman" panose="02020603050405020304" pitchFamily="18" charset="0"/>
                <a:cs typeface="Times New Roman" panose="02020603050405020304" pitchFamily="18" charset="0"/>
              </a:rPr>
              <a:t>d</a:t>
            </a:r>
            <a:r>
              <a:rPr lang="en-US" altLang="zh-CN" b="1" i="1" u="sng" dirty="0" err="1">
                <a:solidFill>
                  <a:srgbClr val="0070C0"/>
                </a:solidFill>
                <a:latin typeface="Times New Roman" panose="02020603050405020304" pitchFamily="18" charset="0"/>
                <a:cs typeface="Times New Roman" panose="02020603050405020304" pitchFamily="18" charset="0"/>
              </a:rPr>
              <a:t>B</a:t>
            </a:r>
            <a:r>
              <a:rPr lang="en-US" altLang="zh-CN" b="1" i="1" dirty="0" err="1">
                <a:latin typeface="Times New Roman" panose="02020603050405020304" pitchFamily="18" charset="0"/>
                <a:cs typeface="Times New Roman" panose="02020603050405020304" pitchFamily="18" charset="0"/>
              </a:rPr>
              <a:t>CD</a:t>
            </a:r>
            <a:endParaRPr lang="en-US" altLang="zh-CN" b="1" i="1" dirty="0">
              <a:latin typeface="Times New Roman" panose="02020603050405020304" pitchFamily="18" charset="0"/>
              <a:cs typeface="Times New Roman" panose="02020603050405020304" pitchFamily="18" charset="0"/>
            </a:endParaRPr>
          </a:p>
          <a:p>
            <a:pPr>
              <a:lnSpc>
                <a:spcPts val="2000"/>
              </a:lnSpc>
              <a:spcBef>
                <a:spcPct val="20000"/>
              </a:spcBef>
              <a:buClr>
                <a:schemeClr val="folHlink"/>
              </a:buClr>
              <a:buSzPct val="60000"/>
              <a:buFont typeface="Wingdings" panose="05000000000000000000" pitchFamily="2" charset="2"/>
              <a:buNone/>
            </a:pPr>
            <a:r>
              <a:rPr kumimoji="1"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 </a:t>
            </a:r>
            <a:r>
              <a:rPr lang="en-US" altLang="zh-CN" b="1" i="1" dirty="0" err="1">
                <a:latin typeface="Times New Roman" panose="02020603050405020304" pitchFamily="18" charset="0"/>
                <a:cs typeface="Times New Roman" panose="02020603050405020304" pitchFamily="18" charset="0"/>
              </a:rPr>
              <a:t>ad</a:t>
            </a:r>
            <a:r>
              <a:rPr lang="en-US" altLang="zh-CN" b="1" i="1" dirty="0" err="1">
                <a:solidFill>
                  <a:srgbClr val="0070C0"/>
                </a:solidFill>
                <a:latin typeface="Times New Roman" panose="02020603050405020304" pitchFamily="18" charset="0"/>
                <a:cs typeface="Times New Roman" panose="02020603050405020304" pitchFamily="18" charset="0"/>
              </a:rPr>
              <a:t>C</a:t>
            </a:r>
            <a:r>
              <a:rPr lang="en-US" altLang="zh-CN" b="1" i="1" dirty="0" err="1">
                <a:latin typeface="Times New Roman" panose="02020603050405020304" pitchFamily="18" charset="0"/>
                <a:cs typeface="Times New Roman" panose="02020603050405020304" pitchFamily="18" charset="0"/>
              </a:rPr>
              <a:t>D</a:t>
            </a:r>
            <a:endParaRPr lang="en-US" altLang="zh-CN" b="1" i="1" dirty="0">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24E8DE66-49A6-426E-86B3-F85FD57CFF57}"/>
              </a:ext>
            </a:extLst>
          </p:cNvPr>
          <p:cNvSpPr/>
          <p:nvPr/>
        </p:nvSpPr>
        <p:spPr>
          <a:xfrm>
            <a:off x="1052016" y="3148013"/>
            <a:ext cx="3835400" cy="349250"/>
          </a:xfrm>
          <a:prstGeom prst="rect">
            <a:avLst/>
          </a:prstGeom>
          <a:solidFill>
            <a:schemeClr val="accent5">
              <a:lumMod val="60000"/>
              <a:lumOff val="40000"/>
            </a:schemeClr>
          </a:solidFill>
          <a:ln w="12700">
            <a:solidFill>
              <a:schemeClr val="tx1"/>
            </a:solidFill>
          </a:ln>
        </p:spPr>
        <p:txBody>
          <a:bodyPr wrap="none">
            <a:spAutoFit/>
          </a:bodyPr>
          <a:lstStyle>
            <a:lvl1pPr>
              <a:defRPr>
                <a:solidFill>
                  <a:schemeClr val="tx1"/>
                </a:solidFill>
                <a:latin typeface="Tahoma" panose="020B0604030504040204" pitchFamily="34" charset="0"/>
                <a:ea typeface="SimSun" panose="02010600030101010101" pitchFamily="2" charset="-122"/>
              </a:defRPr>
            </a:lvl1pPr>
            <a:lvl2pPr marL="742950" indent="-285750">
              <a:defRPr>
                <a:solidFill>
                  <a:schemeClr val="tx1"/>
                </a:solidFill>
                <a:latin typeface="Tahoma" panose="020B0604030504040204" pitchFamily="34" charset="0"/>
                <a:ea typeface="SimSun" panose="02010600030101010101" pitchFamily="2" charset="-122"/>
              </a:defRPr>
            </a:lvl2pPr>
            <a:lvl3pPr marL="1143000" indent="-228600">
              <a:defRPr>
                <a:solidFill>
                  <a:schemeClr val="tx1"/>
                </a:solidFill>
                <a:latin typeface="Tahoma" panose="020B0604030504040204" pitchFamily="34" charset="0"/>
                <a:ea typeface="SimSun" panose="02010600030101010101" pitchFamily="2" charset="-122"/>
              </a:defRPr>
            </a:lvl3pPr>
            <a:lvl4pPr marL="1600200" indent="-228600">
              <a:defRPr>
                <a:solidFill>
                  <a:schemeClr val="tx1"/>
                </a:solidFill>
                <a:latin typeface="Tahoma" panose="020B0604030504040204" pitchFamily="34" charset="0"/>
                <a:ea typeface="SimSun" panose="02010600030101010101" pitchFamily="2" charset="-122"/>
              </a:defRPr>
            </a:lvl4pPr>
            <a:lvl5pPr marL="2057400" indent="-228600">
              <a:defRPr>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SimSun" panose="02010600030101010101" pitchFamily="2" charset="-122"/>
              </a:defRPr>
            </a:lvl9pPr>
          </a:lstStyle>
          <a:p>
            <a:pPr>
              <a:lnSpc>
                <a:spcPts val="2000"/>
              </a:lnSpc>
              <a:defRPr/>
            </a:pPr>
            <a:r>
              <a:rPr lang="zh-CN" altLang="en-US" b="1" dirty="0">
                <a:solidFill>
                  <a:srgbClr val="000000"/>
                </a:solidFill>
                <a:latin typeface="+mn-ea"/>
                <a:ea typeface="+mn-ea"/>
              </a:rPr>
              <a:t>可以紧跟 </a:t>
            </a:r>
            <a:r>
              <a:rPr lang="en-US" altLang="zh-CN" b="1" i="1" dirty="0">
                <a:solidFill>
                  <a:srgbClr val="000000"/>
                </a:solidFill>
                <a:latin typeface="+mn-ea"/>
                <a:ea typeface="+mn-ea"/>
              </a:rPr>
              <a:t>B</a:t>
            </a:r>
            <a:r>
              <a:rPr lang="zh-CN" altLang="en-US" b="1" dirty="0">
                <a:solidFill>
                  <a:srgbClr val="000000"/>
                </a:solidFill>
                <a:latin typeface="+mn-ea"/>
                <a:ea typeface="+mn-ea"/>
              </a:rPr>
              <a:t>后面出现的终结符：</a:t>
            </a:r>
            <a:r>
              <a:rPr lang="en-US" altLang="zh-CN" b="1" i="1" dirty="0">
                <a:solidFill>
                  <a:srgbClr val="000000"/>
                </a:solidFill>
                <a:latin typeface="Times New Roman" panose="02020603050405020304" pitchFamily="18" charset="0"/>
                <a:ea typeface="+mn-ea"/>
                <a:cs typeface="Times New Roman" panose="02020603050405020304" pitchFamily="18" charset="0"/>
              </a:rPr>
              <a:t>c</a:t>
            </a:r>
            <a:r>
              <a:rPr lang="zh-CN" altLang="en-US" b="1" dirty="0">
                <a:solidFill>
                  <a:srgbClr val="000000"/>
                </a:solidFill>
                <a:latin typeface="Times New Roman" panose="02020603050405020304" pitchFamily="18" charset="0"/>
                <a:ea typeface="+mn-ea"/>
                <a:cs typeface="Times New Roman" panose="02020603050405020304" pitchFamily="18" charset="0"/>
              </a:rPr>
              <a:t>、</a:t>
            </a:r>
            <a:r>
              <a:rPr lang="en-US" altLang="zh-CN" b="1" i="1" dirty="0">
                <a:solidFill>
                  <a:srgbClr val="000000"/>
                </a:solidFill>
                <a:latin typeface="Times New Roman" panose="02020603050405020304" pitchFamily="18" charset="0"/>
                <a:ea typeface="+mn-ea"/>
                <a:cs typeface="Times New Roman" panose="02020603050405020304" pitchFamily="18" charset="0"/>
              </a:rPr>
              <a:t>a</a:t>
            </a:r>
            <a:endParaRPr lang="zh-CN" altLang="en-US" sz="2800" b="1" i="1" dirty="0">
              <a:latin typeface="Times New Roman" panose="02020603050405020304" pitchFamily="18" charset="0"/>
              <a:ea typeface="+mn-ea"/>
              <a:cs typeface="Times New Roman" panose="02020603050405020304" pitchFamily="18" charset="0"/>
            </a:endParaRPr>
          </a:p>
        </p:txBody>
      </p:sp>
      <p:sp>
        <p:nvSpPr>
          <p:cNvPr id="23" name="Line 9">
            <a:extLst>
              <a:ext uri="{FF2B5EF4-FFF2-40B4-BE49-F238E27FC236}">
                <a16:creationId xmlns:a16="http://schemas.microsoft.com/office/drawing/2014/main" id="{6E28F8D6-8A6C-48CF-BE10-95B8C1B021F8}"/>
              </a:ext>
            </a:extLst>
          </p:cNvPr>
          <p:cNvSpPr>
            <a:spLocks noChangeShapeType="1"/>
          </p:cNvSpPr>
          <p:nvPr/>
        </p:nvSpPr>
        <p:spPr bwMode="auto">
          <a:xfrm flipV="1">
            <a:off x="6020891" y="1114425"/>
            <a:ext cx="0" cy="16192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 name="文本框 2">
            <a:extLst>
              <a:ext uri="{FF2B5EF4-FFF2-40B4-BE49-F238E27FC236}">
                <a16:creationId xmlns:a16="http://schemas.microsoft.com/office/drawing/2014/main" id="{E9462382-C9B8-46B4-93DD-37E9EAD2DDB3}"/>
              </a:ext>
            </a:extLst>
          </p:cNvPr>
          <p:cNvSpPr txBox="1"/>
          <p:nvPr/>
        </p:nvSpPr>
        <p:spPr>
          <a:xfrm>
            <a:off x="6881315" y="2571750"/>
            <a:ext cx="939949" cy="369332"/>
          </a:xfrm>
          <a:prstGeom prst="rect">
            <a:avLst/>
          </a:prstGeom>
          <a:noFill/>
        </p:spPr>
        <p:txBody>
          <a:bodyPr wrap="square" rtlCol="0">
            <a:spAutoFit/>
          </a:bodyPr>
          <a:lstStyle/>
          <a:p>
            <a:r>
              <a:rPr lang="zh-CN" altLang="en-US" b="1" dirty="0">
                <a:solidFill>
                  <a:srgbClr val="0070C0"/>
                </a:solidFill>
                <a:latin typeface="华文楷体" panose="02010600040101010101" pitchFamily="2" charset="-122"/>
                <a:ea typeface="华文楷体" panose="02010600040101010101" pitchFamily="2" charset="-122"/>
              </a:rPr>
              <a:t>失败！</a:t>
            </a:r>
          </a:p>
        </p:txBody>
      </p:sp>
      <p:sp>
        <p:nvSpPr>
          <p:cNvPr id="6" name="灯片编号占位符 5">
            <a:extLst>
              <a:ext uri="{FF2B5EF4-FFF2-40B4-BE49-F238E27FC236}">
                <a16:creationId xmlns:a16="http://schemas.microsoft.com/office/drawing/2014/main" id="{04B686C8-475D-420B-900E-FE3241946084}"/>
              </a:ext>
            </a:extLst>
          </p:cNvPr>
          <p:cNvSpPr>
            <a:spLocks noGrp="1"/>
          </p:cNvSpPr>
          <p:nvPr>
            <p:ph type="sldNum" sz="quarter" idx="12"/>
          </p:nvPr>
        </p:nvSpPr>
        <p:spPr/>
        <p:txBody>
          <a:bodyPr/>
          <a:lstStyle/>
          <a:p>
            <a:pPr>
              <a:defRPr/>
            </a:pPr>
            <a:fld id="{EA567855-7F13-4FC5-AD61-2B82F6443E16}" type="slidenum">
              <a:rPr lang="zh-CN" altLang="en-US" smtClean="0"/>
              <a:pPr>
                <a:defRPr/>
              </a:pPr>
              <a:t>35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3796">
                                            <p:bg/>
                                          </p:spTgt>
                                        </p:tgtEl>
                                        <p:attrNameLst>
                                          <p:attrName>style.visibility</p:attrName>
                                        </p:attrNameLst>
                                      </p:cBhvr>
                                      <p:to>
                                        <p:strVal val="visible"/>
                                      </p:to>
                                    </p:set>
                                    <p:anim calcmode="lin" valueType="num">
                                      <p:cBhvr>
                                        <p:cTn id="7" dur="500" fill="hold"/>
                                        <p:tgtEl>
                                          <p:spTgt spid="33796">
                                            <p:bg/>
                                          </p:spTgt>
                                        </p:tgtEl>
                                        <p:attrNameLst>
                                          <p:attrName>ppt_w</p:attrName>
                                        </p:attrNameLst>
                                      </p:cBhvr>
                                      <p:tavLst>
                                        <p:tav tm="0">
                                          <p:val>
                                            <p:fltVal val="0"/>
                                          </p:val>
                                        </p:tav>
                                        <p:tav tm="100000">
                                          <p:val>
                                            <p:strVal val="#ppt_w"/>
                                          </p:val>
                                        </p:tav>
                                      </p:tavLst>
                                    </p:anim>
                                    <p:anim calcmode="lin" valueType="num">
                                      <p:cBhvr>
                                        <p:cTn id="8" dur="500" fill="hold"/>
                                        <p:tgtEl>
                                          <p:spTgt spid="33796">
                                            <p:bg/>
                                          </p:spTgt>
                                        </p:tgtEl>
                                        <p:attrNameLst>
                                          <p:attrName>ppt_h</p:attrName>
                                        </p:attrNameLst>
                                      </p:cBhvr>
                                      <p:tavLst>
                                        <p:tav tm="0">
                                          <p:val>
                                            <p:fltVal val="0"/>
                                          </p:val>
                                        </p:tav>
                                        <p:tav tm="100000">
                                          <p:val>
                                            <p:strVal val="#ppt_h"/>
                                          </p:val>
                                        </p:tav>
                                      </p:tavLst>
                                    </p:anim>
                                    <p:animEffect transition="in" filter="fade">
                                      <p:cBhvr>
                                        <p:cTn id="9" dur="500"/>
                                        <p:tgtEl>
                                          <p:spTgt spid="33796">
                                            <p:bg/>
                                          </p:spTgt>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33796">
                                            <p:txEl>
                                              <p:pRg st="0" end="0"/>
                                            </p:txEl>
                                          </p:spTgt>
                                        </p:tgtEl>
                                        <p:attrNameLst>
                                          <p:attrName>style.visibility</p:attrName>
                                        </p:attrNameLst>
                                      </p:cBhvr>
                                      <p:to>
                                        <p:strVal val="visible"/>
                                      </p:to>
                                    </p:set>
                                    <p:anim calcmode="lin" valueType="num">
                                      <p:cBhvr>
                                        <p:cTn id="12" dur="500" fill="hold"/>
                                        <p:tgtEl>
                                          <p:spTgt spid="33796">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3796">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3796">
                                            <p:txEl>
                                              <p:pRg st="0" end="0"/>
                                            </p:txEl>
                                          </p:spTgt>
                                        </p:tgtEl>
                                      </p:cBhvr>
                                    </p:animEffect>
                                  </p:childTnLst>
                                </p:cTn>
                              </p:par>
                            </p:childTnLst>
                          </p:cTn>
                        </p:par>
                        <p:par>
                          <p:cTn id="15" fill="hold">
                            <p:stCondLst>
                              <p:cond delay="500"/>
                            </p:stCondLst>
                            <p:childTnLst>
                              <p:par>
                                <p:cTn id="16" presetID="53" presetClass="entr" presetSubtype="0" fill="hold" nodeType="afterEffect">
                                  <p:stCondLst>
                                    <p:cond delay="0"/>
                                  </p:stCondLst>
                                  <p:childTnLst>
                                    <p:set>
                                      <p:cBhvr>
                                        <p:cTn id="17" dur="1" fill="hold">
                                          <p:stCondLst>
                                            <p:cond delay="0"/>
                                          </p:stCondLst>
                                        </p:cTn>
                                        <p:tgtEl>
                                          <p:spTgt spid="710663"/>
                                        </p:tgtEl>
                                        <p:attrNameLst>
                                          <p:attrName>style.visibility</p:attrName>
                                        </p:attrNameLst>
                                      </p:cBhvr>
                                      <p:to>
                                        <p:strVal val="visible"/>
                                      </p:to>
                                    </p:set>
                                    <p:anim calcmode="lin" valueType="num">
                                      <p:cBhvr>
                                        <p:cTn id="18" dur="500" fill="hold"/>
                                        <p:tgtEl>
                                          <p:spTgt spid="710663"/>
                                        </p:tgtEl>
                                        <p:attrNameLst>
                                          <p:attrName>ppt_w</p:attrName>
                                        </p:attrNameLst>
                                      </p:cBhvr>
                                      <p:tavLst>
                                        <p:tav tm="0">
                                          <p:val>
                                            <p:fltVal val="0"/>
                                          </p:val>
                                        </p:tav>
                                        <p:tav tm="100000">
                                          <p:val>
                                            <p:strVal val="#ppt_w"/>
                                          </p:val>
                                        </p:tav>
                                      </p:tavLst>
                                    </p:anim>
                                    <p:anim calcmode="lin" valueType="num">
                                      <p:cBhvr>
                                        <p:cTn id="19" dur="500" fill="hold"/>
                                        <p:tgtEl>
                                          <p:spTgt spid="710663"/>
                                        </p:tgtEl>
                                        <p:attrNameLst>
                                          <p:attrName>ppt_h</p:attrName>
                                        </p:attrNameLst>
                                      </p:cBhvr>
                                      <p:tavLst>
                                        <p:tav tm="0">
                                          <p:val>
                                            <p:fltVal val="0"/>
                                          </p:val>
                                        </p:tav>
                                        <p:tav tm="100000">
                                          <p:val>
                                            <p:strVal val="#ppt_h"/>
                                          </p:val>
                                        </p:tav>
                                      </p:tavLst>
                                    </p:anim>
                                    <p:animEffect transition="in" filter="fade">
                                      <p:cBhvr>
                                        <p:cTn id="20" dur="500"/>
                                        <p:tgtEl>
                                          <p:spTgt spid="71066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0" fill="hold" grpId="0" nodeType="clickEffect">
                                  <p:stCondLst>
                                    <p:cond delay="0"/>
                                  </p:stCondLst>
                                  <p:childTnLst>
                                    <p:set>
                                      <p:cBhvr>
                                        <p:cTn id="24" dur="1" fill="hold">
                                          <p:stCondLst>
                                            <p:cond delay="0"/>
                                          </p:stCondLst>
                                        </p:cTn>
                                        <p:tgtEl>
                                          <p:spTgt spid="33796">
                                            <p:txEl>
                                              <p:pRg st="2" end="2"/>
                                            </p:txEl>
                                          </p:spTgt>
                                        </p:tgtEl>
                                        <p:attrNameLst>
                                          <p:attrName>style.visibility</p:attrName>
                                        </p:attrNameLst>
                                      </p:cBhvr>
                                      <p:to>
                                        <p:strVal val="visible"/>
                                      </p:to>
                                    </p:set>
                                    <p:anim calcmode="lin" valueType="num">
                                      <p:cBhvr>
                                        <p:cTn id="25" dur="500" fill="hold"/>
                                        <p:tgtEl>
                                          <p:spTgt spid="33796">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33796">
                                            <p:txEl>
                                              <p:pRg st="2" end="2"/>
                                            </p:txEl>
                                          </p:spTgt>
                                        </p:tgtEl>
                                        <p:attrNameLst>
                                          <p:attrName>ppt_h</p:attrName>
                                        </p:attrNameLst>
                                      </p:cBhvr>
                                      <p:tavLst>
                                        <p:tav tm="0">
                                          <p:val>
                                            <p:fltVal val="0"/>
                                          </p:val>
                                        </p:tav>
                                        <p:tav tm="100000">
                                          <p:val>
                                            <p:strVal val="#ppt_h"/>
                                          </p:val>
                                        </p:tav>
                                      </p:tavLst>
                                    </p:anim>
                                    <p:animEffect transition="in" filter="fade">
                                      <p:cBhvr>
                                        <p:cTn id="27" dur="500"/>
                                        <p:tgtEl>
                                          <p:spTgt spid="33796">
                                            <p:txEl>
                                              <p:pRg st="2" end="2"/>
                                            </p:txEl>
                                          </p:spTgt>
                                        </p:tgtEl>
                                      </p:cBhvr>
                                    </p:animEffect>
                                  </p:childTnLst>
                                </p:cTn>
                              </p:par>
                              <p:par>
                                <p:cTn id="28" presetID="53"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p:cTn id="30" dur="500" fill="hold"/>
                                        <p:tgtEl>
                                          <p:spTgt spid="17"/>
                                        </p:tgtEl>
                                        <p:attrNameLst>
                                          <p:attrName>ppt_w</p:attrName>
                                        </p:attrNameLst>
                                      </p:cBhvr>
                                      <p:tavLst>
                                        <p:tav tm="0">
                                          <p:val>
                                            <p:fltVal val="0"/>
                                          </p:val>
                                        </p:tav>
                                        <p:tav tm="100000">
                                          <p:val>
                                            <p:strVal val="#ppt_w"/>
                                          </p:val>
                                        </p:tav>
                                      </p:tavLst>
                                    </p:anim>
                                    <p:anim calcmode="lin" valueType="num">
                                      <p:cBhvr>
                                        <p:cTn id="31" dur="500" fill="hold"/>
                                        <p:tgtEl>
                                          <p:spTgt spid="17"/>
                                        </p:tgtEl>
                                        <p:attrNameLst>
                                          <p:attrName>ppt_h</p:attrName>
                                        </p:attrNameLst>
                                      </p:cBhvr>
                                      <p:tavLst>
                                        <p:tav tm="0">
                                          <p:val>
                                            <p:fltVal val="0"/>
                                          </p:val>
                                        </p:tav>
                                        <p:tav tm="100000">
                                          <p:val>
                                            <p:strVal val="#ppt_h"/>
                                          </p:val>
                                        </p:tav>
                                      </p:tavLst>
                                    </p:anim>
                                    <p:animEffect transition="in" filter="fade">
                                      <p:cBhvr>
                                        <p:cTn id="32" dur="500"/>
                                        <p:tgtEl>
                                          <p:spTgt spid="17"/>
                                        </p:tgtEl>
                                      </p:cBhvr>
                                    </p:animEffect>
                                  </p:childTnLst>
                                </p:cTn>
                              </p:par>
                              <p:par>
                                <p:cTn id="33" presetID="53" presetClass="entr" presetSubtype="0" fill="hold" nodeType="with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anim calcmode="lin" valueType="num">
                                      <p:cBhvr>
                                        <p:cTn id="35"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13">
                                            <p:txEl>
                                              <p:pRg st="0" end="0"/>
                                            </p:txEl>
                                          </p:spTgt>
                                        </p:tgtEl>
                                      </p:cBhvr>
                                    </p:animEffect>
                                  </p:childTnLst>
                                </p:cTn>
                              </p:par>
                              <p:par>
                                <p:cTn id="38" presetID="53" presetClass="entr" presetSubtype="0" fill="hold" nodeType="withEffect">
                                  <p:stCondLst>
                                    <p:cond delay="0"/>
                                  </p:stCondLst>
                                  <p:childTnLst>
                                    <p:set>
                                      <p:cBhvr>
                                        <p:cTn id="39" dur="1" fill="hold">
                                          <p:stCondLst>
                                            <p:cond delay="0"/>
                                          </p:stCondLst>
                                        </p:cTn>
                                        <p:tgtEl>
                                          <p:spTgt spid="13">
                                            <p:txEl>
                                              <p:pRg st="1" end="1"/>
                                            </p:txEl>
                                          </p:spTgt>
                                        </p:tgtEl>
                                        <p:attrNameLst>
                                          <p:attrName>style.visibility</p:attrName>
                                        </p:attrNameLst>
                                      </p:cBhvr>
                                      <p:to>
                                        <p:strVal val="visible"/>
                                      </p:to>
                                    </p:set>
                                    <p:anim calcmode="lin" valueType="num">
                                      <p:cBhvr>
                                        <p:cTn id="40" dur="500" fill="hold"/>
                                        <p:tgtEl>
                                          <p:spTgt spid="13">
                                            <p:txEl>
                                              <p:pRg st="1" end="1"/>
                                            </p:txEl>
                                          </p:spTgt>
                                        </p:tgtEl>
                                        <p:attrNameLst>
                                          <p:attrName>ppt_w</p:attrName>
                                        </p:attrNameLst>
                                      </p:cBhvr>
                                      <p:tavLst>
                                        <p:tav tm="0">
                                          <p:val>
                                            <p:fltVal val="0"/>
                                          </p:val>
                                        </p:tav>
                                        <p:tav tm="100000">
                                          <p:val>
                                            <p:strVal val="#ppt_w"/>
                                          </p:val>
                                        </p:tav>
                                      </p:tavLst>
                                    </p:anim>
                                    <p:anim calcmode="lin" valueType="num">
                                      <p:cBhvr>
                                        <p:cTn id="41" dur="500" fill="hold"/>
                                        <p:tgtEl>
                                          <p:spTgt spid="13">
                                            <p:txEl>
                                              <p:pRg st="1" end="1"/>
                                            </p:txEl>
                                          </p:spTgt>
                                        </p:tgtEl>
                                        <p:attrNameLst>
                                          <p:attrName>ppt_h</p:attrName>
                                        </p:attrNameLst>
                                      </p:cBhvr>
                                      <p:tavLst>
                                        <p:tav tm="0">
                                          <p:val>
                                            <p:fltVal val="0"/>
                                          </p:val>
                                        </p:tav>
                                        <p:tav tm="100000">
                                          <p:val>
                                            <p:strVal val="#ppt_h"/>
                                          </p:val>
                                        </p:tav>
                                      </p:tavLst>
                                    </p:anim>
                                    <p:animEffect transition="in" filter="fade">
                                      <p:cBhvr>
                                        <p:cTn id="42" dur="500"/>
                                        <p:tgtEl>
                                          <p:spTgt spid="13">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3" presetClass="entr" presetSubtype="0" fill="hold" nodeType="clickEffect">
                                  <p:stCondLst>
                                    <p:cond delay="0"/>
                                  </p:stCondLst>
                                  <p:childTnLst>
                                    <p:set>
                                      <p:cBhvr>
                                        <p:cTn id="46" dur="1" fill="hold">
                                          <p:stCondLst>
                                            <p:cond delay="0"/>
                                          </p:stCondLst>
                                        </p:cTn>
                                        <p:tgtEl>
                                          <p:spTgt spid="710664"/>
                                        </p:tgtEl>
                                        <p:attrNameLst>
                                          <p:attrName>style.visibility</p:attrName>
                                        </p:attrNameLst>
                                      </p:cBhvr>
                                      <p:to>
                                        <p:strVal val="visible"/>
                                      </p:to>
                                    </p:set>
                                    <p:anim calcmode="lin" valueType="num">
                                      <p:cBhvr>
                                        <p:cTn id="47" dur="500" fill="hold"/>
                                        <p:tgtEl>
                                          <p:spTgt spid="710664"/>
                                        </p:tgtEl>
                                        <p:attrNameLst>
                                          <p:attrName>ppt_w</p:attrName>
                                        </p:attrNameLst>
                                      </p:cBhvr>
                                      <p:tavLst>
                                        <p:tav tm="0">
                                          <p:val>
                                            <p:fltVal val="0"/>
                                          </p:val>
                                        </p:tav>
                                        <p:tav tm="100000">
                                          <p:val>
                                            <p:strVal val="#ppt_w"/>
                                          </p:val>
                                        </p:tav>
                                      </p:tavLst>
                                    </p:anim>
                                    <p:anim calcmode="lin" valueType="num">
                                      <p:cBhvr>
                                        <p:cTn id="48" dur="500" fill="hold"/>
                                        <p:tgtEl>
                                          <p:spTgt spid="710664"/>
                                        </p:tgtEl>
                                        <p:attrNameLst>
                                          <p:attrName>ppt_h</p:attrName>
                                        </p:attrNameLst>
                                      </p:cBhvr>
                                      <p:tavLst>
                                        <p:tav tm="0">
                                          <p:val>
                                            <p:fltVal val="0"/>
                                          </p:val>
                                        </p:tav>
                                        <p:tav tm="100000">
                                          <p:val>
                                            <p:strVal val="#ppt_h"/>
                                          </p:val>
                                        </p:tav>
                                      </p:tavLst>
                                    </p:anim>
                                    <p:animEffect transition="in" filter="fade">
                                      <p:cBhvr>
                                        <p:cTn id="49" dur="500"/>
                                        <p:tgtEl>
                                          <p:spTgt spid="71066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53" presetClass="entr" presetSubtype="0" fill="hold" nodeType="clickEffect">
                                  <p:stCondLst>
                                    <p:cond delay="0"/>
                                  </p:stCondLst>
                                  <p:childTnLst>
                                    <p:set>
                                      <p:cBhvr>
                                        <p:cTn id="53" dur="1" fill="hold">
                                          <p:stCondLst>
                                            <p:cond delay="0"/>
                                          </p:stCondLst>
                                        </p:cTn>
                                        <p:tgtEl>
                                          <p:spTgt spid="13">
                                            <p:txEl>
                                              <p:pRg st="2" end="2"/>
                                            </p:txEl>
                                          </p:spTgt>
                                        </p:tgtEl>
                                        <p:attrNameLst>
                                          <p:attrName>style.visibility</p:attrName>
                                        </p:attrNameLst>
                                      </p:cBhvr>
                                      <p:to>
                                        <p:strVal val="visible"/>
                                      </p:to>
                                    </p:set>
                                    <p:anim calcmode="lin" valueType="num">
                                      <p:cBhvr>
                                        <p:cTn id="54" dur="500" fill="hold"/>
                                        <p:tgtEl>
                                          <p:spTgt spid="13">
                                            <p:txEl>
                                              <p:pRg st="2" end="2"/>
                                            </p:txEl>
                                          </p:spTgt>
                                        </p:tgtEl>
                                        <p:attrNameLst>
                                          <p:attrName>ppt_w</p:attrName>
                                        </p:attrNameLst>
                                      </p:cBhvr>
                                      <p:tavLst>
                                        <p:tav tm="0">
                                          <p:val>
                                            <p:fltVal val="0"/>
                                          </p:val>
                                        </p:tav>
                                        <p:tav tm="100000">
                                          <p:val>
                                            <p:strVal val="#ppt_w"/>
                                          </p:val>
                                        </p:tav>
                                      </p:tavLst>
                                    </p:anim>
                                    <p:anim calcmode="lin" valueType="num">
                                      <p:cBhvr>
                                        <p:cTn id="55" dur="500" fill="hold"/>
                                        <p:tgtEl>
                                          <p:spTgt spid="13">
                                            <p:txEl>
                                              <p:pRg st="2" end="2"/>
                                            </p:txEl>
                                          </p:spTgt>
                                        </p:tgtEl>
                                        <p:attrNameLst>
                                          <p:attrName>ppt_h</p:attrName>
                                        </p:attrNameLst>
                                      </p:cBhvr>
                                      <p:tavLst>
                                        <p:tav tm="0">
                                          <p:val>
                                            <p:fltVal val="0"/>
                                          </p:val>
                                        </p:tav>
                                        <p:tav tm="100000">
                                          <p:val>
                                            <p:strVal val="#ppt_h"/>
                                          </p:val>
                                        </p:tav>
                                      </p:tavLst>
                                    </p:anim>
                                    <p:animEffect transition="in" filter="fade">
                                      <p:cBhvr>
                                        <p:cTn id="56" dur="500"/>
                                        <p:tgtEl>
                                          <p:spTgt spid="13">
                                            <p:txEl>
                                              <p:pRg st="2" end="2"/>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53" presetClass="entr" presetSubtype="0" fill="hold" nodeType="clickEffect">
                                  <p:stCondLst>
                                    <p:cond delay="0"/>
                                  </p:stCondLst>
                                  <p:childTnLst>
                                    <p:set>
                                      <p:cBhvr>
                                        <p:cTn id="60" dur="1" fill="hold">
                                          <p:stCondLst>
                                            <p:cond delay="0"/>
                                          </p:stCondLst>
                                        </p:cTn>
                                        <p:tgtEl>
                                          <p:spTgt spid="710665"/>
                                        </p:tgtEl>
                                        <p:attrNameLst>
                                          <p:attrName>style.visibility</p:attrName>
                                        </p:attrNameLst>
                                      </p:cBhvr>
                                      <p:to>
                                        <p:strVal val="visible"/>
                                      </p:to>
                                    </p:set>
                                    <p:anim calcmode="lin" valueType="num">
                                      <p:cBhvr>
                                        <p:cTn id="61" dur="500" fill="hold"/>
                                        <p:tgtEl>
                                          <p:spTgt spid="710665"/>
                                        </p:tgtEl>
                                        <p:attrNameLst>
                                          <p:attrName>ppt_w</p:attrName>
                                        </p:attrNameLst>
                                      </p:cBhvr>
                                      <p:tavLst>
                                        <p:tav tm="0">
                                          <p:val>
                                            <p:fltVal val="0"/>
                                          </p:val>
                                        </p:tav>
                                        <p:tav tm="100000">
                                          <p:val>
                                            <p:strVal val="#ppt_w"/>
                                          </p:val>
                                        </p:tav>
                                      </p:tavLst>
                                    </p:anim>
                                    <p:anim calcmode="lin" valueType="num">
                                      <p:cBhvr>
                                        <p:cTn id="62" dur="500" fill="hold"/>
                                        <p:tgtEl>
                                          <p:spTgt spid="710665"/>
                                        </p:tgtEl>
                                        <p:attrNameLst>
                                          <p:attrName>ppt_h</p:attrName>
                                        </p:attrNameLst>
                                      </p:cBhvr>
                                      <p:tavLst>
                                        <p:tav tm="0">
                                          <p:val>
                                            <p:fltVal val="0"/>
                                          </p:val>
                                        </p:tav>
                                        <p:tav tm="100000">
                                          <p:val>
                                            <p:strVal val="#ppt_h"/>
                                          </p:val>
                                        </p:tav>
                                      </p:tavLst>
                                    </p:anim>
                                    <p:animEffect transition="in" filter="fade">
                                      <p:cBhvr>
                                        <p:cTn id="63" dur="500"/>
                                        <p:tgtEl>
                                          <p:spTgt spid="710665"/>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53" presetClass="entr" presetSubtype="0" fill="hold" nodeType="clickEffect">
                                  <p:stCondLst>
                                    <p:cond delay="0"/>
                                  </p:stCondLst>
                                  <p:childTnLst>
                                    <p:set>
                                      <p:cBhvr>
                                        <p:cTn id="67" dur="1" fill="hold">
                                          <p:stCondLst>
                                            <p:cond delay="0"/>
                                          </p:stCondLst>
                                        </p:cTn>
                                        <p:tgtEl>
                                          <p:spTgt spid="13">
                                            <p:txEl>
                                              <p:pRg st="3" end="3"/>
                                            </p:txEl>
                                          </p:spTgt>
                                        </p:tgtEl>
                                        <p:attrNameLst>
                                          <p:attrName>style.visibility</p:attrName>
                                        </p:attrNameLst>
                                      </p:cBhvr>
                                      <p:to>
                                        <p:strVal val="visible"/>
                                      </p:to>
                                    </p:set>
                                    <p:anim calcmode="lin" valueType="num">
                                      <p:cBhvr>
                                        <p:cTn id="68" dur="500" fill="hold"/>
                                        <p:tgtEl>
                                          <p:spTgt spid="13">
                                            <p:txEl>
                                              <p:pRg st="3" end="3"/>
                                            </p:txEl>
                                          </p:spTgt>
                                        </p:tgtEl>
                                        <p:attrNameLst>
                                          <p:attrName>ppt_w</p:attrName>
                                        </p:attrNameLst>
                                      </p:cBhvr>
                                      <p:tavLst>
                                        <p:tav tm="0">
                                          <p:val>
                                            <p:fltVal val="0"/>
                                          </p:val>
                                        </p:tav>
                                        <p:tav tm="100000">
                                          <p:val>
                                            <p:strVal val="#ppt_w"/>
                                          </p:val>
                                        </p:tav>
                                      </p:tavLst>
                                    </p:anim>
                                    <p:anim calcmode="lin" valueType="num">
                                      <p:cBhvr>
                                        <p:cTn id="69" dur="500" fill="hold"/>
                                        <p:tgtEl>
                                          <p:spTgt spid="13">
                                            <p:txEl>
                                              <p:pRg st="3" end="3"/>
                                            </p:txEl>
                                          </p:spTgt>
                                        </p:tgtEl>
                                        <p:attrNameLst>
                                          <p:attrName>ppt_h</p:attrName>
                                        </p:attrNameLst>
                                      </p:cBhvr>
                                      <p:tavLst>
                                        <p:tav tm="0">
                                          <p:val>
                                            <p:fltVal val="0"/>
                                          </p:val>
                                        </p:tav>
                                        <p:tav tm="100000">
                                          <p:val>
                                            <p:strVal val="#ppt_h"/>
                                          </p:val>
                                        </p:tav>
                                      </p:tavLst>
                                    </p:anim>
                                    <p:animEffect transition="in" filter="fade">
                                      <p:cBhvr>
                                        <p:cTn id="70" dur="500"/>
                                        <p:tgtEl>
                                          <p:spTgt spid="13">
                                            <p:txEl>
                                              <p:pRg st="3" end="3"/>
                                            </p:txEl>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53" presetClass="entr" presetSubtype="0" fill="hold" nodeType="clickEffect">
                                  <p:stCondLst>
                                    <p:cond delay="0"/>
                                  </p:stCondLst>
                                  <p:childTnLst>
                                    <p:set>
                                      <p:cBhvr>
                                        <p:cTn id="74" dur="1" fill="hold">
                                          <p:stCondLst>
                                            <p:cond delay="0"/>
                                          </p:stCondLst>
                                        </p:cTn>
                                        <p:tgtEl>
                                          <p:spTgt spid="13">
                                            <p:txEl>
                                              <p:pRg st="4" end="4"/>
                                            </p:txEl>
                                          </p:spTgt>
                                        </p:tgtEl>
                                        <p:attrNameLst>
                                          <p:attrName>style.visibility</p:attrName>
                                        </p:attrNameLst>
                                      </p:cBhvr>
                                      <p:to>
                                        <p:strVal val="visible"/>
                                      </p:to>
                                    </p:set>
                                    <p:anim calcmode="lin" valueType="num">
                                      <p:cBhvr>
                                        <p:cTn id="75" dur="500" fill="hold"/>
                                        <p:tgtEl>
                                          <p:spTgt spid="13">
                                            <p:txEl>
                                              <p:pRg st="4" end="4"/>
                                            </p:txEl>
                                          </p:spTgt>
                                        </p:tgtEl>
                                        <p:attrNameLst>
                                          <p:attrName>ppt_w</p:attrName>
                                        </p:attrNameLst>
                                      </p:cBhvr>
                                      <p:tavLst>
                                        <p:tav tm="0">
                                          <p:val>
                                            <p:fltVal val="0"/>
                                          </p:val>
                                        </p:tav>
                                        <p:tav tm="100000">
                                          <p:val>
                                            <p:strVal val="#ppt_w"/>
                                          </p:val>
                                        </p:tav>
                                      </p:tavLst>
                                    </p:anim>
                                    <p:anim calcmode="lin" valueType="num">
                                      <p:cBhvr>
                                        <p:cTn id="76" dur="500" fill="hold"/>
                                        <p:tgtEl>
                                          <p:spTgt spid="13">
                                            <p:txEl>
                                              <p:pRg st="4" end="4"/>
                                            </p:txEl>
                                          </p:spTgt>
                                        </p:tgtEl>
                                        <p:attrNameLst>
                                          <p:attrName>ppt_h</p:attrName>
                                        </p:attrNameLst>
                                      </p:cBhvr>
                                      <p:tavLst>
                                        <p:tav tm="0">
                                          <p:val>
                                            <p:fltVal val="0"/>
                                          </p:val>
                                        </p:tav>
                                        <p:tav tm="100000">
                                          <p:val>
                                            <p:strVal val="#ppt_h"/>
                                          </p:val>
                                        </p:tav>
                                      </p:tavLst>
                                    </p:anim>
                                    <p:animEffect transition="in" filter="fade">
                                      <p:cBhvr>
                                        <p:cTn id="77" dur="500"/>
                                        <p:tgtEl>
                                          <p:spTgt spid="13">
                                            <p:txEl>
                                              <p:pRg st="4" end="4"/>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53" presetClass="entr" presetSubtype="0" fill="hold" nodeType="click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p:cTn id="82" dur="500" fill="hold"/>
                                        <p:tgtEl>
                                          <p:spTgt spid="23"/>
                                        </p:tgtEl>
                                        <p:attrNameLst>
                                          <p:attrName>ppt_w</p:attrName>
                                        </p:attrNameLst>
                                      </p:cBhvr>
                                      <p:tavLst>
                                        <p:tav tm="0">
                                          <p:val>
                                            <p:fltVal val="0"/>
                                          </p:val>
                                        </p:tav>
                                        <p:tav tm="100000">
                                          <p:val>
                                            <p:strVal val="#ppt_w"/>
                                          </p:val>
                                        </p:tav>
                                      </p:tavLst>
                                    </p:anim>
                                    <p:anim calcmode="lin" valueType="num">
                                      <p:cBhvr>
                                        <p:cTn id="83" dur="500" fill="hold"/>
                                        <p:tgtEl>
                                          <p:spTgt spid="23"/>
                                        </p:tgtEl>
                                        <p:attrNameLst>
                                          <p:attrName>ppt_h</p:attrName>
                                        </p:attrNameLst>
                                      </p:cBhvr>
                                      <p:tavLst>
                                        <p:tav tm="0">
                                          <p:val>
                                            <p:fltVal val="0"/>
                                          </p:val>
                                        </p:tav>
                                        <p:tav tm="100000">
                                          <p:val>
                                            <p:strVal val="#ppt_h"/>
                                          </p:val>
                                        </p:tav>
                                      </p:tavLst>
                                    </p:anim>
                                    <p:animEffect transition="in" filter="fade">
                                      <p:cBhvr>
                                        <p:cTn id="84" dur="500"/>
                                        <p:tgtEl>
                                          <p:spTgt spid="23"/>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53" presetClass="entr" presetSubtype="0" fill="hold" nodeType="clickEffect">
                                  <p:stCondLst>
                                    <p:cond delay="0"/>
                                  </p:stCondLst>
                                  <p:childTnLst>
                                    <p:set>
                                      <p:cBhvr>
                                        <p:cTn id="88" dur="1" fill="hold">
                                          <p:stCondLst>
                                            <p:cond delay="0"/>
                                          </p:stCondLst>
                                        </p:cTn>
                                        <p:tgtEl>
                                          <p:spTgt spid="13">
                                            <p:txEl>
                                              <p:pRg st="5" end="5"/>
                                            </p:txEl>
                                          </p:spTgt>
                                        </p:tgtEl>
                                        <p:attrNameLst>
                                          <p:attrName>style.visibility</p:attrName>
                                        </p:attrNameLst>
                                      </p:cBhvr>
                                      <p:to>
                                        <p:strVal val="visible"/>
                                      </p:to>
                                    </p:set>
                                    <p:anim calcmode="lin" valueType="num">
                                      <p:cBhvr>
                                        <p:cTn id="89" dur="500" fill="hold"/>
                                        <p:tgtEl>
                                          <p:spTgt spid="13">
                                            <p:txEl>
                                              <p:pRg st="5" end="5"/>
                                            </p:txEl>
                                          </p:spTgt>
                                        </p:tgtEl>
                                        <p:attrNameLst>
                                          <p:attrName>ppt_w</p:attrName>
                                        </p:attrNameLst>
                                      </p:cBhvr>
                                      <p:tavLst>
                                        <p:tav tm="0">
                                          <p:val>
                                            <p:fltVal val="0"/>
                                          </p:val>
                                        </p:tav>
                                        <p:tav tm="100000">
                                          <p:val>
                                            <p:strVal val="#ppt_w"/>
                                          </p:val>
                                        </p:tav>
                                      </p:tavLst>
                                    </p:anim>
                                    <p:anim calcmode="lin" valueType="num">
                                      <p:cBhvr>
                                        <p:cTn id="90" dur="500" fill="hold"/>
                                        <p:tgtEl>
                                          <p:spTgt spid="13">
                                            <p:txEl>
                                              <p:pRg st="5" end="5"/>
                                            </p:txEl>
                                          </p:spTgt>
                                        </p:tgtEl>
                                        <p:attrNameLst>
                                          <p:attrName>ppt_h</p:attrName>
                                        </p:attrNameLst>
                                      </p:cBhvr>
                                      <p:tavLst>
                                        <p:tav tm="0">
                                          <p:val>
                                            <p:fltVal val="0"/>
                                          </p:val>
                                        </p:tav>
                                        <p:tav tm="100000">
                                          <p:val>
                                            <p:strVal val="#ppt_h"/>
                                          </p:val>
                                        </p:tav>
                                      </p:tavLst>
                                    </p:anim>
                                    <p:animEffect transition="in" filter="fade">
                                      <p:cBhvr>
                                        <p:cTn id="91" dur="500"/>
                                        <p:tgtEl>
                                          <p:spTgt spid="13">
                                            <p:txEl>
                                              <p:pRg st="5" end="5"/>
                                            </p:txEl>
                                          </p:spTgt>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53" presetClass="entr" presetSubtype="0" fill="hold" grpId="0" nodeType="clickEffect">
                                  <p:stCondLst>
                                    <p:cond delay="0"/>
                                  </p:stCondLst>
                                  <p:childTnLst>
                                    <p:set>
                                      <p:cBhvr>
                                        <p:cTn id="95" dur="1" fill="hold">
                                          <p:stCondLst>
                                            <p:cond delay="0"/>
                                          </p:stCondLst>
                                        </p:cTn>
                                        <p:tgtEl>
                                          <p:spTgt spid="4"/>
                                        </p:tgtEl>
                                        <p:attrNameLst>
                                          <p:attrName>style.visibility</p:attrName>
                                        </p:attrNameLst>
                                      </p:cBhvr>
                                      <p:to>
                                        <p:strVal val="visible"/>
                                      </p:to>
                                    </p:set>
                                    <p:anim calcmode="lin" valueType="num">
                                      <p:cBhvr>
                                        <p:cTn id="96" dur="500" fill="hold"/>
                                        <p:tgtEl>
                                          <p:spTgt spid="4"/>
                                        </p:tgtEl>
                                        <p:attrNameLst>
                                          <p:attrName>ppt_w</p:attrName>
                                        </p:attrNameLst>
                                      </p:cBhvr>
                                      <p:tavLst>
                                        <p:tav tm="0">
                                          <p:val>
                                            <p:fltVal val="0"/>
                                          </p:val>
                                        </p:tav>
                                        <p:tav tm="100000">
                                          <p:val>
                                            <p:strVal val="#ppt_w"/>
                                          </p:val>
                                        </p:tav>
                                      </p:tavLst>
                                    </p:anim>
                                    <p:anim calcmode="lin" valueType="num">
                                      <p:cBhvr>
                                        <p:cTn id="97" dur="500" fill="hold"/>
                                        <p:tgtEl>
                                          <p:spTgt spid="4"/>
                                        </p:tgtEl>
                                        <p:attrNameLst>
                                          <p:attrName>ppt_h</p:attrName>
                                        </p:attrNameLst>
                                      </p:cBhvr>
                                      <p:tavLst>
                                        <p:tav tm="0">
                                          <p:val>
                                            <p:fltVal val="0"/>
                                          </p:val>
                                        </p:tav>
                                        <p:tav tm="100000">
                                          <p:val>
                                            <p:strVal val="#ppt_h"/>
                                          </p:val>
                                        </p:tav>
                                      </p:tavLst>
                                    </p:anim>
                                    <p:animEffect transition="in" filter="fade">
                                      <p:cBhvr>
                                        <p:cTn id="98" dur="500"/>
                                        <p:tgtEl>
                                          <p:spTgt spid="4"/>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53" presetClass="entr" presetSubtype="0" fill="hold" nodeType="clickEffect">
                                  <p:stCondLst>
                                    <p:cond delay="0"/>
                                  </p:stCondLst>
                                  <p:childTnLst>
                                    <p:set>
                                      <p:cBhvr>
                                        <p:cTn id="102" dur="1" fill="hold">
                                          <p:stCondLst>
                                            <p:cond delay="0"/>
                                          </p:stCondLst>
                                        </p:cTn>
                                        <p:tgtEl>
                                          <p:spTgt spid="19"/>
                                        </p:tgtEl>
                                        <p:attrNameLst>
                                          <p:attrName>style.visibility</p:attrName>
                                        </p:attrNameLst>
                                      </p:cBhvr>
                                      <p:to>
                                        <p:strVal val="visible"/>
                                      </p:to>
                                    </p:set>
                                    <p:anim calcmode="lin" valueType="num">
                                      <p:cBhvr>
                                        <p:cTn id="103" dur="500" fill="hold"/>
                                        <p:tgtEl>
                                          <p:spTgt spid="19"/>
                                        </p:tgtEl>
                                        <p:attrNameLst>
                                          <p:attrName>ppt_w</p:attrName>
                                        </p:attrNameLst>
                                      </p:cBhvr>
                                      <p:tavLst>
                                        <p:tav tm="0">
                                          <p:val>
                                            <p:fltVal val="0"/>
                                          </p:val>
                                        </p:tav>
                                        <p:tav tm="100000">
                                          <p:val>
                                            <p:strVal val="#ppt_w"/>
                                          </p:val>
                                        </p:tav>
                                      </p:tavLst>
                                    </p:anim>
                                    <p:anim calcmode="lin" valueType="num">
                                      <p:cBhvr>
                                        <p:cTn id="104" dur="500" fill="hold"/>
                                        <p:tgtEl>
                                          <p:spTgt spid="19"/>
                                        </p:tgtEl>
                                        <p:attrNameLst>
                                          <p:attrName>ppt_h</p:attrName>
                                        </p:attrNameLst>
                                      </p:cBhvr>
                                      <p:tavLst>
                                        <p:tav tm="0">
                                          <p:val>
                                            <p:fltVal val="0"/>
                                          </p:val>
                                        </p:tav>
                                        <p:tav tm="100000">
                                          <p:val>
                                            <p:strVal val="#ppt_h"/>
                                          </p:val>
                                        </p:tav>
                                      </p:tavLst>
                                    </p:anim>
                                    <p:animEffect transition="in" filter="fade">
                                      <p:cBhvr>
                                        <p:cTn id="105" dur="500"/>
                                        <p:tgtEl>
                                          <p:spTgt spid="19"/>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53" presetClass="entr" presetSubtype="0" fill="hold" nodeType="clickEffect">
                                  <p:stCondLst>
                                    <p:cond delay="0"/>
                                  </p:stCondLst>
                                  <p:childTnLst>
                                    <p:set>
                                      <p:cBhvr>
                                        <p:cTn id="109" dur="1" fill="hold">
                                          <p:stCondLst>
                                            <p:cond delay="0"/>
                                          </p:stCondLst>
                                        </p:cTn>
                                        <p:tgtEl>
                                          <p:spTgt spid="22">
                                            <p:txEl>
                                              <p:pRg st="0" end="0"/>
                                            </p:txEl>
                                          </p:spTgt>
                                        </p:tgtEl>
                                        <p:attrNameLst>
                                          <p:attrName>style.visibility</p:attrName>
                                        </p:attrNameLst>
                                      </p:cBhvr>
                                      <p:to>
                                        <p:strVal val="visible"/>
                                      </p:to>
                                    </p:set>
                                    <p:anim calcmode="lin" valueType="num">
                                      <p:cBhvr>
                                        <p:cTn id="110"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111" dur="500" fill="hold"/>
                                        <p:tgtEl>
                                          <p:spTgt spid="22">
                                            <p:txEl>
                                              <p:pRg st="0" end="0"/>
                                            </p:txEl>
                                          </p:spTgt>
                                        </p:tgtEl>
                                        <p:attrNameLst>
                                          <p:attrName>ppt_h</p:attrName>
                                        </p:attrNameLst>
                                      </p:cBhvr>
                                      <p:tavLst>
                                        <p:tav tm="0">
                                          <p:val>
                                            <p:fltVal val="0"/>
                                          </p:val>
                                        </p:tav>
                                        <p:tav tm="100000">
                                          <p:val>
                                            <p:strVal val="#ppt_h"/>
                                          </p:val>
                                        </p:tav>
                                      </p:tavLst>
                                    </p:anim>
                                    <p:animEffect transition="in" filter="fade">
                                      <p:cBhvr>
                                        <p:cTn id="112" dur="500"/>
                                        <p:tgtEl>
                                          <p:spTgt spid="22">
                                            <p:txEl>
                                              <p:pRg st="0" end="0"/>
                                            </p:txEl>
                                          </p:spTgt>
                                        </p:tgtEl>
                                      </p:cBhvr>
                                    </p:animEffect>
                                  </p:childTnLst>
                                </p:cTn>
                              </p:par>
                              <p:par>
                                <p:cTn id="113" presetID="53" presetClass="entr" presetSubtype="0" fill="hold" nodeType="withEffect">
                                  <p:stCondLst>
                                    <p:cond delay="0"/>
                                  </p:stCondLst>
                                  <p:childTnLst>
                                    <p:set>
                                      <p:cBhvr>
                                        <p:cTn id="114" dur="1" fill="hold">
                                          <p:stCondLst>
                                            <p:cond delay="0"/>
                                          </p:stCondLst>
                                        </p:cTn>
                                        <p:tgtEl>
                                          <p:spTgt spid="22">
                                            <p:txEl>
                                              <p:pRg st="1" end="1"/>
                                            </p:txEl>
                                          </p:spTgt>
                                        </p:tgtEl>
                                        <p:attrNameLst>
                                          <p:attrName>style.visibility</p:attrName>
                                        </p:attrNameLst>
                                      </p:cBhvr>
                                      <p:to>
                                        <p:strVal val="visible"/>
                                      </p:to>
                                    </p:set>
                                    <p:anim calcmode="lin" valueType="num">
                                      <p:cBhvr>
                                        <p:cTn id="115" dur="500" fill="hold"/>
                                        <p:tgtEl>
                                          <p:spTgt spid="22">
                                            <p:txEl>
                                              <p:pRg st="1" end="1"/>
                                            </p:txEl>
                                          </p:spTgt>
                                        </p:tgtEl>
                                        <p:attrNameLst>
                                          <p:attrName>ppt_w</p:attrName>
                                        </p:attrNameLst>
                                      </p:cBhvr>
                                      <p:tavLst>
                                        <p:tav tm="0">
                                          <p:val>
                                            <p:fltVal val="0"/>
                                          </p:val>
                                        </p:tav>
                                        <p:tav tm="100000">
                                          <p:val>
                                            <p:strVal val="#ppt_w"/>
                                          </p:val>
                                        </p:tav>
                                      </p:tavLst>
                                    </p:anim>
                                    <p:anim calcmode="lin" valueType="num">
                                      <p:cBhvr>
                                        <p:cTn id="116" dur="500" fill="hold"/>
                                        <p:tgtEl>
                                          <p:spTgt spid="22">
                                            <p:txEl>
                                              <p:pRg st="1" end="1"/>
                                            </p:txEl>
                                          </p:spTgt>
                                        </p:tgtEl>
                                        <p:attrNameLst>
                                          <p:attrName>ppt_h</p:attrName>
                                        </p:attrNameLst>
                                      </p:cBhvr>
                                      <p:tavLst>
                                        <p:tav tm="0">
                                          <p:val>
                                            <p:fltVal val="0"/>
                                          </p:val>
                                        </p:tav>
                                        <p:tav tm="100000">
                                          <p:val>
                                            <p:strVal val="#ppt_h"/>
                                          </p:val>
                                        </p:tav>
                                      </p:tavLst>
                                    </p:anim>
                                    <p:animEffect transition="in" filter="fade">
                                      <p:cBhvr>
                                        <p:cTn id="117" dur="500"/>
                                        <p:tgtEl>
                                          <p:spTgt spid="22">
                                            <p:txEl>
                                              <p:pRg st="1" end="1"/>
                                            </p:txEl>
                                          </p:spTgt>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53" presetClass="entr" presetSubtype="0" fill="hold" nodeType="clickEffect">
                                  <p:stCondLst>
                                    <p:cond delay="0"/>
                                  </p:stCondLst>
                                  <p:childTnLst>
                                    <p:set>
                                      <p:cBhvr>
                                        <p:cTn id="121" dur="1" fill="hold">
                                          <p:stCondLst>
                                            <p:cond delay="0"/>
                                          </p:stCondLst>
                                        </p:cTn>
                                        <p:tgtEl>
                                          <p:spTgt spid="20"/>
                                        </p:tgtEl>
                                        <p:attrNameLst>
                                          <p:attrName>style.visibility</p:attrName>
                                        </p:attrNameLst>
                                      </p:cBhvr>
                                      <p:to>
                                        <p:strVal val="visible"/>
                                      </p:to>
                                    </p:set>
                                    <p:anim calcmode="lin" valueType="num">
                                      <p:cBhvr>
                                        <p:cTn id="122" dur="500" fill="hold"/>
                                        <p:tgtEl>
                                          <p:spTgt spid="20"/>
                                        </p:tgtEl>
                                        <p:attrNameLst>
                                          <p:attrName>ppt_w</p:attrName>
                                        </p:attrNameLst>
                                      </p:cBhvr>
                                      <p:tavLst>
                                        <p:tav tm="0">
                                          <p:val>
                                            <p:fltVal val="0"/>
                                          </p:val>
                                        </p:tav>
                                        <p:tav tm="100000">
                                          <p:val>
                                            <p:strVal val="#ppt_w"/>
                                          </p:val>
                                        </p:tav>
                                      </p:tavLst>
                                    </p:anim>
                                    <p:anim calcmode="lin" valueType="num">
                                      <p:cBhvr>
                                        <p:cTn id="123" dur="500" fill="hold"/>
                                        <p:tgtEl>
                                          <p:spTgt spid="20"/>
                                        </p:tgtEl>
                                        <p:attrNameLst>
                                          <p:attrName>ppt_h</p:attrName>
                                        </p:attrNameLst>
                                      </p:cBhvr>
                                      <p:tavLst>
                                        <p:tav tm="0">
                                          <p:val>
                                            <p:fltVal val="0"/>
                                          </p:val>
                                        </p:tav>
                                        <p:tav tm="100000">
                                          <p:val>
                                            <p:strVal val="#ppt_h"/>
                                          </p:val>
                                        </p:tav>
                                      </p:tavLst>
                                    </p:anim>
                                    <p:animEffect transition="in" filter="fade">
                                      <p:cBhvr>
                                        <p:cTn id="124" dur="500"/>
                                        <p:tgtEl>
                                          <p:spTgt spid="20"/>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53" presetClass="entr" presetSubtype="0" fill="hold" nodeType="clickEffect">
                                  <p:stCondLst>
                                    <p:cond delay="0"/>
                                  </p:stCondLst>
                                  <p:childTnLst>
                                    <p:set>
                                      <p:cBhvr>
                                        <p:cTn id="128" dur="1" fill="hold">
                                          <p:stCondLst>
                                            <p:cond delay="0"/>
                                          </p:stCondLst>
                                        </p:cTn>
                                        <p:tgtEl>
                                          <p:spTgt spid="22">
                                            <p:txEl>
                                              <p:pRg st="2" end="2"/>
                                            </p:txEl>
                                          </p:spTgt>
                                        </p:tgtEl>
                                        <p:attrNameLst>
                                          <p:attrName>style.visibility</p:attrName>
                                        </p:attrNameLst>
                                      </p:cBhvr>
                                      <p:to>
                                        <p:strVal val="visible"/>
                                      </p:to>
                                    </p:set>
                                    <p:anim calcmode="lin" valueType="num">
                                      <p:cBhvr>
                                        <p:cTn id="129" dur="500" fill="hold"/>
                                        <p:tgtEl>
                                          <p:spTgt spid="22">
                                            <p:txEl>
                                              <p:pRg st="2" end="2"/>
                                            </p:txEl>
                                          </p:spTgt>
                                        </p:tgtEl>
                                        <p:attrNameLst>
                                          <p:attrName>ppt_w</p:attrName>
                                        </p:attrNameLst>
                                      </p:cBhvr>
                                      <p:tavLst>
                                        <p:tav tm="0">
                                          <p:val>
                                            <p:fltVal val="0"/>
                                          </p:val>
                                        </p:tav>
                                        <p:tav tm="100000">
                                          <p:val>
                                            <p:strVal val="#ppt_w"/>
                                          </p:val>
                                        </p:tav>
                                      </p:tavLst>
                                    </p:anim>
                                    <p:anim calcmode="lin" valueType="num">
                                      <p:cBhvr>
                                        <p:cTn id="130" dur="500" fill="hold"/>
                                        <p:tgtEl>
                                          <p:spTgt spid="22">
                                            <p:txEl>
                                              <p:pRg st="2" end="2"/>
                                            </p:txEl>
                                          </p:spTgt>
                                        </p:tgtEl>
                                        <p:attrNameLst>
                                          <p:attrName>ppt_h</p:attrName>
                                        </p:attrNameLst>
                                      </p:cBhvr>
                                      <p:tavLst>
                                        <p:tav tm="0">
                                          <p:val>
                                            <p:fltVal val="0"/>
                                          </p:val>
                                        </p:tav>
                                        <p:tav tm="100000">
                                          <p:val>
                                            <p:strVal val="#ppt_h"/>
                                          </p:val>
                                        </p:tav>
                                      </p:tavLst>
                                    </p:anim>
                                    <p:animEffect transition="in" filter="fade">
                                      <p:cBhvr>
                                        <p:cTn id="131" dur="500"/>
                                        <p:tgtEl>
                                          <p:spTgt spid="22">
                                            <p:txEl>
                                              <p:pRg st="2" end="2"/>
                                            </p:txEl>
                                          </p:spTgt>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53" presetClass="entr" presetSubtype="0" fill="hold" nodeType="clickEffect">
                                  <p:stCondLst>
                                    <p:cond delay="0"/>
                                  </p:stCondLst>
                                  <p:childTnLst>
                                    <p:set>
                                      <p:cBhvr>
                                        <p:cTn id="135" dur="1" fill="hold">
                                          <p:stCondLst>
                                            <p:cond delay="0"/>
                                          </p:stCondLst>
                                        </p:cTn>
                                        <p:tgtEl>
                                          <p:spTgt spid="21"/>
                                        </p:tgtEl>
                                        <p:attrNameLst>
                                          <p:attrName>style.visibility</p:attrName>
                                        </p:attrNameLst>
                                      </p:cBhvr>
                                      <p:to>
                                        <p:strVal val="visible"/>
                                      </p:to>
                                    </p:set>
                                    <p:anim calcmode="lin" valueType="num">
                                      <p:cBhvr>
                                        <p:cTn id="136" dur="500" fill="hold"/>
                                        <p:tgtEl>
                                          <p:spTgt spid="21"/>
                                        </p:tgtEl>
                                        <p:attrNameLst>
                                          <p:attrName>ppt_w</p:attrName>
                                        </p:attrNameLst>
                                      </p:cBhvr>
                                      <p:tavLst>
                                        <p:tav tm="0">
                                          <p:val>
                                            <p:fltVal val="0"/>
                                          </p:val>
                                        </p:tav>
                                        <p:tav tm="100000">
                                          <p:val>
                                            <p:strVal val="#ppt_w"/>
                                          </p:val>
                                        </p:tav>
                                      </p:tavLst>
                                    </p:anim>
                                    <p:anim calcmode="lin" valueType="num">
                                      <p:cBhvr>
                                        <p:cTn id="137" dur="500" fill="hold"/>
                                        <p:tgtEl>
                                          <p:spTgt spid="21"/>
                                        </p:tgtEl>
                                        <p:attrNameLst>
                                          <p:attrName>ppt_h</p:attrName>
                                        </p:attrNameLst>
                                      </p:cBhvr>
                                      <p:tavLst>
                                        <p:tav tm="0">
                                          <p:val>
                                            <p:fltVal val="0"/>
                                          </p:val>
                                        </p:tav>
                                        <p:tav tm="100000">
                                          <p:val>
                                            <p:strVal val="#ppt_h"/>
                                          </p:val>
                                        </p:tav>
                                      </p:tavLst>
                                    </p:anim>
                                    <p:animEffect transition="in" filter="fade">
                                      <p:cBhvr>
                                        <p:cTn id="138" dur="500"/>
                                        <p:tgtEl>
                                          <p:spTgt spid="21"/>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53" presetClass="entr" presetSubtype="0" fill="hold" nodeType="clickEffect">
                                  <p:stCondLst>
                                    <p:cond delay="0"/>
                                  </p:stCondLst>
                                  <p:childTnLst>
                                    <p:set>
                                      <p:cBhvr>
                                        <p:cTn id="142" dur="1" fill="hold">
                                          <p:stCondLst>
                                            <p:cond delay="0"/>
                                          </p:stCondLst>
                                        </p:cTn>
                                        <p:tgtEl>
                                          <p:spTgt spid="22">
                                            <p:txEl>
                                              <p:pRg st="3" end="3"/>
                                            </p:txEl>
                                          </p:spTgt>
                                        </p:tgtEl>
                                        <p:attrNameLst>
                                          <p:attrName>style.visibility</p:attrName>
                                        </p:attrNameLst>
                                      </p:cBhvr>
                                      <p:to>
                                        <p:strVal val="visible"/>
                                      </p:to>
                                    </p:set>
                                    <p:anim calcmode="lin" valueType="num">
                                      <p:cBhvr>
                                        <p:cTn id="143" dur="500" fill="hold"/>
                                        <p:tgtEl>
                                          <p:spTgt spid="22">
                                            <p:txEl>
                                              <p:pRg st="3" end="3"/>
                                            </p:txEl>
                                          </p:spTgt>
                                        </p:tgtEl>
                                        <p:attrNameLst>
                                          <p:attrName>ppt_w</p:attrName>
                                        </p:attrNameLst>
                                      </p:cBhvr>
                                      <p:tavLst>
                                        <p:tav tm="0">
                                          <p:val>
                                            <p:fltVal val="0"/>
                                          </p:val>
                                        </p:tav>
                                        <p:tav tm="100000">
                                          <p:val>
                                            <p:strVal val="#ppt_w"/>
                                          </p:val>
                                        </p:tav>
                                      </p:tavLst>
                                    </p:anim>
                                    <p:anim calcmode="lin" valueType="num">
                                      <p:cBhvr>
                                        <p:cTn id="144" dur="500" fill="hold"/>
                                        <p:tgtEl>
                                          <p:spTgt spid="22">
                                            <p:txEl>
                                              <p:pRg st="3" end="3"/>
                                            </p:txEl>
                                          </p:spTgt>
                                        </p:tgtEl>
                                        <p:attrNameLst>
                                          <p:attrName>ppt_h</p:attrName>
                                        </p:attrNameLst>
                                      </p:cBhvr>
                                      <p:tavLst>
                                        <p:tav tm="0">
                                          <p:val>
                                            <p:fltVal val="0"/>
                                          </p:val>
                                        </p:tav>
                                        <p:tav tm="100000">
                                          <p:val>
                                            <p:strVal val="#ppt_h"/>
                                          </p:val>
                                        </p:tav>
                                      </p:tavLst>
                                    </p:anim>
                                    <p:animEffect transition="in" filter="fade">
                                      <p:cBhvr>
                                        <p:cTn id="145" dur="500"/>
                                        <p:tgtEl>
                                          <p:spTgt spid="22">
                                            <p:txEl>
                                              <p:pRg st="3" end="3"/>
                                            </p:txEl>
                                          </p:spTgt>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4" fill="hold" grpId="0" nodeType="clickEffect">
                                  <p:stCondLst>
                                    <p:cond delay="0"/>
                                  </p:stCondLst>
                                  <p:childTnLst>
                                    <p:set>
                                      <p:cBhvr>
                                        <p:cTn id="149" dur="1" fill="hold">
                                          <p:stCondLst>
                                            <p:cond delay="0"/>
                                          </p:stCondLst>
                                        </p:cTn>
                                        <p:tgtEl>
                                          <p:spTgt spid="3"/>
                                        </p:tgtEl>
                                        <p:attrNameLst>
                                          <p:attrName>style.visibility</p:attrName>
                                        </p:attrNameLst>
                                      </p:cBhvr>
                                      <p:to>
                                        <p:strVal val="visible"/>
                                      </p:to>
                                    </p:set>
                                    <p:animEffect transition="in" filter="wipe(down)">
                                      <p:cBhvr>
                                        <p:cTn id="150" dur="500"/>
                                        <p:tgtEl>
                                          <p:spTgt spid="3"/>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53" presetClass="entr" presetSubtype="0" fill="hold" nodeType="clickEffect">
                                  <p:stCondLst>
                                    <p:cond delay="0"/>
                                  </p:stCondLst>
                                  <p:childTnLst>
                                    <p:set>
                                      <p:cBhvr>
                                        <p:cTn id="154" dur="1" fill="hold">
                                          <p:stCondLst>
                                            <p:cond delay="0"/>
                                          </p:stCondLst>
                                        </p:cTn>
                                        <p:tgtEl>
                                          <p:spTgt spid="710659">
                                            <p:txEl>
                                              <p:pRg st="11" end="11"/>
                                            </p:txEl>
                                          </p:spTgt>
                                        </p:tgtEl>
                                        <p:attrNameLst>
                                          <p:attrName>style.visibility</p:attrName>
                                        </p:attrNameLst>
                                      </p:cBhvr>
                                      <p:to>
                                        <p:strVal val="visible"/>
                                      </p:to>
                                    </p:set>
                                    <p:anim calcmode="lin" valueType="num">
                                      <p:cBhvr>
                                        <p:cTn id="155" dur="500" fill="hold"/>
                                        <p:tgtEl>
                                          <p:spTgt spid="710659">
                                            <p:txEl>
                                              <p:pRg st="11" end="11"/>
                                            </p:txEl>
                                          </p:spTgt>
                                        </p:tgtEl>
                                        <p:attrNameLst>
                                          <p:attrName>ppt_w</p:attrName>
                                        </p:attrNameLst>
                                      </p:cBhvr>
                                      <p:tavLst>
                                        <p:tav tm="0">
                                          <p:val>
                                            <p:fltVal val="0"/>
                                          </p:val>
                                        </p:tav>
                                        <p:tav tm="100000">
                                          <p:val>
                                            <p:strVal val="#ppt_w"/>
                                          </p:val>
                                        </p:tav>
                                      </p:tavLst>
                                    </p:anim>
                                    <p:anim calcmode="lin" valueType="num">
                                      <p:cBhvr>
                                        <p:cTn id="156" dur="500" fill="hold"/>
                                        <p:tgtEl>
                                          <p:spTgt spid="710659">
                                            <p:txEl>
                                              <p:pRg st="11" end="11"/>
                                            </p:txEl>
                                          </p:spTgt>
                                        </p:tgtEl>
                                        <p:attrNameLst>
                                          <p:attrName>ppt_h</p:attrName>
                                        </p:attrNameLst>
                                      </p:cBhvr>
                                      <p:tavLst>
                                        <p:tav tm="0">
                                          <p:val>
                                            <p:fltVal val="0"/>
                                          </p:val>
                                        </p:tav>
                                        <p:tav tm="100000">
                                          <p:val>
                                            <p:strVal val="#ppt_h"/>
                                          </p:val>
                                        </p:tav>
                                      </p:tavLst>
                                    </p:anim>
                                    <p:animEffect transition="in" filter="fade">
                                      <p:cBhvr>
                                        <p:cTn id="157" dur="500"/>
                                        <p:tgtEl>
                                          <p:spTgt spid="710659">
                                            <p:txEl>
                                              <p:pRg st="11" end="11"/>
                                            </p:txEl>
                                          </p:spTgt>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53" presetClass="entr" presetSubtype="16" fill="hold" grpId="0" nodeType="clickEffect">
                                  <p:stCondLst>
                                    <p:cond delay="0"/>
                                  </p:stCondLst>
                                  <p:childTnLst>
                                    <p:set>
                                      <p:cBhvr>
                                        <p:cTn id="161" dur="1" fill="hold">
                                          <p:stCondLst>
                                            <p:cond delay="0"/>
                                          </p:stCondLst>
                                        </p:cTn>
                                        <p:tgtEl>
                                          <p:spTgt spid="18"/>
                                        </p:tgtEl>
                                        <p:attrNameLst>
                                          <p:attrName>style.visibility</p:attrName>
                                        </p:attrNameLst>
                                      </p:cBhvr>
                                      <p:to>
                                        <p:strVal val="visible"/>
                                      </p:to>
                                    </p:set>
                                    <p:anim calcmode="lin" valueType="num">
                                      <p:cBhvr>
                                        <p:cTn id="162" dur="500" fill="hold"/>
                                        <p:tgtEl>
                                          <p:spTgt spid="18"/>
                                        </p:tgtEl>
                                        <p:attrNameLst>
                                          <p:attrName>ppt_w</p:attrName>
                                        </p:attrNameLst>
                                      </p:cBhvr>
                                      <p:tavLst>
                                        <p:tav tm="0">
                                          <p:val>
                                            <p:fltVal val="0"/>
                                          </p:val>
                                        </p:tav>
                                        <p:tav tm="100000">
                                          <p:val>
                                            <p:strVal val="#ppt_w"/>
                                          </p:val>
                                        </p:tav>
                                      </p:tavLst>
                                    </p:anim>
                                    <p:anim calcmode="lin" valueType="num">
                                      <p:cBhvr>
                                        <p:cTn id="163" dur="500" fill="hold"/>
                                        <p:tgtEl>
                                          <p:spTgt spid="18"/>
                                        </p:tgtEl>
                                        <p:attrNameLst>
                                          <p:attrName>ppt_h</p:attrName>
                                        </p:attrNameLst>
                                      </p:cBhvr>
                                      <p:tavLst>
                                        <p:tav tm="0">
                                          <p:val>
                                            <p:fltVal val="0"/>
                                          </p:val>
                                        </p:tav>
                                        <p:tav tm="100000">
                                          <p:val>
                                            <p:strVal val="#ppt_h"/>
                                          </p:val>
                                        </p:tav>
                                      </p:tavLst>
                                    </p:anim>
                                    <p:animEffect transition="in" filter="fade">
                                      <p:cBhvr>
                                        <p:cTn id="164" dur="500"/>
                                        <p:tgtEl>
                                          <p:spTgt spid="18"/>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53" presetClass="entr" presetSubtype="0" fill="hold" nodeType="clickEffect">
                                  <p:stCondLst>
                                    <p:cond delay="0"/>
                                  </p:stCondLst>
                                  <p:childTnLst>
                                    <p:set>
                                      <p:cBhvr>
                                        <p:cTn id="168" dur="1" fill="hold">
                                          <p:stCondLst>
                                            <p:cond delay="0"/>
                                          </p:stCondLst>
                                        </p:cTn>
                                        <p:tgtEl>
                                          <p:spTgt spid="710659">
                                            <p:txEl>
                                              <p:pRg st="12" end="12"/>
                                            </p:txEl>
                                          </p:spTgt>
                                        </p:tgtEl>
                                        <p:attrNameLst>
                                          <p:attrName>style.visibility</p:attrName>
                                        </p:attrNameLst>
                                      </p:cBhvr>
                                      <p:to>
                                        <p:strVal val="visible"/>
                                      </p:to>
                                    </p:set>
                                    <p:anim calcmode="lin" valueType="num">
                                      <p:cBhvr>
                                        <p:cTn id="169" dur="500" fill="hold"/>
                                        <p:tgtEl>
                                          <p:spTgt spid="710659">
                                            <p:txEl>
                                              <p:pRg st="12" end="12"/>
                                            </p:txEl>
                                          </p:spTgt>
                                        </p:tgtEl>
                                        <p:attrNameLst>
                                          <p:attrName>ppt_w</p:attrName>
                                        </p:attrNameLst>
                                      </p:cBhvr>
                                      <p:tavLst>
                                        <p:tav tm="0">
                                          <p:val>
                                            <p:fltVal val="0"/>
                                          </p:val>
                                        </p:tav>
                                        <p:tav tm="100000">
                                          <p:val>
                                            <p:strVal val="#ppt_w"/>
                                          </p:val>
                                        </p:tav>
                                      </p:tavLst>
                                    </p:anim>
                                    <p:anim calcmode="lin" valueType="num">
                                      <p:cBhvr>
                                        <p:cTn id="170" dur="500" fill="hold"/>
                                        <p:tgtEl>
                                          <p:spTgt spid="710659">
                                            <p:txEl>
                                              <p:pRg st="12" end="12"/>
                                            </p:txEl>
                                          </p:spTgt>
                                        </p:tgtEl>
                                        <p:attrNameLst>
                                          <p:attrName>ppt_h</p:attrName>
                                        </p:attrNameLst>
                                      </p:cBhvr>
                                      <p:tavLst>
                                        <p:tav tm="0">
                                          <p:val>
                                            <p:fltVal val="0"/>
                                          </p:val>
                                        </p:tav>
                                        <p:tav tm="100000">
                                          <p:val>
                                            <p:strVal val="#ppt_h"/>
                                          </p:val>
                                        </p:tav>
                                      </p:tavLst>
                                    </p:anim>
                                    <p:animEffect transition="in" filter="fade">
                                      <p:cBhvr>
                                        <p:cTn id="171" dur="500"/>
                                        <p:tgtEl>
                                          <p:spTgt spid="71065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3796" grpId="0" uiExpand="1" build="p" animBg="1"/>
      <p:bldP spid="4" grpId="0"/>
      <p:bldP spid="18" grpId="0" animBg="1"/>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A5E2B2D-CC25-4E55-B5BF-4B3A00B20F73}"/>
              </a:ext>
            </a:extLst>
          </p:cNvPr>
          <p:cNvSpPr>
            <a:spLocks noGrp="1"/>
          </p:cNvSpPr>
          <p:nvPr>
            <p:ph idx="1"/>
          </p:nvPr>
        </p:nvSpPr>
        <p:spPr>
          <a:xfrm>
            <a:off x="442913" y="642938"/>
            <a:ext cx="8558212" cy="4232274"/>
          </a:xfrm>
        </p:spPr>
        <p:txBody>
          <a:bodyPr/>
          <a:lstStyle/>
          <a:p>
            <a:pPr eaLnBrk="1" hangingPunct="1">
              <a:buClrTx/>
              <a:buFont typeface="Wingdings" panose="05000000000000000000" pitchFamily="2" charset="2"/>
              <a:buChar char="Ø"/>
            </a:pPr>
            <a:r>
              <a:rPr lang="zh-CN" altLang="en-US" sz="2200" b="1" dirty="0">
                <a:solidFill>
                  <a:schemeClr val="tx1"/>
                </a:solidFill>
                <a:cs typeface="Times New Roman" panose="02020603050405020304" pitchFamily="18" charset="0"/>
              </a:rPr>
              <a:t>非终结符</a:t>
            </a:r>
            <a:r>
              <a:rPr lang="en-US" altLang="zh-CN" sz="2200" b="1" i="1" dirty="0">
                <a:solidFill>
                  <a:schemeClr val="tx1"/>
                </a:solidFill>
                <a:cs typeface="Times New Roman" panose="02020603050405020304" pitchFamily="18" charset="0"/>
              </a:rPr>
              <a:t>A</a:t>
            </a:r>
            <a:r>
              <a:rPr lang="zh-CN" altLang="en-US" sz="2200" b="1" dirty="0">
                <a:solidFill>
                  <a:schemeClr val="tx1"/>
                </a:solidFill>
                <a:cs typeface="Times New Roman" panose="02020603050405020304" pitchFamily="18" charset="0"/>
              </a:rPr>
              <a:t>的后继符号集</a:t>
            </a:r>
            <a:endParaRPr lang="en-US" altLang="zh-CN" sz="2200" b="1" dirty="0">
              <a:solidFill>
                <a:schemeClr val="tx1"/>
              </a:solidFill>
              <a:cs typeface="Times New Roman" panose="02020603050405020304" pitchFamily="18" charset="0"/>
            </a:endParaRPr>
          </a:p>
          <a:p>
            <a:pPr lvl="1" eaLnBrk="1" hangingPunct="1">
              <a:lnSpc>
                <a:spcPts val="3000"/>
              </a:lnSpc>
              <a:buClrTx/>
              <a:buFont typeface="Wingdings" panose="05000000000000000000" pitchFamily="2" charset="2"/>
              <a:buChar char="Ø"/>
            </a:pPr>
            <a:r>
              <a:rPr lang="zh-CN" altLang="en-US" sz="2000" b="1" dirty="0">
                <a:solidFill>
                  <a:srgbClr val="000000"/>
                </a:solidFill>
                <a:cs typeface="Times New Roman" panose="02020603050405020304" pitchFamily="18" charset="0"/>
              </a:rPr>
              <a:t>可能在某个句型中紧跟在</a:t>
            </a:r>
            <a:r>
              <a:rPr lang="en-US" altLang="zh-CN" sz="2000" b="1" i="1" dirty="0">
                <a:solidFill>
                  <a:srgbClr val="0070C0"/>
                </a:solidFill>
                <a:cs typeface="Times New Roman" panose="02020603050405020304" pitchFamily="18" charset="0"/>
              </a:rPr>
              <a:t>A</a:t>
            </a:r>
            <a:r>
              <a:rPr lang="zh-CN" altLang="en-US" sz="2000" b="1" dirty="0">
                <a:solidFill>
                  <a:srgbClr val="000000"/>
                </a:solidFill>
                <a:cs typeface="Times New Roman" panose="02020603050405020304" pitchFamily="18" charset="0"/>
              </a:rPr>
              <a:t>后边的</a:t>
            </a:r>
            <a:r>
              <a:rPr lang="zh-CN" altLang="en-US" sz="2000" b="1" dirty="0">
                <a:solidFill>
                  <a:srgbClr val="0070C0"/>
                </a:solidFill>
                <a:cs typeface="Times New Roman" panose="02020603050405020304" pitchFamily="18" charset="0"/>
              </a:rPr>
              <a:t>终结符</a:t>
            </a:r>
            <a:r>
              <a:rPr lang="en-US" altLang="zh-CN" sz="2000" b="1" i="1" dirty="0">
                <a:solidFill>
                  <a:srgbClr val="0070C0"/>
                </a:solidFill>
                <a:cs typeface="Times New Roman" panose="02020603050405020304" pitchFamily="18" charset="0"/>
              </a:rPr>
              <a:t>a</a:t>
            </a:r>
            <a:r>
              <a:rPr lang="zh-CN" altLang="en-US" sz="2000" b="1" dirty="0">
                <a:solidFill>
                  <a:srgbClr val="000000"/>
                </a:solidFill>
                <a:cs typeface="Times New Roman" panose="02020603050405020304" pitchFamily="18" charset="0"/>
              </a:rPr>
              <a:t>的集合，记为</a:t>
            </a:r>
            <a:r>
              <a:rPr lang="en-US" altLang="zh-CN" sz="2000" b="1" i="1" dirty="0">
                <a:solidFill>
                  <a:srgbClr val="2D83F4"/>
                </a:solidFill>
                <a:cs typeface="Times New Roman" panose="02020603050405020304" pitchFamily="18" charset="0"/>
              </a:rPr>
              <a:t>FOLLOW</a:t>
            </a:r>
            <a:r>
              <a:rPr lang="en-US" altLang="zh-CN" sz="2000" b="1" dirty="0">
                <a:solidFill>
                  <a:srgbClr val="2D83F4"/>
                </a:solidFill>
                <a:cs typeface="Times New Roman" panose="02020603050405020304" pitchFamily="18" charset="0"/>
              </a:rPr>
              <a:t>(</a:t>
            </a:r>
            <a:r>
              <a:rPr lang="en-US" altLang="zh-CN" sz="2000" b="1" i="1" dirty="0">
                <a:solidFill>
                  <a:srgbClr val="2D83F4"/>
                </a:solidFill>
                <a:cs typeface="Times New Roman" panose="02020603050405020304" pitchFamily="18" charset="0"/>
              </a:rPr>
              <a:t>A</a:t>
            </a:r>
            <a:r>
              <a:rPr lang="en-US" altLang="zh-CN" sz="2000" b="1" dirty="0">
                <a:solidFill>
                  <a:srgbClr val="2D83F4"/>
                </a:solidFill>
                <a:cs typeface="Times New Roman" panose="02020603050405020304" pitchFamily="18" charset="0"/>
              </a:rPr>
              <a:t>)</a:t>
            </a:r>
            <a:endParaRPr lang="en-US" altLang="zh-CN" b="1" dirty="0">
              <a:solidFill>
                <a:schemeClr val="tx1"/>
              </a:solidFill>
              <a:cs typeface="Times New Roman" panose="02020603050405020304" pitchFamily="18" charset="0"/>
            </a:endParaRPr>
          </a:p>
          <a:p>
            <a:pPr algn="ctr" eaLnBrk="1" hangingPunct="1">
              <a:lnSpc>
                <a:spcPts val="2000"/>
              </a:lnSpc>
              <a:buFont typeface="Symbol" panose="05050102010706020507" pitchFamily="18" charset="2"/>
              <a:buNone/>
            </a:pPr>
            <a:r>
              <a:rPr lang="en-US" altLang="zh-CN" sz="2200" b="1" dirty="0">
                <a:solidFill>
                  <a:schemeClr val="tx1"/>
                </a:solidFill>
                <a:cs typeface="Times New Roman" panose="02020603050405020304" pitchFamily="18" charset="0"/>
              </a:rPr>
              <a:t>	</a:t>
            </a:r>
            <a:r>
              <a:rPr lang="en-US" altLang="zh-CN" sz="2000" b="1" i="1" dirty="0">
                <a:solidFill>
                  <a:schemeClr val="tx1"/>
                </a:solidFill>
                <a:cs typeface="Times New Roman" panose="02020603050405020304" pitchFamily="18" charset="0"/>
              </a:rPr>
              <a:t>FOLLOW</a:t>
            </a:r>
            <a:r>
              <a:rPr lang="en-US" altLang="zh-CN" sz="2000" b="1" dirty="0">
                <a:solidFill>
                  <a:schemeClr val="tx1"/>
                </a:solidFill>
                <a:cs typeface="Times New Roman" panose="02020603050405020304" pitchFamily="18" charset="0"/>
              </a:rPr>
              <a:t>(</a:t>
            </a:r>
            <a:r>
              <a:rPr lang="en-US" altLang="zh-CN" sz="2000" b="1" i="1" dirty="0">
                <a:solidFill>
                  <a:schemeClr val="tx1"/>
                </a:solidFill>
                <a:cs typeface="Times New Roman" panose="02020603050405020304" pitchFamily="18" charset="0"/>
              </a:rPr>
              <a:t>A</a:t>
            </a:r>
            <a:r>
              <a:rPr lang="en-US" altLang="zh-CN" sz="2000" b="1" dirty="0">
                <a:solidFill>
                  <a:schemeClr val="tx1"/>
                </a:solidFill>
                <a:cs typeface="Times New Roman" panose="02020603050405020304" pitchFamily="18" charset="0"/>
              </a:rPr>
              <a:t>) = { </a:t>
            </a:r>
            <a:r>
              <a:rPr lang="en-US" altLang="zh-CN" sz="2000" b="1" i="1" dirty="0">
                <a:solidFill>
                  <a:schemeClr val="tx1"/>
                </a:solidFill>
                <a:cs typeface="Times New Roman" panose="02020603050405020304" pitchFamily="18" charset="0"/>
              </a:rPr>
              <a:t>a </a:t>
            </a:r>
            <a:r>
              <a:rPr lang="en-US" altLang="zh-CN" sz="2000" b="1" dirty="0">
                <a:solidFill>
                  <a:schemeClr val="tx1"/>
                </a:solidFill>
                <a:cs typeface="Times New Roman" panose="02020603050405020304" pitchFamily="18" charset="0"/>
              </a:rPr>
              <a:t>|</a:t>
            </a:r>
            <a:r>
              <a:rPr lang="en-US" altLang="zh-CN" sz="2000" b="1" i="1" dirty="0">
                <a:solidFill>
                  <a:schemeClr val="tx1"/>
                </a:solidFill>
                <a:cs typeface="Times New Roman" panose="02020603050405020304" pitchFamily="18" charset="0"/>
              </a:rPr>
              <a:t> S</a:t>
            </a:r>
            <a:r>
              <a:rPr lang="en-US" altLang="zh-CN" sz="2000" b="1" dirty="0">
                <a:solidFill>
                  <a:schemeClr val="tx1"/>
                </a:solidFill>
                <a:cs typeface="Times New Roman" panose="02020603050405020304" pitchFamily="18" charset="0"/>
              </a:rPr>
              <a:t> </a:t>
            </a:r>
            <a:r>
              <a:rPr lang="en-US" altLang="zh-CN" sz="2000" b="1" dirty="0">
                <a:solidFill>
                  <a:schemeClr val="tx1"/>
                </a:solidFill>
                <a:ea typeface="楷体_GB2312"/>
                <a:cs typeface="Times New Roman" panose="02020603050405020304" pitchFamily="18" charset="0"/>
                <a:sym typeface="Symbol" panose="05050102010706020507" pitchFamily="18" charset="2"/>
              </a:rPr>
              <a:t></a:t>
            </a:r>
            <a:r>
              <a:rPr lang="en-US" altLang="zh-CN" sz="2000" b="1" dirty="0">
                <a:solidFill>
                  <a:schemeClr val="tx1"/>
                </a:solidFill>
                <a:ea typeface="楷体_GB2312"/>
                <a:cs typeface="Times New Roman" panose="02020603050405020304" pitchFamily="18" charset="0"/>
              </a:rPr>
              <a:t> </a:t>
            </a:r>
            <a:r>
              <a:rPr lang="en-US" altLang="zh-CN" sz="2000" b="1" i="1" dirty="0">
                <a:solidFill>
                  <a:schemeClr val="tx1"/>
                </a:solidFill>
                <a:ea typeface="楷体_GB2312"/>
                <a:cs typeface="Times New Roman" panose="02020603050405020304" pitchFamily="18" charset="0"/>
              </a:rPr>
              <a:t>αA</a:t>
            </a:r>
            <a:r>
              <a:rPr lang="en-US" altLang="zh-CN" sz="2000" b="1" i="1" dirty="0">
                <a:solidFill>
                  <a:srgbClr val="2D83F4"/>
                </a:solidFill>
                <a:ea typeface="楷体_GB2312"/>
                <a:cs typeface="Times New Roman" panose="02020603050405020304" pitchFamily="18" charset="0"/>
              </a:rPr>
              <a:t>a</a:t>
            </a:r>
            <a:r>
              <a:rPr lang="en-US" altLang="zh-CN" sz="2000" b="1" i="1" dirty="0">
                <a:solidFill>
                  <a:schemeClr val="tx1"/>
                </a:solidFill>
                <a:ea typeface="楷体_GB2312"/>
                <a:cs typeface="Times New Roman" panose="02020603050405020304" pitchFamily="18" charset="0"/>
              </a:rPr>
              <a:t>β</a:t>
            </a:r>
            <a:r>
              <a:rPr lang="en-US" altLang="zh-CN" sz="2000" b="1" dirty="0">
                <a:solidFill>
                  <a:schemeClr val="tx1"/>
                </a:solidFill>
                <a:ea typeface="楷体_GB2312"/>
                <a:cs typeface="Times New Roman" panose="02020603050405020304" pitchFamily="18" charset="0"/>
              </a:rPr>
              <a:t>, </a:t>
            </a:r>
            <a:r>
              <a:rPr lang="en-US" altLang="zh-CN" sz="2000" b="1" i="1" dirty="0" err="1">
                <a:solidFill>
                  <a:schemeClr val="tx1"/>
                </a:solidFill>
                <a:ea typeface="楷体_GB2312"/>
                <a:cs typeface="Times New Roman" panose="02020603050405020304" pitchFamily="18" charset="0"/>
              </a:rPr>
              <a:t>a</a:t>
            </a:r>
            <a:r>
              <a:rPr lang="en-US" altLang="zh-CN" sz="2000" b="1" dirty="0" err="1">
                <a:solidFill>
                  <a:schemeClr val="tx1"/>
                </a:solidFill>
                <a:ea typeface="楷体_GB2312"/>
                <a:cs typeface="Times New Roman" panose="02020603050405020304" pitchFamily="18" charset="0"/>
              </a:rPr>
              <a:t>∈</a:t>
            </a:r>
            <a:r>
              <a:rPr lang="en-US" altLang="zh-CN" sz="2000" b="1" i="1" dirty="0" err="1">
                <a:solidFill>
                  <a:schemeClr val="tx1"/>
                </a:solidFill>
                <a:ea typeface="楷体_GB2312"/>
                <a:cs typeface="Times New Roman" panose="02020603050405020304" pitchFamily="18" charset="0"/>
              </a:rPr>
              <a:t>V</a:t>
            </a:r>
            <a:r>
              <a:rPr lang="en-US" altLang="zh-CN" sz="2000" b="1" i="1" baseline="-25000" dirty="0" err="1">
                <a:solidFill>
                  <a:schemeClr val="tx1"/>
                </a:solidFill>
                <a:ea typeface="楷体_GB2312"/>
                <a:cs typeface="Times New Roman" panose="02020603050405020304" pitchFamily="18" charset="0"/>
              </a:rPr>
              <a:t>T</a:t>
            </a:r>
            <a:r>
              <a:rPr lang="zh-CN" altLang="en-US" sz="2000" b="1" dirty="0">
                <a:solidFill>
                  <a:schemeClr val="tx1"/>
                </a:solidFill>
                <a:ea typeface="楷体_GB2312"/>
                <a:cs typeface="Times New Roman" panose="02020603050405020304" pitchFamily="18" charset="0"/>
              </a:rPr>
              <a:t>，</a:t>
            </a:r>
            <a:r>
              <a:rPr lang="en-US" altLang="zh-CN" sz="2000" b="1" i="1" dirty="0">
                <a:solidFill>
                  <a:schemeClr val="tx1"/>
                </a:solidFill>
                <a:ea typeface="楷体_GB2312"/>
                <a:cs typeface="Times New Roman" panose="02020603050405020304" pitchFamily="18" charset="0"/>
              </a:rPr>
              <a:t>α, β</a:t>
            </a:r>
            <a:r>
              <a:rPr lang="en-US" altLang="zh-CN" sz="2000" b="1" dirty="0">
                <a:solidFill>
                  <a:schemeClr val="tx1"/>
                </a:solidFill>
                <a:ea typeface="楷体_GB2312"/>
                <a:cs typeface="Times New Roman" panose="02020603050405020304" pitchFamily="18" charset="0"/>
              </a:rPr>
              <a:t>∈(</a:t>
            </a:r>
            <a:r>
              <a:rPr lang="en-US" altLang="zh-CN" sz="2000" b="1" i="1" dirty="0">
                <a:solidFill>
                  <a:schemeClr val="tx1"/>
                </a:solidFill>
                <a:ea typeface="楷体_GB2312"/>
                <a:cs typeface="Times New Roman" panose="02020603050405020304" pitchFamily="18" charset="0"/>
              </a:rPr>
              <a:t>V</a:t>
            </a:r>
            <a:r>
              <a:rPr lang="en-US" altLang="zh-CN" sz="2000" b="1" i="1" baseline="-25000" dirty="0">
                <a:solidFill>
                  <a:schemeClr val="tx1"/>
                </a:solidFill>
                <a:ea typeface="楷体_GB2312"/>
                <a:cs typeface="Times New Roman" panose="02020603050405020304" pitchFamily="18" charset="0"/>
              </a:rPr>
              <a:t>T</a:t>
            </a:r>
            <a:r>
              <a:rPr lang="en-US" altLang="zh-CN" sz="2000" b="1" dirty="0">
                <a:solidFill>
                  <a:schemeClr val="tx1"/>
                </a:solidFill>
                <a:ea typeface="楷体_GB2312"/>
                <a:cs typeface="Times New Roman" panose="02020603050405020304" pitchFamily="18" charset="0"/>
              </a:rPr>
              <a:t>∪</a:t>
            </a:r>
            <a:r>
              <a:rPr lang="en-US" altLang="zh-CN" sz="2000" b="1" i="1" dirty="0">
                <a:solidFill>
                  <a:schemeClr val="tx1"/>
                </a:solidFill>
                <a:ea typeface="楷体_GB2312"/>
                <a:cs typeface="Times New Roman" panose="02020603050405020304" pitchFamily="18" charset="0"/>
              </a:rPr>
              <a:t>V</a:t>
            </a:r>
            <a:r>
              <a:rPr lang="en-US" altLang="zh-CN" sz="2000" b="1" i="1" baseline="-25000" dirty="0">
                <a:solidFill>
                  <a:schemeClr val="tx1"/>
                </a:solidFill>
                <a:ea typeface="楷体_GB2312"/>
                <a:cs typeface="Times New Roman" panose="02020603050405020304" pitchFamily="18" charset="0"/>
              </a:rPr>
              <a:t>N</a:t>
            </a:r>
            <a:r>
              <a:rPr lang="en-US" altLang="zh-CN" sz="2000" b="1" dirty="0">
                <a:solidFill>
                  <a:schemeClr val="tx1"/>
                </a:solidFill>
                <a:ea typeface="楷体_GB2312"/>
                <a:cs typeface="Times New Roman" panose="02020603050405020304" pitchFamily="18" charset="0"/>
              </a:rPr>
              <a:t>)</a:t>
            </a:r>
            <a:r>
              <a:rPr lang="en-US" altLang="zh-CN" sz="2000" b="1" baseline="30000" dirty="0">
                <a:solidFill>
                  <a:schemeClr val="tx1"/>
                </a:solidFill>
                <a:ea typeface="楷体_GB2312"/>
                <a:cs typeface="Times New Roman" panose="02020603050405020304" pitchFamily="18" charset="0"/>
              </a:rPr>
              <a:t>*</a:t>
            </a:r>
            <a:r>
              <a:rPr lang="en-US" altLang="zh-CN" sz="2000" b="1" dirty="0">
                <a:solidFill>
                  <a:schemeClr val="tx1"/>
                </a:solidFill>
                <a:cs typeface="Times New Roman" panose="02020603050405020304" pitchFamily="18" charset="0"/>
              </a:rPr>
              <a:t>}</a:t>
            </a:r>
          </a:p>
          <a:p>
            <a:pPr lvl="1" eaLnBrk="1" hangingPunct="1">
              <a:lnSpc>
                <a:spcPts val="2000"/>
              </a:lnSpc>
              <a:buFont typeface="Symbol" panose="05050102010706020507" pitchFamily="18" charset="2"/>
              <a:buNone/>
            </a:pPr>
            <a:endParaRPr lang="en-US" altLang="zh-CN" sz="2000" b="1" dirty="0">
              <a:solidFill>
                <a:schemeClr val="tx1"/>
              </a:solidFill>
              <a:latin typeface="楷体" panose="02010609060101010101" pitchFamily="49" charset="-122"/>
              <a:cs typeface="Times New Roman" panose="02020603050405020304" pitchFamily="18" charset="0"/>
            </a:endParaRPr>
          </a:p>
          <a:p>
            <a:pPr lvl="1" eaLnBrk="1" hangingPunct="1">
              <a:lnSpc>
                <a:spcPts val="2000"/>
              </a:lnSpc>
              <a:buFont typeface="Symbol" panose="05050102010706020507" pitchFamily="18" charset="2"/>
              <a:buNone/>
            </a:pPr>
            <a:endParaRPr lang="en-US" altLang="zh-CN" sz="2000" b="1" dirty="0">
              <a:solidFill>
                <a:schemeClr val="tx1"/>
              </a:solidFill>
              <a:latin typeface="楷体" panose="02010609060101010101" pitchFamily="49" charset="-122"/>
              <a:cs typeface="Times New Roman" panose="02020603050405020304" pitchFamily="18" charset="0"/>
            </a:endParaRPr>
          </a:p>
          <a:p>
            <a:pPr lvl="1" eaLnBrk="1" hangingPunct="1">
              <a:lnSpc>
                <a:spcPts val="2000"/>
              </a:lnSpc>
              <a:buFont typeface="Symbol" panose="05050102010706020507" pitchFamily="18" charset="2"/>
              <a:buNone/>
            </a:pPr>
            <a:r>
              <a:rPr lang="zh-CN" altLang="en-US" sz="2000" b="1" dirty="0">
                <a:solidFill>
                  <a:schemeClr val="tx1"/>
                </a:solidFill>
                <a:latin typeface="楷体" panose="02010609060101010101" pitchFamily="49" charset="-122"/>
                <a:cs typeface="Times New Roman" panose="02020603050405020304" pitchFamily="18" charset="0"/>
              </a:rPr>
              <a:t>例</a:t>
            </a:r>
            <a:endParaRPr lang="en-US" altLang="zh-CN" sz="2000" b="1" dirty="0">
              <a:solidFill>
                <a:schemeClr val="tx1"/>
              </a:solidFill>
              <a:latin typeface="楷体" panose="02010609060101010101" pitchFamily="49" charset="-122"/>
              <a:cs typeface="Times New Roman" panose="02020603050405020304" pitchFamily="18" charset="0"/>
            </a:endParaRPr>
          </a:p>
          <a:p>
            <a:pPr marL="627063" lvl="2" indent="0" eaLnBrk="1" hangingPunct="1">
              <a:lnSpc>
                <a:spcPts val="2000"/>
              </a:lnSpc>
              <a:buFont typeface="Symbol" panose="05050102010706020507" pitchFamily="18" charset="2"/>
              <a:buNone/>
            </a:pPr>
            <a:r>
              <a:rPr lang="en-US" altLang="zh-CN" b="1" dirty="0">
                <a:solidFill>
                  <a:schemeClr val="tx1"/>
                </a:solidFill>
                <a:ea typeface="楷体_GB2312"/>
                <a:cs typeface="Times New Roman" panose="02020603050405020304" pitchFamily="18" charset="0"/>
              </a:rPr>
              <a:t>(1) </a:t>
            </a:r>
            <a:r>
              <a:rPr lang="en-US" altLang="zh-CN" b="1" i="1" dirty="0">
                <a:solidFill>
                  <a:schemeClr val="tx1"/>
                </a:solidFill>
                <a:ea typeface="楷体_GB2312"/>
                <a:cs typeface="Times New Roman" panose="02020603050405020304" pitchFamily="18" charset="0"/>
              </a:rPr>
              <a:t>S </a:t>
            </a:r>
            <a:r>
              <a:rPr lang="en-US" altLang="zh-CN" b="1" dirty="0">
                <a:solidFill>
                  <a:schemeClr val="tx1"/>
                </a:solidFill>
                <a:ea typeface="楷体_GB2312"/>
                <a:cs typeface="Times New Roman" panose="02020603050405020304" pitchFamily="18" charset="0"/>
              </a:rPr>
              <a:t>→ </a:t>
            </a:r>
            <a:r>
              <a:rPr lang="en-US" altLang="zh-CN" b="1" i="1" dirty="0" err="1">
                <a:solidFill>
                  <a:schemeClr val="tx1"/>
                </a:solidFill>
                <a:ea typeface="楷体_GB2312"/>
                <a:cs typeface="Times New Roman" panose="02020603050405020304" pitchFamily="18" charset="0"/>
              </a:rPr>
              <a:t>aBC</a:t>
            </a:r>
            <a:endParaRPr lang="en-US" altLang="zh-CN" b="1" i="1" dirty="0">
              <a:solidFill>
                <a:schemeClr val="tx1"/>
              </a:solidFill>
              <a:ea typeface="楷体_GB2312"/>
              <a:cs typeface="Times New Roman" panose="02020603050405020304" pitchFamily="18" charset="0"/>
            </a:endParaRPr>
          </a:p>
          <a:p>
            <a:pPr marL="627063" lvl="2" indent="0" eaLnBrk="1" hangingPunct="1">
              <a:lnSpc>
                <a:spcPts val="2000"/>
              </a:lnSpc>
              <a:buFont typeface="Symbol" panose="05050102010706020507" pitchFamily="18" charset="2"/>
              <a:buNone/>
            </a:pPr>
            <a:r>
              <a:rPr lang="en-US" altLang="zh-CN" b="1" dirty="0">
                <a:solidFill>
                  <a:schemeClr val="tx1"/>
                </a:solidFill>
                <a:ea typeface="楷体_GB2312"/>
                <a:cs typeface="Times New Roman" panose="02020603050405020304" pitchFamily="18" charset="0"/>
              </a:rPr>
              <a:t>(2) </a:t>
            </a:r>
            <a:r>
              <a:rPr lang="en-US" altLang="zh-CN" b="1" i="1" dirty="0">
                <a:solidFill>
                  <a:schemeClr val="tx1"/>
                </a:solidFill>
                <a:ea typeface="楷体_GB2312"/>
                <a:cs typeface="Times New Roman" panose="02020603050405020304" pitchFamily="18" charset="0"/>
              </a:rPr>
              <a:t>B </a:t>
            </a:r>
            <a:r>
              <a:rPr lang="en-US" altLang="zh-CN" b="1" dirty="0">
                <a:solidFill>
                  <a:schemeClr val="tx1"/>
                </a:solidFill>
                <a:ea typeface="楷体_GB2312"/>
                <a:cs typeface="Times New Roman" panose="02020603050405020304" pitchFamily="18" charset="0"/>
              </a:rPr>
              <a:t>→ </a:t>
            </a:r>
            <a:r>
              <a:rPr lang="en-US" altLang="zh-CN" b="1" i="1" dirty="0" err="1">
                <a:solidFill>
                  <a:schemeClr val="tx1"/>
                </a:solidFill>
                <a:ea typeface="楷体_GB2312"/>
                <a:cs typeface="Times New Roman" panose="02020603050405020304" pitchFamily="18" charset="0"/>
              </a:rPr>
              <a:t>bC</a:t>
            </a:r>
            <a:endParaRPr lang="en-US" altLang="zh-CN" b="1" i="1" dirty="0">
              <a:solidFill>
                <a:schemeClr val="tx1"/>
              </a:solidFill>
              <a:ea typeface="楷体_GB2312"/>
              <a:cs typeface="Times New Roman" panose="02020603050405020304" pitchFamily="18" charset="0"/>
            </a:endParaRPr>
          </a:p>
          <a:p>
            <a:pPr marL="627063" lvl="2" indent="0" eaLnBrk="1" hangingPunct="1">
              <a:lnSpc>
                <a:spcPts val="2000"/>
              </a:lnSpc>
              <a:buFont typeface="Symbol" panose="05050102010706020507" pitchFamily="18" charset="2"/>
              <a:buNone/>
            </a:pPr>
            <a:r>
              <a:rPr lang="en-US" altLang="zh-CN" b="1" dirty="0">
                <a:solidFill>
                  <a:schemeClr val="tx1"/>
                </a:solidFill>
                <a:ea typeface="楷体_GB2312"/>
                <a:cs typeface="Times New Roman" panose="02020603050405020304" pitchFamily="18" charset="0"/>
              </a:rPr>
              <a:t>(3) </a:t>
            </a:r>
            <a:r>
              <a:rPr lang="en-US" altLang="zh-CN" b="1" i="1" dirty="0">
                <a:solidFill>
                  <a:schemeClr val="tx1"/>
                </a:solidFill>
                <a:ea typeface="楷体_GB2312"/>
                <a:cs typeface="Times New Roman" panose="02020603050405020304" pitchFamily="18" charset="0"/>
              </a:rPr>
              <a:t>B </a:t>
            </a:r>
            <a:r>
              <a:rPr lang="en-US" altLang="zh-CN" b="1" dirty="0">
                <a:solidFill>
                  <a:schemeClr val="tx1"/>
                </a:solidFill>
                <a:ea typeface="楷体_GB2312"/>
                <a:cs typeface="Times New Roman" panose="02020603050405020304" pitchFamily="18" charset="0"/>
              </a:rPr>
              <a:t>→ </a:t>
            </a:r>
            <a:r>
              <a:rPr lang="en-US" altLang="zh-CN" b="1" i="1" dirty="0">
                <a:solidFill>
                  <a:schemeClr val="tx1"/>
                </a:solidFill>
                <a:ea typeface="楷体_GB2312"/>
                <a:cs typeface="Times New Roman" panose="02020603050405020304" pitchFamily="18" charset="0"/>
              </a:rPr>
              <a:t>dB</a:t>
            </a:r>
          </a:p>
          <a:p>
            <a:pPr marL="627063" lvl="2" indent="0" eaLnBrk="1" hangingPunct="1">
              <a:lnSpc>
                <a:spcPts val="2000"/>
              </a:lnSpc>
              <a:buFont typeface="Symbol" panose="05050102010706020507" pitchFamily="18" charset="2"/>
              <a:buNone/>
            </a:pPr>
            <a:r>
              <a:rPr lang="en-US" altLang="zh-CN" b="1" dirty="0">
                <a:solidFill>
                  <a:schemeClr val="tx1"/>
                </a:solidFill>
                <a:ea typeface="楷体_GB2312"/>
                <a:cs typeface="Times New Roman" panose="02020603050405020304" pitchFamily="18" charset="0"/>
              </a:rPr>
              <a:t>(4) </a:t>
            </a:r>
            <a:r>
              <a:rPr lang="en-US" altLang="zh-CN" b="1" i="1" dirty="0">
                <a:solidFill>
                  <a:schemeClr val="tx1"/>
                </a:solidFill>
                <a:ea typeface="楷体_GB2312"/>
                <a:cs typeface="Times New Roman" panose="02020603050405020304" pitchFamily="18" charset="0"/>
              </a:rPr>
              <a:t>B </a:t>
            </a:r>
            <a:r>
              <a:rPr lang="en-US" altLang="zh-CN" b="1" dirty="0">
                <a:solidFill>
                  <a:schemeClr val="tx1"/>
                </a:solidFill>
                <a:ea typeface="楷体_GB2312"/>
                <a:cs typeface="Times New Roman" panose="02020603050405020304" pitchFamily="18" charset="0"/>
              </a:rPr>
              <a:t>→ </a:t>
            </a:r>
            <a:r>
              <a:rPr lang="en-US" altLang="zh-CN" b="1" i="1" dirty="0">
                <a:solidFill>
                  <a:schemeClr val="tx1"/>
                </a:solidFill>
                <a:ea typeface="楷体_GB2312"/>
                <a:cs typeface="Times New Roman" panose="02020603050405020304" pitchFamily="18" charset="0"/>
              </a:rPr>
              <a:t>ε</a:t>
            </a:r>
          </a:p>
          <a:p>
            <a:pPr marL="627063" lvl="2" indent="0" eaLnBrk="1" hangingPunct="1">
              <a:lnSpc>
                <a:spcPts val="2000"/>
              </a:lnSpc>
              <a:buFont typeface="Symbol" panose="05050102010706020507" pitchFamily="18" charset="2"/>
              <a:buNone/>
            </a:pPr>
            <a:r>
              <a:rPr lang="en-US" altLang="zh-CN" b="1" dirty="0">
                <a:solidFill>
                  <a:schemeClr val="tx1"/>
                </a:solidFill>
                <a:ea typeface="楷体_GB2312"/>
                <a:cs typeface="Times New Roman" panose="02020603050405020304" pitchFamily="18" charset="0"/>
              </a:rPr>
              <a:t>(5) </a:t>
            </a:r>
            <a:r>
              <a:rPr lang="en-US" altLang="zh-CN" b="1" i="1" dirty="0">
                <a:solidFill>
                  <a:schemeClr val="tx1"/>
                </a:solidFill>
                <a:ea typeface="楷体_GB2312"/>
                <a:cs typeface="Times New Roman" panose="02020603050405020304" pitchFamily="18" charset="0"/>
              </a:rPr>
              <a:t>C </a:t>
            </a:r>
            <a:r>
              <a:rPr lang="en-US" altLang="zh-CN" b="1" dirty="0">
                <a:solidFill>
                  <a:schemeClr val="tx1"/>
                </a:solidFill>
                <a:ea typeface="楷体_GB2312"/>
                <a:cs typeface="Times New Roman" panose="02020603050405020304" pitchFamily="18" charset="0"/>
              </a:rPr>
              <a:t>→ </a:t>
            </a:r>
            <a:r>
              <a:rPr lang="en-US" altLang="zh-CN" b="1" i="1" dirty="0">
                <a:solidFill>
                  <a:schemeClr val="tx1"/>
                </a:solidFill>
                <a:ea typeface="楷体_GB2312"/>
                <a:cs typeface="Times New Roman" panose="02020603050405020304" pitchFamily="18" charset="0"/>
              </a:rPr>
              <a:t>c</a:t>
            </a:r>
          </a:p>
          <a:p>
            <a:pPr marL="627063" lvl="2" indent="0" eaLnBrk="1" hangingPunct="1">
              <a:lnSpc>
                <a:spcPts val="2000"/>
              </a:lnSpc>
              <a:buFont typeface="Symbol" panose="05050102010706020507" pitchFamily="18" charset="2"/>
              <a:buNone/>
            </a:pPr>
            <a:r>
              <a:rPr lang="en-US" altLang="zh-CN" b="1" dirty="0">
                <a:solidFill>
                  <a:schemeClr val="tx1"/>
                </a:solidFill>
                <a:ea typeface="楷体_GB2312"/>
                <a:cs typeface="Times New Roman" panose="02020603050405020304" pitchFamily="18" charset="0"/>
              </a:rPr>
              <a:t>(6) </a:t>
            </a:r>
            <a:r>
              <a:rPr lang="en-US" altLang="zh-CN" b="1" i="1" dirty="0">
                <a:solidFill>
                  <a:schemeClr val="tx1"/>
                </a:solidFill>
                <a:ea typeface="楷体_GB2312"/>
                <a:cs typeface="Times New Roman" panose="02020603050405020304" pitchFamily="18" charset="0"/>
              </a:rPr>
              <a:t>C </a:t>
            </a:r>
            <a:r>
              <a:rPr lang="en-US" altLang="zh-CN" b="1" dirty="0">
                <a:solidFill>
                  <a:schemeClr val="tx1"/>
                </a:solidFill>
                <a:ea typeface="楷体_GB2312"/>
                <a:cs typeface="Times New Roman" panose="02020603050405020304" pitchFamily="18" charset="0"/>
              </a:rPr>
              <a:t>→ </a:t>
            </a:r>
            <a:r>
              <a:rPr lang="en-US" altLang="zh-CN" b="1" i="1" dirty="0">
                <a:solidFill>
                  <a:schemeClr val="tx1"/>
                </a:solidFill>
                <a:ea typeface="楷体_GB2312"/>
                <a:cs typeface="Times New Roman" panose="02020603050405020304" pitchFamily="18" charset="0"/>
              </a:rPr>
              <a:t>a</a:t>
            </a:r>
          </a:p>
        </p:txBody>
      </p:sp>
      <p:sp>
        <p:nvSpPr>
          <p:cNvPr id="38915" name="标题 3">
            <a:extLst>
              <a:ext uri="{FF2B5EF4-FFF2-40B4-BE49-F238E27FC236}">
                <a16:creationId xmlns:a16="http://schemas.microsoft.com/office/drawing/2014/main" id="{C78A679E-727F-45E2-AD11-34F9CD821E95}"/>
              </a:ext>
            </a:extLst>
          </p:cNvPr>
          <p:cNvSpPr>
            <a:spLocks noGrp="1"/>
          </p:cNvSpPr>
          <p:nvPr>
            <p:ph type="title"/>
          </p:nvPr>
        </p:nvSpPr>
        <p:spPr>
          <a:xfrm>
            <a:off x="755650" y="268288"/>
            <a:ext cx="7931150" cy="358775"/>
          </a:xfrm>
        </p:spPr>
        <p:txBody>
          <a:bodyPr/>
          <a:lstStyle/>
          <a:p>
            <a:pPr>
              <a:defRPr/>
            </a:pPr>
            <a:r>
              <a:rPr lang="zh-CN" altLang="en-US" sz="3000" spc="300" dirty="0">
                <a:solidFill>
                  <a:schemeClr val="tx1"/>
                </a:solidFill>
                <a:latin typeface="微软雅黑" pitchFamily="34" charset="-122"/>
                <a:ea typeface="微软雅黑" pitchFamily="34" charset="-122"/>
              </a:rPr>
              <a:t>非终结符的后继符号集</a:t>
            </a:r>
          </a:p>
        </p:txBody>
      </p:sp>
      <p:grpSp>
        <p:nvGrpSpPr>
          <p:cNvPr id="2" name="组合 9">
            <a:extLst>
              <a:ext uri="{FF2B5EF4-FFF2-40B4-BE49-F238E27FC236}">
                <a16:creationId xmlns:a16="http://schemas.microsoft.com/office/drawing/2014/main" id="{4E0197AE-E785-4B36-9085-A22E975F9502}"/>
              </a:ext>
            </a:extLst>
          </p:cNvPr>
          <p:cNvGrpSpPr>
            <a:grpSpLocks/>
          </p:cNvGrpSpPr>
          <p:nvPr/>
        </p:nvGrpSpPr>
        <p:grpSpPr bwMode="auto">
          <a:xfrm>
            <a:off x="2536825" y="2787651"/>
            <a:ext cx="1837055" cy="1277273"/>
            <a:chOff x="3610053" y="4777488"/>
            <a:chExt cx="1837774" cy="1705332"/>
          </a:xfrm>
        </p:grpSpPr>
        <p:sp>
          <p:nvSpPr>
            <p:cNvPr id="38918" name="Rectangle 8">
              <a:extLst>
                <a:ext uri="{FF2B5EF4-FFF2-40B4-BE49-F238E27FC236}">
                  <a16:creationId xmlns:a16="http://schemas.microsoft.com/office/drawing/2014/main" id="{AB69CBC7-EAF8-473A-B4F1-6CB560ADDFA6}"/>
                </a:ext>
              </a:extLst>
            </p:cNvPr>
            <p:cNvSpPr>
              <a:spLocks noChangeArrowheads="1"/>
            </p:cNvSpPr>
            <p:nvPr/>
          </p:nvSpPr>
          <p:spPr bwMode="auto">
            <a:xfrm>
              <a:off x="4134133" y="4777488"/>
              <a:ext cx="1313694" cy="1705332"/>
            </a:xfrm>
            <a:prstGeom prst="rect">
              <a:avLst/>
            </a:prstGeom>
            <a:noFill/>
            <a:ln w="9525">
              <a:noFill/>
              <a:miter lim="800000"/>
              <a:headEnd/>
              <a:tailEnd/>
            </a:ln>
          </p:spPr>
          <p:txBody>
            <a:bodyPr wrap="none">
              <a:spAutoFit/>
            </a:bodyPr>
            <a:lstStyle/>
            <a:p>
              <a:pPr eaLnBrk="1" hangingPunct="1">
                <a:lnSpc>
                  <a:spcPts val="2200"/>
                </a:lnSpc>
                <a:defRPr/>
              </a:pPr>
              <a:r>
                <a:rPr lang="zh-CN" altLang="en-US" sz="2200" b="1" dirty="0">
                  <a:solidFill>
                    <a:schemeClr val="tx2">
                      <a:lumMod val="60000"/>
                      <a:lumOff val="40000"/>
                    </a:schemeClr>
                  </a:solidFill>
                  <a:latin typeface="+mn-ea"/>
                  <a:ea typeface="+mn-ea"/>
                  <a:cs typeface="Times New Roman" pitchFamily="18" charset="0"/>
                </a:rPr>
                <a:t>输入符号</a:t>
              </a:r>
            </a:p>
            <a:p>
              <a:pPr eaLnBrk="1" hangingPunct="1">
                <a:lnSpc>
                  <a:spcPts val="2200"/>
                </a:lnSpc>
                <a:defRPr/>
              </a:pPr>
              <a:r>
                <a:rPr lang="en-US" altLang="zh-CN" sz="2200" b="1" i="1" dirty="0">
                  <a:solidFill>
                    <a:schemeClr val="tx2">
                      <a:lumMod val="60000"/>
                      <a:lumOff val="40000"/>
                    </a:schemeClr>
                  </a:solidFill>
                  <a:latin typeface="Times New Roman" pitchFamily="18" charset="0"/>
                  <a:ea typeface="楷体_GB2312"/>
                  <a:cs typeface="Times New Roman" pitchFamily="18" charset="0"/>
                </a:rPr>
                <a:t>  b</a:t>
              </a:r>
            </a:p>
            <a:p>
              <a:pPr eaLnBrk="1" hangingPunct="1">
                <a:lnSpc>
                  <a:spcPts val="2200"/>
                </a:lnSpc>
                <a:defRPr/>
              </a:pPr>
              <a:r>
                <a:rPr lang="en-US" altLang="zh-CN" sz="2200" b="1" i="1" dirty="0">
                  <a:solidFill>
                    <a:schemeClr val="tx2">
                      <a:lumMod val="60000"/>
                      <a:lumOff val="40000"/>
                    </a:schemeClr>
                  </a:solidFill>
                  <a:latin typeface="Times New Roman" pitchFamily="18" charset="0"/>
                  <a:ea typeface="楷体_GB2312"/>
                  <a:cs typeface="Times New Roman" pitchFamily="18" charset="0"/>
                </a:rPr>
                <a:t>  d</a:t>
              </a:r>
            </a:p>
            <a:p>
              <a:pPr eaLnBrk="1" hangingPunct="1">
                <a:defRPr/>
              </a:pPr>
              <a:r>
                <a:rPr lang="en-US" altLang="zh-CN" sz="2200" b="1" dirty="0">
                  <a:solidFill>
                    <a:schemeClr val="tx2">
                      <a:lumMod val="60000"/>
                      <a:lumOff val="40000"/>
                    </a:schemeClr>
                  </a:solidFill>
                  <a:latin typeface="Times New Roman" pitchFamily="18" charset="0"/>
                  <a:ea typeface="楷体_GB2312"/>
                  <a:cs typeface="Times New Roman" pitchFamily="18" charset="0"/>
                </a:rPr>
                <a:t> { </a:t>
              </a:r>
              <a:r>
                <a:rPr lang="en-US" altLang="zh-CN" sz="2200" b="1" i="1" dirty="0">
                  <a:solidFill>
                    <a:schemeClr val="tx2">
                      <a:lumMod val="60000"/>
                      <a:lumOff val="40000"/>
                    </a:schemeClr>
                  </a:solidFill>
                  <a:latin typeface="Times New Roman" pitchFamily="18" charset="0"/>
                  <a:ea typeface="楷体_GB2312"/>
                  <a:cs typeface="Times New Roman" pitchFamily="18" charset="0"/>
                </a:rPr>
                <a:t>a</a:t>
              </a:r>
              <a:r>
                <a:rPr lang="en-US" altLang="zh-CN" sz="2200" b="1" dirty="0">
                  <a:solidFill>
                    <a:schemeClr val="tx2">
                      <a:lumMod val="60000"/>
                      <a:lumOff val="40000"/>
                    </a:schemeClr>
                  </a:solidFill>
                  <a:latin typeface="Times New Roman" pitchFamily="18" charset="0"/>
                  <a:ea typeface="楷体_GB2312"/>
                  <a:cs typeface="Times New Roman" pitchFamily="18" charset="0"/>
                </a:rPr>
                <a:t>, </a:t>
              </a:r>
              <a:r>
                <a:rPr lang="en-US" altLang="zh-CN" sz="2200" b="1" i="1" dirty="0">
                  <a:solidFill>
                    <a:schemeClr val="tx2">
                      <a:lumMod val="60000"/>
                      <a:lumOff val="40000"/>
                    </a:schemeClr>
                  </a:solidFill>
                  <a:latin typeface="Times New Roman" pitchFamily="18" charset="0"/>
                  <a:ea typeface="楷体_GB2312"/>
                  <a:cs typeface="Times New Roman" pitchFamily="18" charset="0"/>
                </a:rPr>
                <a:t>c</a:t>
              </a:r>
              <a:r>
                <a:rPr lang="en-US" altLang="zh-CN" sz="2200" b="1" dirty="0">
                  <a:solidFill>
                    <a:schemeClr val="tx2">
                      <a:lumMod val="60000"/>
                      <a:lumOff val="40000"/>
                    </a:schemeClr>
                  </a:solidFill>
                  <a:latin typeface="Times New Roman" pitchFamily="18" charset="0"/>
                  <a:ea typeface="楷体_GB2312"/>
                  <a:cs typeface="Times New Roman" pitchFamily="18" charset="0"/>
                </a:rPr>
                <a:t> }</a:t>
              </a:r>
            </a:p>
          </p:txBody>
        </p:sp>
        <p:sp>
          <p:nvSpPr>
            <p:cNvPr id="38919" name="Line 9">
              <a:extLst>
                <a:ext uri="{FF2B5EF4-FFF2-40B4-BE49-F238E27FC236}">
                  <a16:creationId xmlns:a16="http://schemas.microsoft.com/office/drawing/2014/main" id="{0B25F0B8-823C-4799-9764-312334ECC4AD}"/>
                </a:ext>
              </a:extLst>
            </p:cNvPr>
            <p:cNvSpPr>
              <a:spLocks noChangeShapeType="1"/>
            </p:cNvSpPr>
            <p:nvPr/>
          </p:nvSpPr>
          <p:spPr bwMode="auto">
            <a:xfrm flipH="1">
              <a:off x="3611642" y="5353999"/>
              <a:ext cx="649541" cy="0"/>
            </a:xfrm>
            <a:prstGeom prst="line">
              <a:avLst/>
            </a:prstGeom>
            <a:noFill/>
            <a:ln w="12700">
              <a:solidFill>
                <a:schemeClr val="tx2">
                  <a:lumMod val="60000"/>
                  <a:lumOff val="40000"/>
                </a:schemeClr>
              </a:solidFill>
              <a:round/>
              <a:headEnd/>
              <a:tailEnd type="triangle" w="med" len="med"/>
            </a:ln>
          </p:spPr>
          <p:txBody>
            <a:bodyPr/>
            <a:lstStyle/>
            <a:p>
              <a:pPr>
                <a:defRPr/>
              </a:pPr>
              <a:endParaRPr lang="zh-CN" altLang="en-US"/>
            </a:p>
          </p:txBody>
        </p:sp>
        <p:sp>
          <p:nvSpPr>
            <p:cNvPr id="38920" name="Line 10">
              <a:extLst>
                <a:ext uri="{FF2B5EF4-FFF2-40B4-BE49-F238E27FC236}">
                  <a16:creationId xmlns:a16="http://schemas.microsoft.com/office/drawing/2014/main" id="{9EE41F11-94F2-4216-9E50-7C5221D2771F}"/>
                </a:ext>
              </a:extLst>
            </p:cNvPr>
            <p:cNvSpPr>
              <a:spLocks noChangeShapeType="1"/>
            </p:cNvSpPr>
            <p:nvPr/>
          </p:nvSpPr>
          <p:spPr bwMode="auto">
            <a:xfrm flipH="1" flipV="1">
              <a:off x="3611642" y="5835133"/>
              <a:ext cx="647954" cy="0"/>
            </a:xfrm>
            <a:prstGeom prst="line">
              <a:avLst/>
            </a:prstGeom>
            <a:noFill/>
            <a:ln w="12700">
              <a:solidFill>
                <a:schemeClr val="tx2">
                  <a:lumMod val="60000"/>
                  <a:lumOff val="40000"/>
                </a:schemeClr>
              </a:solidFill>
              <a:round/>
              <a:headEnd/>
              <a:tailEnd type="triangle" w="med" len="med"/>
            </a:ln>
          </p:spPr>
          <p:txBody>
            <a:bodyPr/>
            <a:lstStyle/>
            <a:p>
              <a:pPr>
                <a:defRPr/>
              </a:pPr>
              <a:endParaRPr lang="zh-CN" altLang="en-US"/>
            </a:p>
          </p:txBody>
        </p:sp>
        <p:sp>
          <p:nvSpPr>
            <p:cNvPr id="38921" name="Line 11">
              <a:extLst>
                <a:ext uri="{FF2B5EF4-FFF2-40B4-BE49-F238E27FC236}">
                  <a16:creationId xmlns:a16="http://schemas.microsoft.com/office/drawing/2014/main" id="{30AF2A6C-1E36-4509-A782-EB9266F4308A}"/>
                </a:ext>
              </a:extLst>
            </p:cNvPr>
            <p:cNvSpPr>
              <a:spLocks noChangeShapeType="1"/>
            </p:cNvSpPr>
            <p:nvPr/>
          </p:nvSpPr>
          <p:spPr bwMode="auto">
            <a:xfrm flipH="1" flipV="1">
              <a:off x="3610053" y="6218766"/>
              <a:ext cx="649542" cy="0"/>
            </a:xfrm>
            <a:prstGeom prst="line">
              <a:avLst/>
            </a:prstGeom>
            <a:noFill/>
            <a:ln w="12700">
              <a:solidFill>
                <a:schemeClr val="tx2">
                  <a:lumMod val="60000"/>
                  <a:lumOff val="40000"/>
                </a:schemeClr>
              </a:solidFill>
              <a:round/>
              <a:headEnd/>
              <a:tailEnd type="triangle" w="med" len="med"/>
            </a:ln>
          </p:spPr>
          <p:txBody>
            <a:bodyPr/>
            <a:lstStyle/>
            <a:p>
              <a:pPr>
                <a:defRPr/>
              </a:pPr>
              <a:endParaRPr lang="zh-CN" altLang="en-US"/>
            </a:p>
          </p:txBody>
        </p:sp>
      </p:grpSp>
      <p:sp>
        <p:nvSpPr>
          <p:cNvPr id="4" name="矩形 3">
            <a:extLst>
              <a:ext uri="{FF2B5EF4-FFF2-40B4-BE49-F238E27FC236}">
                <a16:creationId xmlns:a16="http://schemas.microsoft.com/office/drawing/2014/main" id="{6F8B8A01-9A0A-4902-B882-E6F72D1226CB}"/>
              </a:ext>
            </a:extLst>
          </p:cNvPr>
          <p:cNvSpPr/>
          <p:nvPr/>
        </p:nvSpPr>
        <p:spPr>
          <a:xfrm>
            <a:off x="611560" y="1879600"/>
            <a:ext cx="8189540" cy="449739"/>
          </a:xfrm>
          <a:prstGeom prst="rect">
            <a:avLst/>
          </a:prstGeom>
          <a:solidFill>
            <a:schemeClr val="accent5">
              <a:lumMod val="60000"/>
              <a:lumOff val="40000"/>
            </a:schemeClr>
          </a:solidFill>
          <a:ln w="12700">
            <a:solidFill>
              <a:schemeClr val="tx1"/>
            </a:solidFill>
          </a:ln>
        </p:spPr>
        <p:txBody>
          <a:bodyPr wrap="square">
            <a:spAutoFit/>
          </a:bodyPr>
          <a:lstStyle/>
          <a:p>
            <a:pPr>
              <a:lnSpc>
                <a:spcPts val="3000"/>
              </a:lnSpc>
              <a:defRPr/>
            </a:pPr>
            <a:r>
              <a:rPr lang="zh-CN" altLang="en-US" sz="2000" b="1" dirty="0">
                <a:latin typeface="Times New Roman" panose="02020603050405020304" pitchFamily="18" charset="0"/>
                <a:ea typeface="+mn-ea"/>
                <a:cs typeface="Times New Roman" panose="02020603050405020304" pitchFamily="18" charset="0"/>
              </a:rPr>
              <a:t>如果 </a:t>
            </a:r>
            <a:r>
              <a:rPr lang="en-US" altLang="zh-CN" sz="2000" b="1" i="1" dirty="0">
                <a:latin typeface="Times New Roman" panose="02020603050405020304" pitchFamily="18" charset="0"/>
                <a:ea typeface="+mn-ea"/>
                <a:cs typeface="Times New Roman" panose="02020603050405020304" pitchFamily="18" charset="0"/>
              </a:rPr>
              <a:t>A</a:t>
            </a:r>
            <a:r>
              <a:rPr lang="zh-CN" altLang="en-US" sz="2000" b="1" dirty="0">
                <a:latin typeface="Times New Roman" panose="02020603050405020304" pitchFamily="18" charset="0"/>
                <a:ea typeface="+mn-ea"/>
                <a:cs typeface="Times New Roman" panose="02020603050405020304" pitchFamily="18" charset="0"/>
              </a:rPr>
              <a:t>是某个句型的最右符号，则将结束符“</a:t>
            </a:r>
            <a:r>
              <a:rPr lang="en-US" altLang="zh-CN" sz="2000" b="1" dirty="0">
                <a:latin typeface="Times New Roman" panose="02020603050405020304" pitchFamily="18" charset="0"/>
                <a:ea typeface="+mn-ea"/>
                <a:cs typeface="Times New Roman" panose="02020603050405020304" pitchFamily="18" charset="0"/>
              </a:rPr>
              <a:t>$</a:t>
            </a:r>
            <a:r>
              <a:rPr lang="zh-CN" altLang="en-US" sz="2000" b="1" dirty="0">
                <a:latin typeface="Times New Roman" panose="02020603050405020304" pitchFamily="18" charset="0"/>
                <a:ea typeface="+mn-ea"/>
                <a:cs typeface="Times New Roman" panose="02020603050405020304" pitchFamily="18" charset="0"/>
              </a:rPr>
              <a:t>”添加到</a:t>
            </a:r>
            <a:r>
              <a:rPr lang="en-US" altLang="zh-CN" sz="2000" b="1" i="1" dirty="0">
                <a:latin typeface="Times New Roman" panose="02020603050405020304" pitchFamily="18" charset="0"/>
                <a:ea typeface="+mn-ea"/>
                <a:cs typeface="Times New Roman" panose="02020603050405020304" pitchFamily="18" charset="0"/>
              </a:rPr>
              <a:t>FOLLOW</a:t>
            </a:r>
            <a:r>
              <a:rPr lang="en-US" altLang="zh-CN" sz="2000" b="1" dirty="0">
                <a:latin typeface="Times New Roman" panose="02020603050405020304" pitchFamily="18" charset="0"/>
                <a:ea typeface="+mn-ea"/>
                <a:cs typeface="Times New Roman" panose="02020603050405020304" pitchFamily="18" charset="0"/>
              </a:rPr>
              <a:t>(</a:t>
            </a:r>
            <a:r>
              <a:rPr lang="en-US" altLang="zh-CN" sz="2000" b="1" i="1" dirty="0">
                <a:latin typeface="Times New Roman" panose="02020603050405020304" pitchFamily="18" charset="0"/>
                <a:ea typeface="+mn-ea"/>
                <a:cs typeface="Times New Roman" panose="02020603050405020304" pitchFamily="18" charset="0"/>
              </a:rPr>
              <a:t>A</a:t>
            </a:r>
            <a:r>
              <a:rPr lang="en-US" altLang="zh-CN" sz="2000" b="1" dirty="0">
                <a:latin typeface="Times New Roman" panose="02020603050405020304" pitchFamily="18" charset="0"/>
                <a:ea typeface="+mn-ea"/>
                <a:cs typeface="Times New Roman" panose="02020603050405020304" pitchFamily="18" charset="0"/>
              </a:rPr>
              <a:t>)</a:t>
            </a:r>
            <a:r>
              <a:rPr lang="zh-CN" altLang="en-US" sz="2000" b="1" dirty="0">
                <a:latin typeface="Times New Roman" panose="02020603050405020304" pitchFamily="18" charset="0"/>
                <a:ea typeface="+mn-ea"/>
                <a:cs typeface="Times New Roman" panose="02020603050405020304" pitchFamily="18" charset="0"/>
              </a:rPr>
              <a:t>中</a:t>
            </a:r>
            <a:endParaRPr lang="zh-CN" altLang="en-US" sz="2000" dirty="0">
              <a:latin typeface="Times New Roman" panose="02020603050405020304" pitchFamily="18" charset="0"/>
              <a:ea typeface="+mn-ea"/>
              <a:cs typeface="Times New Roman" panose="02020603050405020304" pitchFamily="18" charset="0"/>
            </a:endParaRPr>
          </a:p>
        </p:txBody>
      </p:sp>
      <p:sp>
        <p:nvSpPr>
          <p:cNvPr id="5" name="矩形 4">
            <a:extLst>
              <a:ext uri="{FF2B5EF4-FFF2-40B4-BE49-F238E27FC236}">
                <a16:creationId xmlns:a16="http://schemas.microsoft.com/office/drawing/2014/main" id="{E20EC860-CD86-426E-BB19-B44636E812B8}"/>
              </a:ext>
            </a:extLst>
          </p:cNvPr>
          <p:cNvSpPr/>
          <p:nvPr/>
        </p:nvSpPr>
        <p:spPr>
          <a:xfrm>
            <a:off x="5076056" y="3253434"/>
            <a:ext cx="2457724" cy="400110"/>
          </a:xfrm>
          <a:prstGeom prst="rect">
            <a:avLst/>
          </a:prstGeom>
        </p:spPr>
        <p:txBody>
          <a:bodyPr wrap="none">
            <a:spAutoFit/>
          </a:bodyPr>
          <a:lstStyle/>
          <a:p>
            <a:r>
              <a:rPr lang="en-US" altLang="zh-CN" sz="2000" b="1" i="1" dirty="0">
                <a:latin typeface="Times New Roman" panose="02020603050405020304" pitchFamily="18" charset="0"/>
                <a:ea typeface="楷体_GB2312"/>
                <a:cs typeface="Times New Roman" panose="02020603050405020304" pitchFamily="18" charset="0"/>
              </a:rPr>
              <a:t>FOLLOW</a:t>
            </a:r>
            <a:r>
              <a:rPr lang="en-US" altLang="zh-CN" sz="2000" b="1" dirty="0">
                <a:latin typeface="Times New Roman" panose="02020603050405020304" pitchFamily="18" charset="0"/>
                <a:ea typeface="楷体_GB2312"/>
                <a:cs typeface="Times New Roman" panose="02020603050405020304" pitchFamily="18" charset="0"/>
              </a:rPr>
              <a:t>(</a:t>
            </a:r>
            <a:r>
              <a:rPr lang="en-US" altLang="zh-CN" sz="2000" b="1" i="1" dirty="0">
                <a:latin typeface="Times New Roman" panose="02020603050405020304" pitchFamily="18" charset="0"/>
                <a:ea typeface="楷体_GB2312"/>
                <a:cs typeface="Times New Roman" panose="02020603050405020304" pitchFamily="18" charset="0"/>
              </a:rPr>
              <a:t>B</a:t>
            </a:r>
            <a:r>
              <a:rPr lang="en-US" altLang="zh-CN" sz="2000" b="1" dirty="0">
                <a:latin typeface="Times New Roman" panose="02020603050405020304" pitchFamily="18" charset="0"/>
                <a:ea typeface="楷体_GB2312"/>
                <a:cs typeface="Times New Roman" panose="02020603050405020304" pitchFamily="18" charset="0"/>
              </a:rPr>
              <a:t>) = {</a:t>
            </a:r>
            <a:r>
              <a:rPr lang="en-US" altLang="zh-CN" sz="2000" b="1" i="1" dirty="0">
                <a:latin typeface="Times New Roman" panose="02020603050405020304" pitchFamily="18" charset="0"/>
                <a:ea typeface="楷体_GB2312"/>
                <a:cs typeface="Times New Roman" panose="02020603050405020304" pitchFamily="18" charset="0"/>
              </a:rPr>
              <a:t>a</a:t>
            </a:r>
            <a:r>
              <a:rPr lang="en-US" altLang="zh-CN" sz="2000" b="1" dirty="0">
                <a:latin typeface="Times New Roman" panose="02020603050405020304" pitchFamily="18" charset="0"/>
                <a:ea typeface="楷体_GB2312"/>
                <a:cs typeface="Times New Roman" panose="02020603050405020304" pitchFamily="18" charset="0"/>
              </a:rPr>
              <a:t>, </a:t>
            </a:r>
            <a:r>
              <a:rPr lang="en-US" altLang="zh-CN" sz="2000" b="1" i="1" dirty="0">
                <a:latin typeface="Times New Roman" panose="02020603050405020304" pitchFamily="18" charset="0"/>
                <a:ea typeface="楷体_GB2312"/>
                <a:cs typeface="Times New Roman" panose="02020603050405020304" pitchFamily="18" charset="0"/>
              </a:rPr>
              <a:t>c</a:t>
            </a:r>
            <a:r>
              <a:rPr lang="en-US" altLang="zh-CN" sz="2000" b="1" dirty="0">
                <a:latin typeface="Times New Roman" panose="02020603050405020304" pitchFamily="18" charset="0"/>
                <a:ea typeface="楷体_GB2312"/>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
        <p:nvSpPr>
          <p:cNvPr id="7" name="灯片编号占位符 6">
            <a:extLst>
              <a:ext uri="{FF2B5EF4-FFF2-40B4-BE49-F238E27FC236}">
                <a16:creationId xmlns:a16="http://schemas.microsoft.com/office/drawing/2014/main" id="{E854A39C-A042-4551-AC9E-EBACEC1350B0}"/>
              </a:ext>
            </a:extLst>
          </p:cNvPr>
          <p:cNvSpPr>
            <a:spLocks noGrp="1"/>
          </p:cNvSpPr>
          <p:nvPr>
            <p:ph type="sldNum" sz="quarter" idx="12"/>
          </p:nvPr>
        </p:nvSpPr>
        <p:spPr/>
        <p:txBody>
          <a:bodyPr/>
          <a:lstStyle/>
          <a:p>
            <a:pPr>
              <a:defRPr/>
            </a:pPr>
            <a:fld id="{EA567855-7F13-4FC5-AD61-2B82F6443E16}" type="slidenum">
              <a:rPr lang="zh-CN" altLang="en-US" smtClean="0"/>
              <a:pPr>
                <a:defRPr/>
              </a:pPr>
              <a:t>36</a:t>
            </a:fld>
            <a:endParaRPr lang="en-US" altLang="zh-CN"/>
          </a:p>
        </p:txBody>
      </p:sp>
      <p:sp>
        <p:nvSpPr>
          <p:cNvPr id="6" name="矩形 5">
            <a:extLst>
              <a:ext uri="{FF2B5EF4-FFF2-40B4-BE49-F238E27FC236}">
                <a16:creationId xmlns:a16="http://schemas.microsoft.com/office/drawing/2014/main" id="{79EC5AE1-2465-452A-8D96-CE4E760FB20F}"/>
              </a:ext>
            </a:extLst>
          </p:cNvPr>
          <p:cNvSpPr/>
          <p:nvPr/>
        </p:nvSpPr>
        <p:spPr>
          <a:xfrm>
            <a:off x="4120902" y="1394410"/>
            <a:ext cx="293670" cy="400110"/>
          </a:xfrm>
          <a:prstGeom prst="rect">
            <a:avLst/>
          </a:prstGeom>
        </p:spPr>
        <p:txBody>
          <a:bodyPr wrap="none">
            <a:spAutoFit/>
          </a:bodyPr>
          <a:lstStyle/>
          <a:p>
            <a:r>
              <a:rPr lang="en-US" altLang="zh-CN" sz="2000" b="1" baseline="30000" dirty="0">
                <a:ea typeface="楷体_GB2312"/>
                <a:cs typeface="Times New Roman" panose="02020603050405020304" pitchFamily="18" charset="0"/>
              </a:rPr>
              <a:t>*</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 calcmode="lin" valueType="num">
                                      <p:cBhvr>
                                        <p:cTn id="14"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16" dur="500"/>
                                        <p:tgtEl>
                                          <p:spTgt spid="3">
                                            <p:txEl>
                                              <p:pRg st="5" end="5"/>
                                            </p:txEl>
                                          </p:spTgt>
                                        </p:tgtEl>
                                      </p:cBhvr>
                                    </p:animEffect>
                                  </p:childTnLst>
                                </p:cTn>
                              </p:par>
                              <p:par>
                                <p:cTn id="17" presetID="53"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p:cTn id="1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21" dur="500"/>
                                        <p:tgtEl>
                                          <p:spTgt spid="3">
                                            <p:txEl>
                                              <p:pRg st="6" end="6"/>
                                            </p:txEl>
                                          </p:spTgt>
                                        </p:tgtEl>
                                      </p:cBhvr>
                                    </p:animEffect>
                                  </p:childTnLst>
                                </p:cTn>
                              </p:par>
                              <p:par>
                                <p:cTn id="22" presetID="53"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 calcmode="lin" valueType="num">
                                      <p:cBhvr>
                                        <p:cTn id="24"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26" dur="500"/>
                                        <p:tgtEl>
                                          <p:spTgt spid="3">
                                            <p:txEl>
                                              <p:pRg st="7" end="7"/>
                                            </p:txEl>
                                          </p:spTgt>
                                        </p:tgtEl>
                                      </p:cBhvr>
                                    </p:animEffect>
                                  </p:childTnLst>
                                </p:cTn>
                              </p:par>
                              <p:par>
                                <p:cTn id="27" presetID="53"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p:cTn id="29"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31" dur="500"/>
                                        <p:tgtEl>
                                          <p:spTgt spid="3">
                                            <p:txEl>
                                              <p:pRg st="8" end="8"/>
                                            </p:txEl>
                                          </p:spTgt>
                                        </p:tgtEl>
                                      </p:cBhvr>
                                    </p:animEffect>
                                  </p:childTnLst>
                                </p:cTn>
                              </p:par>
                              <p:par>
                                <p:cTn id="32" presetID="53"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 calcmode="lin" valueType="num">
                                      <p:cBhvr>
                                        <p:cTn id="34"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35"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36" dur="500"/>
                                        <p:tgtEl>
                                          <p:spTgt spid="3">
                                            <p:txEl>
                                              <p:pRg st="9" end="9"/>
                                            </p:txEl>
                                          </p:spTgt>
                                        </p:tgtEl>
                                      </p:cBhvr>
                                    </p:animEffect>
                                  </p:childTnLst>
                                </p:cTn>
                              </p:par>
                              <p:par>
                                <p:cTn id="37" presetID="53"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p:cTn id="39"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40"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41" dur="500"/>
                                        <p:tgtEl>
                                          <p:spTgt spid="3">
                                            <p:txEl>
                                              <p:pRg st="10" end="10"/>
                                            </p:txEl>
                                          </p:spTgt>
                                        </p:tgtEl>
                                      </p:cBhvr>
                                    </p:animEffect>
                                  </p:childTnLst>
                                </p:cTn>
                              </p:par>
                              <p:par>
                                <p:cTn id="42" presetID="53" presetClass="entr" presetSubtype="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 calcmode="lin" valueType="num">
                                      <p:cBhvr>
                                        <p:cTn id="44"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45" dur="500" fill="hold"/>
                                        <p:tgtEl>
                                          <p:spTgt spid="3">
                                            <p:txEl>
                                              <p:pRg st="11" end="11"/>
                                            </p:txEl>
                                          </p:spTgt>
                                        </p:tgtEl>
                                        <p:attrNameLst>
                                          <p:attrName>ppt_h</p:attrName>
                                        </p:attrNameLst>
                                      </p:cBhvr>
                                      <p:tavLst>
                                        <p:tav tm="0">
                                          <p:val>
                                            <p:fltVal val="0"/>
                                          </p:val>
                                        </p:tav>
                                        <p:tav tm="100000">
                                          <p:val>
                                            <p:strVal val="#ppt_h"/>
                                          </p:val>
                                        </p:tav>
                                      </p:tavLst>
                                    </p:anim>
                                    <p:animEffect transition="in" filter="fade">
                                      <p:cBhvr>
                                        <p:cTn id="46" dur="500"/>
                                        <p:tgtEl>
                                          <p:spTgt spid="3">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wipe(down)">
                                      <p:cBhvr>
                                        <p:cTn id="51" dur="500"/>
                                        <p:tgtEl>
                                          <p:spTgt spid="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3" presetClass="entr" presetSubtype="0" fill="hold" nodeType="click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p:cTn id="56" dur="500" fill="hold"/>
                                        <p:tgtEl>
                                          <p:spTgt spid="2"/>
                                        </p:tgtEl>
                                        <p:attrNameLst>
                                          <p:attrName>ppt_w</p:attrName>
                                        </p:attrNameLst>
                                      </p:cBhvr>
                                      <p:tavLst>
                                        <p:tav tm="0">
                                          <p:val>
                                            <p:fltVal val="0"/>
                                          </p:val>
                                        </p:tav>
                                        <p:tav tm="100000">
                                          <p:val>
                                            <p:strVal val="#ppt_w"/>
                                          </p:val>
                                        </p:tav>
                                      </p:tavLst>
                                    </p:anim>
                                    <p:anim calcmode="lin" valueType="num">
                                      <p:cBhvr>
                                        <p:cTn id="57" dur="500" fill="hold"/>
                                        <p:tgtEl>
                                          <p:spTgt spid="2"/>
                                        </p:tgtEl>
                                        <p:attrNameLst>
                                          <p:attrName>ppt_h</p:attrName>
                                        </p:attrNameLst>
                                      </p:cBhvr>
                                      <p:tavLst>
                                        <p:tav tm="0">
                                          <p:val>
                                            <p:fltVal val="0"/>
                                          </p:val>
                                        </p:tav>
                                        <p:tav tm="100000">
                                          <p:val>
                                            <p:strVal val="#ppt_h"/>
                                          </p:val>
                                        </p:tav>
                                      </p:tavLst>
                                    </p:anim>
                                    <p:animEffect transition="in" filter="fade">
                                      <p:cBhvr>
                                        <p:cTn id="5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a:extLst>
              <a:ext uri="{FF2B5EF4-FFF2-40B4-BE49-F238E27FC236}">
                <a16:creationId xmlns:a16="http://schemas.microsoft.com/office/drawing/2014/main" id="{84138B7D-0722-46E9-A81B-C9F2816C6E30}"/>
              </a:ext>
            </a:extLst>
          </p:cNvPr>
          <p:cNvSpPr>
            <a:spLocks noGrp="1" noChangeArrowheads="1"/>
          </p:cNvSpPr>
          <p:nvPr>
            <p:ph idx="1"/>
          </p:nvPr>
        </p:nvSpPr>
        <p:spPr>
          <a:xfrm>
            <a:off x="428625" y="917575"/>
            <a:ext cx="8486775" cy="3225800"/>
          </a:xfrm>
        </p:spPr>
        <p:txBody>
          <a:bodyPr/>
          <a:lstStyle/>
          <a:p>
            <a:pPr eaLnBrk="1" hangingPunct="1">
              <a:lnSpc>
                <a:spcPts val="3200"/>
              </a:lnSpc>
              <a:buClrTx/>
              <a:buFont typeface="Wingdings" panose="05000000000000000000" pitchFamily="2" charset="2"/>
              <a:buChar char="Ø"/>
              <a:defRPr/>
            </a:pPr>
            <a:r>
              <a:rPr lang="zh-CN" altLang="en-US" sz="2500" b="1" u="sng" dirty="0">
                <a:solidFill>
                  <a:schemeClr val="tx1"/>
                </a:solidFill>
                <a:cs typeface="Times New Roman" panose="02020603050405020304" pitchFamily="18" charset="0"/>
              </a:rPr>
              <a:t>产生式</a:t>
            </a:r>
            <a:r>
              <a:rPr lang="en-US" altLang="zh-CN" sz="2500" b="1" i="1" u="sng" dirty="0">
                <a:solidFill>
                  <a:schemeClr val="tx1"/>
                </a:solidFill>
                <a:cs typeface="Times New Roman" panose="02020603050405020304" pitchFamily="18" charset="0"/>
              </a:rPr>
              <a:t>A</a:t>
            </a:r>
            <a:r>
              <a:rPr lang="en-US" altLang="zh-CN" sz="2500" b="1" u="sng" dirty="0">
                <a:solidFill>
                  <a:schemeClr val="tx1"/>
                </a:solidFill>
                <a:cs typeface="Times New Roman" panose="02020603050405020304" pitchFamily="18" charset="0"/>
              </a:rPr>
              <a:t>→</a:t>
            </a:r>
            <a:r>
              <a:rPr lang="en-US" altLang="zh-CN" sz="2500" b="1" i="1" u="sng" dirty="0">
                <a:solidFill>
                  <a:schemeClr val="tx1"/>
                </a:solidFill>
                <a:cs typeface="Times New Roman" panose="02020603050405020304" pitchFamily="18" charset="0"/>
              </a:rPr>
              <a:t>β</a:t>
            </a:r>
            <a:r>
              <a:rPr lang="zh-CN" altLang="en-US" sz="2500" b="1" u="sng" dirty="0">
                <a:solidFill>
                  <a:schemeClr val="tx1"/>
                </a:solidFill>
                <a:cs typeface="Times New Roman" panose="02020603050405020304" pitchFamily="18" charset="0"/>
              </a:rPr>
              <a:t>的</a:t>
            </a:r>
            <a:r>
              <a:rPr lang="zh-CN" altLang="en-US" sz="2500" b="1" u="sng" dirty="0">
                <a:solidFill>
                  <a:srgbClr val="FF0000"/>
                </a:solidFill>
                <a:cs typeface="Times New Roman" panose="02020603050405020304" pitchFamily="18" charset="0"/>
              </a:rPr>
              <a:t>可选集</a:t>
            </a:r>
            <a:r>
              <a:rPr lang="zh-CN" altLang="en-US" sz="2500" b="1" u="sng" dirty="0">
                <a:solidFill>
                  <a:schemeClr val="tx1"/>
                </a:solidFill>
                <a:cs typeface="Times New Roman" panose="02020603050405020304" pitchFamily="18" charset="0"/>
              </a:rPr>
              <a:t>是指可以选用该产生式进行推导时对应的输入符号的集合</a:t>
            </a:r>
            <a:r>
              <a:rPr lang="zh-CN" altLang="en-US" sz="2500" b="1" dirty="0">
                <a:solidFill>
                  <a:schemeClr val="tx1"/>
                </a:solidFill>
                <a:cs typeface="Times New Roman" panose="02020603050405020304" pitchFamily="18" charset="0"/>
              </a:rPr>
              <a:t>，记为</a:t>
            </a:r>
            <a:r>
              <a:rPr lang="en-US" altLang="zh-CN" sz="2500" b="1" i="1" dirty="0">
                <a:solidFill>
                  <a:srgbClr val="FF0000"/>
                </a:solidFill>
                <a:cs typeface="Times New Roman" panose="02020603050405020304" pitchFamily="18" charset="0"/>
              </a:rPr>
              <a:t>SELECT</a:t>
            </a:r>
            <a:r>
              <a:rPr lang="en-US" altLang="zh-CN" sz="2500" b="1" dirty="0">
                <a:solidFill>
                  <a:srgbClr val="FF0000"/>
                </a:solidFill>
                <a:cs typeface="Times New Roman" panose="02020603050405020304" pitchFamily="18" charset="0"/>
              </a:rPr>
              <a:t>( </a:t>
            </a:r>
            <a:r>
              <a:rPr lang="en-US" altLang="zh-CN" sz="2500" b="1" i="1" dirty="0">
                <a:solidFill>
                  <a:srgbClr val="FF0000"/>
                </a:solidFill>
                <a:cs typeface="Times New Roman" panose="02020603050405020304" pitchFamily="18" charset="0"/>
              </a:rPr>
              <a:t>A</a:t>
            </a:r>
            <a:r>
              <a:rPr lang="en-US" altLang="zh-CN" sz="2500" b="1" dirty="0">
                <a:solidFill>
                  <a:srgbClr val="FF0000"/>
                </a:solidFill>
                <a:cs typeface="Times New Roman" panose="02020603050405020304" pitchFamily="18" charset="0"/>
              </a:rPr>
              <a:t>→</a:t>
            </a:r>
            <a:r>
              <a:rPr lang="en-US" altLang="zh-CN" sz="2500" b="1" i="1" dirty="0">
                <a:solidFill>
                  <a:srgbClr val="FF0000"/>
                </a:solidFill>
                <a:cs typeface="Times New Roman" panose="02020603050405020304" pitchFamily="18" charset="0"/>
              </a:rPr>
              <a:t>β </a:t>
            </a:r>
            <a:r>
              <a:rPr lang="en-US" altLang="zh-CN" sz="2500" b="1" dirty="0">
                <a:solidFill>
                  <a:srgbClr val="FF0000"/>
                </a:solidFill>
                <a:cs typeface="Times New Roman" panose="02020603050405020304" pitchFamily="18" charset="0"/>
              </a:rPr>
              <a:t>)</a:t>
            </a:r>
          </a:p>
          <a:p>
            <a:pPr lvl="1" eaLnBrk="1" hangingPunct="1">
              <a:lnSpc>
                <a:spcPts val="3200"/>
              </a:lnSpc>
              <a:buClrTx/>
              <a:buFont typeface="Wingdings" panose="05000000000000000000" pitchFamily="2" charset="2"/>
              <a:buChar char="Ø"/>
              <a:defRPr/>
            </a:pPr>
            <a:r>
              <a:rPr lang="en-US" altLang="zh-CN" sz="2500" b="1" i="1" dirty="0">
                <a:solidFill>
                  <a:schemeClr val="tx1"/>
                </a:solidFill>
                <a:cs typeface="Times New Roman" panose="02020603050405020304" pitchFamily="18" charset="0"/>
              </a:rPr>
              <a:t>SELECT</a:t>
            </a:r>
            <a:r>
              <a:rPr lang="en-US" altLang="zh-CN" sz="2500" b="1" dirty="0">
                <a:solidFill>
                  <a:schemeClr val="tx1"/>
                </a:solidFill>
                <a:cs typeface="Times New Roman" panose="02020603050405020304" pitchFamily="18" charset="0"/>
              </a:rPr>
              <a:t>( </a:t>
            </a:r>
            <a:r>
              <a:rPr lang="en-US" altLang="zh-CN" sz="2500" b="1" i="1" dirty="0" err="1">
                <a:solidFill>
                  <a:schemeClr val="tx1"/>
                </a:solidFill>
                <a:cs typeface="Times New Roman" panose="02020603050405020304" pitchFamily="18" charset="0"/>
              </a:rPr>
              <a:t>A</a:t>
            </a:r>
            <a:r>
              <a:rPr lang="en-US" altLang="zh-CN" sz="2500" b="1" dirty="0" err="1">
                <a:solidFill>
                  <a:schemeClr val="tx1"/>
                </a:solidFill>
                <a:cs typeface="Times New Roman" panose="02020603050405020304" pitchFamily="18" charset="0"/>
              </a:rPr>
              <a:t>→</a:t>
            </a:r>
            <a:r>
              <a:rPr lang="en-US" altLang="zh-CN" sz="2500" b="1" i="1" dirty="0" err="1">
                <a:solidFill>
                  <a:schemeClr val="tx1"/>
                </a:solidFill>
                <a:cs typeface="Times New Roman" panose="02020603050405020304" pitchFamily="18" charset="0"/>
              </a:rPr>
              <a:t>a</a:t>
            </a:r>
            <a:r>
              <a:rPr lang="en-US" altLang="zh-CN" sz="2500" b="1" i="1" dirty="0">
                <a:solidFill>
                  <a:schemeClr val="tx1"/>
                </a:solidFill>
                <a:cs typeface="Times New Roman" panose="02020603050405020304" pitchFamily="18" charset="0"/>
              </a:rPr>
              <a:t>β </a:t>
            </a:r>
            <a:r>
              <a:rPr lang="en-US" altLang="zh-CN" sz="2500" b="1" dirty="0">
                <a:solidFill>
                  <a:schemeClr val="tx1"/>
                </a:solidFill>
                <a:cs typeface="Times New Roman" panose="02020603050405020304" pitchFamily="18" charset="0"/>
              </a:rPr>
              <a:t>) = { </a:t>
            </a:r>
            <a:r>
              <a:rPr lang="en-US" altLang="zh-CN" sz="2500" b="1" i="1" dirty="0">
                <a:solidFill>
                  <a:schemeClr val="tx1"/>
                </a:solidFill>
                <a:cs typeface="Times New Roman" panose="02020603050405020304" pitchFamily="18" charset="0"/>
              </a:rPr>
              <a:t>a </a:t>
            </a:r>
            <a:r>
              <a:rPr lang="en-US" altLang="zh-CN" sz="2500" b="1" dirty="0">
                <a:solidFill>
                  <a:schemeClr val="tx1"/>
                </a:solidFill>
                <a:cs typeface="Times New Roman" panose="02020603050405020304" pitchFamily="18" charset="0"/>
              </a:rPr>
              <a:t>}</a:t>
            </a:r>
          </a:p>
          <a:p>
            <a:pPr lvl="1" eaLnBrk="1" hangingPunct="1">
              <a:lnSpc>
                <a:spcPts val="3200"/>
              </a:lnSpc>
              <a:buClrTx/>
              <a:buFont typeface="Wingdings" panose="05000000000000000000" pitchFamily="2" charset="2"/>
              <a:buChar char="Ø"/>
              <a:defRPr/>
            </a:pPr>
            <a:r>
              <a:rPr lang="en-US" altLang="zh-CN" sz="2500" b="1" i="1" dirty="0">
                <a:solidFill>
                  <a:schemeClr val="tx1"/>
                </a:solidFill>
                <a:cs typeface="Times New Roman" panose="02020603050405020304" pitchFamily="18" charset="0"/>
              </a:rPr>
              <a:t>SELECT</a:t>
            </a:r>
            <a:r>
              <a:rPr lang="en-US" altLang="zh-CN" sz="2500" b="1" dirty="0">
                <a:solidFill>
                  <a:schemeClr val="tx1"/>
                </a:solidFill>
                <a:cs typeface="Times New Roman" panose="02020603050405020304" pitchFamily="18" charset="0"/>
              </a:rPr>
              <a:t>( </a:t>
            </a:r>
            <a:r>
              <a:rPr lang="en-US" altLang="zh-CN" sz="2500" b="1" i="1" dirty="0" err="1">
                <a:solidFill>
                  <a:schemeClr val="tx1"/>
                </a:solidFill>
                <a:cs typeface="Times New Roman" panose="02020603050405020304" pitchFamily="18" charset="0"/>
              </a:rPr>
              <a:t>A</a:t>
            </a:r>
            <a:r>
              <a:rPr lang="en-US" altLang="zh-CN" sz="2500" b="1" dirty="0" err="1">
                <a:solidFill>
                  <a:schemeClr val="tx1"/>
                </a:solidFill>
                <a:cs typeface="Times New Roman" panose="02020603050405020304" pitchFamily="18" charset="0"/>
              </a:rPr>
              <a:t>→</a:t>
            </a:r>
            <a:r>
              <a:rPr lang="en-US" altLang="zh-CN" sz="2500" b="1" i="1" dirty="0" err="1">
                <a:solidFill>
                  <a:schemeClr val="tx1"/>
                </a:solidFill>
                <a:cs typeface="Times New Roman" panose="02020603050405020304" pitchFamily="18" charset="0"/>
              </a:rPr>
              <a:t>ε</a:t>
            </a:r>
            <a:r>
              <a:rPr lang="en-US" altLang="zh-CN" sz="2500" b="1" i="1" dirty="0">
                <a:solidFill>
                  <a:schemeClr val="tx1"/>
                </a:solidFill>
                <a:cs typeface="Times New Roman" panose="02020603050405020304" pitchFamily="18" charset="0"/>
              </a:rPr>
              <a:t> </a:t>
            </a:r>
            <a:r>
              <a:rPr lang="en-US" altLang="zh-CN" sz="2500" b="1" dirty="0">
                <a:solidFill>
                  <a:schemeClr val="tx1"/>
                </a:solidFill>
                <a:cs typeface="Times New Roman" panose="02020603050405020304" pitchFamily="18" charset="0"/>
              </a:rPr>
              <a:t>) = </a:t>
            </a:r>
            <a:r>
              <a:rPr lang="en-US" altLang="zh-CN" sz="2500" b="1" i="1" dirty="0">
                <a:solidFill>
                  <a:schemeClr val="tx1"/>
                </a:solidFill>
                <a:cs typeface="Times New Roman" panose="02020603050405020304" pitchFamily="18" charset="0"/>
              </a:rPr>
              <a:t>FOLLOW</a:t>
            </a:r>
            <a:r>
              <a:rPr lang="en-US" altLang="zh-CN" sz="2500" b="1" dirty="0">
                <a:solidFill>
                  <a:schemeClr val="tx1"/>
                </a:solidFill>
                <a:cs typeface="Times New Roman" panose="02020603050405020304" pitchFamily="18" charset="0"/>
              </a:rPr>
              <a:t>( </a:t>
            </a:r>
            <a:r>
              <a:rPr lang="en-US" altLang="zh-CN" sz="2500" b="1" i="1" dirty="0">
                <a:solidFill>
                  <a:schemeClr val="tx1"/>
                </a:solidFill>
                <a:cs typeface="Times New Roman" panose="02020603050405020304" pitchFamily="18" charset="0"/>
              </a:rPr>
              <a:t>A </a:t>
            </a:r>
            <a:r>
              <a:rPr lang="en-US" altLang="zh-CN" sz="2500" b="1" dirty="0">
                <a:solidFill>
                  <a:schemeClr val="tx1"/>
                </a:solidFill>
                <a:cs typeface="Times New Roman" panose="02020603050405020304" pitchFamily="18" charset="0"/>
              </a:rPr>
              <a:t>) </a:t>
            </a:r>
          </a:p>
          <a:p>
            <a:pPr eaLnBrk="1" hangingPunct="1">
              <a:lnSpc>
                <a:spcPts val="3200"/>
              </a:lnSpc>
              <a:buClrTx/>
              <a:buFont typeface="Wingdings" panose="05000000000000000000" pitchFamily="2" charset="2"/>
              <a:buChar char="Ø"/>
              <a:defRPr/>
            </a:pPr>
            <a:r>
              <a:rPr lang="en-US" altLang="zh-CN" sz="2500" b="1" i="1" dirty="0">
                <a:solidFill>
                  <a:schemeClr val="tx1"/>
                </a:solidFill>
                <a:ea typeface="楷体_GB2312" pitchFamily="49" charset="-122"/>
                <a:cs typeface="Times New Roman" panose="02020603050405020304" pitchFamily="18" charset="0"/>
              </a:rPr>
              <a:t>q</a:t>
            </a:r>
            <a:r>
              <a:rPr lang="en-US" altLang="zh-CN" sz="2500" b="1" dirty="0">
                <a:solidFill>
                  <a:schemeClr val="tx1"/>
                </a:solidFill>
                <a:ea typeface="楷体_GB2312" pitchFamily="49" charset="-122"/>
                <a:cs typeface="Times New Roman" panose="02020603050405020304" pitchFamily="18" charset="0"/>
              </a:rPr>
              <a:t>_</a:t>
            </a:r>
            <a:r>
              <a:rPr lang="zh-CN" altLang="en-US" sz="2500" b="1" dirty="0">
                <a:solidFill>
                  <a:schemeClr val="tx1"/>
                </a:solidFill>
                <a:latin typeface="楷体" panose="02010609060101010101" pitchFamily="49" charset="-122"/>
                <a:ea typeface="楷体" panose="02010609060101010101" pitchFamily="49" charset="-122"/>
                <a:cs typeface="Times New Roman" panose="02020603050405020304" pitchFamily="18" charset="0"/>
              </a:rPr>
              <a:t>文法</a:t>
            </a:r>
            <a:endParaRPr lang="en-US" altLang="zh-CN" sz="2500" b="1" dirty="0">
              <a:solidFill>
                <a:schemeClr val="tx1"/>
              </a:solidFill>
              <a:latin typeface="楷体" panose="02010609060101010101" pitchFamily="49" charset="-122"/>
              <a:ea typeface="楷体" panose="02010609060101010101" pitchFamily="49" charset="-122"/>
              <a:cs typeface="Times New Roman" panose="02020603050405020304" pitchFamily="18" charset="0"/>
            </a:endParaRPr>
          </a:p>
          <a:p>
            <a:pPr lvl="1" eaLnBrk="1" hangingPunct="1">
              <a:lnSpc>
                <a:spcPts val="3200"/>
              </a:lnSpc>
              <a:buClrTx/>
              <a:buFont typeface="Wingdings" panose="05000000000000000000" pitchFamily="2" charset="2"/>
              <a:buChar char="Ø"/>
              <a:defRPr/>
            </a:pPr>
            <a:r>
              <a:rPr lang="zh-CN" altLang="en-US" sz="2500" b="1" dirty="0">
                <a:solidFill>
                  <a:schemeClr val="tx1"/>
                </a:solidFill>
                <a:latin typeface="楷体" panose="02010609060101010101" pitchFamily="49" charset="-122"/>
                <a:ea typeface="楷体" panose="02010609060101010101" pitchFamily="49" charset="-122"/>
                <a:cs typeface="Times New Roman" panose="02020603050405020304" pitchFamily="18" charset="0"/>
              </a:rPr>
              <a:t>每个产生式的右部或为</a:t>
            </a:r>
            <a:r>
              <a:rPr lang="en-US" altLang="zh-CN" sz="2500" b="1" i="1" dirty="0">
                <a:solidFill>
                  <a:schemeClr val="tx2">
                    <a:lumMod val="60000"/>
                    <a:lumOff val="40000"/>
                  </a:schemeClr>
                </a:solidFill>
                <a:cs typeface="Times New Roman" panose="02020603050405020304" pitchFamily="18" charset="0"/>
              </a:rPr>
              <a:t>ε</a:t>
            </a:r>
            <a:r>
              <a:rPr lang="en-US" altLang="zh-CN" sz="2500" b="1" i="1" dirty="0">
                <a:solidFill>
                  <a:srgbClr val="FF0000"/>
                </a:solidFill>
                <a:cs typeface="Times New Roman" panose="02020603050405020304" pitchFamily="18" charset="0"/>
              </a:rPr>
              <a:t> </a:t>
            </a:r>
            <a:r>
              <a:rPr lang="zh-CN" altLang="en-US" sz="2500" b="1" dirty="0">
                <a:solidFill>
                  <a:schemeClr val="tx1"/>
                </a:solidFill>
                <a:latin typeface="楷体" panose="02010609060101010101" pitchFamily="49" charset="-122"/>
                <a:ea typeface="楷体" panose="02010609060101010101" pitchFamily="49" charset="-122"/>
                <a:cs typeface="Times New Roman" panose="02020603050405020304" pitchFamily="18" charset="0"/>
              </a:rPr>
              <a:t>，或</a:t>
            </a:r>
            <a:r>
              <a:rPr lang="zh-CN" altLang="en-US" sz="2500" b="1" dirty="0">
                <a:solidFill>
                  <a:schemeClr val="tx2">
                    <a:lumMod val="60000"/>
                    <a:lumOff val="40000"/>
                  </a:schemeClr>
                </a:solidFill>
                <a:latin typeface="楷体" panose="02010609060101010101" pitchFamily="49" charset="-122"/>
                <a:ea typeface="楷体" panose="02010609060101010101" pitchFamily="49" charset="-122"/>
                <a:cs typeface="Times New Roman" panose="02020603050405020304" pitchFamily="18" charset="0"/>
              </a:rPr>
              <a:t>以终结符开始</a:t>
            </a:r>
          </a:p>
          <a:p>
            <a:pPr lvl="1" eaLnBrk="1" hangingPunct="1">
              <a:lnSpc>
                <a:spcPts val="3200"/>
              </a:lnSpc>
              <a:buClrTx/>
              <a:buFont typeface="Wingdings" panose="05000000000000000000" pitchFamily="2" charset="2"/>
              <a:buChar char="Ø"/>
              <a:defRPr/>
            </a:pPr>
            <a:r>
              <a:rPr lang="zh-CN" altLang="en-US" sz="2500" b="1" u="sng" dirty="0">
                <a:solidFill>
                  <a:schemeClr val="tx1"/>
                </a:solidFill>
                <a:latin typeface="楷体" panose="02010609060101010101" pitchFamily="49" charset="-122"/>
                <a:ea typeface="楷体" panose="02010609060101010101" pitchFamily="49" charset="-122"/>
                <a:cs typeface="Times New Roman" panose="02020603050405020304" pitchFamily="18" charset="0"/>
              </a:rPr>
              <a:t>具有相同左部的产生式有</a:t>
            </a:r>
            <a:r>
              <a:rPr lang="zh-CN" altLang="en-US" sz="2500" b="1" u="sng" dirty="0">
                <a:solidFill>
                  <a:schemeClr val="tx2">
                    <a:lumMod val="60000"/>
                    <a:lumOff val="40000"/>
                  </a:schemeClr>
                </a:solidFill>
                <a:latin typeface="楷体" panose="02010609060101010101" pitchFamily="49" charset="-122"/>
                <a:ea typeface="楷体" panose="02010609060101010101" pitchFamily="49" charset="-122"/>
                <a:cs typeface="Times New Roman" panose="02020603050405020304" pitchFamily="18" charset="0"/>
              </a:rPr>
              <a:t>不相交的可选集</a:t>
            </a:r>
            <a:endParaRPr lang="en-US" altLang="zh-CN" sz="2500" b="1" u="sng" dirty="0">
              <a:solidFill>
                <a:schemeClr val="tx2">
                  <a:lumMod val="60000"/>
                  <a:lumOff val="40000"/>
                </a:schemeClr>
              </a:solidFill>
              <a:latin typeface="楷体" panose="02010609060101010101" pitchFamily="49" charset="-122"/>
              <a:ea typeface="楷体" panose="02010609060101010101" pitchFamily="49" charset="-122"/>
              <a:cs typeface="Times New Roman" panose="02020603050405020304" pitchFamily="18" charset="0"/>
            </a:endParaRPr>
          </a:p>
          <a:p>
            <a:pPr lvl="1" eaLnBrk="1" hangingPunct="1">
              <a:lnSpc>
                <a:spcPct val="90000"/>
              </a:lnSpc>
              <a:buFont typeface="Wingdings" panose="05000000000000000000" pitchFamily="2" charset="2"/>
              <a:buNone/>
              <a:defRPr/>
            </a:pPr>
            <a:endParaRPr lang="en-US" altLang="zh-CN" sz="2000" b="1" dirty="0">
              <a:cs typeface="Times New Roman" panose="02020603050405020304" pitchFamily="18" charset="0"/>
            </a:endParaRPr>
          </a:p>
        </p:txBody>
      </p:sp>
      <p:sp>
        <p:nvSpPr>
          <p:cNvPr id="39939" name="标题 1">
            <a:extLst>
              <a:ext uri="{FF2B5EF4-FFF2-40B4-BE49-F238E27FC236}">
                <a16:creationId xmlns:a16="http://schemas.microsoft.com/office/drawing/2014/main" id="{7787AC45-D998-4CEF-BACF-EC45EBEE8CA8}"/>
              </a:ext>
            </a:extLst>
          </p:cNvPr>
          <p:cNvSpPr>
            <a:spLocks noGrp="1"/>
          </p:cNvSpPr>
          <p:nvPr>
            <p:ph type="title"/>
          </p:nvPr>
        </p:nvSpPr>
        <p:spPr>
          <a:xfrm>
            <a:off x="755650" y="268288"/>
            <a:ext cx="7931150" cy="358775"/>
          </a:xfrm>
        </p:spPr>
        <p:txBody>
          <a:bodyPr/>
          <a:lstStyle/>
          <a:p>
            <a:pPr>
              <a:defRPr/>
            </a:pPr>
            <a:r>
              <a:rPr lang="zh-CN" altLang="en-US" sz="3000" spc="300" dirty="0">
                <a:solidFill>
                  <a:schemeClr val="tx1"/>
                </a:solidFill>
                <a:latin typeface="微软雅黑" pitchFamily="34" charset="-122"/>
                <a:ea typeface="微软雅黑" pitchFamily="34" charset="-122"/>
              </a:rPr>
              <a:t>产生式的可选集</a:t>
            </a:r>
          </a:p>
        </p:txBody>
      </p:sp>
      <p:sp>
        <p:nvSpPr>
          <p:cNvPr id="5" name="线形标注 2 4">
            <a:extLst>
              <a:ext uri="{FF2B5EF4-FFF2-40B4-BE49-F238E27FC236}">
                <a16:creationId xmlns:a16="http://schemas.microsoft.com/office/drawing/2014/main" id="{E1F9E229-37B4-4F7F-A610-2ECC82B50519}"/>
              </a:ext>
            </a:extLst>
          </p:cNvPr>
          <p:cNvSpPr/>
          <p:nvPr/>
        </p:nvSpPr>
        <p:spPr>
          <a:xfrm>
            <a:off x="2428875" y="4298950"/>
            <a:ext cx="6103938" cy="487363"/>
          </a:xfrm>
          <a:prstGeom prst="borderCallout2">
            <a:avLst>
              <a:gd name="adj1" fmla="val 16754"/>
              <a:gd name="adj2" fmla="val 12"/>
              <a:gd name="adj3" fmla="val 12794"/>
              <a:gd name="adj4" fmla="val -10657"/>
              <a:gd name="adj5" fmla="val -23306"/>
              <a:gd name="adj6" fmla="val -13591"/>
            </a:avLst>
          </a:prstGeom>
          <a:solidFill>
            <a:schemeClr val="accent5">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500" b="1" i="1" dirty="0">
                <a:solidFill>
                  <a:schemeClr val="tx1"/>
                </a:solidFill>
                <a:latin typeface="Times New Roman" pitchFamily="18" charset="0"/>
                <a:cs typeface="Times New Roman" pitchFamily="18" charset="0"/>
              </a:rPr>
              <a:t>q</a:t>
            </a:r>
            <a:r>
              <a:rPr lang="en-US" altLang="zh-CN" sz="2500" b="1" dirty="0">
                <a:solidFill>
                  <a:schemeClr val="tx1"/>
                </a:solidFill>
                <a:latin typeface="楷体_GB2312" pitchFamily="49" charset="-122"/>
                <a:ea typeface="楷体_GB2312" pitchFamily="49" charset="-122"/>
              </a:rPr>
              <a:t>_</a:t>
            </a:r>
            <a:r>
              <a:rPr lang="zh-CN" altLang="en-US" sz="2500" b="1" dirty="0">
                <a:solidFill>
                  <a:schemeClr val="tx1"/>
                </a:solidFill>
                <a:latin typeface="楷体" pitchFamily="49" charset="-122"/>
                <a:ea typeface="楷体" pitchFamily="49" charset="-122"/>
              </a:rPr>
              <a:t>文法不含右部以</a:t>
            </a:r>
            <a:r>
              <a:rPr lang="zh-CN" altLang="en-US" sz="2500" b="1" dirty="0">
                <a:solidFill>
                  <a:srgbClr val="3333FF"/>
                </a:solidFill>
                <a:latin typeface="楷体" pitchFamily="49" charset="-122"/>
                <a:ea typeface="楷体" pitchFamily="49" charset="-122"/>
              </a:rPr>
              <a:t>非终结符</a:t>
            </a:r>
            <a:r>
              <a:rPr lang="zh-CN" altLang="en-US" sz="2500" b="1" dirty="0">
                <a:solidFill>
                  <a:schemeClr val="tx1"/>
                </a:solidFill>
                <a:latin typeface="楷体" pitchFamily="49" charset="-122"/>
                <a:ea typeface="楷体" pitchFamily="49" charset="-122"/>
              </a:rPr>
              <a:t>打头的产生式</a:t>
            </a:r>
            <a:endParaRPr lang="zh-CN" altLang="en-US" sz="2500" dirty="0">
              <a:solidFill>
                <a:schemeClr val="tx1"/>
              </a:solidFill>
              <a:latin typeface="楷体" pitchFamily="49" charset="-122"/>
              <a:ea typeface="楷体" pitchFamily="49" charset="-122"/>
            </a:endParaRPr>
          </a:p>
        </p:txBody>
      </p:sp>
      <p:sp>
        <p:nvSpPr>
          <p:cNvPr id="3" name="灯片编号占位符 2">
            <a:extLst>
              <a:ext uri="{FF2B5EF4-FFF2-40B4-BE49-F238E27FC236}">
                <a16:creationId xmlns:a16="http://schemas.microsoft.com/office/drawing/2014/main" id="{749333C1-F399-4B18-9135-5EAA958835AC}"/>
              </a:ext>
            </a:extLst>
          </p:cNvPr>
          <p:cNvSpPr>
            <a:spLocks noGrp="1"/>
          </p:cNvSpPr>
          <p:nvPr>
            <p:ph type="sldNum" sz="quarter" idx="12"/>
          </p:nvPr>
        </p:nvSpPr>
        <p:spPr/>
        <p:txBody>
          <a:bodyPr/>
          <a:lstStyle/>
          <a:p>
            <a:pPr>
              <a:defRPr/>
            </a:pPr>
            <a:fld id="{EA567855-7F13-4FC5-AD61-2B82F6443E16}" type="slidenum">
              <a:rPr lang="zh-CN" altLang="en-US" smtClean="0"/>
              <a:pPr>
                <a:defRPr/>
              </a:pPr>
              <a:t>37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82946">
                                            <p:txEl>
                                              <p:pRg st="1" end="1"/>
                                            </p:txEl>
                                          </p:spTgt>
                                        </p:tgtEl>
                                        <p:attrNameLst>
                                          <p:attrName>style.visibility</p:attrName>
                                        </p:attrNameLst>
                                      </p:cBhvr>
                                      <p:to>
                                        <p:strVal val="visible"/>
                                      </p:to>
                                    </p:set>
                                    <p:anim calcmode="lin" valueType="num">
                                      <p:cBhvr>
                                        <p:cTn id="7" dur="500" fill="hold"/>
                                        <p:tgtEl>
                                          <p:spTgt spid="82946">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82946">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82946">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82946">
                                            <p:txEl>
                                              <p:pRg st="2" end="2"/>
                                            </p:txEl>
                                          </p:spTgt>
                                        </p:tgtEl>
                                        <p:attrNameLst>
                                          <p:attrName>style.visibility</p:attrName>
                                        </p:attrNameLst>
                                      </p:cBhvr>
                                      <p:to>
                                        <p:strVal val="visible"/>
                                      </p:to>
                                    </p:set>
                                    <p:anim calcmode="lin" valueType="num">
                                      <p:cBhvr>
                                        <p:cTn id="14" dur="500" fill="hold"/>
                                        <p:tgtEl>
                                          <p:spTgt spid="82946">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82946">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82946">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82946">
                                            <p:txEl>
                                              <p:pRg st="3" end="3"/>
                                            </p:txEl>
                                          </p:spTgt>
                                        </p:tgtEl>
                                        <p:attrNameLst>
                                          <p:attrName>style.visibility</p:attrName>
                                        </p:attrNameLst>
                                      </p:cBhvr>
                                      <p:to>
                                        <p:strVal val="visible"/>
                                      </p:to>
                                    </p:set>
                                    <p:anim calcmode="lin" valueType="num">
                                      <p:cBhvr>
                                        <p:cTn id="21" dur="500" fill="hold"/>
                                        <p:tgtEl>
                                          <p:spTgt spid="82946">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82946">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82946">
                                            <p:txEl>
                                              <p:pRg st="3" end="3"/>
                                            </p:txEl>
                                          </p:spTgt>
                                        </p:tgtEl>
                                      </p:cBhvr>
                                    </p:animEffect>
                                  </p:childTnLst>
                                </p:cTn>
                              </p:par>
                              <p:par>
                                <p:cTn id="24" presetID="53" presetClass="entr" presetSubtype="16" fill="hold" nodeType="withEffect">
                                  <p:stCondLst>
                                    <p:cond delay="0"/>
                                  </p:stCondLst>
                                  <p:childTnLst>
                                    <p:set>
                                      <p:cBhvr>
                                        <p:cTn id="25" dur="1" fill="hold">
                                          <p:stCondLst>
                                            <p:cond delay="0"/>
                                          </p:stCondLst>
                                        </p:cTn>
                                        <p:tgtEl>
                                          <p:spTgt spid="82946">
                                            <p:txEl>
                                              <p:pRg st="4" end="4"/>
                                            </p:txEl>
                                          </p:spTgt>
                                        </p:tgtEl>
                                        <p:attrNameLst>
                                          <p:attrName>style.visibility</p:attrName>
                                        </p:attrNameLst>
                                      </p:cBhvr>
                                      <p:to>
                                        <p:strVal val="visible"/>
                                      </p:to>
                                    </p:set>
                                    <p:anim calcmode="lin" valueType="num">
                                      <p:cBhvr>
                                        <p:cTn id="26" dur="500" fill="hold"/>
                                        <p:tgtEl>
                                          <p:spTgt spid="82946">
                                            <p:txEl>
                                              <p:pRg st="4" end="4"/>
                                            </p:txEl>
                                          </p:spTgt>
                                        </p:tgtEl>
                                        <p:attrNameLst>
                                          <p:attrName>ppt_w</p:attrName>
                                        </p:attrNameLst>
                                      </p:cBhvr>
                                      <p:tavLst>
                                        <p:tav tm="0">
                                          <p:val>
                                            <p:fltVal val="0"/>
                                          </p:val>
                                        </p:tav>
                                        <p:tav tm="100000">
                                          <p:val>
                                            <p:strVal val="#ppt_w"/>
                                          </p:val>
                                        </p:tav>
                                      </p:tavLst>
                                    </p:anim>
                                    <p:anim calcmode="lin" valueType="num">
                                      <p:cBhvr>
                                        <p:cTn id="27" dur="500" fill="hold"/>
                                        <p:tgtEl>
                                          <p:spTgt spid="82946">
                                            <p:txEl>
                                              <p:pRg st="4" end="4"/>
                                            </p:txEl>
                                          </p:spTgt>
                                        </p:tgtEl>
                                        <p:attrNameLst>
                                          <p:attrName>ppt_h</p:attrName>
                                        </p:attrNameLst>
                                      </p:cBhvr>
                                      <p:tavLst>
                                        <p:tav tm="0">
                                          <p:val>
                                            <p:fltVal val="0"/>
                                          </p:val>
                                        </p:tav>
                                        <p:tav tm="100000">
                                          <p:val>
                                            <p:strVal val="#ppt_h"/>
                                          </p:val>
                                        </p:tav>
                                      </p:tavLst>
                                    </p:anim>
                                    <p:animEffect transition="in" filter="fade">
                                      <p:cBhvr>
                                        <p:cTn id="28" dur="500"/>
                                        <p:tgtEl>
                                          <p:spTgt spid="82946">
                                            <p:txEl>
                                              <p:pRg st="4" end="4"/>
                                            </p:txEl>
                                          </p:spTgt>
                                        </p:tgtEl>
                                      </p:cBhvr>
                                    </p:animEffect>
                                  </p:childTnLst>
                                </p:cTn>
                              </p:par>
                              <p:par>
                                <p:cTn id="29" presetID="53" presetClass="entr" presetSubtype="16" fill="hold" nodeType="withEffect">
                                  <p:stCondLst>
                                    <p:cond delay="0"/>
                                  </p:stCondLst>
                                  <p:childTnLst>
                                    <p:set>
                                      <p:cBhvr>
                                        <p:cTn id="30" dur="1" fill="hold">
                                          <p:stCondLst>
                                            <p:cond delay="0"/>
                                          </p:stCondLst>
                                        </p:cTn>
                                        <p:tgtEl>
                                          <p:spTgt spid="82946">
                                            <p:txEl>
                                              <p:pRg st="5" end="5"/>
                                            </p:txEl>
                                          </p:spTgt>
                                        </p:tgtEl>
                                        <p:attrNameLst>
                                          <p:attrName>style.visibility</p:attrName>
                                        </p:attrNameLst>
                                      </p:cBhvr>
                                      <p:to>
                                        <p:strVal val="visible"/>
                                      </p:to>
                                    </p:set>
                                    <p:anim calcmode="lin" valueType="num">
                                      <p:cBhvr>
                                        <p:cTn id="31" dur="500" fill="hold"/>
                                        <p:tgtEl>
                                          <p:spTgt spid="82946">
                                            <p:txEl>
                                              <p:pRg st="5" end="5"/>
                                            </p:txEl>
                                          </p:spTgt>
                                        </p:tgtEl>
                                        <p:attrNameLst>
                                          <p:attrName>ppt_w</p:attrName>
                                        </p:attrNameLst>
                                      </p:cBhvr>
                                      <p:tavLst>
                                        <p:tav tm="0">
                                          <p:val>
                                            <p:fltVal val="0"/>
                                          </p:val>
                                        </p:tav>
                                        <p:tav tm="100000">
                                          <p:val>
                                            <p:strVal val="#ppt_w"/>
                                          </p:val>
                                        </p:tav>
                                      </p:tavLst>
                                    </p:anim>
                                    <p:anim calcmode="lin" valueType="num">
                                      <p:cBhvr>
                                        <p:cTn id="32" dur="500" fill="hold"/>
                                        <p:tgtEl>
                                          <p:spTgt spid="82946">
                                            <p:txEl>
                                              <p:pRg st="5" end="5"/>
                                            </p:txEl>
                                          </p:spTgt>
                                        </p:tgtEl>
                                        <p:attrNameLst>
                                          <p:attrName>ppt_h</p:attrName>
                                        </p:attrNameLst>
                                      </p:cBhvr>
                                      <p:tavLst>
                                        <p:tav tm="0">
                                          <p:val>
                                            <p:fltVal val="0"/>
                                          </p:val>
                                        </p:tav>
                                        <p:tav tm="100000">
                                          <p:val>
                                            <p:strVal val="#ppt_h"/>
                                          </p:val>
                                        </p:tav>
                                      </p:tavLst>
                                    </p:anim>
                                    <p:animEffect transition="in" filter="fade">
                                      <p:cBhvr>
                                        <p:cTn id="33" dur="500"/>
                                        <p:tgtEl>
                                          <p:spTgt spid="82946">
                                            <p:txEl>
                                              <p:pRg st="5" end="5"/>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3" presetClass="entr" presetSubtype="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p:cTn id="38" dur="500" fill="hold"/>
                                        <p:tgtEl>
                                          <p:spTgt spid="5"/>
                                        </p:tgtEl>
                                        <p:attrNameLst>
                                          <p:attrName>ppt_w</p:attrName>
                                        </p:attrNameLst>
                                      </p:cBhvr>
                                      <p:tavLst>
                                        <p:tav tm="0">
                                          <p:val>
                                            <p:fltVal val="0"/>
                                          </p:val>
                                        </p:tav>
                                        <p:tav tm="100000">
                                          <p:val>
                                            <p:strVal val="#ppt_w"/>
                                          </p:val>
                                        </p:tav>
                                      </p:tavLst>
                                    </p:anim>
                                    <p:anim calcmode="lin" valueType="num">
                                      <p:cBhvr>
                                        <p:cTn id="39" dur="500" fill="hold"/>
                                        <p:tgtEl>
                                          <p:spTgt spid="5"/>
                                        </p:tgtEl>
                                        <p:attrNameLst>
                                          <p:attrName>ppt_h</p:attrName>
                                        </p:attrNameLst>
                                      </p:cBhvr>
                                      <p:tavLst>
                                        <p:tav tm="0">
                                          <p:val>
                                            <p:fltVal val="0"/>
                                          </p:val>
                                        </p:tav>
                                        <p:tav tm="100000">
                                          <p:val>
                                            <p:strVal val="#ppt_h"/>
                                          </p:val>
                                        </p:tav>
                                      </p:tavLst>
                                    </p:anim>
                                    <p:animEffect transition="in" filter="fade">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内容占位符 2">
            <a:extLst>
              <a:ext uri="{FF2B5EF4-FFF2-40B4-BE49-F238E27FC236}">
                <a16:creationId xmlns:a16="http://schemas.microsoft.com/office/drawing/2014/main" id="{D2227AA4-603E-43F4-B9A1-CA2F5FEA6DE5}"/>
              </a:ext>
            </a:extLst>
          </p:cNvPr>
          <p:cNvSpPr>
            <a:spLocks noGrp="1"/>
          </p:cNvSpPr>
          <p:nvPr>
            <p:ph idx="1"/>
          </p:nvPr>
        </p:nvSpPr>
        <p:spPr>
          <a:xfrm>
            <a:off x="395536" y="915565"/>
            <a:ext cx="8136904" cy="3621509"/>
          </a:xfrm>
        </p:spPr>
        <p:txBody>
          <a:bodyPr/>
          <a:lstStyle/>
          <a:p>
            <a:pPr eaLnBrk="1" hangingPunct="1">
              <a:lnSpc>
                <a:spcPts val="3000"/>
              </a:lnSpc>
              <a:buClrTx/>
              <a:buFont typeface="Wingdings" panose="05000000000000000000" pitchFamily="2" charset="2"/>
              <a:buChar char="Ø"/>
            </a:pPr>
            <a:r>
              <a:rPr lang="zh-CN" altLang="en-US" sz="2500" b="1" dirty="0">
                <a:solidFill>
                  <a:schemeClr val="tx1"/>
                </a:solidFill>
              </a:rPr>
              <a:t> </a:t>
            </a:r>
            <a:r>
              <a:rPr lang="zh-CN" altLang="en-US" sz="2500" b="1" dirty="0">
                <a:solidFill>
                  <a:srgbClr val="FF0000"/>
                </a:solidFill>
              </a:rPr>
              <a:t>串首终结符</a:t>
            </a:r>
            <a:endParaRPr lang="en-US" altLang="zh-CN" sz="2500" b="1" dirty="0">
              <a:solidFill>
                <a:srgbClr val="FF0000"/>
              </a:solidFill>
            </a:endParaRPr>
          </a:p>
          <a:p>
            <a:pPr lvl="1" eaLnBrk="1" hangingPunct="1">
              <a:lnSpc>
                <a:spcPts val="3000"/>
              </a:lnSpc>
              <a:buClrTx/>
              <a:buFont typeface="Wingdings" panose="05000000000000000000" pitchFamily="2" charset="2"/>
              <a:buChar char="Ø"/>
            </a:pPr>
            <a:r>
              <a:rPr lang="zh-CN" altLang="en-US" sz="2400" b="1" u="sng" dirty="0">
                <a:solidFill>
                  <a:srgbClr val="0070C0"/>
                </a:solidFill>
              </a:rPr>
              <a:t>串首</a:t>
            </a:r>
            <a:r>
              <a:rPr lang="zh-CN" altLang="en-US" sz="2400" b="1" u="sng" dirty="0">
                <a:solidFill>
                  <a:schemeClr val="tx1"/>
                </a:solidFill>
              </a:rPr>
              <a:t>第一个符号，并且是</a:t>
            </a:r>
            <a:r>
              <a:rPr lang="zh-CN" altLang="en-US" sz="2400" b="1" u="sng" dirty="0">
                <a:solidFill>
                  <a:srgbClr val="0070C0"/>
                </a:solidFill>
              </a:rPr>
              <a:t>终结符</a:t>
            </a:r>
            <a:r>
              <a:rPr lang="zh-CN" altLang="en-US" sz="2400" b="1" u="sng" dirty="0">
                <a:solidFill>
                  <a:schemeClr val="tx1"/>
                </a:solidFill>
              </a:rPr>
              <a:t>。简称</a:t>
            </a:r>
            <a:r>
              <a:rPr lang="zh-CN" altLang="en-US" sz="2400" b="1" u="sng" dirty="0">
                <a:solidFill>
                  <a:srgbClr val="0070C0"/>
                </a:solidFill>
              </a:rPr>
              <a:t>首终结符。</a:t>
            </a:r>
            <a:endParaRPr lang="en-US" altLang="zh-CN" sz="2400" b="1" u="sng" dirty="0">
              <a:solidFill>
                <a:srgbClr val="0070C0"/>
              </a:solidFill>
            </a:endParaRPr>
          </a:p>
          <a:p>
            <a:pPr eaLnBrk="1" hangingPunct="1">
              <a:lnSpc>
                <a:spcPts val="3000"/>
              </a:lnSpc>
              <a:buClrTx/>
              <a:buFont typeface="Wingdings" panose="05000000000000000000" pitchFamily="2" charset="2"/>
              <a:buChar char="Ø"/>
            </a:pPr>
            <a:r>
              <a:rPr lang="zh-CN" altLang="en-US" sz="2500" b="1" dirty="0">
                <a:solidFill>
                  <a:schemeClr val="tx1"/>
                </a:solidFill>
                <a:cs typeface="Times New Roman" panose="02020603050405020304" pitchFamily="18" charset="0"/>
              </a:rPr>
              <a:t>给定一个文法符号串</a:t>
            </a:r>
            <a:r>
              <a:rPr lang="en-US" altLang="zh-CN" sz="2500" b="1" i="1" dirty="0">
                <a:solidFill>
                  <a:schemeClr val="tx1"/>
                </a:solidFill>
                <a:cs typeface="Times New Roman" panose="02020603050405020304" pitchFamily="18" charset="0"/>
              </a:rPr>
              <a:t>α</a:t>
            </a:r>
            <a:r>
              <a:rPr lang="zh-CN" altLang="en-US" sz="2500" b="1" dirty="0">
                <a:solidFill>
                  <a:schemeClr val="tx1"/>
                </a:solidFill>
                <a:cs typeface="Times New Roman" panose="02020603050405020304" pitchFamily="18" charset="0"/>
              </a:rPr>
              <a:t>， </a:t>
            </a:r>
            <a:r>
              <a:rPr lang="en-US" altLang="zh-CN" sz="2500" b="1" i="1" dirty="0">
                <a:solidFill>
                  <a:schemeClr val="tx1"/>
                </a:solidFill>
                <a:cs typeface="Times New Roman" panose="02020603050405020304" pitchFamily="18" charset="0"/>
              </a:rPr>
              <a:t>α</a:t>
            </a:r>
            <a:r>
              <a:rPr lang="zh-CN" altLang="en-US" sz="2500" b="1" dirty="0">
                <a:solidFill>
                  <a:schemeClr val="tx1"/>
                </a:solidFill>
                <a:cs typeface="Times New Roman" panose="02020603050405020304" pitchFamily="18" charset="0"/>
              </a:rPr>
              <a:t>的</a:t>
            </a:r>
            <a:r>
              <a:rPr lang="zh-CN" altLang="en-US" sz="2500" b="1" dirty="0">
                <a:solidFill>
                  <a:srgbClr val="FF0000"/>
                </a:solidFill>
                <a:cs typeface="Times New Roman" panose="02020603050405020304" pitchFamily="18" charset="0"/>
              </a:rPr>
              <a:t>串首终结符集</a:t>
            </a:r>
            <a:r>
              <a:rPr lang="en-US" altLang="zh-CN" sz="2500" b="1" i="1" dirty="0">
                <a:solidFill>
                  <a:srgbClr val="FF0000"/>
                </a:solidFill>
                <a:cs typeface="Times New Roman" panose="02020603050405020304" pitchFamily="18" charset="0"/>
              </a:rPr>
              <a:t>FIRST</a:t>
            </a:r>
            <a:r>
              <a:rPr lang="en-US" altLang="zh-CN" sz="2500" b="1" dirty="0">
                <a:solidFill>
                  <a:srgbClr val="FF0000"/>
                </a:solidFill>
                <a:cs typeface="Times New Roman" panose="02020603050405020304" pitchFamily="18" charset="0"/>
              </a:rPr>
              <a:t>(</a:t>
            </a:r>
            <a:r>
              <a:rPr lang="en-US" altLang="zh-CN" sz="2500" b="1" i="1" dirty="0">
                <a:solidFill>
                  <a:srgbClr val="FF0000"/>
                </a:solidFill>
                <a:cs typeface="Times New Roman" panose="02020603050405020304" pitchFamily="18" charset="0"/>
              </a:rPr>
              <a:t>α</a:t>
            </a:r>
            <a:r>
              <a:rPr lang="en-US" altLang="zh-CN" sz="2500" b="1" dirty="0">
                <a:solidFill>
                  <a:srgbClr val="FF0000"/>
                </a:solidFill>
                <a:cs typeface="Times New Roman" panose="02020603050405020304" pitchFamily="18" charset="0"/>
              </a:rPr>
              <a:t>)</a:t>
            </a:r>
            <a:r>
              <a:rPr lang="zh-CN" altLang="en-US" sz="2500" b="1" dirty="0">
                <a:solidFill>
                  <a:schemeClr val="tx1"/>
                </a:solidFill>
                <a:cs typeface="Times New Roman" panose="02020603050405020304" pitchFamily="18" charset="0"/>
              </a:rPr>
              <a:t>被定义为可以从</a:t>
            </a:r>
            <a:r>
              <a:rPr lang="el-GR" altLang="zh-CN" sz="2500" b="1" i="1" dirty="0">
                <a:solidFill>
                  <a:schemeClr val="tx1"/>
                </a:solidFill>
                <a:cs typeface="Times New Roman" panose="02020603050405020304" pitchFamily="18" charset="0"/>
              </a:rPr>
              <a:t>α</a:t>
            </a:r>
            <a:r>
              <a:rPr lang="zh-CN" altLang="en-US" sz="2500" b="1" dirty="0">
                <a:solidFill>
                  <a:schemeClr val="tx1"/>
                </a:solidFill>
                <a:cs typeface="Times New Roman" panose="02020603050405020304" pitchFamily="18" charset="0"/>
              </a:rPr>
              <a:t>推导出的所有</a:t>
            </a:r>
            <a:r>
              <a:rPr lang="zh-CN" altLang="en-US" sz="2500" b="1" dirty="0">
                <a:solidFill>
                  <a:srgbClr val="2D83F4"/>
                </a:solidFill>
                <a:cs typeface="Times New Roman" panose="02020603050405020304" pitchFamily="18" charset="0"/>
              </a:rPr>
              <a:t>串首终结符</a:t>
            </a:r>
            <a:r>
              <a:rPr lang="zh-CN" altLang="en-US" sz="2500" b="1" dirty="0">
                <a:solidFill>
                  <a:schemeClr val="tx1"/>
                </a:solidFill>
              </a:rPr>
              <a:t>构成的集合。</a:t>
            </a:r>
            <a:r>
              <a:rPr lang="zh-CN" altLang="en-US" sz="2500" b="1" dirty="0">
                <a:solidFill>
                  <a:srgbClr val="2D83F4"/>
                </a:solidFill>
              </a:rPr>
              <a:t>如果</a:t>
            </a:r>
            <a:r>
              <a:rPr lang="en-US" altLang="zh-CN" sz="2500" b="1" i="1" dirty="0">
                <a:solidFill>
                  <a:srgbClr val="2D83F4"/>
                </a:solidFill>
                <a:ea typeface="楷体_GB2312"/>
                <a:cs typeface="楷体_GB2312"/>
              </a:rPr>
              <a:t>α </a:t>
            </a:r>
            <a:r>
              <a:rPr lang="en-US" altLang="zh-CN" sz="2500" b="1" dirty="0">
                <a:solidFill>
                  <a:srgbClr val="2D83F4"/>
                </a:solidFill>
                <a:ea typeface="楷体_GB2312"/>
                <a:cs typeface="楷体_GB2312"/>
                <a:sym typeface="Symbol" panose="05050102010706020507" pitchFamily="18" charset="2"/>
              </a:rPr>
              <a:t></a:t>
            </a:r>
            <a:r>
              <a:rPr lang="en-US" altLang="zh-CN" sz="2500" b="1" dirty="0">
                <a:solidFill>
                  <a:srgbClr val="2D83F4"/>
                </a:solidFill>
                <a:ea typeface="楷体_GB2312"/>
                <a:cs typeface="楷体_GB2312"/>
              </a:rPr>
              <a:t> </a:t>
            </a:r>
            <a:r>
              <a:rPr lang="en-US" altLang="zh-CN" sz="2500" b="1" i="1" dirty="0">
                <a:solidFill>
                  <a:srgbClr val="2D83F4"/>
                </a:solidFill>
                <a:ea typeface="楷体_GB2312"/>
                <a:cs typeface="楷体_GB2312"/>
              </a:rPr>
              <a:t>ε</a:t>
            </a:r>
            <a:r>
              <a:rPr lang="zh-CN" altLang="en-US" sz="2500" b="1" dirty="0">
                <a:solidFill>
                  <a:srgbClr val="2D83F4"/>
                </a:solidFill>
              </a:rPr>
              <a:t>，那么</a:t>
            </a:r>
            <a:r>
              <a:rPr lang="en-US" altLang="zh-CN" sz="2500" b="1" i="1" dirty="0">
                <a:solidFill>
                  <a:srgbClr val="2D83F4"/>
                </a:solidFill>
                <a:ea typeface="楷体_GB2312"/>
                <a:cs typeface="楷体_GB2312"/>
              </a:rPr>
              <a:t>ε</a:t>
            </a:r>
            <a:r>
              <a:rPr lang="zh-CN" altLang="en-US" sz="2500" b="1" dirty="0">
                <a:solidFill>
                  <a:srgbClr val="2D83F4"/>
                </a:solidFill>
              </a:rPr>
              <a:t>也在</a:t>
            </a:r>
            <a:r>
              <a:rPr lang="en-US" altLang="zh-CN" sz="2500" b="1" i="1" dirty="0">
                <a:solidFill>
                  <a:srgbClr val="2D83F4"/>
                </a:solidFill>
              </a:rPr>
              <a:t>FIRST</a:t>
            </a:r>
            <a:r>
              <a:rPr lang="en-US" altLang="zh-CN" sz="2500" b="1" dirty="0">
                <a:solidFill>
                  <a:srgbClr val="2D83F4"/>
                </a:solidFill>
              </a:rPr>
              <a:t>(</a:t>
            </a:r>
            <a:r>
              <a:rPr lang="en-US" altLang="zh-CN" sz="2500" b="1" i="1" dirty="0">
                <a:solidFill>
                  <a:srgbClr val="2D83F4"/>
                </a:solidFill>
              </a:rPr>
              <a:t>α</a:t>
            </a:r>
            <a:r>
              <a:rPr lang="en-US" altLang="zh-CN" sz="2500" b="1" dirty="0">
                <a:solidFill>
                  <a:srgbClr val="2D83F4"/>
                </a:solidFill>
              </a:rPr>
              <a:t>)</a:t>
            </a:r>
            <a:r>
              <a:rPr lang="zh-CN" altLang="en-US" sz="2500" b="1" dirty="0">
                <a:solidFill>
                  <a:srgbClr val="2D83F4"/>
                </a:solidFill>
              </a:rPr>
              <a:t>中</a:t>
            </a:r>
            <a:endParaRPr lang="en-US" altLang="zh-CN" sz="2500" b="1" dirty="0">
              <a:solidFill>
                <a:srgbClr val="2D83F4"/>
              </a:solidFill>
            </a:endParaRPr>
          </a:p>
          <a:p>
            <a:pPr lvl="1" eaLnBrk="1" hangingPunct="1">
              <a:lnSpc>
                <a:spcPts val="3000"/>
              </a:lnSpc>
              <a:buClrTx/>
              <a:buFont typeface="Wingdings" panose="05000000000000000000" pitchFamily="2" charset="2"/>
              <a:buChar char="Ø"/>
            </a:pPr>
            <a:r>
              <a:rPr lang="zh-CN" altLang="en-US" sz="2400" b="1" dirty="0">
                <a:solidFill>
                  <a:schemeClr val="tx1"/>
                </a:solidFill>
                <a:latin typeface="楷体" panose="02010609060101010101" pitchFamily="49" charset="-122"/>
                <a:sym typeface="Symbol" panose="05050102010706020507" pitchFamily="18" charset="2"/>
              </a:rPr>
              <a:t>对于</a:t>
            </a:r>
            <a:r>
              <a:rPr lang="en-US" altLang="zh-CN" sz="2400" b="1" dirty="0">
                <a:solidFill>
                  <a:schemeClr val="tx1"/>
                </a:solidFill>
                <a:ea typeface="楷体_GB2312"/>
                <a:cs typeface="楷体_GB2312"/>
                <a:sym typeface="Symbol" panose="05050102010706020507" pitchFamily="18" charset="2"/>
              </a:rPr>
              <a:t> </a:t>
            </a:r>
            <a:r>
              <a:rPr lang="zh-CN" altLang="en-US" sz="2400" b="1" dirty="0">
                <a:solidFill>
                  <a:schemeClr val="tx1"/>
                </a:solidFill>
                <a:ea typeface="楷体_GB2312"/>
                <a:cs typeface="楷体_GB2312"/>
                <a:sym typeface="Symbol" panose="05050102010706020507" pitchFamily="18" charset="2"/>
              </a:rPr>
              <a:t></a:t>
            </a:r>
            <a:r>
              <a:rPr lang="en-US" altLang="zh-CN" sz="2400" b="1" i="1" dirty="0">
                <a:solidFill>
                  <a:schemeClr val="tx1"/>
                </a:solidFill>
                <a:ea typeface="楷体_GB2312"/>
                <a:cs typeface="楷体_GB2312"/>
              </a:rPr>
              <a:t>α</a:t>
            </a:r>
            <a:r>
              <a:rPr lang="en-US" altLang="zh-CN" sz="2400" b="1" dirty="0">
                <a:solidFill>
                  <a:schemeClr val="tx1"/>
                </a:solidFill>
                <a:ea typeface="楷体_GB2312"/>
                <a:cs typeface="楷体_GB2312"/>
              </a:rPr>
              <a:t>∈(</a:t>
            </a:r>
            <a:r>
              <a:rPr lang="en-US" altLang="zh-CN" sz="2400" b="1" i="1" dirty="0">
                <a:solidFill>
                  <a:schemeClr val="tx1"/>
                </a:solidFill>
                <a:ea typeface="楷体_GB2312"/>
                <a:cs typeface="楷体_GB2312"/>
              </a:rPr>
              <a:t>V</a:t>
            </a:r>
            <a:r>
              <a:rPr lang="en-US" altLang="zh-CN" sz="2400" b="1" i="1" baseline="-25000" dirty="0">
                <a:solidFill>
                  <a:schemeClr val="tx1"/>
                </a:solidFill>
                <a:ea typeface="楷体_GB2312"/>
                <a:cs typeface="楷体_GB2312"/>
              </a:rPr>
              <a:t>T</a:t>
            </a:r>
            <a:r>
              <a:rPr lang="en-US" altLang="zh-CN" sz="2400" b="1" dirty="0">
                <a:solidFill>
                  <a:schemeClr val="tx1"/>
                </a:solidFill>
                <a:ea typeface="楷体_GB2312"/>
                <a:cs typeface="楷体_GB2312"/>
              </a:rPr>
              <a:t>∪</a:t>
            </a:r>
            <a:r>
              <a:rPr lang="en-US" altLang="zh-CN" sz="2400" b="1" i="1" dirty="0">
                <a:solidFill>
                  <a:schemeClr val="tx1"/>
                </a:solidFill>
                <a:ea typeface="楷体_GB2312"/>
                <a:cs typeface="楷体_GB2312"/>
              </a:rPr>
              <a:t>V </a:t>
            </a:r>
            <a:r>
              <a:rPr lang="en-US" altLang="zh-CN" sz="2400" b="1" i="1" baseline="-25000" dirty="0">
                <a:solidFill>
                  <a:schemeClr val="tx1"/>
                </a:solidFill>
                <a:ea typeface="楷体_GB2312"/>
                <a:cs typeface="楷体_GB2312"/>
              </a:rPr>
              <a:t>N</a:t>
            </a:r>
            <a:r>
              <a:rPr lang="en-US" altLang="zh-CN" sz="2400" b="1" dirty="0">
                <a:solidFill>
                  <a:schemeClr val="tx1"/>
                </a:solidFill>
                <a:ea typeface="楷体_GB2312"/>
                <a:cs typeface="楷体_GB2312"/>
              </a:rPr>
              <a:t>)</a:t>
            </a:r>
            <a:r>
              <a:rPr lang="en-US" altLang="zh-CN" sz="2400" b="1" baseline="30000" dirty="0">
                <a:solidFill>
                  <a:schemeClr val="tx1"/>
                </a:solidFill>
                <a:ea typeface="楷体_GB2312"/>
                <a:cs typeface="楷体_GB2312"/>
              </a:rPr>
              <a:t>+</a:t>
            </a:r>
            <a:r>
              <a:rPr lang="en-US" altLang="zh-CN" sz="2400" b="1" dirty="0">
                <a:solidFill>
                  <a:schemeClr val="tx1"/>
                </a:solidFill>
                <a:ea typeface="楷体_GB2312"/>
                <a:cs typeface="楷体_GB2312"/>
              </a:rPr>
              <a:t>, </a:t>
            </a:r>
          </a:p>
          <a:p>
            <a:pPr marL="303213" lvl="1" indent="0" algn="ctr" eaLnBrk="1" hangingPunct="1">
              <a:lnSpc>
                <a:spcPts val="3000"/>
              </a:lnSpc>
              <a:buClrTx/>
              <a:buNone/>
            </a:pPr>
            <a:r>
              <a:rPr lang="en-US" altLang="zh-CN" sz="2400" b="1" i="1" dirty="0">
                <a:solidFill>
                  <a:srgbClr val="0070C0"/>
                </a:solidFill>
                <a:ea typeface="楷体_GB2312"/>
                <a:cs typeface="楷体_GB2312"/>
              </a:rPr>
              <a:t>FIRST</a:t>
            </a:r>
            <a:r>
              <a:rPr lang="en-US" altLang="zh-CN" sz="2400" b="1" dirty="0">
                <a:solidFill>
                  <a:srgbClr val="0070C0"/>
                </a:solidFill>
                <a:ea typeface="楷体_GB2312"/>
                <a:cs typeface="楷体_GB2312"/>
              </a:rPr>
              <a:t>(</a:t>
            </a:r>
            <a:r>
              <a:rPr lang="en-US" altLang="zh-CN" sz="2400" b="1" i="1" dirty="0">
                <a:solidFill>
                  <a:srgbClr val="0070C0"/>
                </a:solidFill>
                <a:ea typeface="楷体_GB2312"/>
                <a:cs typeface="楷体_GB2312"/>
              </a:rPr>
              <a:t>α</a:t>
            </a:r>
            <a:r>
              <a:rPr lang="en-US" altLang="zh-CN" sz="2400" b="1" dirty="0">
                <a:solidFill>
                  <a:srgbClr val="0070C0"/>
                </a:solidFill>
                <a:ea typeface="楷体_GB2312"/>
                <a:cs typeface="楷体_GB2312"/>
              </a:rPr>
              <a:t>) </a:t>
            </a:r>
            <a:r>
              <a:rPr lang="en-US" altLang="zh-CN" sz="2400" b="1" dirty="0">
                <a:solidFill>
                  <a:schemeClr val="tx1"/>
                </a:solidFill>
                <a:ea typeface="楷体_GB2312"/>
                <a:cs typeface="楷体_GB2312"/>
              </a:rPr>
              <a:t>= { </a:t>
            </a:r>
            <a:r>
              <a:rPr lang="en-US" altLang="zh-CN" sz="2400" b="1" i="1" dirty="0">
                <a:solidFill>
                  <a:schemeClr val="tx1"/>
                </a:solidFill>
                <a:ea typeface="楷体_GB2312"/>
                <a:cs typeface="楷体_GB2312"/>
              </a:rPr>
              <a:t>a</a:t>
            </a:r>
            <a:r>
              <a:rPr lang="en-US" altLang="zh-CN" sz="2400" b="1" dirty="0">
                <a:solidFill>
                  <a:schemeClr val="tx1"/>
                </a:solidFill>
                <a:ea typeface="楷体_GB2312"/>
                <a:cs typeface="楷体_GB2312"/>
              </a:rPr>
              <a:t> | </a:t>
            </a:r>
            <a:r>
              <a:rPr lang="en-US" altLang="zh-CN" sz="2400" b="1" i="1" dirty="0">
                <a:solidFill>
                  <a:schemeClr val="tx1"/>
                </a:solidFill>
                <a:ea typeface="楷体_GB2312"/>
                <a:cs typeface="楷体_GB2312"/>
              </a:rPr>
              <a:t>α </a:t>
            </a:r>
            <a:r>
              <a:rPr lang="en-US" altLang="zh-CN" sz="2400" b="1" dirty="0">
                <a:solidFill>
                  <a:schemeClr val="tx1"/>
                </a:solidFill>
                <a:ea typeface="楷体_GB2312"/>
                <a:cs typeface="楷体_GB2312"/>
                <a:sym typeface="Symbol" panose="05050102010706020507" pitchFamily="18" charset="2"/>
              </a:rPr>
              <a:t></a:t>
            </a:r>
            <a:r>
              <a:rPr lang="en-US" altLang="zh-CN" sz="2400" b="1" dirty="0">
                <a:solidFill>
                  <a:srgbClr val="FF0000"/>
                </a:solidFill>
                <a:ea typeface="楷体_GB2312"/>
                <a:cs typeface="楷体_GB2312"/>
              </a:rPr>
              <a:t> </a:t>
            </a:r>
            <a:r>
              <a:rPr lang="en-US" altLang="zh-CN" sz="2400" b="1" i="1" dirty="0">
                <a:solidFill>
                  <a:schemeClr val="tx1"/>
                </a:solidFill>
                <a:ea typeface="楷体_GB2312"/>
                <a:cs typeface="楷体_GB2312"/>
              </a:rPr>
              <a:t>aβ</a:t>
            </a:r>
            <a:r>
              <a:rPr lang="zh-CN" altLang="en-US" sz="2400" b="1" dirty="0">
                <a:solidFill>
                  <a:schemeClr val="tx1"/>
                </a:solidFill>
                <a:ea typeface="楷体_GB2312"/>
                <a:cs typeface="楷体_GB2312"/>
              </a:rPr>
              <a:t>，</a:t>
            </a:r>
            <a:r>
              <a:rPr lang="en-US" altLang="zh-CN" sz="2400" b="1" i="1" dirty="0">
                <a:solidFill>
                  <a:schemeClr val="tx1"/>
                </a:solidFill>
                <a:ea typeface="楷体_GB2312"/>
                <a:cs typeface="楷体_GB2312"/>
              </a:rPr>
              <a:t>a</a:t>
            </a:r>
            <a:r>
              <a:rPr lang="en-US" altLang="zh-CN" sz="2400" b="1" dirty="0">
                <a:solidFill>
                  <a:schemeClr val="tx1"/>
                </a:solidFill>
                <a:ea typeface="楷体_GB2312"/>
                <a:cs typeface="楷体_GB2312"/>
              </a:rPr>
              <a:t>∈</a:t>
            </a:r>
            <a:r>
              <a:rPr lang="en-US" altLang="zh-CN" sz="2400" b="1" i="1" dirty="0">
                <a:solidFill>
                  <a:schemeClr val="tx1"/>
                </a:solidFill>
                <a:ea typeface="楷体_GB2312"/>
                <a:cs typeface="楷体_GB2312"/>
              </a:rPr>
              <a:t> V</a:t>
            </a:r>
            <a:r>
              <a:rPr lang="en-US" altLang="zh-CN" sz="2400" b="1" i="1" baseline="-25000" dirty="0">
                <a:solidFill>
                  <a:schemeClr val="tx1"/>
                </a:solidFill>
                <a:ea typeface="楷体_GB2312"/>
                <a:cs typeface="楷体_GB2312"/>
              </a:rPr>
              <a:t>T</a:t>
            </a:r>
            <a:r>
              <a:rPr lang="zh-CN" altLang="en-US" sz="2400" b="1" dirty="0">
                <a:solidFill>
                  <a:schemeClr val="tx1"/>
                </a:solidFill>
                <a:ea typeface="楷体_GB2312"/>
                <a:cs typeface="楷体_GB2312"/>
              </a:rPr>
              <a:t>，</a:t>
            </a:r>
            <a:r>
              <a:rPr lang="en-US" altLang="zh-CN" sz="2400" b="1" i="1" dirty="0">
                <a:solidFill>
                  <a:schemeClr val="tx1"/>
                </a:solidFill>
                <a:ea typeface="楷体_GB2312"/>
                <a:cs typeface="楷体_GB2312"/>
              </a:rPr>
              <a:t>β</a:t>
            </a:r>
            <a:r>
              <a:rPr lang="en-US" altLang="zh-CN" sz="2400" b="1" dirty="0">
                <a:solidFill>
                  <a:schemeClr val="tx1"/>
                </a:solidFill>
                <a:ea typeface="楷体_GB2312"/>
                <a:cs typeface="楷体_GB2312"/>
              </a:rPr>
              <a:t>∈(</a:t>
            </a:r>
            <a:r>
              <a:rPr lang="en-US" altLang="zh-CN" sz="2400" b="1" i="1" dirty="0">
                <a:solidFill>
                  <a:schemeClr val="tx1"/>
                </a:solidFill>
                <a:ea typeface="楷体_GB2312"/>
                <a:cs typeface="楷体_GB2312"/>
              </a:rPr>
              <a:t>V </a:t>
            </a:r>
            <a:r>
              <a:rPr lang="en-US" altLang="zh-CN" sz="2400" b="1" i="1" baseline="-25000" dirty="0">
                <a:solidFill>
                  <a:schemeClr val="tx1"/>
                </a:solidFill>
                <a:ea typeface="楷体_GB2312"/>
                <a:cs typeface="楷体_GB2312"/>
              </a:rPr>
              <a:t>T</a:t>
            </a:r>
            <a:r>
              <a:rPr lang="en-US" altLang="zh-CN" sz="2400" b="1" dirty="0">
                <a:solidFill>
                  <a:schemeClr val="tx1"/>
                </a:solidFill>
                <a:ea typeface="楷体_GB2312"/>
                <a:cs typeface="楷体_GB2312"/>
              </a:rPr>
              <a:t>∪</a:t>
            </a:r>
            <a:r>
              <a:rPr lang="en-US" altLang="zh-CN" sz="2400" b="1" i="1" dirty="0">
                <a:solidFill>
                  <a:schemeClr val="tx1"/>
                </a:solidFill>
                <a:ea typeface="楷体_GB2312"/>
                <a:cs typeface="楷体_GB2312"/>
              </a:rPr>
              <a:t> V </a:t>
            </a:r>
            <a:r>
              <a:rPr lang="en-US" altLang="zh-CN" sz="2400" b="1" i="1" baseline="-25000" dirty="0">
                <a:solidFill>
                  <a:schemeClr val="tx1"/>
                </a:solidFill>
                <a:ea typeface="楷体_GB2312"/>
                <a:cs typeface="楷体_GB2312"/>
              </a:rPr>
              <a:t>N</a:t>
            </a:r>
            <a:r>
              <a:rPr lang="en-US" altLang="zh-CN" sz="2400" b="1" dirty="0">
                <a:solidFill>
                  <a:schemeClr val="tx1"/>
                </a:solidFill>
                <a:ea typeface="楷体_GB2312"/>
                <a:cs typeface="楷体_GB2312"/>
              </a:rPr>
              <a:t>)</a:t>
            </a:r>
            <a:r>
              <a:rPr lang="en-US" altLang="zh-CN" sz="2400" b="1" baseline="30000" dirty="0">
                <a:solidFill>
                  <a:schemeClr val="tx1"/>
                </a:solidFill>
                <a:ea typeface="楷体_GB2312"/>
                <a:cs typeface="楷体_GB2312"/>
              </a:rPr>
              <a:t>*</a:t>
            </a:r>
            <a:r>
              <a:rPr lang="en-US" altLang="zh-CN" sz="2400" b="1" dirty="0">
                <a:solidFill>
                  <a:schemeClr val="tx1"/>
                </a:solidFill>
                <a:ea typeface="楷体_GB2312"/>
                <a:cs typeface="楷体_GB2312"/>
              </a:rPr>
              <a:t>}</a:t>
            </a:r>
            <a:r>
              <a:rPr lang="zh-CN" altLang="en-US" sz="2400" b="1" dirty="0">
                <a:solidFill>
                  <a:schemeClr val="tx1"/>
                </a:solidFill>
                <a:ea typeface="楷体_GB2312"/>
                <a:cs typeface="楷体_GB2312"/>
              </a:rPr>
              <a:t>；</a:t>
            </a:r>
            <a:endParaRPr lang="en-US" altLang="zh-CN" sz="2400" b="1" dirty="0">
              <a:solidFill>
                <a:schemeClr val="tx1"/>
              </a:solidFill>
              <a:ea typeface="楷体_GB2312"/>
              <a:cs typeface="楷体_GB2312"/>
            </a:endParaRPr>
          </a:p>
          <a:p>
            <a:pPr lvl="1" eaLnBrk="1" hangingPunct="1">
              <a:lnSpc>
                <a:spcPts val="3000"/>
              </a:lnSpc>
            </a:pPr>
            <a:r>
              <a:rPr lang="zh-CN" altLang="en-US" sz="2400" b="1" dirty="0">
                <a:solidFill>
                  <a:schemeClr val="tx1"/>
                </a:solidFill>
                <a:latin typeface="楷体" panose="02010609060101010101" pitchFamily="49" charset="-122"/>
              </a:rPr>
              <a:t>如果</a:t>
            </a:r>
            <a:r>
              <a:rPr lang="en-US" altLang="zh-CN" sz="2400" b="1" dirty="0">
                <a:solidFill>
                  <a:schemeClr val="tx1"/>
                </a:solidFill>
                <a:ea typeface="楷体_GB2312"/>
                <a:cs typeface="楷体_GB2312"/>
              </a:rPr>
              <a:t> </a:t>
            </a:r>
            <a:r>
              <a:rPr lang="en-US" altLang="zh-CN" sz="2400" b="1" i="1" dirty="0">
                <a:solidFill>
                  <a:schemeClr val="tx1"/>
                </a:solidFill>
                <a:ea typeface="楷体_GB2312"/>
                <a:cs typeface="楷体_GB2312"/>
              </a:rPr>
              <a:t>α </a:t>
            </a:r>
            <a:r>
              <a:rPr lang="en-US" altLang="zh-CN" sz="2400" b="1" dirty="0">
                <a:solidFill>
                  <a:schemeClr val="tx1"/>
                </a:solidFill>
                <a:ea typeface="楷体_GB2312"/>
                <a:cs typeface="楷体_GB2312"/>
                <a:sym typeface="Symbol" panose="05050102010706020507" pitchFamily="18" charset="2"/>
              </a:rPr>
              <a:t></a:t>
            </a:r>
            <a:r>
              <a:rPr lang="en-US" altLang="zh-CN" sz="2400" b="1" dirty="0">
                <a:solidFill>
                  <a:schemeClr val="tx1"/>
                </a:solidFill>
                <a:ea typeface="楷体_GB2312"/>
                <a:cs typeface="楷体_GB2312"/>
              </a:rPr>
              <a:t> </a:t>
            </a:r>
            <a:r>
              <a:rPr lang="en-US" altLang="zh-CN" sz="2400" b="1" i="1" dirty="0">
                <a:solidFill>
                  <a:schemeClr val="tx1"/>
                </a:solidFill>
                <a:ea typeface="楷体_GB2312"/>
                <a:cs typeface="楷体_GB2312"/>
              </a:rPr>
              <a:t>ε</a:t>
            </a:r>
            <a:r>
              <a:rPr lang="zh-CN" altLang="en-US" sz="2400" b="1" dirty="0">
                <a:solidFill>
                  <a:schemeClr val="tx1"/>
                </a:solidFill>
                <a:ea typeface="楷体_GB2312"/>
                <a:cs typeface="楷体_GB2312"/>
              </a:rPr>
              <a:t>，</a:t>
            </a:r>
            <a:r>
              <a:rPr lang="zh-CN" altLang="en-US" sz="2400" b="1" dirty="0">
                <a:solidFill>
                  <a:schemeClr val="tx1"/>
                </a:solidFill>
                <a:latin typeface="楷体" panose="02010609060101010101" pitchFamily="49" charset="-122"/>
              </a:rPr>
              <a:t>那么</a:t>
            </a:r>
            <a:r>
              <a:rPr lang="en-US" altLang="zh-CN" sz="2400" b="1" dirty="0">
                <a:solidFill>
                  <a:schemeClr val="tx1"/>
                </a:solidFill>
                <a:ea typeface="楷体_GB2312"/>
                <a:cs typeface="楷体_GB2312"/>
              </a:rPr>
              <a:t> </a:t>
            </a:r>
            <a:r>
              <a:rPr lang="en-US" altLang="zh-CN" sz="2400" b="1" i="1" dirty="0">
                <a:solidFill>
                  <a:schemeClr val="tx1"/>
                </a:solidFill>
                <a:ea typeface="楷体_GB2312"/>
                <a:cs typeface="楷体_GB2312"/>
              </a:rPr>
              <a:t>FIRST</a:t>
            </a:r>
            <a:r>
              <a:rPr lang="en-US" altLang="zh-CN" sz="2400" b="1" dirty="0">
                <a:solidFill>
                  <a:schemeClr val="tx1"/>
                </a:solidFill>
                <a:ea typeface="楷体_GB2312"/>
                <a:cs typeface="楷体_GB2312"/>
              </a:rPr>
              <a:t>(</a:t>
            </a:r>
            <a:r>
              <a:rPr lang="en-US" altLang="zh-CN" sz="2400" b="1" i="1" dirty="0">
                <a:solidFill>
                  <a:schemeClr val="tx1"/>
                </a:solidFill>
                <a:ea typeface="楷体_GB2312"/>
                <a:cs typeface="楷体_GB2312"/>
              </a:rPr>
              <a:t>α</a:t>
            </a:r>
            <a:r>
              <a:rPr lang="en-US" altLang="zh-CN" sz="2400" b="1" dirty="0">
                <a:solidFill>
                  <a:schemeClr val="tx1"/>
                </a:solidFill>
                <a:ea typeface="楷体_GB2312"/>
                <a:cs typeface="楷体_GB2312"/>
              </a:rPr>
              <a:t>) = </a:t>
            </a:r>
            <a:r>
              <a:rPr lang="en-US" altLang="zh-CN" sz="2400" b="1" i="1" dirty="0">
                <a:solidFill>
                  <a:schemeClr val="tx1"/>
                </a:solidFill>
                <a:ea typeface="楷体_GB2312"/>
                <a:cs typeface="楷体_GB2312"/>
              </a:rPr>
              <a:t>FIRST</a:t>
            </a:r>
            <a:r>
              <a:rPr lang="en-US" altLang="zh-CN" sz="2400" b="1" dirty="0">
                <a:solidFill>
                  <a:schemeClr val="tx1"/>
                </a:solidFill>
                <a:ea typeface="楷体_GB2312"/>
                <a:cs typeface="楷体_GB2312"/>
              </a:rPr>
              <a:t>(</a:t>
            </a:r>
            <a:r>
              <a:rPr lang="en-US" altLang="zh-CN" sz="2400" b="1" i="1" dirty="0">
                <a:solidFill>
                  <a:schemeClr val="tx1"/>
                </a:solidFill>
                <a:ea typeface="楷体_GB2312"/>
                <a:cs typeface="楷体_GB2312"/>
              </a:rPr>
              <a:t>α</a:t>
            </a:r>
            <a:r>
              <a:rPr lang="en-US" altLang="zh-CN" sz="2400" b="1" dirty="0">
                <a:solidFill>
                  <a:schemeClr val="tx1"/>
                </a:solidFill>
                <a:ea typeface="楷体_GB2312"/>
                <a:cs typeface="楷体_GB2312"/>
              </a:rPr>
              <a:t>) </a:t>
            </a:r>
            <a:r>
              <a:rPr lang="en-US" altLang="zh-CN" sz="2400" dirty="0">
                <a:ea typeface="楷体_GB2312"/>
                <a:cs typeface="楷体_GB2312"/>
              </a:rPr>
              <a:t>∪</a:t>
            </a:r>
            <a:r>
              <a:rPr lang="en-US" altLang="zh-CN" sz="2400" b="1" dirty="0">
                <a:solidFill>
                  <a:srgbClr val="0070C0"/>
                </a:solidFill>
                <a:ea typeface="楷体_GB2312"/>
                <a:cs typeface="楷体_GB2312"/>
              </a:rPr>
              <a:t>{</a:t>
            </a:r>
            <a:r>
              <a:rPr lang="en-US" altLang="zh-CN" sz="2400" b="1" i="1" dirty="0">
                <a:solidFill>
                  <a:srgbClr val="0070C0"/>
                </a:solidFill>
                <a:ea typeface="楷体_GB2312"/>
                <a:cs typeface="楷体_GB2312"/>
              </a:rPr>
              <a:t>ε</a:t>
            </a:r>
            <a:r>
              <a:rPr lang="en-US" altLang="zh-CN" sz="2400" b="1" dirty="0">
                <a:solidFill>
                  <a:srgbClr val="0070C0"/>
                </a:solidFill>
                <a:ea typeface="楷体_GB2312"/>
                <a:cs typeface="楷体_GB2312"/>
              </a:rPr>
              <a:t>}</a:t>
            </a:r>
            <a:endParaRPr lang="zh-CN" altLang="en-US" sz="2400" b="1" dirty="0">
              <a:solidFill>
                <a:srgbClr val="0070C0"/>
              </a:solidFill>
              <a:ea typeface="楷体_GB2312"/>
              <a:cs typeface="楷体_GB2312"/>
            </a:endParaRPr>
          </a:p>
        </p:txBody>
      </p:sp>
      <p:sp>
        <p:nvSpPr>
          <p:cNvPr id="40963" name="标题 1">
            <a:extLst>
              <a:ext uri="{FF2B5EF4-FFF2-40B4-BE49-F238E27FC236}">
                <a16:creationId xmlns:a16="http://schemas.microsoft.com/office/drawing/2014/main" id="{BC70BBEE-E707-4421-BE10-C30990FCC376}"/>
              </a:ext>
            </a:extLst>
          </p:cNvPr>
          <p:cNvSpPr>
            <a:spLocks noGrp="1"/>
          </p:cNvSpPr>
          <p:nvPr>
            <p:ph type="title"/>
          </p:nvPr>
        </p:nvSpPr>
        <p:spPr>
          <a:xfrm>
            <a:off x="755650" y="268288"/>
            <a:ext cx="7931150" cy="358775"/>
          </a:xfrm>
        </p:spPr>
        <p:txBody>
          <a:bodyPr/>
          <a:lstStyle/>
          <a:p>
            <a:pPr>
              <a:defRPr/>
            </a:pPr>
            <a:r>
              <a:rPr lang="zh-CN" altLang="en-US" sz="3000" spc="300" dirty="0">
                <a:solidFill>
                  <a:schemeClr val="tx1"/>
                </a:solidFill>
                <a:latin typeface="微软雅黑" pitchFamily="34" charset="-122"/>
                <a:ea typeface="微软雅黑" pitchFamily="34" charset="-122"/>
              </a:rPr>
              <a:t>串首终结符集</a:t>
            </a:r>
          </a:p>
        </p:txBody>
      </p:sp>
      <p:sp>
        <p:nvSpPr>
          <p:cNvPr id="3" name="灯片编号占位符 2">
            <a:extLst>
              <a:ext uri="{FF2B5EF4-FFF2-40B4-BE49-F238E27FC236}">
                <a16:creationId xmlns:a16="http://schemas.microsoft.com/office/drawing/2014/main" id="{24B6525C-0414-4A8F-89D2-67F33135B2D9}"/>
              </a:ext>
            </a:extLst>
          </p:cNvPr>
          <p:cNvSpPr>
            <a:spLocks noGrp="1"/>
          </p:cNvSpPr>
          <p:nvPr>
            <p:ph type="sldNum" sz="quarter" idx="12"/>
          </p:nvPr>
        </p:nvSpPr>
        <p:spPr/>
        <p:txBody>
          <a:bodyPr/>
          <a:lstStyle/>
          <a:p>
            <a:pPr>
              <a:defRPr/>
            </a:pPr>
            <a:fld id="{EA567855-7F13-4FC5-AD61-2B82F6443E16}" type="slidenum">
              <a:rPr lang="zh-CN" altLang="en-US" smtClean="0"/>
              <a:pPr>
                <a:defRPr/>
              </a:pPr>
              <a:t>38</a:t>
            </a:fld>
            <a:endParaRPr lang="en-US" altLang="zh-CN"/>
          </a:p>
        </p:txBody>
      </p:sp>
      <p:sp>
        <p:nvSpPr>
          <p:cNvPr id="2" name="矩形 1">
            <a:extLst>
              <a:ext uri="{FF2B5EF4-FFF2-40B4-BE49-F238E27FC236}">
                <a16:creationId xmlns:a16="http://schemas.microsoft.com/office/drawing/2014/main" id="{4AF9B6C3-AACB-4D78-B742-73D9FA45282A}"/>
              </a:ext>
            </a:extLst>
          </p:cNvPr>
          <p:cNvSpPr/>
          <p:nvPr/>
        </p:nvSpPr>
        <p:spPr>
          <a:xfrm>
            <a:off x="1619672" y="2552700"/>
            <a:ext cx="316112" cy="461665"/>
          </a:xfrm>
          <a:prstGeom prst="rect">
            <a:avLst/>
          </a:prstGeom>
        </p:spPr>
        <p:txBody>
          <a:bodyPr wrap="none">
            <a:spAutoFit/>
          </a:bodyPr>
          <a:lstStyle/>
          <a:p>
            <a:r>
              <a:rPr lang="en-US" altLang="zh-CN" sz="2400" b="1" baseline="30000" dirty="0">
                <a:solidFill>
                  <a:srgbClr val="2D83F4"/>
                </a:solidFill>
                <a:ea typeface="楷体_GB2312"/>
                <a:cs typeface="楷体_GB2312"/>
              </a:rPr>
              <a:t>*</a:t>
            </a:r>
            <a:endParaRPr lang="zh-CN" altLang="en-US" sz="2400" dirty="0"/>
          </a:p>
        </p:txBody>
      </p:sp>
      <p:sp>
        <p:nvSpPr>
          <p:cNvPr id="6" name="矩形 5">
            <a:extLst>
              <a:ext uri="{FF2B5EF4-FFF2-40B4-BE49-F238E27FC236}">
                <a16:creationId xmlns:a16="http://schemas.microsoft.com/office/drawing/2014/main" id="{E6694F66-E6D6-4066-9153-49D1CBC1735E}"/>
              </a:ext>
            </a:extLst>
          </p:cNvPr>
          <p:cNvSpPr/>
          <p:nvPr/>
        </p:nvSpPr>
        <p:spPr>
          <a:xfrm>
            <a:off x="1957982" y="3910285"/>
            <a:ext cx="316112" cy="461665"/>
          </a:xfrm>
          <a:prstGeom prst="rect">
            <a:avLst/>
          </a:prstGeom>
        </p:spPr>
        <p:txBody>
          <a:bodyPr wrap="none">
            <a:spAutoFit/>
          </a:bodyPr>
          <a:lstStyle/>
          <a:p>
            <a:r>
              <a:rPr lang="en-US" altLang="zh-CN" sz="2400" b="1" baseline="30000" dirty="0">
                <a:ea typeface="楷体_GB2312"/>
                <a:cs typeface="楷体_GB2312"/>
              </a:rPr>
              <a:t>*</a:t>
            </a:r>
            <a:endParaRPr lang="zh-CN" altLang="en-US" sz="2400" dirty="0"/>
          </a:p>
        </p:txBody>
      </p:sp>
      <p:sp>
        <p:nvSpPr>
          <p:cNvPr id="7" name="矩形 6">
            <a:extLst>
              <a:ext uri="{FF2B5EF4-FFF2-40B4-BE49-F238E27FC236}">
                <a16:creationId xmlns:a16="http://schemas.microsoft.com/office/drawing/2014/main" id="{05BCBE4B-CD57-49D6-8048-05EC8F1BF38D}"/>
              </a:ext>
            </a:extLst>
          </p:cNvPr>
          <p:cNvSpPr/>
          <p:nvPr/>
        </p:nvSpPr>
        <p:spPr>
          <a:xfrm>
            <a:off x="3520428" y="3435846"/>
            <a:ext cx="316112" cy="461665"/>
          </a:xfrm>
          <a:prstGeom prst="rect">
            <a:avLst/>
          </a:prstGeom>
        </p:spPr>
        <p:txBody>
          <a:bodyPr wrap="none">
            <a:spAutoFit/>
          </a:bodyPr>
          <a:lstStyle/>
          <a:p>
            <a:r>
              <a:rPr lang="en-US" altLang="zh-CN" sz="2400" b="1" baseline="30000" dirty="0">
                <a:ea typeface="楷体_GB2312"/>
                <a:cs typeface="楷体_GB2312"/>
              </a:rPr>
              <a: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37891">
                                            <p:txEl>
                                              <p:pRg st="2" end="2"/>
                                            </p:txEl>
                                          </p:spTgt>
                                        </p:tgtEl>
                                        <p:attrNameLst>
                                          <p:attrName>style.visibility</p:attrName>
                                        </p:attrNameLst>
                                      </p:cBhvr>
                                      <p:to>
                                        <p:strVal val="visible"/>
                                      </p:to>
                                    </p:set>
                                    <p:anim calcmode="lin" valueType="num">
                                      <p:cBhvr>
                                        <p:cTn id="7" dur="500" fill="hold"/>
                                        <p:tgtEl>
                                          <p:spTgt spid="37891">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7891">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7891">
                                            <p:txEl>
                                              <p:pRg st="2" end="2"/>
                                            </p:txEl>
                                          </p:spTgt>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3" presetClass="entr" presetSubtype="0" fill="hold" nodeType="clickEffect">
                                  <p:stCondLst>
                                    <p:cond delay="0"/>
                                  </p:stCondLst>
                                  <p:childTnLst>
                                    <p:set>
                                      <p:cBhvr>
                                        <p:cTn id="16" dur="1" fill="hold">
                                          <p:stCondLst>
                                            <p:cond delay="0"/>
                                          </p:stCondLst>
                                        </p:cTn>
                                        <p:tgtEl>
                                          <p:spTgt spid="37891">
                                            <p:txEl>
                                              <p:pRg st="3" end="3"/>
                                            </p:txEl>
                                          </p:spTgt>
                                        </p:tgtEl>
                                        <p:attrNameLst>
                                          <p:attrName>style.visibility</p:attrName>
                                        </p:attrNameLst>
                                      </p:cBhvr>
                                      <p:to>
                                        <p:strVal val="visible"/>
                                      </p:to>
                                    </p:set>
                                    <p:anim calcmode="lin" valueType="num">
                                      <p:cBhvr>
                                        <p:cTn id="17" dur="500" fill="hold"/>
                                        <p:tgtEl>
                                          <p:spTgt spid="37891">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37891">
                                            <p:txEl>
                                              <p:pRg st="3" end="3"/>
                                            </p:txEl>
                                          </p:spTgt>
                                        </p:tgtEl>
                                        <p:attrNameLst>
                                          <p:attrName>ppt_h</p:attrName>
                                        </p:attrNameLst>
                                      </p:cBhvr>
                                      <p:tavLst>
                                        <p:tav tm="0">
                                          <p:val>
                                            <p:fltVal val="0"/>
                                          </p:val>
                                        </p:tav>
                                        <p:tav tm="100000">
                                          <p:val>
                                            <p:strVal val="#ppt_h"/>
                                          </p:val>
                                        </p:tav>
                                      </p:tavLst>
                                    </p:anim>
                                    <p:animEffect transition="in" filter="fade">
                                      <p:cBhvr>
                                        <p:cTn id="19" dur="500"/>
                                        <p:tgtEl>
                                          <p:spTgt spid="37891">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0" fill="hold" nodeType="clickEffect">
                                  <p:stCondLst>
                                    <p:cond delay="0"/>
                                  </p:stCondLst>
                                  <p:childTnLst>
                                    <p:set>
                                      <p:cBhvr>
                                        <p:cTn id="23" dur="1" fill="hold">
                                          <p:stCondLst>
                                            <p:cond delay="0"/>
                                          </p:stCondLst>
                                        </p:cTn>
                                        <p:tgtEl>
                                          <p:spTgt spid="37891">
                                            <p:txEl>
                                              <p:pRg st="4" end="4"/>
                                            </p:txEl>
                                          </p:spTgt>
                                        </p:tgtEl>
                                        <p:attrNameLst>
                                          <p:attrName>style.visibility</p:attrName>
                                        </p:attrNameLst>
                                      </p:cBhvr>
                                      <p:to>
                                        <p:strVal val="visible"/>
                                      </p:to>
                                    </p:set>
                                    <p:anim calcmode="lin" valueType="num">
                                      <p:cBhvr>
                                        <p:cTn id="24" dur="500" fill="hold"/>
                                        <p:tgtEl>
                                          <p:spTgt spid="37891">
                                            <p:txEl>
                                              <p:pRg st="4" end="4"/>
                                            </p:txEl>
                                          </p:spTgt>
                                        </p:tgtEl>
                                        <p:attrNameLst>
                                          <p:attrName>ppt_w</p:attrName>
                                        </p:attrNameLst>
                                      </p:cBhvr>
                                      <p:tavLst>
                                        <p:tav tm="0">
                                          <p:val>
                                            <p:fltVal val="0"/>
                                          </p:val>
                                        </p:tav>
                                        <p:tav tm="100000">
                                          <p:val>
                                            <p:strVal val="#ppt_w"/>
                                          </p:val>
                                        </p:tav>
                                      </p:tavLst>
                                    </p:anim>
                                    <p:anim calcmode="lin" valueType="num">
                                      <p:cBhvr>
                                        <p:cTn id="25" dur="500" fill="hold"/>
                                        <p:tgtEl>
                                          <p:spTgt spid="37891">
                                            <p:txEl>
                                              <p:pRg st="4" end="4"/>
                                            </p:txEl>
                                          </p:spTgt>
                                        </p:tgtEl>
                                        <p:attrNameLst>
                                          <p:attrName>ppt_h</p:attrName>
                                        </p:attrNameLst>
                                      </p:cBhvr>
                                      <p:tavLst>
                                        <p:tav tm="0">
                                          <p:val>
                                            <p:fltVal val="0"/>
                                          </p:val>
                                        </p:tav>
                                        <p:tav tm="100000">
                                          <p:val>
                                            <p:strVal val="#ppt_h"/>
                                          </p:val>
                                        </p:tav>
                                      </p:tavLst>
                                    </p:anim>
                                    <p:animEffect transition="in" filter="fade">
                                      <p:cBhvr>
                                        <p:cTn id="26" dur="500"/>
                                        <p:tgtEl>
                                          <p:spTgt spid="37891">
                                            <p:txEl>
                                              <p:pRg st="4" end="4"/>
                                            </p:txEl>
                                          </p:spTgt>
                                        </p:tgtEl>
                                      </p:cBhvr>
                                    </p:animEffect>
                                  </p:childTnLst>
                                </p:cTn>
                              </p:par>
                              <p:par>
                                <p:cTn id="27" presetID="53" presetClass="entr" presetSubtype="0" fill="hold" nodeType="withEffect">
                                  <p:stCondLst>
                                    <p:cond delay="0"/>
                                  </p:stCondLst>
                                  <p:childTnLst>
                                    <p:set>
                                      <p:cBhvr>
                                        <p:cTn id="28" dur="1" fill="hold">
                                          <p:stCondLst>
                                            <p:cond delay="0"/>
                                          </p:stCondLst>
                                        </p:cTn>
                                        <p:tgtEl>
                                          <p:spTgt spid="37891">
                                            <p:txEl>
                                              <p:pRg st="5" end="5"/>
                                            </p:txEl>
                                          </p:spTgt>
                                        </p:tgtEl>
                                        <p:attrNameLst>
                                          <p:attrName>style.visibility</p:attrName>
                                        </p:attrNameLst>
                                      </p:cBhvr>
                                      <p:to>
                                        <p:strVal val="visible"/>
                                      </p:to>
                                    </p:set>
                                    <p:anim calcmode="lin" valueType="num">
                                      <p:cBhvr>
                                        <p:cTn id="29" dur="500" fill="hold"/>
                                        <p:tgtEl>
                                          <p:spTgt spid="37891">
                                            <p:txEl>
                                              <p:pRg st="5" end="5"/>
                                            </p:txEl>
                                          </p:spTgt>
                                        </p:tgtEl>
                                        <p:attrNameLst>
                                          <p:attrName>ppt_w</p:attrName>
                                        </p:attrNameLst>
                                      </p:cBhvr>
                                      <p:tavLst>
                                        <p:tav tm="0">
                                          <p:val>
                                            <p:fltVal val="0"/>
                                          </p:val>
                                        </p:tav>
                                        <p:tav tm="100000">
                                          <p:val>
                                            <p:strVal val="#ppt_w"/>
                                          </p:val>
                                        </p:tav>
                                      </p:tavLst>
                                    </p:anim>
                                    <p:anim calcmode="lin" valueType="num">
                                      <p:cBhvr>
                                        <p:cTn id="30" dur="500" fill="hold"/>
                                        <p:tgtEl>
                                          <p:spTgt spid="37891">
                                            <p:txEl>
                                              <p:pRg st="5" end="5"/>
                                            </p:txEl>
                                          </p:spTgt>
                                        </p:tgtEl>
                                        <p:attrNameLst>
                                          <p:attrName>ppt_h</p:attrName>
                                        </p:attrNameLst>
                                      </p:cBhvr>
                                      <p:tavLst>
                                        <p:tav tm="0">
                                          <p:val>
                                            <p:fltVal val="0"/>
                                          </p:val>
                                        </p:tav>
                                        <p:tav tm="100000">
                                          <p:val>
                                            <p:strVal val="#ppt_h"/>
                                          </p:val>
                                        </p:tav>
                                      </p:tavLst>
                                    </p:anim>
                                    <p:animEffect transition="in" filter="fade">
                                      <p:cBhvr>
                                        <p:cTn id="31" dur="500"/>
                                        <p:tgtEl>
                                          <p:spTgt spid="37891">
                                            <p:txEl>
                                              <p:pRg st="5" end="5"/>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down)">
                                      <p:cBhvr>
                                        <p:cTn id="34" dur="500"/>
                                        <p:tgtEl>
                                          <p:spTgt spid="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52C5C343-BEEF-4583-AFB3-1B8D327C85B9}"/>
              </a:ext>
            </a:extLst>
          </p:cNvPr>
          <p:cNvSpPr/>
          <p:nvPr/>
        </p:nvSpPr>
        <p:spPr>
          <a:xfrm>
            <a:off x="3522663" y="2522538"/>
            <a:ext cx="4730750" cy="2692400"/>
          </a:xfrm>
          <a:prstGeom prst="rect">
            <a:avLst/>
          </a:prstGeom>
        </p:spPr>
        <p:txBody>
          <a:bodyPr>
            <a:spAutoFit/>
          </a:bodyPr>
          <a:lstStyle/>
          <a:p>
            <a:pPr fontAlgn="auto">
              <a:spcBef>
                <a:spcPct val="20000"/>
              </a:spcBef>
              <a:spcAft>
                <a:spcPts val="0"/>
              </a:spcAft>
              <a:buClr>
                <a:srgbClr val="31B6FD"/>
              </a:buClr>
              <a:buSzPct val="100000"/>
              <a:defRPr/>
            </a:pPr>
            <a:r>
              <a:rPr kumimoji="1" lang="en-US" altLang="zh-CN" sz="2500" b="1" i="1" dirty="0">
                <a:latin typeface="Times New Roman" pitchFamily="18" charset="0"/>
                <a:ea typeface="楷体_GB2312" pitchFamily="49" charset="-122"/>
                <a:cs typeface="Times New Roman" pitchFamily="18" charset="0"/>
              </a:rPr>
              <a:t>FIRST </a:t>
            </a:r>
            <a:r>
              <a:rPr kumimoji="1" lang="en-US" altLang="zh-CN" sz="2500" b="1" dirty="0">
                <a:latin typeface="Times New Roman" pitchFamily="18" charset="0"/>
                <a:ea typeface="楷体_GB2312" pitchFamily="49" charset="-122"/>
                <a:cs typeface="Times New Roman" pitchFamily="18" charset="0"/>
              </a:rPr>
              <a:t>( </a:t>
            </a:r>
            <a:r>
              <a:rPr kumimoji="1" lang="en-US" altLang="zh-CN" sz="2500" b="1" i="1" dirty="0">
                <a:latin typeface="Times New Roman" pitchFamily="18" charset="0"/>
                <a:ea typeface="楷体_GB2312" pitchFamily="49" charset="-122"/>
                <a:cs typeface="Times New Roman" pitchFamily="18" charset="0"/>
              </a:rPr>
              <a:t>E</a:t>
            </a:r>
            <a:r>
              <a:rPr kumimoji="1" lang="en-US" altLang="zh-CN" sz="2500" b="1" dirty="0">
                <a:latin typeface="Times New Roman" pitchFamily="18" charset="0"/>
                <a:ea typeface="楷体_GB2312" pitchFamily="49" charset="-122"/>
                <a:cs typeface="Times New Roman" pitchFamily="18" charset="0"/>
              </a:rPr>
              <a:t>  ) = {		} </a:t>
            </a:r>
          </a:p>
          <a:p>
            <a:pPr fontAlgn="auto">
              <a:spcBef>
                <a:spcPct val="20000"/>
              </a:spcBef>
              <a:spcAft>
                <a:spcPts val="0"/>
              </a:spcAft>
              <a:buClr>
                <a:srgbClr val="073E87"/>
              </a:buClr>
              <a:buSzPct val="75000"/>
              <a:defRPr/>
            </a:pPr>
            <a:r>
              <a:rPr kumimoji="1" lang="en-US" altLang="zh-CN" sz="2500" b="1" i="1" dirty="0">
                <a:latin typeface="Times New Roman" pitchFamily="18" charset="0"/>
                <a:ea typeface="楷体_GB2312" pitchFamily="49" charset="-122"/>
                <a:cs typeface="Times New Roman" pitchFamily="18" charset="0"/>
              </a:rPr>
              <a:t>FIRST </a:t>
            </a:r>
            <a:r>
              <a:rPr kumimoji="1" lang="en-US" altLang="zh-CN" sz="2500" b="1" dirty="0">
                <a:latin typeface="Times New Roman" pitchFamily="18" charset="0"/>
                <a:ea typeface="楷体_GB2312" pitchFamily="49" charset="-122"/>
                <a:cs typeface="Times New Roman" pitchFamily="18" charset="0"/>
              </a:rPr>
              <a:t>( </a:t>
            </a:r>
            <a:r>
              <a:rPr kumimoji="1" lang="en-US" altLang="zh-CN" sz="2500" b="1" i="1" dirty="0">
                <a:latin typeface="Times New Roman" pitchFamily="18" charset="0"/>
                <a:ea typeface="楷体_GB2312" pitchFamily="49" charset="-122"/>
                <a:cs typeface="Times New Roman" pitchFamily="18" charset="0"/>
              </a:rPr>
              <a:t>E' </a:t>
            </a:r>
            <a:r>
              <a:rPr kumimoji="1" lang="en-US" altLang="zh-CN" sz="2500" b="1" dirty="0">
                <a:latin typeface="Times New Roman" pitchFamily="18" charset="0"/>
                <a:ea typeface="楷体_GB2312" pitchFamily="49" charset="-122"/>
                <a:cs typeface="Times New Roman" pitchFamily="18" charset="0"/>
              </a:rPr>
              <a:t>) = {		} </a:t>
            </a:r>
          </a:p>
          <a:p>
            <a:pPr fontAlgn="auto">
              <a:spcBef>
                <a:spcPct val="20000"/>
              </a:spcBef>
              <a:spcAft>
                <a:spcPts val="0"/>
              </a:spcAft>
              <a:buClr>
                <a:srgbClr val="073E87"/>
              </a:buClr>
              <a:buSzPct val="75000"/>
              <a:defRPr/>
            </a:pPr>
            <a:r>
              <a:rPr kumimoji="1" lang="en-US" altLang="zh-CN" sz="2500" b="1" i="1" dirty="0">
                <a:latin typeface="Times New Roman" pitchFamily="18" charset="0"/>
                <a:ea typeface="楷体_GB2312" pitchFamily="49" charset="-122"/>
                <a:cs typeface="Times New Roman" pitchFamily="18" charset="0"/>
              </a:rPr>
              <a:t>FIRST </a:t>
            </a:r>
            <a:r>
              <a:rPr kumimoji="1" lang="en-US" altLang="zh-CN" sz="2500" b="1" dirty="0">
                <a:latin typeface="Times New Roman" pitchFamily="18" charset="0"/>
                <a:ea typeface="楷体_GB2312" pitchFamily="49" charset="-122"/>
                <a:cs typeface="Times New Roman" pitchFamily="18" charset="0"/>
              </a:rPr>
              <a:t>( </a:t>
            </a:r>
            <a:r>
              <a:rPr kumimoji="1" lang="en-US" altLang="zh-CN" sz="2500" b="1" i="1" dirty="0">
                <a:latin typeface="Times New Roman" pitchFamily="18" charset="0"/>
                <a:ea typeface="楷体_GB2312" pitchFamily="49" charset="-122"/>
                <a:cs typeface="Times New Roman" pitchFamily="18" charset="0"/>
              </a:rPr>
              <a:t>T</a:t>
            </a:r>
            <a:r>
              <a:rPr kumimoji="1" lang="en-US" altLang="zh-CN" sz="2500" b="1" dirty="0">
                <a:latin typeface="Times New Roman" pitchFamily="18" charset="0"/>
                <a:ea typeface="楷体_GB2312" pitchFamily="49" charset="-122"/>
                <a:cs typeface="Times New Roman" pitchFamily="18" charset="0"/>
              </a:rPr>
              <a:t> )  = {		} </a:t>
            </a:r>
          </a:p>
          <a:p>
            <a:pPr fontAlgn="auto">
              <a:spcBef>
                <a:spcPct val="20000"/>
              </a:spcBef>
              <a:spcAft>
                <a:spcPts val="0"/>
              </a:spcAft>
              <a:buClr>
                <a:srgbClr val="073E87"/>
              </a:buClr>
              <a:buSzPct val="75000"/>
              <a:defRPr/>
            </a:pPr>
            <a:r>
              <a:rPr kumimoji="1" lang="en-US" altLang="zh-CN" sz="2500" b="1" i="1" dirty="0">
                <a:latin typeface="Times New Roman" pitchFamily="18" charset="0"/>
                <a:ea typeface="楷体_GB2312" pitchFamily="49" charset="-122"/>
                <a:cs typeface="Times New Roman" pitchFamily="18" charset="0"/>
              </a:rPr>
              <a:t>FIRST </a:t>
            </a:r>
            <a:r>
              <a:rPr kumimoji="1" lang="en-US" altLang="zh-CN" sz="2500" b="1" dirty="0">
                <a:latin typeface="Times New Roman" pitchFamily="18" charset="0"/>
                <a:ea typeface="楷体_GB2312" pitchFamily="49" charset="-122"/>
                <a:cs typeface="Times New Roman" pitchFamily="18" charset="0"/>
              </a:rPr>
              <a:t>( </a:t>
            </a:r>
            <a:r>
              <a:rPr kumimoji="1" lang="en-US" altLang="zh-CN" sz="2500" b="1" i="1" dirty="0">
                <a:latin typeface="Times New Roman" pitchFamily="18" charset="0"/>
                <a:ea typeface="楷体_GB2312" pitchFamily="49" charset="-122"/>
                <a:cs typeface="Times New Roman" pitchFamily="18" charset="0"/>
              </a:rPr>
              <a:t>T'</a:t>
            </a:r>
            <a:r>
              <a:rPr kumimoji="1" lang="en-US" altLang="zh-CN" sz="2500" b="1" dirty="0">
                <a:latin typeface="Times New Roman" pitchFamily="18" charset="0"/>
                <a:ea typeface="楷体_GB2312" pitchFamily="49" charset="-122"/>
                <a:cs typeface="Times New Roman" pitchFamily="18" charset="0"/>
              </a:rPr>
              <a:t> ) = {		} </a:t>
            </a:r>
          </a:p>
          <a:p>
            <a:pPr fontAlgn="auto">
              <a:spcBef>
                <a:spcPct val="20000"/>
              </a:spcBef>
              <a:spcAft>
                <a:spcPts val="0"/>
              </a:spcAft>
              <a:buClr>
                <a:srgbClr val="073E87"/>
              </a:buClr>
              <a:buSzPct val="75000"/>
              <a:defRPr/>
            </a:pPr>
            <a:r>
              <a:rPr kumimoji="1" lang="en-US" altLang="zh-CN" sz="2500" b="1" i="1" dirty="0">
                <a:latin typeface="Times New Roman" pitchFamily="18" charset="0"/>
                <a:ea typeface="楷体_GB2312" pitchFamily="49" charset="-122"/>
                <a:cs typeface="Times New Roman" pitchFamily="18" charset="0"/>
              </a:rPr>
              <a:t>FIRST </a:t>
            </a:r>
            <a:r>
              <a:rPr kumimoji="1" lang="en-US" altLang="zh-CN" sz="2500" b="1" dirty="0">
                <a:latin typeface="Times New Roman" pitchFamily="18" charset="0"/>
                <a:ea typeface="楷体_GB2312" pitchFamily="49" charset="-122"/>
                <a:cs typeface="Times New Roman" pitchFamily="18" charset="0"/>
              </a:rPr>
              <a:t>( </a:t>
            </a:r>
            <a:r>
              <a:rPr kumimoji="1" lang="en-US" altLang="zh-CN" sz="2500" b="1" i="1" dirty="0">
                <a:latin typeface="Times New Roman" pitchFamily="18" charset="0"/>
                <a:ea typeface="楷体_GB2312" pitchFamily="49" charset="-122"/>
                <a:cs typeface="Times New Roman" pitchFamily="18" charset="0"/>
              </a:rPr>
              <a:t>F</a:t>
            </a:r>
            <a:r>
              <a:rPr kumimoji="1" lang="en-US" altLang="zh-CN" sz="2500" b="1" dirty="0">
                <a:latin typeface="Times New Roman" pitchFamily="18" charset="0"/>
                <a:ea typeface="楷体_GB2312" pitchFamily="49" charset="-122"/>
                <a:cs typeface="Times New Roman" pitchFamily="18" charset="0"/>
              </a:rPr>
              <a:t> )  = {		</a:t>
            </a:r>
            <a:r>
              <a:rPr kumimoji="1" lang="en-US" altLang="zh-CN" sz="2500" b="1" dirty="0">
                <a:effectLst>
                  <a:outerShdw blurRad="38100" dist="38100" dir="2700000" algn="tl">
                    <a:srgbClr val="C0C0C0"/>
                  </a:outerShdw>
                </a:effectLst>
                <a:latin typeface="Times New Roman" pitchFamily="18" charset="0"/>
                <a:ea typeface="楷体_GB2312" pitchFamily="49" charset="-122"/>
                <a:cs typeface="Times New Roman" pitchFamily="18" charset="0"/>
              </a:rPr>
              <a:t>} </a:t>
            </a:r>
          </a:p>
          <a:p>
            <a:pPr marL="274320" indent="-274320" fontAlgn="auto">
              <a:spcBef>
                <a:spcPct val="20000"/>
              </a:spcBef>
              <a:spcAft>
                <a:spcPts val="0"/>
              </a:spcAft>
              <a:buClr>
                <a:srgbClr val="31B6FD"/>
              </a:buClr>
              <a:buSzPct val="100000"/>
              <a:buFont typeface="Symbol" pitchFamily="18" charset="2"/>
              <a:buChar char=""/>
              <a:defRPr/>
            </a:pPr>
            <a:endParaRPr lang="en-US" altLang="zh-CN" sz="2000" b="1" dirty="0">
              <a:solidFill>
                <a:srgbClr val="073E87"/>
              </a:solidFill>
              <a:latin typeface="Times New Roman" panose="02020603050405020304" pitchFamily="18" charset="0"/>
              <a:ea typeface="华文楷体"/>
              <a:cs typeface="Times New Roman" panose="02020603050405020304" pitchFamily="18" charset="0"/>
              <a:sym typeface="Symbol" pitchFamily="18" charset="2"/>
            </a:endParaRPr>
          </a:p>
        </p:txBody>
      </p:sp>
      <p:sp>
        <p:nvSpPr>
          <p:cNvPr id="46082" name="标题 1">
            <a:extLst>
              <a:ext uri="{FF2B5EF4-FFF2-40B4-BE49-F238E27FC236}">
                <a16:creationId xmlns:a16="http://schemas.microsoft.com/office/drawing/2014/main" id="{0E132275-0D8D-4491-A433-26CE77D49F86}"/>
              </a:ext>
            </a:extLst>
          </p:cNvPr>
          <p:cNvSpPr>
            <a:spLocks noGrp="1"/>
          </p:cNvSpPr>
          <p:nvPr>
            <p:ph type="title"/>
          </p:nvPr>
        </p:nvSpPr>
        <p:spPr>
          <a:xfrm>
            <a:off x="755650" y="268288"/>
            <a:ext cx="7931150" cy="358775"/>
          </a:xfrm>
        </p:spPr>
        <p:txBody>
          <a:bodyPr/>
          <a:lstStyle/>
          <a:p>
            <a:pPr eaLnBrk="1" hangingPunct="1">
              <a:defRPr/>
            </a:pPr>
            <a:r>
              <a:rPr lang="zh-CN" altLang="en-US" sz="3000" spc="300" dirty="0">
                <a:solidFill>
                  <a:schemeClr val="tx1"/>
                </a:solidFill>
                <a:latin typeface="微软雅黑" pitchFamily="34" charset="-122"/>
                <a:ea typeface="微软雅黑" pitchFamily="34" charset="-122"/>
                <a:cs typeface="Times New Roman" pitchFamily="18" charset="0"/>
              </a:rPr>
              <a:t>计算文法符号</a:t>
            </a:r>
            <a:r>
              <a:rPr lang="en-US" altLang="zh-CN" sz="3000" i="1" spc="300" dirty="0">
                <a:solidFill>
                  <a:schemeClr val="tx1"/>
                </a:solidFill>
                <a:ea typeface="微软雅黑" pitchFamily="34" charset="-122"/>
                <a:cs typeface="Times New Roman" pitchFamily="18" charset="0"/>
              </a:rPr>
              <a:t>X</a:t>
            </a:r>
            <a:r>
              <a:rPr lang="zh-CN" altLang="en-US" sz="3000" spc="300" dirty="0">
                <a:solidFill>
                  <a:schemeClr val="tx1"/>
                </a:solidFill>
                <a:latin typeface="微软雅黑" pitchFamily="34" charset="-122"/>
                <a:ea typeface="微软雅黑" pitchFamily="34" charset="-122"/>
                <a:cs typeface="Times New Roman" pitchFamily="18" charset="0"/>
              </a:rPr>
              <a:t>的</a:t>
            </a:r>
            <a:r>
              <a:rPr lang="en-US" altLang="zh-CN" sz="3000" i="1" dirty="0">
                <a:solidFill>
                  <a:schemeClr val="tx1"/>
                </a:solidFill>
                <a:ea typeface="微软雅黑" pitchFamily="34" charset="-122"/>
                <a:cs typeface="Times New Roman" pitchFamily="18" charset="0"/>
              </a:rPr>
              <a:t>FIRST</a:t>
            </a:r>
            <a:r>
              <a:rPr lang="en-US" altLang="zh-CN" sz="3000" dirty="0">
                <a:solidFill>
                  <a:schemeClr val="tx1"/>
                </a:solidFill>
                <a:ea typeface="微软雅黑" pitchFamily="34" charset="-122"/>
                <a:cs typeface="Times New Roman" pitchFamily="18" charset="0"/>
              </a:rPr>
              <a:t>(</a:t>
            </a:r>
            <a:r>
              <a:rPr lang="en-US" altLang="zh-CN" sz="3000" i="1" dirty="0">
                <a:solidFill>
                  <a:schemeClr val="tx1"/>
                </a:solidFill>
                <a:ea typeface="微软雅黑" pitchFamily="34" charset="-122"/>
                <a:cs typeface="Times New Roman" pitchFamily="18" charset="0"/>
              </a:rPr>
              <a:t>X </a:t>
            </a:r>
            <a:r>
              <a:rPr lang="en-US" altLang="zh-CN" sz="3000" dirty="0">
                <a:solidFill>
                  <a:schemeClr val="tx1"/>
                </a:solidFill>
                <a:ea typeface="微软雅黑" pitchFamily="34" charset="-122"/>
                <a:cs typeface="Times New Roman" pitchFamily="18" charset="0"/>
              </a:rPr>
              <a:t>)</a:t>
            </a:r>
            <a:endParaRPr lang="zh-CN" altLang="en-US" sz="3000" dirty="0">
              <a:solidFill>
                <a:schemeClr val="tx1"/>
              </a:solidFill>
              <a:ea typeface="微软雅黑" pitchFamily="34" charset="-122"/>
              <a:cs typeface="Times New Roman" pitchFamily="18" charset="0"/>
            </a:endParaRPr>
          </a:p>
        </p:txBody>
      </p:sp>
      <p:sp>
        <p:nvSpPr>
          <p:cNvPr id="10" name="内容占位符 1">
            <a:extLst>
              <a:ext uri="{FF2B5EF4-FFF2-40B4-BE49-F238E27FC236}">
                <a16:creationId xmlns:a16="http://schemas.microsoft.com/office/drawing/2014/main" id="{E47A7D8C-77D5-4BCD-8C43-853F5561CFE9}"/>
              </a:ext>
            </a:extLst>
          </p:cNvPr>
          <p:cNvSpPr>
            <a:spLocks noGrp="1"/>
          </p:cNvSpPr>
          <p:nvPr>
            <p:ph idx="1"/>
          </p:nvPr>
        </p:nvSpPr>
        <p:spPr>
          <a:xfrm>
            <a:off x="863600" y="2071688"/>
            <a:ext cx="7092776" cy="2948334"/>
          </a:xfrm>
        </p:spPr>
        <p:txBody>
          <a:bodyPr/>
          <a:lstStyle/>
          <a:p>
            <a:pPr>
              <a:buClrTx/>
              <a:buFont typeface="Wingdings" panose="05000000000000000000" pitchFamily="2" charset="2"/>
              <a:buChar char="Ø"/>
              <a:defRPr/>
            </a:pPr>
            <a:r>
              <a:rPr lang="zh-CN" altLang="en-US" sz="2500" b="1" dirty="0">
                <a:solidFill>
                  <a:schemeClr val="tx1"/>
                </a:solidFill>
                <a:cs typeface="Times New Roman" panose="02020603050405020304" pitchFamily="18" charset="0"/>
                <a:sym typeface="Symbol" panose="05050102010706020507" pitchFamily="18" charset="2"/>
              </a:rPr>
              <a:t>例</a:t>
            </a:r>
            <a:endParaRPr lang="en-US" altLang="zh-CN" sz="2500" b="1" dirty="0">
              <a:solidFill>
                <a:schemeClr val="tx1"/>
              </a:solidFill>
              <a:cs typeface="Times New Roman" panose="02020603050405020304" pitchFamily="18" charset="0"/>
              <a:sym typeface="Symbol" panose="05050102010706020507" pitchFamily="18" charset="2"/>
            </a:endParaRPr>
          </a:p>
          <a:p>
            <a:pPr>
              <a:buClr>
                <a:schemeClr val="tx2"/>
              </a:buClr>
              <a:buSzPct val="75000"/>
              <a:buFont typeface="Symbol" panose="05050102010706020507" pitchFamily="18" charset="2"/>
              <a:buNone/>
              <a:defRPr/>
            </a:pPr>
            <a:r>
              <a:rPr kumimoji="1" lang="en-US" altLang="zh-CN" sz="2500" b="1" dirty="0">
                <a:solidFill>
                  <a:schemeClr val="tx1"/>
                </a:solidFill>
                <a:latin typeface="宋体" panose="02010600030101010101" pitchFamily="2" charset="-122"/>
                <a:ea typeface="宋体" panose="02010600030101010101" pitchFamily="2" charset="-122"/>
                <a:cs typeface="Times New Roman" panose="02020603050405020304" pitchFamily="18" charset="0"/>
              </a:rPr>
              <a:t>① </a:t>
            </a:r>
            <a:r>
              <a:rPr kumimoji="1" lang="en-US" altLang="zh-CN" sz="2500" b="1" i="1" dirty="0">
                <a:solidFill>
                  <a:schemeClr val="tx1"/>
                </a:solidFill>
                <a:ea typeface="楷体_GB2312"/>
                <a:cs typeface="Times New Roman" panose="02020603050405020304" pitchFamily="18" charset="0"/>
              </a:rPr>
              <a:t>E </a:t>
            </a:r>
            <a:r>
              <a:rPr kumimoji="1" lang="en-US" altLang="zh-CN" sz="2500" b="1" dirty="0">
                <a:solidFill>
                  <a:schemeClr val="tx1"/>
                </a:solidFill>
                <a:ea typeface="楷体_GB2312"/>
                <a:cs typeface="Times New Roman" panose="02020603050405020304" pitchFamily="18" charset="0"/>
              </a:rPr>
              <a:t>→ </a:t>
            </a:r>
            <a:r>
              <a:rPr kumimoji="1" lang="en-US" altLang="zh-CN" sz="2500" b="1" i="1" dirty="0">
                <a:solidFill>
                  <a:schemeClr val="tx1"/>
                </a:solidFill>
                <a:ea typeface="楷体_GB2312"/>
                <a:cs typeface="Times New Roman" panose="02020603050405020304" pitchFamily="18" charset="0"/>
              </a:rPr>
              <a:t>TE'</a:t>
            </a:r>
            <a:r>
              <a:rPr kumimoji="1" lang="en-US" altLang="zh-CN" sz="2500" b="1" dirty="0">
                <a:solidFill>
                  <a:schemeClr val="tx1"/>
                </a:solidFill>
                <a:ea typeface="楷体_GB2312"/>
                <a:cs typeface="Times New Roman" panose="02020603050405020304" pitchFamily="18" charset="0"/>
              </a:rPr>
              <a:t> 		</a:t>
            </a:r>
          </a:p>
          <a:p>
            <a:pPr>
              <a:buClr>
                <a:schemeClr val="tx2"/>
              </a:buClr>
              <a:buSzPct val="75000"/>
              <a:buFont typeface="Symbol" panose="05050102010706020507" pitchFamily="18" charset="2"/>
              <a:buNone/>
              <a:defRPr/>
            </a:pPr>
            <a:r>
              <a:rPr kumimoji="1" lang="en-US" altLang="zh-CN" sz="2500" b="1" dirty="0">
                <a:solidFill>
                  <a:schemeClr val="tx1"/>
                </a:solidFill>
                <a:latin typeface="宋体" panose="02010600030101010101" pitchFamily="2" charset="-122"/>
                <a:ea typeface="宋体" panose="02010600030101010101" pitchFamily="2" charset="-122"/>
                <a:cs typeface="Times New Roman" panose="02020603050405020304" pitchFamily="18" charset="0"/>
              </a:rPr>
              <a:t>② </a:t>
            </a:r>
            <a:r>
              <a:rPr kumimoji="1" lang="en-US" altLang="zh-CN" sz="2500" b="1" i="1" dirty="0">
                <a:solidFill>
                  <a:schemeClr val="tx1"/>
                </a:solidFill>
                <a:ea typeface="楷体_GB2312"/>
                <a:cs typeface="Times New Roman" panose="02020603050405020304" pitchFamily="18" charset="0"/>
              </a:rPr>
              <a:t>E'</a:t>
            </a:r>
            <a:r>
              <a:rPr kumimoji="1" lang="en-US" altLang="zh-CN" sz="2500" b="1" dirty="0">
                <a:solidFill>
                  <a:schemeClr val="tx1"/>
                </a:solidFill>
                <a:ea typeface="楷体_GB2312"/>
                <a:cs typeface="Times New Roman" panose="02020603050405020304" pitchFamily="18" charset="0"/>
              </a:rPr>
              <a:t> → +</a:t>
            </a:r>
            <a:r>
              <a:rPr kumimoji="1" lang="en-US" altLang="zh-CN" sz="2500" b="1" i="1" dirty="0">
                <a:solidFill>
                  <a:schemeClr val="tx1"/>
                </a:solidFill>
                <a:ea typeface="楷体_GB2312"/>
                <a:cs typeface="Times New Roman" panose="02020603050405020304" pitchFamily="18" charset="0"/>
              </a:rPr>
              <a:t>TE'</a:t>
            </a:r>
            <a:r>
              <a:rPr kumimoji="1" lang="en-US" altLang="zh-CN" sz="2500" b="1" dirty="0">
                <a:solidFill>
                  <a:schemeClr val="tx1"/>
                </a:solidFill>
                <a:ea typeface="楷体_GB2312"/>
                <a:cs typeface="Times New Roman" panose="02020603050405020304" pitchFamily="18" charset="0"/>
              </a:rPr>
              <a:t> |</a:t>
            </a:r>
            <a:r>
              <a:rPr kumimoji="1" lang="en-US" altLang="zh-CN" sz="2500" b="1" i="1" dirty="0">
                <a:solidFill>
                  <a:schemeClr val="tx1"/>
                </a:solidFill>
                <a:ea typeface="楷体_GB2312"/>
                <a:cs typeface="Times New Roman" panose="02020603050405020304" pitchFamily="18" charset="0"/>
              </a:rPr>
              <a:t>ε</a:t>
            </a:r>
            <a:r>
              <a:rPr kumimoji="1" lang="en-US" altLang="zh-CN" sz="2500" b="1" dirty="0">
                <a:solidFill>
                  <a:schemeClr val="tx1"/>
                </a:solidFill>
                <a:ea typeface="楷体_GB2312"/>
                <a:cs typeface="Times New Roman" panose="02020603050405020304" pitchFamily="18" charset="0"/>
              </a:rPr>
              <a:t> 		</a:t>
            </a:r>
          </a:p>
          <a:p>
            <a:pPr>
              <a:buClr>
                <a:schemeClr val="tx2"/>
              </a:buClr>
              <a:buSzPct val="75000"/>
              <a:buFont typeface="Symbol" panose="05050102010706020507" pitchFamily="18" charset="2"/>
              <a:buNone/>
              <a:defRPr/>
            </a:pPr>
            <a:r>
              <a:rPr kumimoji="1" lang="en-US" altLang="zh-CN" sz="2500" b="1" dirty="0">
                <a:solidFill>
                  <a:schemeClr val="tx1"/>
                </a:solidFill>
                <a:latin typeface="宋体" panose="02010600030101010101" pitchFamily="2" charset="-122"/>
                <a:ea typeface="宋体" panose="02010600030101010101" pitchFamily="2" charset="-122"/>
                <a:cs typeface="Times New Roman" panose="02020603050405020304" pitchFamily="18" charset="0"/>
              </a:rPr>
              <a:t>③ </a:t>
            </a:r>
            <a:r>
              <a:rPr kumimoji="1" lang="en-US" altLang="zh-CN" sz="2500" b="1" i="1" dirty="0">
                <a:solidFill>
                  <a:schemeClr val="tx1"/>
                </a:solidFill>
                <a:ea typeface="楷体_GB2312"/>
                <a:cs typeface="Times New Roman" panose="02020603050405020304" pitchFamily="18" charset="0"/>
              </a:rPr>
              <a:t>T</a:t>
            </a:r>
            <a:r>
              <a:rPr kumimoji="1" lang="en-US" altLang="zh-CN" sz="2500" b="1" dirty="0">
                <a:solidFill>
                  <a:schemeClr val="tx1"/>
                </a:solidFill>
                <a:ea typeface="楷体_GB2312"/>
                <a:cs typeface="Times New Roman" panose="02020603050405020304" pitchFamily="18" charset="0"/>
              </a:rPr>
              <a:t> → </a:t>
            </a:r>
            <a:r>
              <a:rPr kumimoji="1" lang="en-US" altLang="zh-CN" sz="2500" b="1" i="1" dirty="0">
                <a:solidFill>
                  <a:schemeClr val="tx1"/>
                </a:solidFill>
                <a:ea typeface="楷体_GB2312"/>
                <a:cs typeface="Times New Roman" panose="02020603050405020304" pitchFamily="18" charset="0"/>
              </a:rPr>
              <a:t>FT'</a:t>
            </a:r>
            <a:r>
              <a:rPr kumimoji="1" lang="en-US" altLang="zh-CN" sz="2500" b="1" dirty="0">
                <a:solidFill>
                  <a:schemeClr val="tx1"/>
                </a:solidFill>
                <a:ea typeface="楷体_GB2312"/>
                <a:cs typeface="Times New Roman" panose="02020603050405020304" pitchFamily="18" charset="0"/>
              </a:rPr>
              <a:t> 		</a:t>
            </a:r>
          </a:p>
          <a:p>
            <a:pPr>
              <a:buClr>
                <a:schemeClr val="tx2"/>
              </a:buClr>
              <a:buSzPct val="75000"/>
              <a:buFont typeface="Symbol" panose="05050102010706020507" pitchFamily="18" charset="2"/>
              <a:buNone/>
              <a:defRPr/>
            </a:pPr>
            <a:r>
              <a:rPr kumimoji="1" lang="en-US" altLang="zh-CN" sz="2500" b="1" dirty="0">
                <a:solidFill>
                  <a:schemeClr val="tx1"/>
                </a:solidFill>
                <a:latin typeface="宋体" panose="02010600030101010101" pitchFamily="2" charset="-122"/>
                <a:ea typeface="宋体" panose="02010600030101010101" pitchFamily="2" charset="-122"/>
                <a:cs typeface="Times New Roman" panose="02020603050405020304" pitchFamily="18" charset="0"/>
              </a:rPr>
              <a:t>④ </a:t>
            </a:r>
            <a:r>
              <a:rPr kumimoji="1" lang="en-US" altLang="zh-CN" sz="2500" b="1" i="1" dirty="0">
                <a:solidFill>
                  <a:schemeClr val="tx1"/>
                </a:solidFill>
                <a:ea typeface="楷体_GB2312"/>
                <a:cs typeface="Times New Roman" panose="02020603050405020304" pitchFamily="18" charset="0"/>
              </a:rPr>
              <a:t>T' </a:t>
            </a:r>
            <a:r>
              <a:rPr kumimoji="1" lang="en-US" altLang="zh-CN" sz="2500" b="1" dirty="0">
                <a:solidFill>
                  <a:schemeClr val="tx1"/>
                </a:solidFill>
                <a:ea typeface="楷体_GB2312"/>
                <a:cs typeface="Times New Roman" panose="02020603050405020304" pitchFamily="18" charset="0"/>
              </a:rPr>
              <a:t>→ *</a:t>
            </a:r>
            <a:r>
              <a:rPr kumimoji="1" lang="en-US" altLang="zh-CN" sz="2500" b="1" i="1" dirty="0">
                <a:solidFill>
                  <a:schemeClr val="tx1"/>
                </a:solidFill>
                <a:ea typeface="楷体_GB2312"/>
                <a:cs typeface="Times New Roman" panose="02020603050405020304" pitchFamily="18" charset="0"/>
              </a:rPr>
              <a:t>FT' </a:t>
            </a:r>
            <a:r>
              <a:rPr kumimoji="1" lang="en-US" altLang="zh-CN" sz="2500" b="1" dirty="0">
                <a:solidFill>
                  <a:schemeClr val="tx1"/>
                </a:solidFill>
                <a:ea typeface="楷体_GB2312"/>
                <a:cs typeface="Times New Roman" panose="02020603050405020304" pitchFamily="18" charset="0"/>
              </a:rPr>
              <a:t>|</a:t>
            </a:r>
            <a:r>
              <a:rPr kumimoji="1" lang="en-US" altLang="zh-CN" sz="2500" b="1" i="1" dirty="0">
                <a:solidFill>
                  <a:schemeClr val="tx1"/>
                </a:solidFill>
                <a:ea typeface="楷体_GB2312"/>
                <a:cs typeface="Times New Roman" panose="02020603050405020304" pitchFamily="18" charset="0"/>
              </a:rPr>
              <a:t>ε</a:t>
            </a:r>
            <a:r>
              <a:rPr kumimoji="1" lang="en-US" altLang="zh-CN" sz="2500" b="1" dirty="0">
                <a:solidFill>
                  <a:schemeClr val="tx1"/>
                </a:solidFill>
                <a:ea typeface="楷体_GB2312"/>
                <a:cs typeface="Times New Roman" panose="02020603050405020304" pitchFamily="18" charset="0"/>
              </a:rPr>
              <a:t>		</a:t>
            </a:r>
          </a:p>
          <a:p>
            <a:pPr>
              <a:buClr>
                <a:schemeClr val="tx2"/>
              </a:buClr>
              <a:buSzPct val="75000"/>
              <a:buFont typeface="Symbol" panose="05050102010706020507" pitchFamily="18" charset="2"/>
              <a:buNone/>
              <a:defRPr/>
            </a:pPr>
            <a:r>
              <a:rPr kumimoji="1" lang="en-US" altLang="zh-CN" sz="2500" b="1" dirty="0">
                <a:solidFill>
                  <a:schemeClr val="tx1"/>
                </a:solidFill>
                <a:latin typeface="宋体" panose="02010600030101010101" pitchFamily="2" charset="-122"/>
                <a:ea typeface="宋体" panose="02010600030101010101" pitchFamily="2" charset="-122"/>
                <a:cs typeface="Times New Roman" panose="02020603050405020304" pitchFamily="18" charset="0"/>
              </a:rPr>
              <a:t>⑤ </a:t>
            </a:r>
            <a:r>
              <a:rPr kumimoji="1" lang="en-US" altLang="zh-CN" sz="2500" b="1" i="1" dirty="0">
                <a:solidFill>
                  <a:schemeClr val="tx1"/>
                </a:solidFill>
                <a:ea typeface="楷体_GB2312"/>
                <a:cs typeface="Times New Roman" panose="02020603050405020304" pitchFamily="18" charset="0"/>
              </a:rPr>
              <a:t>F</a:t>
            </a:r>
            <a:r>
              <a:rPr kumimoji="1" lang="en-US" altLang="zh-CN" sz="2500" b="1" dirty="0">
                <a:solidFill>
                  <a:schemeClr val="tx1"/>
                </a:solidFill>
                <a:ea typeface="楷体_GB2312"/>
                <a:cs typeface="Times New Roman" panose="02020603050405020304" pitchFamily="18" charset="0"/>
              </a:rPr>
              <a:t> → (</a:t>
            </a:r>
            <a:r>
              <a:rPr kumimoji="1" lang="en-US" altLang="zh-CN" sz="2500" b="1" i="1" dirty="0">
                <a:solidFill>
                  <a:schemeClr val="tx1"/>
                </a:solidFill>
                <a:ea typeface="楷体_GB2312"/>
                <a:cs typeface="Times New Roman" panose="02020603050405020304" pitchFamily="18" charset="0"/>
              </a:rPr>
              <a:t>E</a:t>
            </a:r>
            <a:r>
              <a:rPr kumimoji="1" lang="en-US" altLang="zh-CN" sz="2500" b="1" dirty="0">
                <a:solidFill>
                  <a:schemeClr val="tx1"/>
                </a:solidFill>
                <a:ea typeface="楷体_GB2312"/>
                <a:cs typeface="Times New Roman" panose="02020603050405020304" pitchFamily="18" charset="0"/>
              </a:rPr>
              <a:t>)|id		</a:t>
            </a:r>
            <a:endParaRPr kumimoji="1" lang="en-US" altLang="zh-CN" sz="2500" b="1" dirty="0">
              <a:solidFill>
                <a:schemeClr val="tx1"/>
              </a:solidFill>
              <a:effectLst>
                <a:outerShdw blurRad="38100" dist="38100" dir="2700000" algn="tl">
                  <a:srgbClr val="C0C0C0"/>
                </a:outerShdw>
              </a:effectLst>
              <a:ea typeface="楷体_GB2312"/>
              <a:cs typeface="Times New Roman" panose="02020603050405020304" pitchFamily="18" charset="0"/>
            </a:endParaRPr>
          </a:p>
          <a:p>
            <a:pPr>
              <a:defRPr/>
            </a:pPr>
            <a:endParaRPr lang="en-US" altLang="zh-CN" sz="2000" b="1" dirty="0">
              <a:cs typeface="Times New Roman" panose="02020603050405020304" pitchFamily="18" charset="0"/>
              <a:sym typeface="Symbol" panose="05050102010706020507" pitchFamily="18" charset="2"/>
            </a:endParaRPr>
          </a:p>
        </p:txBody>
      </p:sp>
      <p:sp>
        <p:nvSpPr>
          <p:cNvPr id="12" name="矩形 11">
            <a:extLst>
              <a:ext uri="{FF2B5EF4-FFF2-40B4-BE49-F238E27FC236}">
                <a16:creationId xmlns:a16="http://schemas.microsoft.com/office/drawing/2014/main" id="{649BE1A9-CEB5-491A-943B-E9C0DD2E84C6}"/>
              </a:ext>
            </a:extLst>
          </p:cNvPr>
          <p:cNvSpPr>
            <a:spLocks noChangeArrowheads="1"/>
          </p:cNvSpPr>
          <p:nvPr/>
        </p:nvSpPr>
        <p:spPr bwMode="auto">
          <a:xfrm>
            <a:off x="6007100" y="3032125"/>
            <a:ext cx="446088"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500" b="1" dirty="0">
                <a:solidFill>
                  <a:srgbClr val="FF0000"/>
                </a:solidFill>
                <a:latin typeface="Times New Roman" panose="02020603050405020304" pitchFamily="18" charset="0"/>
                <a:ea typeface="楷体_GB2312"/>
                <a:cs typeface="Times New Roman" panose="02020603050405020304" pitchFamily="18" charset="0"/>
              </a:rPr>
              <a:t>+</a:t>
            </a:r>
            <a:r>
              <a:rPr kumimoji="1" lang="en-US" altLang="zh-CN" sz="2500" b="1" dirty="0">
                <a:solidFill>
                  <a:srgbClr val="073E87"/>
                </a:solidFill>
                <a:latin typeface="Times New Roman" panose="02020603050405020304" pitchFamily="18" charset="0"/>
                <a:ea typeface="楷体_GB2312"/>
                <a:cs typeface="Times New Roman" panose="02020603050405020304" pitchFamily="18" charset="0"/>
              </a:rPr>
              <a:t> </a:t>
            </a:r>
            <a:endParaRPr lang="zh-CN" altLang="en-US" sz="2500" b="1" dirty="0">
              <a:ea typeface="楷体_GB2312"/>
              <a:cs typeface="Times New Roman" panose="02020603050405020304" pitchFamily="18" charset="0"/>
            </a:endParaRPr>
          </a:p>
        </p:txBody>
      </p:sp>
      <p:sp>
        <p:nvSpPr>
          <p:cNvPr id="13" name="矩形 12">
            <a:extLst>
              <a:ext uri="{FF2B5EF4-FFF2-40B4-BE49-F238E27FC236}">
                <a16:creationId xmlns:a16="http://schemas.microsoft.com/office/drawing/2014/main" id="{E8F10A11-10B6-4A3F-9F86-794A41AE817F}"/>
              </a:ext>
            </a:extLst>
          </p:cNvPr>
          <p:cNvSpPr>
            <a:spLocks noChangeArrowheads="1"/>
          </p:cNvSpPr>
          <p:nvPr/>
        </p:nvSpPr>
        <p:spPr bwMode="auto">
          <a:xfrm>
            <a:off x="6343651" y="3000375"/>
            <a:ext cx="74458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zh-CN" altLang="en-US" sz="2500" b="1" i="1" dirty="0">
                <a:solidFill>
                  <a:srgbClr val="FF0000"/>
                </a:solidFill>
                <a:latin typeface="Times New Roman" panose="02020603050405020304" pitchFamily="18" charset="0"/>
                <a:ea typeface="楷体_GB2312"/>
                <a:cs typeface="Times New Roman" panose="02020603050405020304" pitchFamily="18" charset="0"/>
              </a:rPr>
              <a:t>，</a:t>
            </a:r>
            <a:r>
              <a:rPr kumimoji="1" lang="en-US" altLang="zh-CN" sz="2500" b="1" i="1" dirty="0">
                <a:solidFill>
                  <a:srgbClr val="FF0000"/>
                </a:solidFill>
                <a:latin typeface="Times New Roman" panose="02020603050405020304" pitchFamily="18" charset="0"/>
                <a:ea typeface="楷体_GB2312"/>
                <a:cs typeface="Times New Roman" panose="02020603050405020304" pitchFamily="18" charset="0"/>
              </a:rPr>
              <a:t>ε</a:t>
            </a:r>
            <a:endParaRPr lang="zh-CN" altLang="en-US" sz="2500" b="1" dirty="0">
              <a:ea typeface="楷体_GB2312"/>
              <a:cs typeface="Times New Roman" panose="02020603050405020304" pitchFamily="18" charset="0"/>
            </a:endParaRPr>
          </a:p>
        </p:txBody>
      </p:sp>
      <p:sp>
        <p:nvSpPr>
          <p:cNvPr id="14" name="矩形 13">
            <a:extLst>
              <a:ext uri="{FF2B5EF4-FFF2-40B4-BE49-F238E27FC236}">
                <a16:creationId xmlns:a16="http://schemas.microsoft.com/office/drawing/2014/main" id="{8A7B71C9-DEDA-4B09-BEE7-6C9799C9CA60}"/>
              </a:ext>
            </a:extLst>
          </p:cNvPr>
          <p:cNvSpPr>
            <a:spLocks noChangeArrowheads="1"/>
          </p:cNvSpPr>
          <p:nvPr/>
        </p:nvSpPr>
        <p:spPr bwMode="auto">
          <a:xfrm>
            <a:off x="6022975" y="3949700"/>
            <a:ext cx="4254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500" b="1">
                <a:solidFill>
                  <a:srgbClr val="FF0000"/>
                </a:solidFill>
                <a:latin typeface="Times New Roman" panose="02020603050405020304" pitchFamily="18" charset="0"/>
                <a:ea typeface="楷体_GB2312"/>
                <a:cs typeface="Times New Roman" panose="02020603050405020304" pitchFamily="18" charset="0"/>
              </a:rPr>
              <a:t>*</a:t>
            </a:r>
            <a:r>
              <a:rPr kumimoji="1" lang="en-US" altLang="zh-CN" sz="2500" b="1">
                <a:solidFill>
                  <a:srgbClr val="073E87"/>
                </a:solidFill>
                <a:latin typeface="Times New Roman" panose="02020603050405020304" pitchFamily="18" charset="0"/>
                <a:ea typeface="楷体_GB2312"/>
                <a:cs typeface="Times New Roman" panose="02020603050405020304" pitchFamily="18" charset="0"/>
              </a:rPr>
              <a:t> </a:t>
            </a:r>
            <a:endParaRPr lang="zh-CN" altLang="en-US" sz="2500" b="1">
              <a:ea typeface="楷体_GB2312"/>
              <a:cs typeface="Times New Roman" panose="02020603050405020304" pitchFamily="18" charset="0"/>
            </a:endParaRPr>
          </a:p>
        </p:txBody>
      </p:sp>
      <p:sp>
        <p:nvSpPr>
          <p:cNvPr id="15" name="矩形 14">
            <a:extLst>
              <a:ext uri="{FF2B5EF4-FFF2-40B4-BE49-F238E27FC236}">
                <a16:creationId xmlns:a16="http://schemas.microsoft.com/office/drawing/2014/main" id="{57C4A9EB-8D80-48E1-96D9-FC890CD377BE}"/>
              </a:ext>
            </a:extLst>
          </p:cNvPr>
          <p:cNvSpPr>
            <a:spLocks noChangeArrowheads="1"/>
          </p:cNvSpPr>
          <p:nvPr/>
        </p:nvSpPr>
        <p:spPr bwMode="auto">
          <a:xfrm>
            <a:off x="6343651" y="3878263"/>
            <a:ext cx="74458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zh-CN" altLang="en-US" sz="2500" b="1" i="1" dirty="0">
                <a:solidFill>
                  <a:srgbClr val="FF0000"/>
                </a:solidFill>
                <a:latin typeface="Times New Roman" panose="02020603050405020304" pitchFamily="18" charset="0"/>
                <a:ea typeface="楷体_GB2312"/>
                <a:cs typeface="Times New Roman" panose="02020603050405020304" pitchFamily="18" charset="0"/>
              </a:rPr>
              <a:t>，</a:t>
            </a:r>
            <a:r>
              <a:rPr kumimoji="1" lang="en-US" altLang="zh-CN" sz="2500" b="1" i="1" dirty="0">
                <a:solidFill>
                  <a:srgbClr val="FF0000"/>
                </a:solidFill>
                <a:latin typeface="Times New Roman" panose="02020603050405020304" pitchFamily="18" charset="0"/>
                <a:ea typeface="楷体_GB2312"/>
                <a:cs typeface="Times New Roman" panose="02020603050405020304" pitchFamily="18" charset="0"/>
              </a:rPr>
              <a:t>ε</a:t>
            </a:r>
            <a:r>
              <a:rPr kumimoji="1" lang="en-US" altLang="zh-CN" sz="2500" b="1" dirty="0">
                <a:solidFill>
                  <a:srgbClr val="FF0000"/>
                </a:solidFill>
                <a:latin typeface="Times New Roman" panose="02020603050405020304" pitchFamily="18" charset="0"/>
                <a:ea typeface="楷体_GB2312"/>
                <a:cs typeface="Times New Roman" panose="02020603050405020304" pitchFamily="18" charset="0"/>
              </a:rPr>
              <a:t> </a:t>
            </a:r>
            <a:endParaRPr lang="zh-CN" altLang="en-US" sz="2500" b="1" dirty="0">
              <a:ea typeface="楷体_GB2312"/>
              <a:cs typeface="Times New Roman" panose="02020603050405020304" pitchFamily="18" charset="0"/>
            </a:endParaRPr>
          </a:p>
        </p:txBody>
      </p:sp>
      <p:sp>
        <p:nvSpPr>
          <p:cNvPr id="16" name="矩形 15">
            <a:extLst>
              <a:ext uri="{FF2B5EF4-FFF2-40B4-BE49-F238E27FC236}">
                <a16:creationId xmlns:a16="http://schemas.microsoft.com/office/drawing/2014/main" id="{015C57F2-522D-4B9C-9433-FBF1EAFA6D31}"/>
              </a:ext>
            </a:extLst>
          </p:cNvPr>
          <p:cNvSpPr>
            <a:spLocks noChangeArrowheads="1"/>
          </p:cNvSpPr>
          <p:nvPr/>
        </p:nvSpPr>
        <p:spPr bwMode="auto">
          <a:xfrm>
            <a:off x="5967413" y="3446463"/>
            <a:ext cx="112082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500" b="1" dirty="0">
                <a:solidFill>
                  <a:srgbClr val="FF0000"/>
                </a:solidFill>
                <a:latin typeface="Times New Roman" panose="02020603050405020304" pitchFamily="18" charset="0"/>
                <a:ea typeface="楷体_GB2312"/>
                <a:cs typeface="Times New Roman" panose="02020603050405020304" pitchFamily="18" charset="0"/>
              </a:rPr>
              <a:t>(  </a:t>
            </a:r>
            <a:r>
              <a:rPr kumimoji="1" lang="zh-CN" altLang="en-US" sz="2500" b="1" dirty="0">
                <a:solidFill>
                  <a:srgbClr val="FF0000"/>
                </a:solidFill>
                <a:latin typeface="Times New Roman" panose="02020603050405020304" pitchFamily="18" charset="0"/>
                <a:ea typeface="楷体_GB2312"/>
                <a:cs typeface="Times New Roman" panose="02020603050405020304" pitchFamily="18" charset="0"/>
              </a:rPr>
              <a:t>，</a:t>
            </a:r>
            <a:r>
              <a:rPr kumimoji="1" lang="en-US" altLang="zh-CN" sz="2500" b="1" dirty="0">
                <a:solidFill>
                  <a:srgbClr val="FF0000"/>
                </a:solidFill>
                <a:latin typeface="Times New Roman" panose="02020603050405020304" pitchFamily="18" charset="0"/>
                <a:ea typeface="楷体_GB2312"/>
                <a:cs typeface="Times New Roman" panose="02020603050405020304" pitchFamily="18" charset="0"/>
              </a:rPr>
              <a:t>id </a:t>
            </a:r>
            <a:endParaRPr lang="zh-CN" altLang="en-US" sz="2500" b="1" dirty="0">
              <a:ea typeface="楷体_GB2312"/>
              <a:cs typeface="Times New Roman" panose="02020603050405020304" pitchFamily="18" charset="0"/>
            </a:endParaRPr>
          </a:p>
        </p:txBody>
      </p:sp>
      <p:sp>
        <p:nvSpPr>
          <p:cNvPr id="17" name="矩形 16">
            <a:extLst>
              <a:ext uri="{FF2B5EF4-FFF2-40B4-BE49-F238E27FC236}">
                <a16:creationId xmlns:a16="http://schemas.microsoft.com/office/drawing/2014/main" id="{E640F1F9-DDDB-4831-B14C-B449D68DF757}"/>
              </a:ext>
            </a:extLst>
          </p:cNvPr>
          <p:cNvSpPr>
            <a:spLocks noChangeArrowheads="1"/>
          </p:cNvSpPr>
          <p:nvPr/>
        </p:nvSpPr>
        <p:spPr bwMode="auto">
          <a:xfrm>
            <a:off x="5967413" y="4381500"/>
            <a:ext cx="112082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500" b="1" dirty="0">
                <a:solidFill>
                  <a:srgbClr val="FF0000"/>
                </a:solidFill>
                <a:latin typeface="Times New Roman" panose="02020603050405020304" pitchFamily="18" charset="0"/>
                <a:ea typeface="楷体_GB2312"/>
                <a:cs typeface="Times New Roman" panose="02020603050405020304" pitchFamily="18" charset="0"/>
              </a:rPr>
              <a:t>(</a:t>
            </a:r>
            <a:r>
              <a:rPr kumimoji="1" lang="en-US" altLang="zh-CN" sz="2500" b="1" dirty="0">
                <a:solidFill>
                  <a:srgbClr val="073E87"/>
                </a:solidFill>
                <a:latin typeface="Times New Roman" panose="02020603050405020304" pitchFamily="18" charset="0"/>
                <a:ea typeface="楷体_GB2312"/>
                <a:cs typeface="Times New Roman" panose="02020603050405020304" pitchFamily="18" charset="0"/>
              </a:rPr>
              <a:t> </a:t>
            </a:r>
            <a:r>
              <a:rPr kumimoji="1" lang="en-US" altLang="zh-CN" sz="2500" b="1" dirty="0">
                <a:solidFill>
                  <a:srgbClr val="FF0000"/>
                </a:solidFill>
                <a:latin typeface="Times New Roman" panose="02020603050405020304" pitchFamily="18" charset="0"/>
                <a:ea typeface="楷体_GB2312"/>
                <a:cs typeface="Times New Roman" panose="02020603050405020304" pitchFamily="18" charset="0"/>
              </a:rPr>
              <a:t> </a:t>
            </a:r>
            <a:r>
              <a:rPr kumimoji="1" lang="zh-CN" altLang="en-US" sz="2500" b="1" dirty="0">
                <a:solidFill>
                  <a:srgbClr val="FF0000"/>
                </a:solidFill>
                <a:latin typeface="Times New Roman" panose="02020603050405020304" pitchFamily="18" charset="0"/>
                <a:ea typeface="楷体_GB2312"/>
                <a:cs typeface="Times New Roman" panose="02020603050405020304" pitchFamily="18" charset="0"/>
              </a:rPr>
              <a:t>，</a:t>
            </a:r>
            <a:r>
              <a:rPr kumimoji="1" lang="en-US" altLang="zh-CN" sz="2500" b="1" dirty="0">
                <a:solidFill>
                  <a:srgbClr val="FF0000"/>
                </a:solidFill>
                <a:latin typeface="Times New Roman" panose="02020603050405020304" pitchFamily="18" charset="0"/>
                <a:ea typeface="楷体_GB2312"/>
                <a:cs typeface="Times New Roman" panose="02020603050405020304" pitchFamily="18" charset="0"/>
              </a:rPr>
              <a:t>id</a:t>
            </a:r>
            <a:r>
              <a:rPr kumimoji="1" lang="en-US" altLang="zh-CN" sz="2500" b="1" dirty="0">
                <a:solidFill>
                  <a:srgbClr val="073E87"/>
                </a:solidFill>
                <a:latin typeface="Times New Roman" panose="02020603050405020304" pitchFamily="18" charset="0"/>
                <a:ea typeface="楷体_GB2312"/>
                <a:cs typeface="Times New Roman" panose="02020603050405020304" pitchFamily="18" charset="0"/>
              </a:rPr>
              <a:t> </a:t>
            </a:r>
            <a:endParaRPr lang="zh-CN" altLang="en-US" sz="2500" b="1" dirty="0">
              <a:ea typeface="楷体_GB2312"/>
              <a:cs typeface="Times New Roman" panose="02020603050405020304" pitchFamily="18" charset="0"/>
            </a:endParaRPr>
          </a:p>
        </p:txBody>
      </p:sp>
      <p:sp>
        <p:nvSpPr>
          <p:cNvPr id="18" name="矩形 17">
            <a:extLst>
              <a:ext uri="{FF2B5EF4-FFF2-40B4-BE49-F238E27FC236}">
                <a16:creationId xmlns:a16="http://schemas.microsoft.com/office/drawing/2014/main" id="{8E11A968-CFE0-4110-838C-1548F4A6A469}"/>
              </a:ext>
            </a:extLst>
          </p:cNvPr>
          <p:cNvSpPr>
            <a:spLocks noChangeArrowheads="1"/>
          </p:cNvSpPr>
          <p:nvPr/>
        </p:nvSpPr>
        <p:spPr bwMode="auto">
          <a:xfrm>
            <a:off x="5967413" y="2543175"/>
            <a:ext cx="112082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500" b="1" dirty="0">
                <a:solidFill>
                  <a:srgbClr val="FF0000"/>
                </a:solidFill>
                <a:latin typeface="Times New Roman" panose="02020603050405020304" pitchFamily="18" charset="0"/>
                <a:ea typeface="楷体_GB2312"/>
                <a:cs typeface="Times New Roman" panose="02020603050405020304" pitchFamily="18" charset="0"/>
              </a:rPr>
              <a:t>(  </a:t>
            </a:r>
            <a:r>
              <a:rPr kumimoji="1" lang="zh-CN" altLang="en-US" sz="2500" b="1" dirty="0">
                <a:solidFill>
                  <a:srgbClr val="FF0000"/>
                </a:solidFill>
                <a:latin typeface="Times New Roman" panose="02020603050405020304" pitchFamily="18" charset="0"/>
                <a:ea typeface="楷体_GB2312"/>
                <a:cs typeface="Times New Roman" panose="02020603050405020304" pitchFamily="18" charset="0"/>
              </a:rPr>
              <a:t>，</a:t>
            </a:r>
            <a:r>
              <a:rPr kumimoji="1" lang="en-US" altLang="zh-CN" sz="2500" b="1" dirty="0">
                <a:solidFill>
                  <a:srgbClr val="FF0000"/>
                </a:solidFill>
                <a:latin typeface="Times New Roman" panose="02020603050405020304" pitchFamily="18" charset="0"/>
                <a:ea typeface="楷体_GB2312"/>
                <a:cs typeface="Times New Roman" panose="02020603050405020304" pitchFamily="18" charset="0"/>
              </a:rPr>
              <a:t>id</a:t>
            </a:r>
            <a:r>
              <a:rPr kumimoji="1" lang="en-US" altLang="zh-CN" sz="2500" dirty="0">
                <a:solidFill>
                  <a:srgbClr val="FF0000"/>
                </a:solidFill>
                <a:latin typeface="Times New Roman" panose="02020603050405020304" pitchFamily="18" charset="0"/>
                <a:ea typeface="楷体_GB2312"/>
                <a:cs typeface="Times New Roman" panose="02020603050405020304" pitchFamily="18" charset="0"/>
              </a:rPr>
              <a:t> </a:t>
            </a:r>
            <a:endParaRPr lang="zh-CN" altLang="en-US" sz="2500" dirty="0">
              <a:ea typeface="楷体_GB231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8D7C77D9-225A-4532-B2D7-7F02D80A7921}"/>
                  </a:ext>
                </a:extLst>
              </p:cNvPr>
              <p:cNvSpPr/>
              <p:nvPr/>
            </p:nvSpPr>
            <p:spPr>
              <a:xfrm>
                <a:off x="142875" y="990347"/>
                <a:ext cx="8858250" cy="938719"/>
              </a:xfrm>
              <a:prstGeom prst="rect">
                <a:avLst/>
              </a:prstGeom>
              <a:solidFill>
                <a:schemeClr val="accent5">
                  <a:lumMod val="60000"/>
                  <a:lumOff val="40000"/>
                </a:schemeClr>
              </a:solidFill>
              <a:ln>
                <a:solidFill>
                  <a:schemeClr val="tx1"/>
                </a:solidFill>
              </a:ln>
            </p:spPr>
            <p:txBody>
              <a:bodyPr anchor="ctr">
                <a:spAutoFit/>
              </a:bodyPr>
              <a:lstStyle>
                <a:lvl1pPr marL="342900" indent="-342900">
                  <a:defRPr>
                    <a:solidFill>
                      <a:schemeClr val="tx1"/>
                    </a:solidFill>
                    <a:latin typeface="Tahoma" panose="020B0604030504040204" pitchFamily="34" charset="0"/>
                    <a:ea typeface="宋体" panose="02010600030101010101" pitchFamily="2" charset="-122"/>
                  </a:defRPr>
                </a:lvl1pPr>
                <a:lvl2pPr marL="576263" indent="-2730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lvl="1" eaLnBrk="1" hangingPunct="1">
                  <a:spcBef>
                    <a:spcPct val="20000"/>
                  </a:spcBef>
                  <a:buSzPct val="100000"/>
                  <a:buFont typeface="Wingdings" pitchFamily="2" charset="2"/>
                  <a:buChar char="Ø"/>
                  <a:defRPr/>
                </a:pPr>
                <a:r>
                  <a:rPr lang="en-US" altLang="zh-CN" sz="2500" b="1" i="1" dirty="0">
                    <a:latin typeface="Times New Roman" panose="02020603050405020304" pitchFamily="18" charset="0"/>
                    <a:ea typeface="华文楷体" panose="02010600040101010101" pitchFamily="2" charset="-122"/>
                    <a:cs typeface="Times New Roman" panose="02020603050405020304" pitchFamily="18" charset="0"/>
                  </a:rPr>
                  <a:t>FIRST </a:t>
                </a:r>
                <a:r>
                  <a:rPr lang="en-US" altLang="zh-CN" sz="25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500" b="1" i="1" dirty="0">
                    <a:latin typeface="Times New Roman" panose="02020603050405020304" pitchFamily="18" charset="0"/>
                    <a:ea typeface="华文楷体" panose="02010600040101010101" pitchFamily="2" charset="-122"/>
                    <a:cs typeface="Times New Roman" panose="02020603050405020304" pitchFamily="18" charset="0"/>
                  </a:rPr>
                  <a:t>X </a:t>
                </a:r>
                <a:r>
                  <a:rPr lang="en-US" altLang="zh-CN" sz="2500" b="1"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500" b="1" spc="-300" dirty="0">
                    <a:latin typeface="Times New Roman" panose="02020603050405020304" pitchFamily="18" charset="0"/>
                    <a:ea typeface="华文楷体" panose="02010600040101010101" pitchFamily="2" charset="-122"/>
                    <a:cs typeface="Times New Roman" panose="02020603050405020304" pitchFamily="18" charset="0"/>
                  </a:rPr>
                  <a:t>：可</a:t>
                </a:r>
                <a:r>
                  <a:rPr lang="zh-CN" altLang="en-US" sz="2500" b="1" dirty="0">
                    <a:latin typeface="Times New Roman" panose="02020603050405020304" pitchFamily="18" charset="0"/>
                    <a:ea typeface="华文楷体" panose="02010600040101010101" pitchFamily="2" charset="-122"/>
                    <a:cs typeface="Times New Roman" panose="02020603050405020304" pitchFamily="18" charset="0"/>
                  </a:rPr>
                  <a:t>以从</a:t>
                </a:r>
                <a:r>
                  <a:rPr lang="en-US" altLang="zh-CN" sz="2500" b="1" i="1" dirty="0">
                    <a:latin typeface="Times New Roman" panose="02020603050405020304" pitchFamily="18" charset="0"/>
                    <a:ea typeface="华文楷体" panose="02010600040101010101" pitchFamily="2" charset="-122"/>
                    <a:cs typeface="Times New Roman" panose="02020603050405020304" pitchFamily="18" charset="0"/>
                  </a:rPr>
                  <a:t>X</a:t>
                </a:r>
                <a:r>
                  <a:rPr lang="zh-CN" altLang="en-US" sz="2500" b="1" dirty="0">
                    <a:latin typeface="Times New Roman" panose="02020603050405020304" pitchFamily="18" charset="0"/>
                    <a:ea typeface="华文楷体" panose="02010600040101010101" pitchFamily="2" charset="-122"/>
                    <a:cs typeface="Times New Roman" panose="02020603050405020304" pitchFamily="18" charset="0"/>
                  </a:rPr>
                  <a:t>推导出的所有</a:t>
                </a:r>
                <a:r>
                  <a:rPr lang="zh-CN" altLang="en-US" sz="25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串首终结符</a:t>
                </a:r>
                <a:r>
                  <a:rPr lang="zh-CN" altLang="en-US" sz="2500" b="1" dirty="0">
                    <a:latin typeface="Times New Roman" panose="02020603050405020304" pitchFamily="18" charset="0"/>
                    <a:ea typeface="华文楷体" panose="02010600040101010101" pitchFamily="2" charset="-122"/>
                    <a:cs typeface="Times New Roman" panose="02020603050405020304" pitchFamily="18" charset="0"/>
                  </a:rPr>
                  <a:t>构成的集合</a:t>
                </a:r>
                <a:endParaRPr lang="en-US" altLang="zh-CN" sz="2500" b="1" dirty="0">
                  <a:latin typeface="Times New Roman" panose="02020603050405020304" pitchFamily="18" charset="0"/>
                  <a:ea typeface="楷体_GB2312"/>
                  <a:cs typeface="Times New Roman" panose="02020603050405020304" pitchFamily="18" charset="0"/>
                </a:endParaRPr>
              </a:p>
              <a:p>
                <a:pPr lvl="1" eaLnBrk="1" hangingPunct="1">
                  <a:spcBef>
                    <a:spcPct val="20000"/>
                  </a:spcBef>
                  <a:buSzPct val="100000"/>
                  <a:buFont typeface="Wingdings" pitchFamily="2" charset="2"/>
                  <a:buChar char="Ø"/>
                  <a:defRPr/>
                </a:pPr>
                <a:r>
                  <a:rPr lang="zh-CN" altLang="en-US" sz="2500" b="1" dirty="0">
                    <a:latin typeface="楷体" panose="02010609060101010101" pitchFamily="49" charset="-122"/>
                    <a:ea typeface="华文楷体" panose="02010600040101010101" pitchFamily="2" charset="-122"/>
                    <a:cs typeface="Times New Roman" panose="02020603050405020304" pitchFamily="18" charset="0"/>
                  </a:rPr>
                  <a:t>如果</a:t>
                </a:r>
                <a:r>
                  <a:rPr lang="en-US" altLang="zh-CN" sz="2500" b="1" dirty="0">
                    <a:latin typeface="Times New Roman" panose="02020603050405020304" pitchFamily="18" charset="0"/>
                    <a:ea typeface="楷体_GB2312"/>
                    <a:cs typeface="Times New Roman" panose="02020603050405020304" pitchFamily="18" charset="0"/>
                  </a:rPr>
                  <a:t> </a:t>
                </a:r>
                <a:r>
                  <a:rPr lang="en-US" altLang="zh-CN" sz="2500" b="1" i="1" dirty="0">
                    <a:latin typeface="Times New Roman" panose="02020603050405020304" pitchFamily="18" charset="0"/>
                    <a:ea typeface="楷体_GB2312"/>
                    <a:cs typeface="Times New Roman" panose="02020603050405020304" pitchFamily="18" charset="0"/>
                  </a:rPr>
                  <a:t>X </a:t>
                </a:r>
                <a:r>
                  <a:rPr lang="en-US" altLang="zh-CN" sz="2500" b="1" dirty="0">
                    <a:latin typeface="Times New Roman" panose="02020603050405020304" pitchFamily="18" charset="0"/>
                    <a:ea typeface="楷体_GB2312"/>
                    <a:cs typeface="Times New Roman" panose="02020603050405020304" pitchFamily="18" charset="0"/>
                    <a:sym typeface="Symbol" panose="05050102010706020507" pitchFamily="18" charset="2"/>
                  </a:rPr>
                  <a:t></a:t>
                </a:r>
                <a:r>
                  <a:rPr lang="en-US" altLang="zh-CN" sz="2500" b="1" dirty="0">
                    <a:latin typeface="Times New Roman" panose="02020603050405020304" pitchFamily="18" charset="0"/>
                    <a:ea typeface="楷体_GB2312"/>
                    <a:cs typeface="Times New Roman" panose="02020603050405020304" pitchFamily="18" charset="0"/>
                  </a:rPr>
                  <a:t> </a:t>
                </a:r>
                <a:r>
                  <a:rPr lang="en-US" altLang="zh-CN" sz="2500" b="1" i="1" dirty="0">
                    <a:latin typeface="Times New Roman" panose="02020603050405020304" pitchFamily="18" charset="0"/>
                    <a:ea typeface="楷体_GB2312"/>
                    <a:cs typeface="Times New Roman" panose="02020603050405020304" pitchFamily="18" charset="0"/>
                  </a:rPr>
                  <a:t>ε</a:t>
                </a:r>
                <a:r>
                  <a:rPr lang="zh-CN" altLang="en-US" sz="2500" b="1" dirty="0">
                    <a:latin typeface="Times New Roman" panose="02020603050405020304" pitchFamily="18" charset="0"/>
                    <a:ea typeface="楷体_GB2312"/>
                    <a:cs typeface="Times New Roman" panose="02020603050405020304" pitchFamily="18" charset="0"/>
                  </a:rPr>
                  <a:t>，</a:t>
                </a:r>
                <a:r>
                  <a:rPr lang="zh-CN" altLang="en-US" sz="2500" b="1" dirty="0">
                    <a:latin typeface="楷体" panose="02010609060101010101" pitchFamily="49" charset="-122"/>
                    <a:ea typeface="华文楷体" panose="02010600040101010101" pitchFamily="2" charset="-122"/>
                    <a:cs typeface="Times New Roman" panose="02020603050405020304" pitchFamily="18" charset="0"/>
                  </a:rPr>
                  <a:t>那么</a:t>
                </a:r>
                <a:r>
                  <a:rPr lang="en-US" altLang="zh-CN" sz="2500" b="1" dirty="0">
                    <a:latin typeface="Times New Roman" panose="02020603050405020304" pitchFamily="18" charset="0"/>
                    <a:ea typeface="楷体_GB2312"/>
                    <a:cs typeface="Times New Roman" panose="02020603050405020304" pitchFamily="18" charset="0"/>
                  </a:rPr>
                  <a:t> </a:t>
                </a:r>
                <a:r>
                  <a:rPr lang="en-US" altLang="zh-CN" sz="2500" b="1" i="1" dirty="0">
                    <a:latin typeface="Times New Roman" panose="02020603050405020304" pitchFamily="18" charset="0"/>
                    <a:ea typeface="楷体_GB2312"/>
                    <a:cs typeface="Times New Roman" panose="02020603050405020304" pitchFamily="18" charset="0"/>
                  </a:rPr>
                  <a:t>FIRST</a:t>
                </a:r>
                <a:r>
                  <a:rPr lang="en-US" altLang="zh-CN" sz="2500" b="1" dirty="0">
                    <a:latin typeface="Times New Roman" panose="02020603050405020304" pitchFamily="18" charset="0"/>
                    <a:ea typeface="楷体_GB2312"/>
                    <a:cs typeface="Times New Roman" panose="02020603050405020304" pitchFamily="18" charset="0"/>
                  </a:rPr>
                  <a:t>(</a:t>
                </a:r>
                <a:r>
                  <a:rPr lang="en-US" altLang="zh-CN" sz="2500" b="1" i="1"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500" b="1" dirty="0">
                    <a:latin typeface="Times New Roman" panose="02020603050405020304" pitchFamily="18" charset="0"/>
                    <a:ea typeface="楷体_GB2312"/>
                    <a:cs typeface="Times New Roman" panose="02020603050405020304" pitchFamily="18" charset="0"/>
                  </a:rPr>
                  <a:t>)</a:t>
                </a:r>
                <a:r>
                  <a:rPr lang="en-US" altLang="zh-CN" sz="2500" b="1" i="1" dirty="0">
                    <a:latin typeface="Times New Roman" panose="02020603050405020304" pitchFamily="18" charset="0"/>
                    <a:ea typeface="楷体_GB2312"/>
                    <a:cs typeface="Times New Roman" panose="02020603050405020304" pitchFamily="18" charset="0"/>
                  </a:rPr>
                  <a:t> = FIRST</a:t>
                </a:r>
                <a:r>
                  <a:rPr lang="en-US" altLang="zh-CN" sz="2500" b="1" dirty="0">
                    <a:latin typeface="Times New Roman" panose="02020603050405020304" pitchFamily="18" charset="0"/>
                    <a:ea typeface="楷体_GB2312"/>
                    <a:cs typeface="Times New Roman" panose="02020603050405020304" pitchFamily="18" charset="0"/>
                  </a:rPr>
                  <a:t>(</a:t>
                </a:r>
                <a:r>
                  <a:rPr lang="en-US" altLang="zh-CN" sz="2500" b="1" i="1"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500" b="1" dirty="0">
                    <a:latin typeface="Times New Roman" panose="02020603050405020304" pitchFamily="18" charset="0"/>
                    <a:ea typeface="楷体_GB2312"/>
                    <a:cs typeface="Times New Roman" panose="02020603050405020304" pitchFamily="18" charset="0"/>
                  </a:rPr>
                  <a:t>)</a:t>
                </a:r>
                <a:r>
                  <a:rPr lang="en-US" altLang="zh-CN" sz="2500" b="1" i="1" dirty="0">
                    <a:latin typeface="Times New Roman" panose="02020603050405020304" pitchFamily="18" charset="0"/>
                    <a:ea typeface="楷体_GB2312"/>
                    <a:cs typeface="Times New Roman" panose="02020603050405020304" pitchFamily="18" charset="0"/>
                  </a:rPr>
                  <a:t> </a:t>
                </a:r>
                <a14:m>
                  <m:oMath xmlns:m="http://schemas.openxmlformats.org/officeDocument/2006/math">
                    <m:r>
                      <a:rPr lang="en-US" altLang="zh-CN" sz="2500" b="1"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500" b="1" dirty="0">
                    <a:latin typeface="Times New Roman" panose="02020603050405020304" pitchFamily="18" charset="0"/>
                    <a:ea typeface="楷体_GB2312"/>
                    <a:cs typeface="Times New Roman" panose="02020603050405020304" pitchFamily="18" charset="0"/>
                  </a:rPr>
                  <a:t>{ </a:t>
                </a:r>
                <a:r>
                  <a:rPr lang="en-US" altLang="zh-CN" sz="2500" b="1" i="1" dirty="0">
                    <a:latin typeface="Times New Roman" panose="02020603050405020304" pitchFamily="18" charset="0"/>
                    <a:ea typeface="楷体_GB2312"/>
                    <a:cs typeface="Times New Roman" panose="02020603050405020304" pitchFamily="18" charset="0"/>
                  </a:rPr>
                  <a:t>ε </a:t>
                </a:r>
                <a:r>
                  <a:rPr lang="en-US" altLang="zh-CN" sz="2500" b="1" dirty="0">
                    <a:latin typeface="Times New Roman" panose="02020603050405020304" pitchFamily="18" charset="0"/>
                    <a:ea typeface="楷体_GB2312"/>
                    <a:cs typeface="Times New Roman" panose="02020603050405020304" pitchFamily="18" charset="0"/>
                  </a:rPr>
                  <a:t>}</a:t>
                </a:r>
                <a:endParaRPr lang="zh-CN" altLang="en-US" sz="2500" b="1" dirty="0">
                  <a:latin typeface="Times New Roman" panose="02020603050405020304" pitchFamily="18" charset="0"/>
                  <a:ea typeface="楷体_GB2312"/>
                  <a:cs typeface="Times New Roman" panose="02020603050405020304" pitchFamily="18" charset="0"/>
                </a:endParaRPr>
              </a:p>
            </p:txBody>
          </p:sp>
        </mc:Choice>
        <mc:Fallback xmlns="">
          <p:sp>
            <p:nvSpPr>
              <p:cNvPr id="4" name="矩形 3">
                <a:extLst>
                  <a:ext uri="{FF2B5EF4-FFF2-40B4-BE49-F238E27FC236}">
                    <a16:creationId xmlns:a16="http://schemas.microsoft.com/office/drawing/2014/main" id="{8D7C77D9-225A-4532-B2D7-7F02D80A7921}"/>
                  </a:ext>
                </a:extLst>
              </p:cNvPr>
              <p:cNvSpPr>
                <a:spLocks noRot="1" noChangeAspect="1" noMove="1" noResize="1" noEditPoints="1" noAdjustHandles="1" noChangeArrowheads="1" noChangeShapeType="1" noTextEdit="1"/>
              </p:cNvSpPr>
              <p:nvPr/>
            </p:nvSpPr>
            <p:spPr>
              <a:xfrm>
                <a:off x="142875" y="990347"/>
                <a:ext cx="8858250" cy="938719"/>
              </a:xfrm>
              <a:prstGeom prst="rect">
                <a:avLst/>
              </a:prstGeom>
              <a:blipFill>
                <a:blip r:embed="rId3"/>
                <a:stretch>
                  <a:fillRect t="-4487" r="-893" b="-15385"/>
                </a:stretch>
              </a:blipFill>
              <a:ln>
                <a:solidFill>
                  <a:schemeClr val="tx1"/>
                </a:solidFill>
              </a:ln>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id="{39092A5E-C514-41AB-BF56-5814E7BF77AB}"/>
              </a:ext>
            </a:extLst>
          </p:cNvPr>
          <p:cNvSpPr>
            <a:spLocks noGrp="1"/>
          </p:cNvSpPr>
          <p:nvPr>
            <p:ph type="sldNum" sz="quarter" idx="12"/>
          </p:nvPr>
        </p:nvSpPr>
        <p:spPr/>
        <p:txBody>
          <a:bodyPr/>
          <a:lstStyle/>
          <a:p>
            <a:pPr>
              <a:defRPr/>
            </a:pPr>
            <a:fld id="{EA567855-7F13-4FC5-AD61-2B82F6443E16}" type="slidenum">
              <a:rPr lang="zh-CN" altLang="en-US" smtClean="0"/>
              <a:pPr>
                <a:defRPr/>
              </a:pPr>
              <a:t>39</a:t>
            </a:fld>
            <a:endParaRPr lang="en-US" altLang="zh-CN"/>
          </a:p>
        </p:txBody>
      </p:sp>
      <p:sp>
        <p:nvSpPr>
          <p:cNvPr id="20" name="矩形 19">
            <a:extLst>
              <a:ext uri="{FF2B5EF4-FFF2-40B4-BE49-F238E27FC236}">
                <a16:creationId xmlns:a16="http://schemas.microsoft.com/office/drawing/2014/main" id="{C7B56EEB-902C-49FB-9CE5-4498BB022E1D}"/>
              </a:ext>
            </a:extLst>
          </p:cNvPr>
          <p:cNvSpPr/>
          <p:nvPr/>
        </p:nvSpPr>
        <p:spPr>
          <a:xfrm>
            <a:off x="1788566" y="1419622"/>
            <a:ext cx="316112" cy="461665"/>
          </a:xfrm>
          <a:prstGeom prst="rect">
            <a:avLst/>
          </a:prstGeom>
        </p:spPr>
        <p:txBody>
          <a:bodyPr wrap="none">
            <a:spAutoFit/>
          </a:bodyPr>
          <a:lstStyle/>
          <a:p>
            <a:r>
              <a:rPr lang="en-US" altLang="zh-CN" sz="2400" b="1" baseline="30000" dirty="0">
                <a:ea typeface="楷体_GB2312"/>
                <a:cs typeface="楷体_GB2312"/>
              </a:rPr>
              <a:t>*</a:t>
            </a:r>
            <a:endParaRPr lang="zh-CN" altLang="en-US" sz="2400" dirty="0"/>
          </a:p>
        </p:txBody>
      </p:sp>
      <p:sp>
        <p:nvSpPr>
          <p:cNvPr id="2" name="矩形 1">
            <a:extLst>
              <a:ext uri="{FF2B5EF4-FFF2-40B4-BE49-F238E27FC236}">
                <a16:creationId xmlns:a16="http://schemas.microsoft.com/office/drawing/2014/main" id="{537B9AE0-BFB3-403D-9BF3-F83D134F3B62}"/>
              </a:ext>
            </a:extLst>
          </p:cNvPr>
          <p:cNvSpPr/>
          <p:nvPr/>
        </p:nvSpPr>
        <p:spPr>
          <a:xfrm>
            <a:off x="1916611" y="2063751"/>
            <a:ext cx="5609228" cy="369332"/>
          </a:xfrm>
          <a:prstGeom prst="rect">
            <a:avLst/>
          </a:prstGeom>
          <a:solidFill>
            <a:schemeClr val="accent5">
              <a:lumMod val="20000"/>
              <a:lumOff val="80000"/>
            </a:schemeClr>
          </a:solidFill>
          <a:ln>
            <a:solidFill>
              <a:schemeClr val="tx1"/>
            </a:solidFill>
          </a:ln>
        </p:spPr>
        <p:txBody>
          <a:bodyPr wrap="none">
            <a:spAutoFit/>
          </a:bodyPr>
          <a:lstStyle/>
          <a:p>
            <a:r>
              <a:rPr lang="zh-CN" altLang="en-US" b="1" dirty="0">
                <a:latin typeface="+mn-ea"/>
                <a:ea typeface="+mn-ea"/>
                <a:cs typeface="Times New Roman" panose="02020603050405020304" pitchFamily="18" charset="0"/>
              </a:rPr>
              <a:t>若非终结符的</a:t>
            </a:r>
            <a:r>
              <a:rPr lang="en-US" altLang="zh-CN" b="1" dirty="0">
                <a:latin typeface="+mn-ea"/>
                <a:ea typeface="+mn-ea"/>
                <a:cs typeface="Times New Roman" panose="02020603050405020304" pitchFamily="18" charset="0"/>
              </a:rPr>
              <a:t>FIRST</a:t>
            </a:r>
            <a:r>
              <a:rPr lang="zh-CN" altLang="en-US" b="1" dirty="0">
                <a:latin typeface="+mn-ea"/>
                <a:ea typeface="+mn-ea"/>
                <a:cs typeface="Times New Roman" panose="02020603050405020304" pitchFamily="18" charset="0"/>
              </a:rPr>
              <a:t>集有相互依赖关系，则要迭代计算</a:t>
            </a:r>
            <a:endParaRPr lang="zh-CN" altLang="en-US" b="1"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down)">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 calcmode="lin" valueType="num">
                                      <p:cBhvr>
                                        <p:cTn id="17" dur="5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10">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10">
                                            <p:txEl>
                                              <p:pRg st="0" end="0"/>
                                            </p:txEl>
                                          </p:spTgt>
                                        </p:tgtEl>
                                      </p:cBhvr>
                                    </p:animEffect>
                                  </p:childTnLst>
                                </p:cTn>
                              </p:par>
                              <p:par>
                                <p:cTn id="20" presetID="53" presetClass="entr" presetSubtype="0" fill="hold" nodeType="withEffect">
                                  <p:stCondLst>
                                    <p:cond delay="0"/>
                                  </p:stCondLst>
                                  <p:childTnLst>
                                    <p:set>
                                      <p:cBhvr>
                                        <p:cTn id="21" dur="1" fill="hold">
                                          <p:stCondLst>
                                            <p:cond delay="0"/>
                                          </p:stCondLst>
                                        </p:cTn>
                                        <p:tgtEl>
                                          <p:spTgt spid="10">
                                            <p:txEl>
                                              <p:pRg st="1" end="1"/>
                                            </p:txEl>
                                          </p:spTgt>
                                        </p:tgtEl>
                                        <p:attrNameLst>
                                          <p:attrName>style.visibility</p:attrName>
                                        </p:attrNameLst>
                                      </p:cBhvr>
                                      <p:to>
                                        <p:strVal val="visible"/>
                                      </p:to>
                                    </p:set>
                                    <p:anim calcmode="lin" valueType="num">
                                      <p:cBhvr>
                                        <p:cTn id="22" dur="5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23" dur="500" fill="hold"/>
                                        <p:tgtEl>
                                          <p:spTgt spid="10">
                                            <p:txEl>
                                              <p:pRg st="1" end="1"/>
                                            </p:txEl>
                                          </p:spTgt>
                                        </p:tgtEl>
                                        <p:attrNameLst>
                                          <p:attrName>ppt_h</p:attrName>
                                        </p:attrNameLst>
                                      </p:cBhvr>
                                      <p:tavLst>
                                        <p:tav tm="0">
                                          <p:val>
                                            <p:fltVal val="0"/>
                                          </p:val>
                                        </p:tav>
                                        <p:tav tm="100000">
                                          <p:val>
                                            <p:strVal val="#ppt_h"/>
                                          </p:val>
                                        </p:tav>
                                      </p:tavLst>
                                    </p:anim>
                                    <p:animEffect transition="in" filter="fade">
                                      <p:cBhvr>
                                        <p:cTn id="24" dur="500"/>
                                        <p:tgtEl>
                                          <p:spTgt spid="10">
                                            <p:txEl>
                                              <p:pRg st="1" end="1"/>
                                            </p:txEl>
                                          </p:spTgt>
                                        </p:tgtEl>
                                      </p:cBhvr>
                                    </p:animEffect>
                                  </p:childTnLst>
                                </p:cTn>
                              </p:par>
                              <p:par>
                                <p:cTn id="25" presetID="53" presetClass="entr" presetSubtype="0" fill="hold" nodeType="with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anim calcmode="lin" valueType="num">
                                      <p:cBhvr>
                                        <p:cTn id="27" dur="500" fill="hold"/>
                                        <p:tgtEl>
                                          <p:spTgt spid="10">
                                            <p:txEl>
                                              <p:pRg st="2" end="2"/>
                                            </p:txEl>
                                          </p:spTgt>
                                        </p:tgtEl>
                                        <p:attrNameLst>
                                          <p:attrName>ppt_w</p:attrName>
                                        </p:attrNameLst>
                                      </p:cBhvr>
                                      <p:tavLst>
                                        <p:tav tm="0">
                                          <p:val>
                                            <p:fltVal val="0"/>
                                          </p:val>
                                        </p:tav>
                                        <p:tav tm="100000">
                                          <p:val>
                                            <p:strVal val="#ppt_w"/>
                                          </p:val>
                                        </p:tav>
                                      </p:tavLst>
                                    </p:anim>
                                    <p:anim calcmode="lin" valueType="num">
                                      <p:cBhvr>
                                        <p:cTn id="28" dur="500" fill="hold"/>
                                        <p:tgtEl>
                                          <p:spTgt spid="10">
                                            <p:txEl>
                                              <p:pRg st="2" end="2"/>
                                            </p:txEl>
                                          </p:spTgt>
                                        </p:tgtEl>
                                        <p:attrNameLst>
                                          <p:attrName>ppt_h</p:attrName>
                                        </p:attrNameLst>
                                      </p:cBhvr>
                                      <p:tavLst>
                                        <p:tav tm="0">
                                          <p:val>
                                            <p:fltVal val="0"/>
                                          </p:val>
                                        </p:tav>
                                        <p:tav tm="100000">
                                          <p:val>
                                            <p:strVal val="#ppt_h"/>
                                          </p:val>
                                        </p:tav>
                                      </p:tavLst>
                                    </p:anim>
                                    <p:animEffect transition="in" filter="fade">
                                      <p:cBhvr>
                                        <p:cTn id="29" dur="500"/>
                                        <p:tgtEl>
                                          <p:spTgt spid="10">
                                            <p:txEl>
                                              <p:pRg st="2" end="2"/>
                                            </p:txEl>
                                          </p:spTgt>
                                        </p:tgtEl>
                                      </p:cBhvr>
                                    </p:animEffect>
                                  </p:childTnLst>
                                </p:cTn>
                              </p:par>
                              <p:par>
                                <p:cTn id="30" presetID="53" presetClass="entr" presetSubtype="0" fill="hold" nodeType="withEffect">
                                  <p:stCondLst>
                                    <p:cond delay="0"/>
                                  </p:stCondLst>
                                  <p:childTnLst>
                                    <p:set>
                                      <p:cBhvr>
                                        <p:cTn id="31" dur="1" fill="hold">
                                          <p:stCondLst>
                                            <p:cond delay="0"/>
                                          </p:stCondLst>
                                        </p:cTn>
                                        <p:tgtEl>
                                          <p:spTgt spid="10">
                                            <p:txEl>
                                              <p:pRg st="3" end="3"/>
                                            </p:txEl>
                                          </p:spTgt>
                                        </p:tgtEl>
                                        <p:attrNameLst>
                                          <p:attrName>style.visibility</p:attrName>
                                        </p:attrNameLst>
                                      </p:cBhvr>
                                      <p:to>
                                        <p:strVal val="visible"/>
                                      </p:to>
                                    </p:set>
                                    <p:anim calcmode="lin" valueType="num">
                                      <p:cBhvr>
                                        <p:cTn id="32" dur="500" fill="hold"/>
                                        <p:tgtEl>
                                          <p:spTgt spid="10">
                                            <p:txEl>
                                              <p:pRg st="3" end="3"/>
                                            </p:txEl>
                                          </p:spTgt>
                                        </p:tgtEl>
                                        <p:attrNameLst>
                                          <p:attrName>ppt_w</p:attrName>
                                        </p:attrNameLst>
                                      </p:cBhvr>
                                      <p:tavLst>
                                        <p:tav tm="0">
                                          <p:val>
                                            <p:fltVal val="0"/>
                                          </p:val>
                                        </p:tav>
                                        <p:tav tm="100000">
                                          <p:val>
                                            <p:strVal val="#ppt_w"/>
                                          </p:val>
                                        </p:tav>
                                      </p:tavLst>
                                    </p:anim>
                                    <p:anim calcmode="lin" valueType="num">
                                      <p:cBhvr>
                                        <p:cTn id="33" dur="500" fill="hold"/>
                                        <p:tgtEl>
                                          <p:spTgt spid="10">
                                            <p:txEl>
                                              <p:pRg st="3" end="3"/>
                                            </p:txEl>
                                          </p:spTgt>
                                        </p:tgtEl>
                                        <p:attrNameLst>
                                          <p:attrName>ppt_h</p:attrName>
                                        </p:attrNameLst>
                                      </p:cBhvr>
                                      <p:tavLst>
                                        <p:tav tm="0">
                                          <p:val>
                                            <p:fltVal val="0"/>
                                          </p:val>
                                        </p:tav>
                                        <p:tav tm="100000">
                                          <p:val>
                                            <p:strVal val="#ppt_h"/>
                                          </p:val>
                                        </p:tav>
                                      </p:tavLst>
                                    </p:anim>
                                    <p:animEffect transition="in" filter="fade">
                                      <p:cBhvr>
                                        <p:cTn id="34" dur="500"/>
                                        <p:tgtEl>
                                          <p:spTgt spid="10">
                                            <p:txEl>
                                              <p:pRg st="3" end="3"/>
                                            </p:txEl>
                                          </p:spTgt>
                                        </p:tgtEl>
                                      </p:cBhvr>
                                    </p:animEffect>
                                  </p:childTnLst>
                                </p:cTn>
                              </p:par>
                              <p:par>
                                <p:cTn id="35" presetID="53" presetClass="entr" presetSubtype="0" fill="hold" nodeType="withEffect">
                                  <p:stCondLst>
                                    <p:cond delay="0"/>
                                  </p:stCondLst>
                                  <p:childTnLst>
                                    <p:set>
                                      <p:cBhvr>
                                        <p:cTn id="36" dur="1" fill="hold">
                                          <p:stCondLst>
                                            <p:cond delay="0"/>
                                          </p:stCondLst>
                                        </p:cTn>
                                        <p:tgtEl>
                                          <p:spTgt spid="10">
                                            <p:txEl>
                                              <p:pRg st="4" end="4"/>
                                            </p:txEl>
                                          </p:spTgt>
                                        </p:tgtEl>
                                        <p:attrNameLst>
                                          <p:attrName>style.visibility</p:attrName>
                                        </p:attrNameLst>
                                      </p:cBhvr>
                                      <p:to>
                                        <p:strVal val="visible"/>
                                      </p:to>
                                    </p:set>
                                    <p:anim calcmode="lin" valueType="num">
                                      <p:cBhvr>
                                        <p:cTn id="37" dur="500" fill="hold"/>
                                        <p:tgtEl>
                                          <p:spTgt spid="10">
                                            <p:txEl>
                                              <p:pRg st="4" end="4"/>
                                            </p:txEl>
                                          </p:spTgt>
                                        </p:tgtEl>
                                        <p:attrNameLst>
                                          <p:attrName>ppt_w</p:attrName>
                                        </p:attrNameLst>
                                      </p:cBhvr>
                                      <p:tavLst>
                                        <p:tav tm="0">
                                          <p:val>
                                            <p:fltVal val="0"/>
                                          </p:val>
                                        </p:tav>
                                        <p:tav tm="100000">
                                          <p:val>
                                            <p:strVal val="#ppt_w"/>
                                          </p:val>
                                        </p:tav>
                                      </p:tavLst>
                                    </p:anim>
                                    <p:anim calcmode="lin" valueType="num">
                                      <p:cBhvr>
                                        <p:cTn id="38" dur="500" fill="hold"/>
                                        <p:tgtEl>
                                          <p:spTgt spid="10">
                                            <p:txEl>
                                              <p:pRg st="4" end="4"/>
                                            </p:txEl>
                                          </p:spTgt>
                                        </p:tgtEl>
                                        <p:attrNameLst>
                                          <p:attrName>ppt_h</p:attrName>
                                        </p:attrNameLst>
                                      </p:cBhvr>
                                      <p:tavLst>
                                        <p:tav tm="0">
                                          <p:val>
                                            <p:fltVal val="0"/>
                                          </p:val>
                                        </p:tav>
                                        <p:tav tm="100000">
                                          <p:val>
                                            <p:strVal val="#ppt_h"/>
                                          </p:val>
                                        </p:tav>
                                      </p:tavLst>
                                    </p:anim>
                                    <p:animEffect transition="in" filter="fade">
                                      <p:cBhvr>
                                        <p:cTn id="39" dur="500"/>
                                        <p:tgtEl>
                                          <p:spTgt spid="10">
                                            <p:txEl>
                                              <p:pRg st="4" end="4"/>
                                            </p:txEl>
                                          </p:spTgt>
                                        </p:tgtEl>
                                      </p:cBhvr>
                                    </p:animEffect>
                                  </p:childTnLst>
                                </p:cTn>
                              </p:par>
                              <p:par>
                                <p:cTn id="40" presetID="53" presetClass="entr" presetSubtype="0" fill="hold" nodeType="withEffect">
                                  <p:stCondLst>
                                    <p:cond delay="0"/>
                                  </p:stCondLst>
                                  <p:childTnLst>
                                    <p:set>
                                      <p:cBhvr>
                                        <p:cTn id="41" dur="1" fill="hold">
                                          <p:stCondLst>
                                            <p:cond delay="0"/>
                                          </p:stCondLst>
                                        </p:cTn>
                                        <p:tgtEl>
                                          <p:spTgt spid="10">
                                            <p:txEl>
                                              <p:pRg st="5" end="5"/>
                                            </p:txEl>
                                          </p:spTgt>
                                        </p:tgtEl>
                                        <p:attrNameLst>
                                          <p:attrName>style.visibility</p:attrName>
                                        </p:attrNameLst>
                                      </p:cBhvr>
                                      <p:to>
                                        <p:strVal val="visible"/>
                                      </p:to>
                                    </p:set>
                                    <p:anim calcmode="lin" valueType="num">
                                      <p:cBhvr>
                                        <p:cTn id="42" dur="500" fill="hold"/>
                                        <p:tgtEl>
                                          <p:spTgt spid="10">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10">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10">
                                            <p:txEl>
                                              <p:pRg st="5" end="5"/>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3"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3" presetClass="entr" presetSubtype="0"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p:cTn id="56" dur="500" fill="hold"/>
                                        <p:tgtEl>
                                          <p:spTgt spid="12"/>
                                        </p:tgtEl>
                                        <p:attrNameLst>
                                          <p:attrName>ppt_w</p:attrName>
                                        </p:attrNameLst>
                                      </p:cBhvr>
                                      <p:tavLst>
                                        <p:tav tm="0">
                                          <p:val>
                                            <p:fltVal val="0"/>
                                          </p:val>
                                        </p:tav>
                                        <p:tav tm="100000">
                                          <p:val>
                                            <p:strVal val="#ppt_w"/>
                                          </p:val>
                                        </p:tav>
                                      </p:tavLst>
                                    </p:anim>
                                    <p:anim calcmode="lin" valueType="num">
                                      <p:cBhvr>
                                        <p:cTn id="57" dur="500" fill="hold"/>
                                        <p:tgtEl>
                                          <p:spTgt spid="12"/>
                                        </p:tgtEl>
                                        <p:attrNameLst>
                                          <p:attrName>ppt_h</p:attrName>
                                        </p:attrNameLst>
                                      </p:cBhvr>
                                      <p:tavLst>
                                        <p:tav tm="0">
                                          <p:val>
                                            <p:fltVal val="0"/>
                                          </p:val>
                                        </p:tav>
                                        <p:tav tm="100000">
                                          <p:val>
                                            <p:strVal val="#ppt_h"/>
                                          </p:val>
                                        </p:tav>
                                      </p:tavLst>
                                    </p:anim>
                                    <p:animEffect transition="in" filter="fade">
                                      <p:cBhvr>
                                        <p:cTn id="58" dur="500"/>
                                        <p:tgtEl>
                                          <p:spTgt spid="1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53" presetClass="entr" presetSubtype="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 calcmode="lin" valueType="num">
                                      <p:cBhvr>
                                        <p:cTn id="63" dur="500" fill="hold"/>
                                        <p:tgtEl>
                                          <p:spTgt spid="13"/>
                                        </p:tgtEl>
                                        <p:attrNameLst>
                                          <p:attrName>ppt_w</p:attrName>
                                        </p:attrNameLst>
                                      </p:cBhvr>
                                      <p:tavLst>
                                        <p:tav tm="0">
                                          <p:val>
                                            <p:fltVal val="0"/>
                                          </p:val>
                                        </p:tav>
                                        <p:tav tm="100000">
                                          <p:val>
                                            <p:strVal val="#ppt_w"/>
                                          </p:val>
                                        </p:tav>
                                      </p:tavLst>
                                    </p:anim>
                                    <p:anim calcmode="lin" valueType="num">
                                      <p:cBhvr>
                                        <p:cTn id="64" dur="500" fill="hold"/>
                                        <p:tgtEl>
                                          <p:spTgt spid="13"/>
                                        </p:tgtEl>
                                        <p:attrNameLst>
                                          <p:attrName>ppt_h</p:attrName>
                                        </p:attrNameLst>
                                      </p:cBhvr>
                                      <p:tavLst>
                                        <p:tav tm="0">
                                          <p:val>
                                            <p:fltVal val="0"/>
                                          </p:val>
                                        </p:tav>
                                        <p:tav tm="100000">
                                          <p:val>
                                            <p:strVal val="#ppt_h"/>
                                          </p:val>
                                        </p:tav>
                                      </p:tavLst>
                                    </p:anim>
                                    <p:animEffect transition="in" filter="fade">
                                      <p:cBhvr>
                                        <p:cTn id="65" dur="500"/>
                                        <p:tgtEl>
                                          <p:spTgt spid="13"/>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53" presetClass="entr" presetSubtype="0" fill="hold" grpId="0" nodeType="clickEffect">
                                  <p:stCondLst>
                                    <p:cond delay="0"/>
                                  </p:stCondLst>
                                  <p:childTnLst>
                                    <p:set>
                                      <p:cBhvr>
                                        <p:cTn id="69" dur="1" fill="hold">
                                          <p:stCondLst>
                                            <p:cond delay="0"/>
                                          </p:stCondLst>
                                        </p:cTn>
                                        <p:tgtEl>
                                          <p:spTgt spid="14"/>
                                        </p:tgtEl>
                                        <p:attrNameLst>
                                          <p:attrName>style.visibility</p:attrName>
                                        </p:attrNameLst>
                                      </p:cBhvr>
                                      <p:to>
                                        <p:strVal val="visible"/>
                                      </p:to>
                                    </p:set>
                                    <p:anim calcmode="lin" valueType="num">
                                      <p:cBhvr>
                                        <p:cTn id="70" dur="500" fill="hold"/>
                                        <p:tgtEl>
                                          <p:spTgt spid="14"/>
                                        </p:tgtEl>
                                        <p:attrNameLst>
                                          <p:attrName>ppt_w</p:attrName>
                                        </p:attrNameLst>
                                      </p:cBhvr>
                                      <p:tavLst>
                                        <p:tav tm="0">
                                          <p:val>
                                            <p:fltVal val="0"/>
                                          </p:val>
                                        </p:tav>
                                        <p:tav tm="100000">
                                          <p:val>
                                            <p:strVal val="#ppt_w"/>
                                          </p:val>
                                        </p:tav>
                                      </p:tavLst>
                                    </p:anim>
                                    <p:anim calcmode="lin" valueType="num">
                                      <p:cBhvr>
                                        <p:cTn id="71" dur="500" fill="hold"/>
                                        <p:tgtEl>
                                          <p:spTgt spid="14"/>
                                        </p:tgtEl>
                                        <p:attrNameLst>
                                          <p:attrName>ppt_h</p:attrName>
                                        </p:attrNameLst>
                                      </p:cBhvr>
                                      <p:tavLst>
                                        <p:tav tm="0">
                                          <p:val>
                                            <p:fltVal val="0"/>
                                          </p:val>
                                        </p:tav>
                                        <p:tav tm="100000">
                                          <p:val>
                                            <p:strVal val="#ppt_h"/>
                                          </p:val>
                                        </p:tav>
                                      </p:tavLst>
                                    </p:anim>
                                    <p:animEffect transition="in" filter="fade">
                                      <p:cBhvr>
                                        <p:cTn id="72" dur="500"/>
                                        <p:tgtEl>
                                          <p:spTgt spid="1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53" presetClass="entr" presetSubtype="0" fill="hold" grpId="0" nodeType="click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500" fill="hold"/>
                                        <p:tgtEl>
                                          <p:spTgt spid="15"/>
                                        </p:tgtEl>
                                        <p:attrNameLst>
                                          <p:attrName>ppt_w</p:attrName>
                                        </p:attrNameLst>
                                      </p:cBhvr>
                                      <p:tavLst>
                                        <p:tav tm="0">
                                          <p:val>
                                            <p:fltVal val="0"/>
                                          </p:val>
                                        </p:tav>
                                        <p:tav tm="100000">
                                          <p:val>
                                            <p:strVal val="#ppt_w"/>
                                          </p:val>
                                        </p:tav>
                                      </p:tavLst>
                                    </p:anim>
                                    <p:anim calcmode="lin" valueType="num">
                                      <p:cBhvr>
                                        <p:cTn id="78" dur="500" fill="hold"/>
                                        <p:tgtEl>
                                          <p:spTgt spid="15"/>
                                        </p:tgtEl>
                                        <p:attrNameLst>
                                          <p:attrName>ppt_h</p:attrName>
                                        </p:attrNameLst>
                                      </p:cBhvr>
                                      <p:tavLst>
                                        <p:tav tm="0">
                                          <p:val>
                                            <p:fltVal val="0"/>
                                          </p:val>
                                        </p:tav>
                                        <p:tav tm="100000">
                                          <p:val>
                                            <p:strVal val="#ppt_h"/>
                                          </p:val>
                                        </p:tav>
                                      </p:tavLst>
                                    </p:anim>
                                    <p:animEffect transition="in" filter="fade">
                                      <p:cBhvr>
                                        <p:cTn id="79" dur="500"/>
                                        <p:tgtEl>
                                          <p:spTgt spid="15"/>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53" presetClass="entr" presetSubtype="0" fill="hold" grpId="0" nodeType="clickEffect">
                                  <p:stCondLst>
                                    <p:cond delay="0"/>
                                  </p:stCondLst>
                                  <p:childTnLst>
                                    <p:set>
                                      <p:cBhvr>
                                        <p:cTn id="83" dur="1" fill="hold">
                                          <p:stCondLst>
                                            <p:cond delay="0"/>
                                          </p:stCondLst>
                                        </p:cTn>
                                        <p:tgtEl>
                                          <p:spTgt spid="17"/>
                                        </p:tgtEl>
                                        <p:attrNameLst>
                                          <p:attrName>style.visibility</p:attrName>
                                        </p:attrNameLst>
                                      </p:cBhvr>
                                      <p:to>
                                        <p:strVal val="visible"/>
                                      </p:to>
                                    </p:set>
                                    <p:anim calcmode="lin" valueType="num">
                                      <p:cBhvr>
                                        <p:cTn id="84" dur="500" fill="hold"/>
                                        <p:tgtEl>
                                          <p:spTgt spid="17"/>
                                        </p:tgtEl>
                                        <p:attrNameLst>
                                          <p:attrName>ppt_w</p:attrName>
                                        </p:attrNameLst>
                                      </p:cBhvr>
                                      <p:tavLst>
                                        <p:tav tm="0">
                                          <p:val>
                                            <p:fltVal val="0"/>
                                          </p:val>
                                        </p:tav>
                                        <p:tav tm="100000">
                                          <p:val>
                                            <p:strVal val="#ppt_w"/>
                                          </p:val>
                                        </p:tav>
                                      </p:tavLst>
                                    </p:anim>
                                    <p:anim calcmode="lin" valueType="num">
                                      <p:cBhvr>
                                        <p:cTn id="85" dur="500" fill="hold"/>
                                        <p:tgtEl>
                                          <p:spTgt spid="17"/>
                                        </p:tgtEl>
                                        <p:attrNameLst>
                                          <p:attrName>ppt_h</p:attrName>
                                        </p:attrNameLst>
                                      </p:cBhvr>
                                      <p:tavLst>
                                        <p:tav tm="0">
                                          <p:val>
                                            <p:fltVal val="0"/>
                                          </p:val>
                                        </p:tav>
                                        <p:tav tm="100000">
                                          <p:val>
                                            <p:strVal val="#ppt_h"/>
                                          </p:val>
                                        </p:tav>
                                      </p:tavLst>
                                    </p:anim>
                                    <p:animEffect transition="in" filter="fade">
                                      <p:cBhvr>
                                        <p:cTn id="86" dur="500"/>
                                        <p:tgtEl>
                                          <p:spTgt spid="17"/>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53" presetClass="entr" presetSubtype="0" fill="hold" grpId="0" nodeType="clickEffect">
                                  <p:stCondLst>
                                    <p:cond delay="0"/>
                                  </p:stCondLst>
                                  <p:childTnLst>
                                    <p:set>
                                      <p:cBhvr>
                                        <p:cTn id="90" dur="1" fill="hold">
                                          <p:stCondLst>
                                            <p:cond delay="0"/>
                                          </p:stCondLst>
                                        </p:cTn>
                                        <p:tgtEl>
                                          <p:spTgt spid="16"/>
                                        </p:tgtEl>
                                        <p:attrNameLst>
                                          <p:attrName>style.visibility</p:attrName>
                                        </p:attrNameLst>
                                      </p:cBhvr>
                                      <p:to>
                                        <p:strVal val="visible"/>
                                      </p:to>
                                    </p:set>
                                    <p:anim calcmode="lin" valueType="num">
                                      <p:cBhvr>
                                        <p:cTn id="91" dur="500" fill="hold"/>
                                        <p:tgtEl>
                                          <p:spTgt spid="16"/>
                                        </p:tgtEl>
                                        <p:attrNameLst>
                                          <p:attrName>ppt_w</p:attrName>
                                        </p:attrNameLst>
                                      </p:cBhvr>
                                      <p:tavLst>
                                        <p:tav tm="0">
                                          <p:val>
                                            <p:fltVal val="0"/>
                                          </p:val>
                                        </p:tav>
                                        <p:tav tm="100000">
                                          <p:val>
                                            <p:strVal val="#ppt_w"/>
                                          </p:val>
                                        </p:tav>
                                      </p:tavLst>
                                    </p:anim>
                                    <p:anim calcmode="lin" valueType="num">
                                      <p:cBhvr>
                                        <p:cTn id="92" dur="500" fill="hold"/>
                                        <p:tgtEl>
                                          <p:spTgt spid="16"/>
                                        </p:tgtEl>
                                        <p:attrNameLst>
                                          <p:attrName>ppt_h</p:attrName>
                                        </p:attrNameLst>
                                      </p:cBhvr>
                                      <p:tavLst>
                                        <p:tav tm="0">
                                          <p:val>
                                            <p:fltVal val="0"/>
                                          </p:val>
                                        </p:tav>
                                        <p:tav tm="100000">
                                          <p:val>
                                            <p:strVal val="#ppt_h"/>
                                          </p:val>
                                        </p:tav>
                                      </p:tavLst>
                                    </p:anim>
                                    <p:animEffect transition="in" filter="fade">
                                      <p:cBhvr>
                                        <p:cTn id="93" dur="500"/>
                                        <p:tgtEl>
                                          <p:spTgt spid="16"/>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53" presetClass="entr" presetSubtype="0" fill="hold" grpId="0" nodeType="clickEffect">
                                  <p:stCondLst>
                                    <p:cond delay="0"/>
                                  </p:stCondLst>
                                  <p:childTnLst>
                                    <p:set>
                                      <p:cBhvr>
                                        <p:cTn id="97" dur="1" fill="hold">
                                          <p:stCondLst>
                                            <p:cond delay="0"/>
                                          </p:stCondLst>
                                        </p:cTn>
                                        <p:tgtEl>
                                          <p:spTgt spid="18"/>
                                        </p:tgtEl>
                                        <p:attrNameLst>
                                          <p:attrName>style.visibility</p:attrName>
                                        </p:attrNameLst>
                                      </p:cBhvr>
                                      <p:to>
                                        <p:strVal val="visible"/>
                                      </p:to>
                                    </p:set>
                                    <p:anim calcmode="lin" valueType="num">
                                      <p:cBhvr>
                                        <p:cTn id="98" dur="500" fill="hold"/>
                                        <p:tgtEl>
                                          <p:spTgt spid="18"/>
                                        </p:tgtEl>
                                        <p:attrNameLst>
                                          <p:attrName>ppt_w</p:attrName>
                                        </p:attrNameLst>
                                      </p:cBhvr>
                                      <p:tavLst>
                                        <p:tav tm="0">
                                          <p:val>
                                            <p:fltVal val="0"/>
                                          </p:val>
                                        </p:tav>
                                        <p:tav tm="100000">
                                          <p:val>
                                            <p:strVal val="#ppt_w"/>
                                          </p:val>
                                        </p:tav>
                                      </p:tavLst>
                                    </p:anim>
                                    <p:anim calcmode="lin" valueType="num">
                                      <p:cBhvr>
                                        <p:cTn id="99" dur="500" fill="hold"/>
                                        <p:tgtEl>
                                          <p:spTgt spid="18"/>
                                        </p:tgtEl>
                                        <p:attrNameLst>
                                          <p:attrName>ppt_h</p:attrName>
                                        </p:attrNameLst>
                                      </p:cBhvr>
                                      <p:tavLst>
                                        <p:tav tm="0">
                                          <p:val>
                                            <p:fltVal val="0"/>
                                          </p:val>
                                        </p:tav>
                                        <p:tav tm="100000">
                                          <p:val>
                                            <p:strVal val="#ppt_h"/>
                                          </p:val>
                                        </p:tav>
                                      </p:tavLst>
                                    </p:anim>
                                    <p:animEffect transition="in" filter="fade">
                                      <p:cBhvr>
                                        <p:cTn id="100" dur="500"/>
                                        <p:tgtEl>
                                          <p:spTgt spid="18"/>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2"/>
                                        </p:tgtEl>
                                        <p:attrNameLst>
                                          <p:attrName>style.visibility</p:attrName>
                                        </p:attrNameLst>
                                      </p:cBhvr>
                                      <p:to>
                                        <p:strVal val="visible"/>
                                      </p:to>
                                    </p:set>
                                    <p:animEffect transition="in" filter="wipe(down)">
                                      <p:cBhvr>
                                        <p:cTn id="10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2" grpId="0"/>
      <p:bldP spid="13" grpId="0"/>
      <p:bldP spid="14" grpId="0"/>
      <p:bldP spid="15" grpId="0"/>
      <p:bldP spid="16" grpId="0"/>
      <p:bldP spid="17" grpId="0"/>
      <p:bldP spid="18" grpId="0"/>
      <p:bldP spid="4" grpId="0" animBg="1"/>
      <p:bldP spid="20" grpId="0"/>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088F9328-4DE3-4AE1-8612-C329C207BD37}"/>
              </a:ext>
            </a:extLst>
          </p:cNvPr>
          <p:cNvSpPr>
            <a:spLocks noGrp="1" noChangeArrowheads="1"/>
          </p:cNvSpPr>
          <p:nvPr>
            <p:ph type="title"/>
          </p:nvPr>
        </p:nvSpPr>
        <p:spPr>
          <a:xfrm>
            <a:off x="755650" y="268288"/>
            <a:ext cx="7931150" cy="358775"/>
          </a:xfrm>
        </p:spPr>
        <p:txBody>
          <a:bodyPr/>
          <a:lstStyle/>
          <a:p>
            <a:pPr eaLnBrk="1" hangingPunct="1">
              <a:defRPr/>
            </a:pPr>
            <a:r>
              <a:rPr lang="zh-CN" altLang="en-US" sz="3000" spc="300" dirty="0">
                <a:solidFill>
                  <a:schemeClr val="tx1"/>
                </a:solidFill>
                <a:latin typeface="微软雅黑" pitchFamily="34" charset="-122"/>
                <a:ea typeface="微软雅黑" pitchFamily="34" charset="-122"/>
                <a:cs typeface="Times New Roman" pitchFamily="18" charset="0"/>
              </a:rPr>
              <a:t>语法分析的种类</a:t>
            </a:r>
          </a:p>
        </p:txBody>
      </p:sp>
      <p:sp>
        <p:nvSpPr>
          <p:cNvPr id="32" name="Rectangle 3">
            <a:extLst>
              <a:ext uri="{FF2B5EF4-FFF2-40B4-BE49-F238E27FC236}">
                <a16:creationId xmlns:a16="http://schemas.microsoft.com/office/drawing/2014/main" id="{B84EFAD2-F5B8-4A0B-910E-E797377853DE}"/>
              </a:ext>
            </a:extLst>
          </p:cNvPr>
          <p:cNvSpPr>
            <a:spLocks noGrp="1" noChangeArrowheads="1"/>
          </p:cNvSpPr>
          <p:nvPr>
            <p:ph idx="1"/>
          </p:nvPr>
        </p:nvSpPr>
        <p:spPr>
          <a:xfrm>
            <a:off x="484188" y="2571750"/>
            <a:ext cx="8231187" cy="2449513"/>
          </a:xfrm>
        </p:spPr>
        <p:txBody>
          <a:bodyPr/>
          <a:lstStyle/>
          <a:p>
            <a:pPr eaLnBrk="1" hangingPunct="1">
              <a:buClrTx/>
              <a:buFont typeface="Wingdings" pitchFamily="2" charset="2"/>
              <a:buChar char="Ø"/>
              <a:defRPr/>
            </a:pPr>
            <a:r>
              <a:rPr lang="zh-CN" altLang="en-US" sz="2300" b="1" dirty="0">
                <a:solidFill>
                  <a:schemeClr val="tx1"/>
                </a:solidFill>
                <a:latin typeface="+mn-ea"/>
                <a:cs typeface="Times New Roman" pitchFamily="18" charset="0"/>
              </a:rPr>
              <a:t>自顶向下的分析</a:t>
            </a:r>
            <a:r>
              <a:rPr lang="en-US" altLang="zh-CN" sz="2000" b="1" dirty="0">
                <a:solidFill>
                  <a:schemeClr val="tx1"/>
                </a:solidFill>
                <a:cs typeface="Times New Roman" pitchFamily="18" charset="0"/>
              </a:rPr>
              <a:t>(</a:t>
            </a:r>
            <a:r>
              <a:rPr lang="en-US" altLang="zh-CN" sz="2000" b="1" i="1" dirty="0">
                <a:solidFill>
                  <a:schemeClr val="tx1"/>
                </a:solidFill>
                <a:cs typeface="Times New Roman" pitchFamily="18" charset="0"/>
              </a:rPr>
              <a:t>Top-Down Parsing</a:t>
            </a:r>
            <a:r>
              <a:rPr lang="en-US" altLang="zh-CN" sz="2000" b="1" dirty="0">
                <a:solidFill>
                  <a:schemeClr val="tx1"/>
                </a:solidFill>
                <a:cs typeface="Times New Roman" pitchFamily="18" charset="0"/>
              </a:rPr>
              <a:t>)</a:t>
            </a:r>
          </a:p>
          <a:p>
            <a:pPr lvl="1" eaLnBrk="1" hangingPunct="1">
              <a:buClrTx/>
              <a:buFont typeface="Wingdings" pitchFamily="2" charset="2"/>
              <a:buChar char="Ø"/>
              <a:defRPr/>
            </a:pPr>
            <a:r>
              <a:rPr lang="zh-CN" altLang="en-US" sz="2000" b="1" dirty="0">
                <a:solidFill>
                  <a:schemeClr val="tx1"/>
                </a:solidFill>
                <a:latin typeface="+mn-ea"/>
                <a:cs typeface="Times New Roman" pitchFamily="18" charset="0"/>
              </a:rPr>
              <a:t>从分析树的</a:t>
            </a:r>
            <a:r>
              <a:rPr lang="zh-CN" altLang="en-US" sz="2000" b="1" dirty="0">
                <a:solidFill>
                  <a:srgbClr val="0000FF"/>
                </a:solidFill>
                <a:latin typeface="+mn-ea"/>
                <a:cs typeface="Times New Roman" pitchFamily="18" charset="0"/>
              </a:rPr>
              <a:t>顶部</a:t>
            </a:r>
            <a:r>
              <a:rPr lang="zh-CN" altLang="en-US" sz="2000" b="1" dirty="0">
                <a:solidFill>
                  <a:schemeClr val="tx1"/>
                </a:solidFill>
                <a:latin typeface="+mn-ea"/>
                <a:cs typeface="Times New Roman" pitchFamily="18" charset="0"/>
              </a:rPr>
              <a:t>（根节点）向</a:t>
            </a:r>
            <a:r>
              <a:rPr lang="zh-CN" altLang="en-US" sz="2000" b="1" dirty="0">
                <a:solidFill>
                  <a:srgbClr val="0000FF"/>
                </a:solidFill>
                <a:latin typeface="+mn-ea"/>
                <a:cs typeface="Times New Roman" pitchFamily="18" charset="0"/>
              </a:rPr>
              <a:t>底部</a:t>
            </a:r>
            <a:r>
              <a:rPr lang="zh-CN" altLang="en-US" sz="2000" b="1" dirty="0">
                <a:solidFill>
                  <a:schemeClr val="tx1"/>
                </a:solidFill>
                <a:latin typeface="+mn-ea"/>
                <a:cs typeface="Times New Roman" pitchFamily="18" charset="0"/>
              </a:rPr>
              <a:t>（叶节点）构造分析树</a:t>
            </a:r>
          </a:p>
          <a:p>
            <a:pPr lvl="1" eaLnBrk="1" hangingPunct="1">
              <a:buClrTx/>
              <a:buFont typeface="Wingdings" pitchFamily="2" charset="2"/>
              <a:buChar char="Ø"/>
              <a:defRPr/>
            </a:pPr>
            <a:r>
              <a:rPr lang="zh-CN" altLang="en-US" sz="2000" b="1" dirty="0">
                <a:solidFill>
                  <a:schemeClr val="tx1"/>
                </a:solidFill>
                <a:latin typeface="+mn-ea"/>
                <a:cs typeface="Times New Roman" pitchFamily="18" charset="0"/>
              </a:rPr>
              <a:t>从文法开始符号</a:t>
            </a:r>
            <a:r>
              <a:rPr lang="en-US" altLang="zh-CN" sz="2000" b="1" i="1" dirty="0">
                <a:solidFill>
                  <a:schemeClr val="tx1"/>
                </a:solidFill>
                <a:cs typeface="Times New Roman" pitchFamily="18" charset="0"/>
              </a:rPr>
              <a:t>S</a:t>
            </a:r>
            <a:r>
              <a:rPr lang="zh-CN" altLang="en-US" sz="2000" b="1" dirty="0">
                <a:solidFill>
                  <a:srgbClr val="0000FF"/>
                </a:solidFill>
                <a:latin typeface="+mn-ea"/>
                <a:cs typeface="Times New Roman" pitchFamily="18" charset="0"/>
              </a:rPr>
              <a:t>推导</a:t>
            </a:r>
            <a:r>
              <a:rPr lang="zh-CN" altLang="en-US" sz="2000" b="1" dirty="0">
                <a:solidFill>
                  <a:schemeClr val="tx1"/>
                </a:solidFill>
                <a:latin typeface="+mn-ea"/>
                <a:cs typeface="Times New Roman" pitchFamily="18" charset="0"/>
              </a:rPr>
              <a:t>出串</a:t>
            </a:r>
            <a:r>
              <a:rPr lang="en-US" altLang="zh-CN" sz="2000" b="1" i="1" dirty="0">
                <a:solidFill>
                  <a:schemeClr val="tx1"/>
                </a:solidFill>
                <a:cs typeface="Times New Roman" pitchFamily="18" charset="0"/>
              </a:rPr>
              <a:t>w</a:t>
            </a:r>
            <a:endParaRPr lang="en-US" altLang="zh-CN" sz="2000" b="1" dirty="0">
              <a:solidFill>
                <a:schemeClr val="tx1"/>
              </a:solidFill>
              <a:cs typeface="Times New Roman" pitchFamily="18" charset="0"/>
            </a:endParaRPr>
          </a:p>
          <a:p>
            <a:pPr eaLnBrk="1" hangingPunct="1">
              <a:buClrTx/>
              <a:buFont typeface="Wingdings" pitchFamily="2" charset="2"/>
              <a:buChar char="Ø"/>
              <a:defRPr/>
            </a:pPr>
            <a:r>
              <a:rPr lang="zh-CN" altLang="en-US" sz="2300" b="1" dirty="0">
                <a:solidFill>
                  <a:schemeClr val="tx1"/>
                </a:solidFill>
                <a:latin typeface="+mn-ea"/>
                <a:cs typeface="Times New Roman" pitchFamily="18" charset="0"/>
              </a:rPr>
              <a:t>自底向上的分析</a:t>
            </a:r>
            <a:r>
              <a:rPr lang="en-US" altLang="zh-CN" sz="2000" b="1" dirty="0">
                <a:solidFill>
                  <a:schemeClr val="tx1"/>
                </a:solidFill>
                <a:cs typeface="Times New Roman" pitchFamily="18" charset="0"/>
              </a:rPr>
              <a:t>(</a:t>
            </a:r>
            <a:r>
              <a:rPr lang="en-US" altLang="zh-CN" sz="2000" b="1" i="1" dirty="0">
                <a:solidFill>
                  <a:schemeClr val="tx1"/>
                </a:solidFill>
                <a:cs typeface="Times New Roman" pitchFamily="18" charset="0"/>
              </a:rPr>
              <a:t>Bottom-up Parsing</a:t>
            </a:r>
            <a:r>
              <a:rPr lang="en-US" altLang="zh-CN" sz="2000" b="1" dirty="0">
                <a:solidFill>
                  <a:schemeClr val="tx1"/>
                </a:solidFill>
                <a:cs typeface="Times New Roman" pitchFamily="18" charset="0"/>
              </a:rPr>
              <a:t>)</a:t>
            </a:r>
          </a:p>
          <a:p>
            <a:pPr lvl="1" eaLnBrk="1" hangingPunct="1">
              <a:buClrTx/>
              <a:buFont typeface="Wingdings" pitchFamily="2" charset="2"/>
              <a:buChar char="Ø"/>
              <a:defRPr/>
            </a:pPr>
            <a:r>
              <a:rPr lang="zh-CN" altLang="en-US" sz="2000" b="1" dirty="0">
                <a:solidFill>
                  <a:schemeClr val="tx1"/>
                </a:solidFill>
                <a:latin typeface="+mn-ea"/>
                <a:cs typeface="Times New Roman" pitchFamily="18" charset="0"/>
              </a:rPr>
              <a:t>从分析树的</a:t>
            </a:r>
            <a:r>
              <a:rPr lang="zh-CN" altLang="en-US" sz="2000" b="1" dirty="0">
                <a:solidFill>
                  <a:srgbClr val="0000FF"/>
                </a:solidFill>
                <a:latin typeface="+mn-ea"/>
                <a:cs typeface="Times New Roman" pitchFamily="18" charset="0"/>
              </a:rPr>
              <a:t>底部</a:t>
            </a:r>
            <a:r>
              <a:rPr lang="zh-CN" altLang="en-US" sz="2000" b="1" dirty="0">
                <a:solidFill>
                  <a:schemeClr val="tx1"/>
                </a:solidFill>
                <a:latin typeface="+mn-ea"/>
                <a:cs typeface="Times New Roman" pitchFamily="18" charset="0"/>
              </a:rPr>
              <a:t>（叶节点）向</a:t>
            </a:r>
            <a:r>
              <a:rPr lang="zh-CN" altLang="en-US" sz="2000" b="1" dirty="0">
                <a:solidFill>
                  <a:srgbClr val="0000FF"/>
                </a:solidFill>
                <a:latin typeface="+mn-ea"/>
                <a:cs typeface="Times New Roman" pitchFamily="18" charset="0"/>
              </a:rPr>
              <a:t>顶部</a:t>
            </a:r>
            <a:r>
              <a:rPr lang="zh-CN" altLang="en-US" sz="2000" b="1" dirty="0">
                <a:solidFill>
                  <a:schemeClr val="tx1"/>
                </a:solidFill>
                <a:latin typeface="+mn-ea"/>
                <a:cs typeface="Times New Roman" pitchFamily="18" charset="0"/>
              </a:rPr>
              <a:t>（根节点）构造分析树</a:t>
            </a:r>
          </a:p>
          <a:p>
            <a:pPr lvl="1" eaLnBrk="1" hangingPunct="1">
              <a:buClrTx/>
              <a:buFont typeface="Wingdings" pitchFamily="2" charset="2"/>
              <a:buChar char="Ø"/>
              <a:defRPr/>
            </a:pPr>
            <a:r>
              <a:rPr lang="zh-CN" altLang="en-US" sz="2000" b="1" dirty="0">
                <a:solidFill>
                  <a:schemeClr val="tx1"/>
                </a:solidFill>
                <a:latin typeface="+mn-ea"/>
                <a:cs typeface="Times New Roman" pitchFamily="18" charset="0"/>
              </a:rPr>
              <a:t>将一个串</a:t>
            </a:r>
            <a:r>
              <a:rPr lang="en-US" altLang="zh-CN" sz="2000" b="1" i="1" dirty="0">
                <a:solidFill>
                  <a:schemeClr val="tx1"/>
                </a:solidFill>
                <a:cs typeface="Times New Roman" pitchFamily="18" charset="0"/>
              </a:rPr>
              <a:t>w</a:t>
            </a:r>
            <a:r>
              <a:rPr lang="zh-CN" altLang="en-US" sz="2000" b="1" dirty="0">
                <a:solidFill>
                  <a:srgbClr val="0000FF"/>
                </a:solidFill>
                <a:latin typeface="+mn-ea"/>
                <a:cs typeface="Times New Roman" pitchFamily="18" charset="0"/>
              </a:rPr>
              <a:t>归约</a:t>
            </a:r>
            <a:r>
              <a:rPr lang="zh-CN" altLang="en-US" sz="2000" b="1" dirty="0">
                <a:solidFill>
                  <a:schemeClr val="tx1"/>
                </a:solidFill>
                <a:latin typeface="+mn-ea"/>
                <a:cs typeface="Times New Roman" pitchFamily="18" charset="0"/>
              </a:rPr>
              <a:t>为文法开始符号</a:t>
            </a:r>
            <a:r>
              <a:rPr lang="en-US" altLang="zh-CN" sz="2000" b="1" i="1" dirty="0">
                <a:solidFill>
                  <a:schemeClr val="tx1"/>
                </a:solidFill>
                <a:cs typeface="Times New Roman" pitchFamily="18" charset="0"/>
              </a:rPr>
              <a:t>S</a:t>
            </a:r>
            <a:endParaRPr lang="zh-CN" altLang="en-US" sz="2000" b="1" dirty="0">
              <a:solidFill>
                <a:schemeClr val="tx1"/>
              </a:solidFill>
              <a:cs typeface="Times New Roman" pitchFamily="18" charset="0"/>
            </a:endParaRPr>
          </a:p>
        </p:txBody>
      </p:sp>
      <p:grpSp>
        <p:nvGrpSpPr>
          <p:cNvPr id="2" name="组合 7">
            <a:extLst>
              <a:ext uri="{FF2B5EF4-FFF2-40B4-BE49-F238E27FC236}">
                <a16:creationId xmlns:a16="http://schemas.microsoft.com/office/drawing/2014/main" id="{998D5E25-DEEB-465B-AB41-FE904227771E}"/>
              </a:ext>
            </a:extLst>
          </p:cNvPr>
          <p:cNvGrpSpPr>
            <a:grpSpLocks/>
          </p:cNvGrpSpPr>
          <p:nvPr/>
        </p:nvGrpSpPr>
        <p:grpSpPr bwMode="auto">
          <a:xfrm>
            <a:off x="1357313" y="642938"/>
            <a:ext cx="4211637" cy="1928812"/>
            <a:chOff x="3730413" y="2891536"/>
            <a:chExt cx="4212907" cy="2572393"/>
          </a:xfrm>
        </p:grpSpPr>
        <p:sp>
          <p:nvSpPr>
            <p:cNvPr id="40966" name="Rectangle 45">
              <a:extLst>
                <a:ext uri="{FF2B5EF4-FFF2-40B4-BE49-F238E27FC236}">
                  <a16:creationId xmlns:a16="http://schemas.microsoft.com/office/drawing/2014/main" id="{7D3A5432-0166-4269-81F5-A7F25C39BB9B}"/>
                </a:ext>
              </a:extLst>
            </p:cNvPr>
            <p:cNvSpPr>
              <a:spLocks noChangeArrowheads="1"/>
            </p:cNvSpPr>
            <p:nvPr/>
          </p:nvSpPr>
          <p:spPr bwMode="auto">
            <a:xfrm>
              <a:off x="6225772" y="4454194"/>
              <a:ext cx="495477" cy="438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10000"/>
                </a:lnSpc>
                <a:spcBef>
                  <a:spcPct val="20000"/>
                </a:spcBef>
                <a:buClr>
                  <a:srgbClr val="5EAEFF"/>
                </a:buClr>
                <a:buSzPct val="75000"/>
                <a:buFont typeface="Monotype Sorts"/>
                <a:buNone/>
              </a:pPr>
              <a:r>
                <a:rPr kumimoji="1" lang="en-US" altLang="zh-CN" sz="1500" b="1" i="1" dirty="0">
                  <a:latin typeface="Times New Roman" panose="02020603050405020304" pitchFamily="18" charset="0"/>
                </a:rPr>
                <a:t>eats</a:t>
              </a:r>
              <a:endParaRPr kumimoji="1" lang="zh-CN" altLang="en-US" sz="1500" b="1" i="1" dirty="0">
                <a:latin typeface="Times New Roman" panose="02020603050405020304" pitchFamily="18" charset="0"/>
              </a:endParaRPr>
            </a:p>
          </p:txBody>
        </p:sp>
        <p:sp>
          <p:nvSpPr>
            <p:cNvPr id="36" name="Rectangle 46">
              <a:extLst>
                <a:ext uri="{FF2B5EF4-FFF2-40B4-BE49-F238E27FC236}">
                  <a16:creationId xmlns:a16="http://schemas.microsoft.com/office/drawing/2014/main" id="{9E9AEEA4-9A81-4F46-85FD-D5865802D547}"/>
                </a:ext>
              </a:extLst>
            </p:cNvPr>
            <p:cNvSpPr>
              <a:spLocks noChangeArrowheads="1"/>
            </p:cNvSpPr>
            <p:nvPr/>
          </p:nvSpPr>
          <p:spPr bwMode="auto">
            <a:xfrm>
              <a:off x="6160020" y="3558452"/>
              <a:ext cx="1646733" cy="402267"/>
            </a:xfrm>
            <a:prstGeom prst="rect">
              <a:avLst/>
            </a:prstGeom>
            <a:noFill/>
            <a:ln w="9525">
              <a:noFill/>
              <a:miter lim="800000"/>
              <a:headEnd/>
              <a:tailEnd/>
            </a:ln>
          </p:spPr>
          <p:txBody>
            <a:bodyPr lIns="92075" tIns="46038" rIns="92075" bIns="46038">
              <a:spAutoFit/>
            </a:bodyPr>
            <a:lstStyle/>
            <a:p>
              <a:pPr>
                <a:lnSpc>
                  <a:spcPct val="90000"/>
                </a:lnSpc>
                <a:spcBef>
                  <a:spcPct val="20000"/>
                </a:spcBef>
                <a:buClr>
                  <a:srgbClr val="073E87"/>
                </a:buClr>
                <a:buSzPct val="75000"/>
                <a:defRPr/>
              </a:pPr>
              <a:r>
                <a:rPr kumimoji="1" lang="en-US" altLang="zh-CN" sz="1500" b="1" dirty="0">
                  <a:latin typeface="+mn-ea"/>
                  <a:ea typeface="+mn-ea"/>
                </a:rPr>
                <a:t>&lt;</a:t>
              </a:r>
              <a:r>
                <a:rPr kumimoji="1" lang="zh-CN" altLang="en-US" sz="1500" b="1" dirty="0">
                  <a:latin typeface="+mn-ea"/>
                  <a:ea typeface="+mn-ea"/>
                </a:rPr>
                <a:t>动</a:t>
              </a:r>
              <a:r>
                <a:rPr kumimoji="1" lang="zh-CN" altLang="en-US" sz="1500" b="1" dirty="0">
                  <a:latin typeface="+mn-ea"/>
                  <a:ea typeface="+mn-ea"/>
                  <a:cs typeface="楷体_GB2312"/>
                </a:rPr>
                <a:t>词短语</a:t>
              </a:r>
              <a:r>
                <a:rPr kumimoji="1" lang="en-US" altLang="zh-CN" sz="1500" b="1" dirty="0">
                  <a:latin typeface="+mn-ea"/>
                  <a:ea typeface="+mn-ea"/>
                </a:rPr>
                <a:t>&gt;</a:t>
              </a:r>
            </a:p>
          </p:txBody>
        </p:sp>
        <p:sp>
          <p:nvSpPr>
            <p:cNvPr id="40968" name="Line 47">
              <a:extLst>
                <a:ext uri="{FF2B5EF4-FFF2-40B4-BE49-F238E27FC236}">
                  <a16:creationId xmlns:a16="http://schemas.microsoft.com/office/drawing/2014/main" id="{E1FB7B55-CD6A-40A3-97CB-D884C0F17370}"/>
                </a:ext>
              </a:extLst>
            </p:cNvPr>
            <p:cNvSpPr>
              <a:spLocks noChangeShapeType="1"/>
            </p:cNvSpPr>
            <p:nvPr/>
          </p:nvSpPr>
          <p:spPr bwMode="auto">
            <a:xfrm flipH="1">
              <a:off x="4302003" y="3886076"/>
              <a:ext cx="450088" cy="168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40969" name="Line 48">
              <a:extLst>
                <a:ext uri="{FF2B5EF4-FFF2-40B4-BE49-F238E27FC236}">
                  <a16:creationId xmlns:a16="http://schemas.microsoft.com/office/drawing/2014/main" id="{C165F270-97CF-4E3D-BA86-66580E9052F3}"/>
                </a:ext>
              </a:extLst>
            </p:cNvPr>
            <p:cNvSpPr>
              <a:spLocks noChangeShapeType="1"/>
            </p:cNvSpPr>
            <p:nvPr/>
          </p:nvSpPr>
          <p:spPr bwMode="auto">
            <a:xfrm>
              <a:off x="6488040" y="4356588"/>
              <a:ext cx="0" cy="2498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40970" name="Line 49">
              <a:extLst>
                <a:ext uri="{FF2B5EF4-FFF2-40B4-BE49-F238E27FC236}">
                  <a16:creationId xmlns:a16="http://schemas.microsoft.com/office/drawing/2014/main" id="{A3A0C063-9D37-4896-92DF-5FE5C6F7F4C7}"/>
                </a:ext>
              </a:extLst>
            </p:cNvPr>
            <p:cNvSpPr>
              <a:spLocks noChangeShapeType="1"/>
            </p:cNvSpPr>
            <p:nvPr/>
          </p:nvSpPr>
          <p:spPr bwMode="auto">
            <a:xfrm>
              <a:off x="4730696" y="3886076"/>
              <a:ext cx="437307" cy="168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40971" name="Rectangle 51">
              <a:extLst>
                <a:ext uri="{FF2B5EF4-FFF2-40B4-BE49-F238E27FC236}">
                  <a16:creationId xmlns:a16="http://schemas.microsoft.com/office/drawing/2014/main" id="{CEDEFEDC-1117-40B6-8C9B-DAF7AE06763B}"/>
                </a:ext>
              </a:extLst>
            </p:cNvPr>
            <p:cNvSpPr>
              <a:spLocks noChangeArrowheads="1"/>
            </p:cNvSpPr>
            <p:nvPr/>
          </p:nvSpPr>
          <p:spPr bwMode="auto">
            <a:xfrm>
              <a:off x="5513775" y="2891536"/>
              <a:ext cx="788797" cy="435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10000"/>
                </a:lnSpc>
                <a:spcBef>
                  <a:spcPct val="20000"/>
                </a:spcBef>
                <a:buClr>
                  <a:srgbClr val="5EAEFF"/>
                </a:buClr>
                <a:buSzPct val="75000"/>
                <a:buFont typeface="Monotype Sorts"/>
                <a:buNone/>
              </a:pPr>
              <a:r>
                <a:rPr kumimoji="1" lang="en-US" altLang="zh-CN" sz="1500" b="1">
                  <a:latin typeface="Times New Roman" panose="02020603050405020304" pitchFamily="18" charset="0"/>
                  <a:ea typeface="楷体_GB2312"/>
                  <a:cs typeface="楷体_GB2312"/>
                </a:rPr>
                <a:t>&lt;</a:t>
              </a:r>
              <a:r>
                <a:rPr kumimoji="1" lang="zh-CN" altLang="en-US" sz="1500" b="1">
                  <a:latin typeface="楷体" panose="02010609060101010101" pitchFamily="49" charset="-122"/>
                  <a:ea typeface="楷体" panose="02010609060101010101" pitchFamily="49" charset="-122"/>
                  <a:cs typeface="楷体_GB2312"/>
                </a:rPr>
                <a:t>句子</a:t>
              </a:r>
              <a:r>
                <a:rPr kumimoji="1" lang="en-US" altLang="zh-CN" sz="1500" b="1">
                  <a:latin typeface="Times New Roman" panose="02020603050405020304" pitchFamily="18" charset="0"/>
                  <a:ea typeface="楷体_GB2312"/>
                  <a:cs typeface="楷体_GB2312"/>
                </a:rPr>
                <a:t>&gt;</a:t>
              </a:r>
            </a:p>
          </p:txBody>
        </p:sp>
        <p:sp>
          <p:nvSpPr>
            <p:cNvPr id="40972" name="Rectangle 53">
              <a:extLst>
                <a:ext uri="{FF2B5EF4-FFF2-40B4-BE49-F238E27FC236}">
                  <a16:creationId xmlns:a16="http://schemas.microsoft.com/office/drawing/2014/main" id="{4F6F14E0-90E7-4A35-9DA9-9D18605FFCB5}"/>
                </a:ext>
              </a:extLst>
            </p:cNvPr>
            <p:cNvSpPr>
              <a:spLocks noChangeArrowheads="1"/>
            </p:cNvSpPr>
            <p:nvPr/>
          </p:nvSpPr>
          <p:spPr bwMode="auto">
            <a:xfrm>
              <a:off x="4016208" y="4464969"/>
              <a:ext cx="588393" cy="459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10000"/>
                </a:lnSpc>
                <a:spcBef>
                  <a:spcPct val="20000"/>
                </a:spcBef>
                <a:buClr>
                  <a:srgbClr val="5EAEFF"/>
                </a:buClr>
                <a:buSzPct val="75000"/>
                <a:buFont typeface="Monotype Sorts"/>
                <a:buNone/>
              </a:pPr>
              <a:r>
                <a:rPr kumimoji="1" lang="en-US" altLang="zh-CN" sz="1600" b="1" i="1">
                  <a:latin typeface="Times New Roman" panose="02020603050405020304" pitchFamily="18" charset="0"/>
                </a:rPr>
                <a:t>little</a:t>
              </a:r>
            </a:p>
          </p:txBody>
        </p:sp>
        <p:sp>
          <p:nvSpPr>
            <p:cNvPr id="42" name="Rectangle 54">
              <a:extLst>
                <a:ext uri="{FF2B5EF4-FFF2-40B4-BE49-F238E27FC236}">
                  <a16:creationId xmlns:a16="http://schemas.microsoft.com/office/drawing/2014/main" id="{181899D1-12E1-4A14-9CA8-4A4B77DADEB4}"/>
                </a:ext>
              </a:extLst>
            </p:cNvPr>
            <p:cNvSpPr>
              <a:spLocks noChangeArrowheads="1"/>
            </p:cNvSpPr>
            <p:nvPr/>
          </p:nvSpPr>
          <p:spPr bwMode="auto">
            <a:xfrm>
              <a:off x="4159167" y="3490702"/>
              <a:ext cx="1211627" cy="448846"/>
            </a:xfrm>
            <a:prstGeom prst="rect">
              <a:avLst/>
            </a:prstGeom>
            <a:noFill/>
            <a:ln w="9525">
              <a:noFill/>
              <a:miter lim="800000"/>
              <a:headEnd/>
              <a:tailEnd/>
            </a:ln>
          </p:spPr>
          <p:txBody>
            <a:bodyPr wrap="none" lIns="92075" tIns="46038" rIns="92075" bIns="46038">
              <a:spAutoFit/>
            </a:bodyPr>
            <a:lstStyle/>
            <a:p>
              <a:pPr>
                <a:lnSpc>
                  <a:spcPct val="110000"/>
                </a:lnSpc>
                <a:spcBef>
                  <a:spcPct val="20000"/>
                </a:spcBef>
                <a:buClr>
                  <a:srgbClr val="5EAEFF"/>
                </a:buClr>
                <a:buSzPct val="75000"/>
                <a:buFont typeface="Monotype Sorts"/>
                <a:buNone/>
                <a:defRPr/>
              </a:pPr>
              <a:r>
                <a:rPr kumimoji="1" lang="en-US" altLang="zh-CN" sz="1500" b="1" dirty="0">
                  <a:latin typeface="+mn-ea"/>
                  <a:ea typeface="+mn-ea"/>
                </a:rPr>
                <a:t>&lt;</a:t>
              </a:r>
              <a:r>
                <a:rPr kumimoji="1" lang="zh-CN" altLang="en-US" sz="1500" b="1" dirty="0">
                  <a:latin typeface="+mn-ea"/>
                  <a:ea typeface="+mn-ea"/>
                  <a:cs typeface="楷体_GB2312"/>
                </a:rPr>
                <a:t>名词短语</a:t>
              </a:r>
              <a:r>
                <a:rPr kumimoji="1" lang="en-US" altLang="zh-CN" sz="1500" b="1" dirty="0">
                  <a:latin typeface="+mn-ea"/>
                  <a:ea typeface="+mn-ea"/>
                </a:rPr>
                <a:t>&gt;</a:t>
              </a:r>
            </a:p>
          </p:txBody>
        </p:sp>
        <p:sp>
          <p:nvSpPr>
            <p:cNvPr id="40974" name="Line 55">
              <a:extLst>
                <a:ext uri="{FF2B5EF4-FFF2-40B4-BE49-F238E27FC236}">
                  <a16:creationId xmlns:a16="http://schemas.microsoft.com/office/drawing/2014/main" id="{14E7BCBB-E394-4BC7-B46F-091CA4C3798E}"/>
                </a:ext>
              </a:extLst>
            </p:cNvPr>
            <p:cNvSpPr>
              <a:spLocks noChangeShapeType="1"/>
            </p:cNvSpPr>
            <p:nvPr/>
          </p:nvSpPr>
          <p:spPr bwMode="auto">
            <a:xfrm flipH="1">
              <a:off x="4851402" y="3308424"/>
              <a:ext cx="1073690" cy="2500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40975" name="Line 56">
              <a:extLst>
                <a:ext uri="{FF2B5EF4-FFF2-40B4-BE49-F238E27FC236}">
                  <a16:creationId xmlns:a16="http://schemas.microsoft.com/office/drawing/2014/main" id="{09A192C5-160D-40A8-9A0C-5EE8B41B314B}"/>
                </a:ext>
              </a:extLst>
            </p:cNvPr>
            <p:cNvSpPr>
              <a:spLocks noChangeShapeType="1"/>
            </p:cNvSpPr>
            <p:nvPr/>
          </p:nvSpPr>
          <p:spPr bwMode="auto">
            <a:xfrm>
              <a:off x="5863527" y="3309214"/>
              <a:ext cx="890333" cy="2492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zh-CN" altLang="en-US"/>
            </a:p>
          </p:txBody>
        </p:sp>
        <p:sp>
          <p:nvSpPr>
            <p:cNvPr id="45" name="Rectangle 57">
              <a:extLst>
                <a:ext uri="{FF2B5EF4-FFF2-40B4-BE49-F238E27FC236}">
                  <a16:creationId xmlns:a16="http://schemas.microsoft.com/office/drawing/2014/main" id="{611C8DB3-6B38-420E-98DB-0714653A4130}"/>
                </a:ext>
              </a:extLst>
            </p:cNvPr>
            <p:cNvSpPr>
              <a:spLocks noChangeArrowheads="1"/>
            </p:cNvSpPr>
            <p:nvPr/>
          </p:nvSpPr>
          <p:spPr bwMode="auto">
            <a:xfrm>
              <a:off x="3730413" y="3939548"/>
              <a:ext cx="1019482" cy="448846"/>
            </a:xfrm>
            <a:prstGeom prst="rect">
              <a:avLst/>
            </a:prstGeom>
            <a:noFill/>
            <a:ln w="9525">
              <a:noFill/>
              <a:miter lim="800000"/>
              <a:headEnd/>
              <a:tailEnd/>
            </a:ln>
          </p:spPr>
          <p:txBody>
            <a:bodyPr wrap="none" lIns="92075" tIns="46038" rIns="92075" bIns="46038">
              <a:spAutoFit/>
            </a:bodyPr>
            <a:lstStyle/>
            <a:p>
              <a:pPr>
                <a:lnSpc>
                  <a:spcPct val="110000"/>
                </a:lnSpc>
                <a:spcBef>
                  <a:spcPct val="20000"/>
                </a:spcBef>
                <a:buClr>
                  <a:srgbClr val="5EAEFF"/>
                </a:buClr>
                <a:buSzPct val="75000"/>
                <a:buFont typeface="Monotype Sorts"/>
                <a:buNone/>
                <a:defRPr/>
              </a:pPr>
              <a:r>
                <a:rPr kumimoji="1" lang="en-US" altLang="zh-CN" sz="1500" b="1" dirty="0">
                  <a:latin typeface="+mn-ea"/>
                  <a:ea typeface="+mn-ea"/>
                </a:rPr>
                <a:t>&lt;</a:t>
              </a:r>
              <a:r>
                <a:rPr kumimoji="1" lang="zh-CN" altLang="en-US" sz="1500" b="1" dirty="0">
                  <a:latin typeface="+mn-ea"/>
                  <a:ea typeface="+mn-ea"/>
                  <a:cs typeface="楷体_GB2312"/>
                </a:rPr>
                <a:t>形容词</a:t>
              </a:r>
              <a:r>
                <a:rPr kumimoji="1" lang="en-US" altLang="zh-CN" sz="1500" b="1" dirty="0">
                  <a:latin typeface="+mn-ea"/>
                  <a:ea typeface="+mn-ea"/>
                </a:rPr>
                <a:t>&gt;</a:t>
              </a:r>
            </a:p>
          </p:txBody>
        </p:sp>
        <p:sp>
          <p:nvSpPr>
            <p:cNvPr id="46" name="Rectangle 58">
              <a:extLst>
                <a:ext uri="{FF2B5EF4-FFF2-40B4-BE49-F238E27FC236}">
                  <a16:creationId xmlns:a16="http://schemas.microsoft.com/office/drawing/2014/main" id="{4178E441-BE9C-475D-80D9-7CBAD7C9F925}"/>
                </a:ext>
              </a:extLst>
            </p:cNvPr>
            <p:cNvSpPr>
              <a:spLocks noChangeArrowheads="1"/>
            </p:cNvSpPr>
            <p:nvPr/>
          </p:nvSpPr>
          <p:spPr bwMode="auto">
            <a:xfrm>
              <a:off x="4587921" y="3939548"/>
              <a:ext cx="1211627" cy="448846"/>
            </a:xfrm>
            <a:prstGeom prst="rect">
              <a:avLst/>
            </a:prstGeom>
            <a:noFill/>
            <a:ln w="9525">
              <a:noFill/>
              <a:miter lim="800000"/>
              <a:headEnd/>
              <a:tailEnd/>
            </a:ln>
          </p:spPr>
          <p:txBody>
            <a:bodyPr wrap="none" lIns="92075" tIns="46038" rIns="92075" bIns="46038">
              <a:spAutoFit/>
            </a:bodyPr>
            <a:lstStyle/>
            <a:p>
              <a:pPr>
                <a:lnSpc>
                  <a:spcPct val="110000"/>
                </a:lnSpc>
                <a:spcBef>
                  <a:spcPct val="20000"/>
                </a:spcBef>
                <a:buClr>
                  <a:srgbClr val="3333CC"/>
                </a:buClr>
                <a:buSzPct val="75000"/>
                <a:defRPr/>
              </a:pPr>
              <a:r>
                <a:rPr kumimoji="1" lang="en-US" altLang="zh-CN" sz="1500" b="1" dirty="0">
                  <a:latin typeface="+mn-ea"/>
                  <a:ea typeface="+mn-ea"/>
                  <a:cs typeface="楷体_GB2312"/>
                </a:rPr>
                <a:t>&lt;</a:t>
              </a:r>
              <a:r>
                <a:rPr kumimoji="1" lang="zh-CN" altLang="en-US" sz="1500" b="1" dirty="0">
                  <a:latin typeface="+mn-ea"/>
                  <a:ea typeface="+mn-ea"/>
                  <a:cs typeface="楷体_GB2312"/>
                </a:rPr>
                <a:t>名词短语</a:t>
              </a:r>
              <a:r>
                <a:rPr kumimoji="1" lang="en-US" altLang="zh-CN" sz="1500" b="1" dirty="0">
                  <a:latin typeface="+mn-ea"/>
                  <a:ea typeface="+mn-ea"/>
                  <a:cs typeface="楷体_GB2312"/>
                </a:rPr>
                <a:t>&gt;</a:t>
              </a:r>
            </a:p>
          </p:txBody>
        </p:sp>
        <p:sp>
          <p:nvSpPr>
            <p:cNvPr id="40978" name="Line 60">
              <a:extLst>
                <a:ext uri="{FF2B5EF4-FFF2-40B4-BE49-F238E27FC236}">
                  <a16:creationId xmlns:a16="http://schemas.microsoft.com/office/drawing/2014/main" id="{E6B12D4A-6895-45F7-B473-EEEA00D709FD}"/>
                </a:ext>
              </a:extLst>
            </p:cNvPr>
            <p:cNvSpPr>
              <a:spLocks noChangeShapeType="1"/>
            </p:cNvSpPr>
            <p:nvPr/>
          </p:nvSpPr>
          <p:spPr bwMode="auto">
            <a:xfrm flipH="1">
              <a:off x="5230839" y="4892286"/>
              <a:ext cx="0" cy="288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40979" name="Rectangle 61">
              <a:extLst>
                <a:ext uri="{FF2B5EF4-FFF2-40B4-BE49-F238E27FC236}">
                  <a16:creationId xmlns:a16="http://schemas.microsoft.com/office/drawing/2014/main" id="{255F27A4-877A-440C-BDC4-6DF19AAFB489}"/>
                </a:ext>
              </a:extLst>
            </p:cNvPr>
            <p:cNvSpPr>
              <a:spLocks noChangeArrowheads="1"/>
            </p:cNvSpPr>
            <p:nvPr/>
          </p:nvSpPr>
          <p:spPr bwMode="auto">
            <a:xfrm>
              <a:off x="4981847" y="5025837"/>
              <a:ext cx="463338" cy="438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10000"/>
                </a:lnSpc>
                <a:spcBef>
                  <a:spcPct val="20000"/>
                </a:spcBef>
                <a:buClr>
                  <a:srgbClr val="5EAEFF"/>
                </a:buClr>
                <a:buSzPct val="75000"/>
                <a:buFont typeface="Monotype Sorts"/>
                <a:buNone/>
              </a:pPr>
              <a:r>
                <a:rPr kumimoji="1" lang="en-US" altLang="zh-CN" sz="1500" b="1" i="1">
                  <a:latin typeface="Times New Roman" panose="02020603050405020304" pitchFamily="18" charset="0"/>
                </a:rPr>
                <a:t>boy</a:t>
              </a:r>
            </a:p>
          </p:txBody>
        </p:sp>
        <p:sp>
          <p:nvSpPr>
            <p:cNvPr id="40980" name="Line 64">
              <a:extLst>
                <a:ext uri="{FF2B5EF4-FFF2-40B4-BE49-F238E27FC236}">
                  <a16:creationId xmlns:a16="http://schemas.microsoft.com/office/drawing/2014/main" id="{67A63A99-37F4-4027-870C-1155338039DA}"/>
                </a:ext>
              </a:extLst>
            </p:cNvPr>
            <p:cNvSpPr>
              <a:spLocks noChangeShapeType="1"/>
            </p:cNvSpPr>
            <p:nvPr/>
          </p:nvSpPr>
          <p:spPr bwMode="auto">
            <a:xfrm>
              <a:off x="5230839" y="4383346"/>
              <a:ext cx="0" cy="22311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40981" name="Line 66">
              <a:extLst>
                <a:ext uri="{FF2B5EF4-FFF2-40B4-BE49-F238E27FC236}">
                  <a16:creationId xmlns:a16="http://schemas.microsoft.com/office/drawing/2014/main" id="{F43C3845-DC33-4954-A07E-253111C4F06C}"/>
                </a:ext>
              </a:extLst>
            </p:cNvPr>
            <p:cNvSpPr>
              <a:spLocks noChangeShapeType="1"/>
            </p:cNvSpPr>
            <p:nvPr/>
          </p:nvSpPr>
          <p:spPr bwMode="auto">
            <a:xfrm flipH="1">
              <a:off x="4302004" y="4403516"/>
              <a:ext cx="0" cy="2029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51" name="Rectangle 68">
              <a:extLst>
                <a:ext uri="{FF2B5EF4-FFF2-40B4-BE49-F238E27FC236}">
                  <a16:creationId xmlns:a16="http://schemas.microsoft.com/office/drawing/2014/main" id="{2293852B-8B3C-4F34-85ED-CD0EC34C57AE}"/>
                </a:ext>
              </a:extLst>
            </p:cNvPr>
            <p:cNvSpPr>
              <a:spLocks noChangeArrowheads="1"/>
            </p:cNvSpPr>
            <p:nvPr/>
          </p:nvSpPr>
          <p:spPr bwMode="auto">
            <a:xfrm>
              <a:off x="4802298" y="4511191"/>
              <a:ext cx="827337" cy="448846"/>
            </a:xfrm>
            <a:prstGeom prst="rect">
              <a:avLst/>
            </a:prstGeom>
            <a:noFill/>
            <a:ln w="9525">
              <a:noFill/>
              <a:miter lim="800000"/>
              <a:headEnd/>
              <a:tailEnd/>
            </a:ln>
          </p:spPr>
          <p:txBody>
            <a:bodyPr wrap="none" lIns="92075" tIns="46038" rIns="92075" bIns="46038">
              <a:spAutoFit/>
            </a:bodyPr>
            <a:lstStyle/>
            <a:p>
              <a:pPr>
                <a:lnSpc>
                  <a:spcPct val="110000"/>
                </a:lnSpc>
                <a:spcBef>
                  <a:spcPct val="20000"/>
                </a:spcBef>
                <a:buClr>
                  <a:srgbClr val="5EAEFF"/>
                </a:buClr>
                <a:buSzPct val="75000"/>
                <a:buFont typeface="Monotype Sorts"/>
                <a:buNone/>
                <a:defRPr/>
              </a:pPr>
              <a:r>
                <a:rPr kumimoji="1" lang="en-US" altLang="zh-CN" sz="1500" b="1" dirty="0">
                  <a:latin typeface="+mn-ea"/>
                  <a:ea typeface="+mn-ea"/>
                </a:rPr>
                <a:t>&lt;</a:t>
              </a:r>
              <a:r>
                <a:rPr kumimoji="1" lang="zh-CN" altLang="en-US" sz="1500" b="1" dirty="0">
                  <a:latin typeface="+mn-ea"/>
                  <a:ea typeface="+mn-ea"/>
                  <a:cs typeface="楷体_GB2312"/>
                </a:rPr>
                <a:t>名词</a:t>
              </a:r>
              <a:r>
                <a:rPr kumimoji="1" lang="en-US" altLang="zh-CN" sz="1500" b="1" dirty="0">
                  <a:latin typeface="+mn-ea"/>
                  <a:ea typeface="+mn-ea"/>
                </a:rPr>
                <a:t>&gt;</a:t>
              </a:r>
            </a:p>
          </p:txBody>
        </p:sp>
        <p:sp>
          <p:nvSpPr>
            <p:cNvPr id="40983" name="Line 47">
              <a:extLst>
                <a:ext uri="{FF2B5EF4-FFF2-40B4-BE49-F238E27FC236}">
                  <a16:creationId xmlns:a16="http://schemas.microsoft.com/office/drawing/2014/main" id="{015DB2A3-25EC-469C-A89A-789AC6D3805D}"/>
                </a:ext>
              </a:extLst>
            </p:cNvPr>
            <p:cNvSpPr>
              <a:spLocks noChangeShapeType="1"/>
            </p:cNvSpPr>
            <p:nvPr/>
          </p:nvSpPr>
          <p:spPr bwMode="auto">
            <a:xfrm flipH="1">
              <a:off x="6445497" y="3886078"/>
              <a:ext cx="428666" cy="19162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40984" name="Line 49">
              <a:extLst>
                <a:ext uri="{FF2B5EF4-FFF2-40B4-BE49-F238E27FC236}">
                  <a16:creationId xmlns:a16="http://schemas.microsoft.com/office/drawing/2014/main" id="{D8C1198D-2243-400E-806C-BBCC0C42296C}"/>
                </a:ext>
              </a:extLst>
            </p:cNvPr>
            <p:cNvSpPr>
              <a:spLocks noChangeShapeType="1"/>
            </p:cNvSpPr>
            <p:nvPr/>
          </p:nvSpPr>
          <p:spPr bwMode="auto">
            <a:xfrm>
              <a:off x="6866125" y="3886079"/>
              <a:ext cx="508180" cy="16827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54" name="Rectangle 57">
              <a:extLst>
                <a:ext uri="{FF2B5EF4-FFF2-40B4-BE49-F238E27FC236}">
                  <a16:creationId xmlns:a16="http://schemas.microsoft.com/office/drawing/2014/main" id="{CE9838CD-85B9-4E68-A4E2-E009C0050EFC}"/>
                </a:ext>
              </a:extLst>
            </p:cNvPr>
            <p:cNvSpPr>
              <a:spLocks noChangeArrowheads="1"/>
            </p:cNvSpPr>
            <p:nvPr/>
          </p:nvSpPr>
          <p:spPr bwMode="auto">
            <a:xfrm>
              <a:off x="6047273" y="3939548"/>
              <a:ext cx="827337" cy="463667"/>
            </a:xfrm>
            <a:prstGeom prst="rect">
              <a:avLst/>
            </a:prstGeom>
            <a:noFill/>
            <a:ln w="9525">
              <a:noFill/>
              <a:miter lim="800000"/>
              <a:headEnd/>
              <a:tailEnd/>
            </a:ln>
          </p:spPr>
          <p:txBody>
            <a:bodyPr wrap="none" lIns="92075" tIns="46038" rIns="92075" bIns="46038">
              <a:spAutoFit/>
            </a:bodyPr>
            <a:lstStyle/>
            <a:p>
              <a:pPr>
                <a:lnSpc>
                  <a:spcPct val="110000"/>
                </a:lnSpc>
                <a:spcBef>
                  <a:spcPct val="20000"/>
                </a:spcBef>
                <a:buClr>
                  <a:srgbClr val="5EAEFF"/>
                </a:buClr>
                <a:buSzPct val="75000"/>
                <a:buFont typeface="Monotype Sorts"/>
                <a:buNone/>
                <a:defRPr/>
              </a:pPr>
              <a:r>
                <a:rPr kumimoji="1" lang="en-US" altLang="zh-CN" sz="1500" b="1" dirty="0">
                  <a:latin typeface="+mn-ea"/>
                  <a:ea typeface="+mn-ea"/>
                </a:rPr>
                <a:t>&lt;</a:t>
              </a:r>
              <a:r>
                <a:rPr kumimoji="1" lang="zh-CN" altLang="en-US" sz="1500" b="1" dirty="0">
                  <a:latin typeface="+mn-ea"/>
                  <a:ea typeface="+mn-ea"/>
                </a:rPr>
                <a:t>动</a:t>
              </a:r>
              <a:r>
                <a:rPr kumimoji="1" lang="zh-CN" altLang="en-US" sz="1500" b="1" dirty="0">
                  <a:latin typeface="+mn-ea"/>
                  <a:ea typeface="+mn-ea"/>
                  <a:cs typeface="楷体_GB2312"/>
                </a:rPr>
                <a:t>词</a:t>
              </a:r>
              <a:r>
                <a:rPr kumimoji="1" lang="en-US" altLang="zh-CN" sz="1500" b="1" dirty="0">
                  <a:latin typeface="+mn-ea"/>
                  <a:ea typeface="+mn-ea"/>
                </a:rPr>
                <a:t>&gt;</a:t>
              </a:r>
            </a:p>
          </p:txBody>
        </p:sp>
        <p:sp>
          <p:nvSpPr>
            <p:cNvPr id="55" name="Rectangle 58">
              <a:extLst>
                <a:ext uri="{FF2B5EF4-FFF2-40B4-BE49-F238E27FC236}">
                  <a16:creationId xmlns:a16="http://schemas.microsoft.com/office/drawing/2014/main" id="{38E8124C-A073-4576-8058-E77A6332C089}"/>
                </a:ext>
              </a:extLst>
            </p:cNvPr>
            <p:cNvSpPr>
              <a:spLocks noChangeArrowheads="1"/>
            </p:cNvSpPr>
            <p:nvPr/>
          </p:nvSpPr>
          <p:spPr bwMode="auto">
            <a:xfrm>
              <a:off x="6731693" y="3939548"/>
              <a:ext cx="1211627" cy="463667"/>
            </a:xfrm>
            <a:prstGeom prst="rect">
              <a:avLst/>
            </a:prstGeom>
            <a:noFill/>
            <a:ln w="9525">
              <a:noFill/>
              <a:miter lim="800000"/>
              <a:headEnd/>
              <a:tailEnd/>
            </a:ln>
          </p:spPr>
          <p:txBody>
            <a:bodyPr wrap="none" lIns="92075" tIns="46038" rIns="92075" bIns="46038">
              <a:spAutoFit/>
            </a:bodyPr>
            <a:lstStyle/>
            <a:p>
              <a:pPr>
                <a:lnSpc>
                  <a:spcPct val="110000"/>
                </a:lnSpc>
                <a:spcBef>
                  <a:spcPct val="20000"/>
                </a:spcBef>
                <a:buClr>
                  <a:srgbClr val="3333CC"/>
                </a:buClr>
                <a:buSzPct val="75000"/>
                <a:defRPr/>
              </a:pPr>
              <a:r>
                <a:rPr kumimoji="1" lang="en-US" altLang="zh-CN" sz="1500" b="1" dirty="0">
                  <a:latin typeface="+mn-ea"/>
                  <a:ea typeface="+mn-ea"/>
                  <a:cs typeface="楷体_GB2312"/>
                </a:rPr>
                <a:t>&lt;</a:t>
              </a:r>
              <a:r>
                <a:rPr kumimoji="1" lang="zh-CN" altLang="en-US" sz="1500" b="1" dirty="0">
                  <a:latin typeface="+mn-ea"/>
                  <a:ea typeface="+mn-ea"/>
                  <a:cs typeface="楷体_GB2312"/>
                </a:rPr>
                <a:t>名词短语</a:t>
              </a:r>
              <a:r>
                <a:rPr kumimoji="1" lang="en-US" altLang="zh-CN" sz="1500" b="1" dirty="0">
                  <a:latin typeface="+mn-ea"/>
                  <a:ea typeface="+mn-ea"/>
                  <a:cs typeface="楷体_GB2312"/>
                </a:rPr>
                <a:t>&gt;</a:t>
              </a:r>
            </a:p>
          </p:txBody>
        </p:sp>
        <p:sp>
          <p:nvSpPr>
            <p:cNvPr id="40987" name="Line 60">
              <a:extLst>
                <a:ext uri="{FF2B5EF4-FFF2-40B4-BE49-F238E27FC236}">
                  <a16:creationId xmlns:a16="http://schemas.microsoft.com/office/drawing/2014/main" id="{A90465C4-C07F-4EC0-BBC2-73BDD87F4ADE}"/>
                </a:ext>
              </a:extLst>
            </p:cNvPr>
            <p:cNvSpPr>
              <a:spLocks noChangeShapeType="1"/>
            </p:cNvSpPr>
            <p:nvPr/>
          </p:nvSpPr>
          <p:spPr bwMode="auto">
            <a:xfrm flipH="1">
              <a:off x="7374305" y="4835521"/>
              <a:ext cx="0" cy="288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40988" name="Rectangle 61">
              <a:extLst>
                <a:ext uri="{FF2B5EF4-FFF2-40B4-BE49-F238E27FC236}">
                  <a16:creationId xmlns:a16="http://schemas.microsoft.com/office/drawing/2014/main" id="{A28E7899-BB03-41DE-9884-D79CC786ED14}"/>
                </a:ext>
              </a:extLst>
            </p:cNvPr>
            <p:cNvSpPr>
              <a:spLocks noChangeArrowheads="1"/>
            </p:cNvSpPr>
            <p:nvPr/>
          </p:nvSpPr>
          <p:spPr bwMode="auto">
            <a:xfrm>
              <a:off x="7096664" y="4987560"/>
              <a:ext cx="634886" cy="438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10000"/>
                </a:lnSpc>
                <a:spcBef>
                  <a:spcPct val="20000"/>
                </a:spcBef>
                <a:buClr>
                  <a:srgbClr val="5EAEFF"/>
                </a:buClr>
                <a:buSzPct val="75000"/>
                <a:buFont typeface="Monotype Sorts"/>
                <a:buNone/>
              </a:pPr>
              <a:r>
                <a:rPr kumimoji="1" lang="en-US" altLang="zh-CN" sz="1500" b="1" i="1">
                  <a:latin typeface="Times New Roman" panose="02020603050405020304" pitchFamily="18" charset="0"/>
                </a:rPr>
                <a:t>apple</a:t>
              </a:r>
            </a:p>
          </p:txBody>
        </p:sp>
        <p:sp>
          <p:nvSpPr>
            <p:cNvPr id="40989" name="Line 64">
              <a:extLst>
                <a:ext uri="{FF2B5EF4-FFF2-40B4-BE49-F238E27FC236}">
                  <a16:creationId xmlns:a16="http://schemas.microsoft.com/office/drawing/2014/main" id="{65940101-1709-430E-80CE-8B8DC94C15BA}"/>
                </a:ext>
              </a:extLst>
            </p:cNvPr>
            <p:cNvSpPr>
              <a:spLocks noChangeShapeType="1"/>
            </p:cNvSpPr>
            <p:nvPr/>
          </p:nvSpPr>
          <p:spPr bwMode="auto">
            <a:xfrm>
              <a:off x="7374307" y="4373710"/>
              <a:ext cx="0" cy="19424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59" name="Rectangle 68">
              <a:extLst>
                <a:ext uri="{FF2B5EF4-FFF2-40B4-BE49-F238E27FC236}">
                  <a16:creationId xmlns:a16="http://schemas.microsoft.com/office/drawing/2014/main" id="{97DF4344-8567-4451-AEE9-0600F86D2239}"/>
                </a:ext>
              </a:extLst>
            </p:cNvPr>
            <p:cNvSpPr>
              <a:spLocks noChangeArrowheads="1"/>
            </p:cNvSpPr>
            <p:nvPr/>
          </p:nvSpPr>
          <p:spPr bwMode="auto">
            <a:xfrm>
              <a:off x="6946069" y="4447675"/>
              <a:ext cx="827337" cy="463667"/>
            </a:xfrm>
            <a:prstGeom prst="rect">
              <a:avLst/>
            </a:prstGeom>
            <a:noFill/>
            <a:ln w="9525">
              <a:noFill/>
              <a:miter lim="800000"/>
              <a:headEnd/>
              <a:tailEnd/>
            </a:ln>
          </p:spPr>
          <p:txBody>
            <a:bodyPr lIns="92075" tIns="46038" rIns="92075" bIns="46038">
              <a:spAutoFit/>
            </a:bodyPr>
            <a:lstStyle/>
            <a:p>
              <a:pPr>
                <a:lnSpc>
                  <a:spcPct val="110000"/>
                </a:lnSpc>
                <a:spcBef>
                  <a:spcPct val="20000"/>
                </a:spcBef>
                <a:buClr>
                  <a:srgbClr val="5EAEFF"/>
                </a:buClr>
                <a:buSzPct val="75000"/>
                <a:buFont typeface="Monotype Sorts"/>
                <a:buNone/>
                <a:defRPr/>
              </a:pPr>
              <a:r>
                <a:rPr kumimoji="1" lang="en-US" altLang="zh-CN" sz="1500" b="1" dirty="0">
                  <a:latin typeface="+mn-ea"/>
                  <a:ea typeface="+mn-ea"/>
                </a:rPr>
                <a:t>&lt;</a:t>
              </a:r>
              <a:r>
                <a:rPr kumimoji="1" lang="zh-CN" altLang="en-US" sz="1500" b="1" dirty="0">
                  <a:latin typeface="+mn-ea"/>
                  <a:ea typeface="+mn-ea"/>
                  <a:cs typeface="楷体_GB2312"/>
                </a:rPr>
                <a:t>名词</a:t>
              </a:r>
              <a:r>
                <a:rPr kumimoji="1" lang="en-US" altLang="zh-CN" sz="1500" b="1" dirty="0">
                  <a:latin typeface="+mn-ea"/>
                  <a:ea typeface="+mn-ea"/>
                </a:rPr>
                <a:t>&gt;</a:t>
              </a:r>
            </a:p>
          </p:txBody>
        </p:sp>
      </p:grpSp>
      <p:sp>
        <p:nvSpPr>
          <p:cNvPr id="60" name="矩形 2">
            <a:extLst>
              <a:ext uri="{FF2B5EF4-FFF2-40B4-BE49-F238E27FC236}">
                <a16:creationId xmlns:a16="http://schemas.microsoft.com/office/drawing/2014/main" id="{083AFAC8-6BA6-4BEA-8D2E-754836F5D2A0}"/>
              </a:ext>
            </a:extLst>
          </p:cNvPr>
          <p:cNvSpPr>
            <a:spLocks noChangeArrowheads="1"/>
          </p:cNvSpPr>
          <p:nvPr/>
        </p:nvSpPr>
        <p:spPr bwMode="auto">
          <a:xfrm>
            <a:off x="6074846" y="1345469"/>
            <a:ext cx="2360612" cy="708025"/>
          </a:xfrm>
          <a:prstGeom prst="rect">
            <a:avLst/>
          </a:prstGeom>
          <a:solidFill>
            <a:schemeClr val="accent5">
              <a:lumMod val="60000"/>
              <a:lumOff val="40000"/>
            </a:schemeClr>
          </a:solidFill>
          <a:ln w="12700">
            <a:solidFill>
              <a:schemeClr val="tx1"/>
            </a:solidFill>
            <a:miter lim="800000"/>
            <a:headEnd/>
            <a:tailEnd/>
          </a:ln>
        </p:spPr>
        <p:txBody>
          <a:bodyPr>
            <a:spAutoFit/>
          </a:bodyPr>
          <a:lstStyle/>
          <a:p>
            <a:pPr eaLnBrk="1" hangingPunct="1">
              <a:defRPr/>
            </a:pPr>
            <a:r>
              <a:rPr lang="zh-CN" altLang="en-US" sz="2000" b="1" dirty="0">
                <a:solidFill>
                  <a:srgbClr val="0000FF"/>
                </a:solidFill>
                <a:latin typeface="楷体" pitchFamily="49" charset="-122"/>
                <a:ea typeface="楷体" pitchFamily="49" charset="-122"/>
                <a:cs typeface="Times New Roman" pitchFamily="18" charset="0"/>
              </a:rPr>
              <a:t>从左向右</a:t>
            </a:r>
            <a:r>
              <a:rPr lang="zh-CN" altLang="en-US" sz="2000" b="1" dirty="0">
                <a:latin typeface="楷体" pitchFamily="49" charset="-122"/>
                <a:ea typeface="楷体" pitchFamily="49" charset="-122"/>
                <a:cs typeface="Times New Roman" pitchFamily="18" charset="0"/>
              </a:rPr>
              <a:t>扫描</a:t>
            </a:r>
            <a:r>
              <a:rPr lang="zh-CN" altLang="en-US" sz="2000" b="1" dirty="0">
                <a:solidFill>
                  <a:srgbClr val="0000FF"/>
                </a:solidFill>
                <a:latin typeface="楷体" pitchFamily="49" charset="-122"/>
                <a:ea typeface="楷体" pitchFamily="49" charset="-122"/>
                <a:cs typeface="Times New Roman" pitchFamily="18" charset="0"/>
              </a:rPr>
              <a:t>输入</a:t>
            </a:r>
            <a:r>
              <a:rPr lang="zh-CN" altLang="en-US" sz="2000" b="1" dirty="0">
                <a:latin typeface="楷体" pitchFamily="49" charset="-122"/>
                <a:ea typeface="楷体" pitchFamily="49" charset="-122"/>
                <a:cs typeface="Times New Roman" pitchFamily="18" charset="0"/>
              </a:rPr>
              <a:t>，每次扫描一个符号</a:t>
            </a:r>
          </a:p>
        </p:txBody>
      </p:sp>
      <p:sp>
        <p:nvSpPr>
          <p:cNvPr id="4" name="灯片编号占位符 3">
            <a:extLst>
              <a:ext uri="{FF2B5EF4-FFF2-40B4-BE49-F238E27FC236}">
                <a16:creationId xmlns:a16="http://schemas.microsoft.com/office/drawing/2014/main" id="{9029FD9E-7298-4C57-BC49-818DB6A32CA2}"/>
              </a:ext>
            </a:extLst>
          </p:cNvPr>
          <p:cNvSpPr>
            <a:spLocks noGrp="1"/>
          </p:cNvSpPr>
          <p:nvPr>
            <p:ph type="sldNum" sz="quarter" idx="12"/>
          </p:nvPr>
        </p:nvSpPr>
        <p:spPr/>
        <p:txBody>
          <a:bodyPr/>
          <a:lstStyle/>
          <a:p>
            <a:pPr>
              <a:defRPr/>
            </a:pPr>
            <a:fld id="{EA567855-7F13-4FC5-AD61-2B82F6443E16}" type="slidenum">
              <a:rPr lang="zh-CN" altLang="en-US" smtClean="0"/>
              <a:pPr>
                <a:defRPr/>
              </a:pPr>
              <a:t>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p:cTn id="7" dur="500" fill="hold"/>
                                        <p:tgtEl>
                                          <p:spTgt spid="60"/>
                                        </p:tgtEl>
                                        <p:attrNameLst>
                                          <p:attrName>ppt_w</p:attrName>
                                        </p:attrNameLst>
                                      </p:cBhvr>
                                      <p:tavLst>
                                        <p:tav tm="0">
                                          <p:val>
                                            <p:fltVal val="0"/>
                                          </p:val>
                                        </p:tav>
                                        <p:tav tm="100000">
                                          <p:val>
                                            <p:strVal val="#ppt_w"/>
                                          </p:val>
                                        </p:tav>
                                      </p:tavLst>
                                    </p:anim>
                                    <p:anim calcmode="lin" valueType="num">
                                      <p:cBhvr>
                                        <p:cTn id="8" dur="500" fill="hold"/>
                                        <p:tgtEl>
                                          <p:spTgt spid="60"/>
                                        </p:tgtEl>
                                        <p:attrNameLst>
                                          <p:attrName>ppt_h</p:attrName>
                                        </p:attrNameLst>
                                      </p:cBhvr>
                                      <p:tavLst>
                                        <p:tav tm="0">
                                          <p:val>
                                            <p:fltVal val="0"/>
                                          </p:val>
                                        </p:tav>
                                        <p:tav tm="100000">
                                          <p:val>
                                            <p:strVal val="#ppt_h"/>
                                          </p:val>
                                        </p:tav>
                                      </p:tavLst>
                                    </p:anim>
                                    <p:animEffect transition="in" filter="fade">
                                      <p:cBhvr>
                                        <p:cTn id="9" dur="500"/>
                                        <p:tgtEl>
                                          <p:spTgt spid="6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32">
                                            <p:txEl>
                                              <p:pRg st="1" end="1"/>
                                            </p:txEl>
                                          </p:spTgt>
                                        </p:tgtEl>
                                        <p:attrNameLst>
                                          <p:attrName>style.visibility</p:attrName>
                                        </p:attrNameLst>
                                      </p:cBhvr>
                                      <p:to>
                                        <p:strVal val="visible"/>
                                      </p:to>
                                    </p:set>
                                    <p:anim calcmode="lin" valueType="num">
                                      <p:cBhvr>
                                        <p:cTn id="14" dur="500" fill="hold"/>
                                        <p:tgtEl>
                                          <p:spTgt spid="32">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2">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2">
                                            <p:txEl>
                                              <p:pRg st="1" end="1"/>
                                            </p:txEl>
                                          </p:spTgt>
                                        </p:tgtEl>
                                      </p:cBhvr>
                                    </p:animEffect>
                                  </p:childTnLst>
                                </p:cTn>
                              </p:par>
                              <p:par>
                                <p:cTn id="17" presetID="53"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par>
                                <p:cTn id="22" presetID="53" presetClass="entr" presetSubtype="0" fill="hold" nodeType="withEffect">
                                  <p:stCondLst>
                                    <p:cond delay="0"/>
                                  </p:stCondLst>
                                  <p:childTnLst>
                                    <p:set>
                                      <p:cBhvr>
                                        <p:cTn id="23" dur="1" fill="hold">
                                          <p:stCondLst>
                                            <p:cond delay="0"/>
                                          </p:stCondLst>
                                        </p:cTn>
                                        <p:tgtEl>
                                          <p:spTgt spid="32">
                                            <p:txEl>
                                              <p:pRg st="2" end="2"/>
                                            </p:txEl>
                                          </p:spTgt>
                                        </p:tgtEl>
                                        <p:attrNameLst>
                                          <p:attrName>style.visibility</p:attrName>
                                        </p:attrNameLst>
                                      </p:cBhvr>
                                      <p:to>
                                        <p:strVal val="visible"/>
                                      </p:to>
                                    </p:set>
                                    <p:anim calcmode="lin" valueType="num">
                                      <p:cBhvr>
                                        <p:cTn id="24" dur="500" fill="hold"/>
                                        <p:tgtEl>
                                          <p:spTgt spid="32">
                                            <p:txEl>
                                              <p:pRg st="2" end="2"/>
                                            </p:txEl>
                                          </p:spTgt>
                                        </p:tgtEl>
                                        <p:attrNameLst>
                                          <p:attrName>ppt_w</p:attrName>
                                        </p:attrNameLst>
                                      </p:cBhvr>
                                      <p:tavLst>
                                        <p:tav tm="0">
                                          <p:val>
                                            <p:fltVal val="0"/>
                                          </p:val>
                                        </p:tav>
                                        <p:tav tm="100000">
                                          <p:val>
                                            <p:strVal val="#ppt_w"/>
                                          </p:val>
                                        </p:tav>
                                      </p:tavLst>
                                    </p:anim>
                                    <p:anim calcmode="lin" valueType="num">
                                      <p:cBhvr>
                                        <p:cTn id="25" dur="500" fill="hold"/>
                                        <p:tgtEl>
                                          <p:spTgt spid="32">
                                            <p:txEl>
                                              <p:pRg st="2" end="2"/>
                                            </p:txEl>
                                          </p:spTgt>
                                        </p:tgtEl>
                                        <p:attrNameLst>
                                          <p:attrName>ppt_h</p:attrName>
                                        </p:attrNameLst>
                                      </p:cBhvr>
                                      <p:tavLst>
                                        <p:tav tm="0">
                                          <p:val>
                                            <p:fltVal val="0"/>
                                          </p:val>
                                        </p:tav>
                                        <p:tav tm="100000">
                                          <p:val>
                                            <p:strVal val="#ppt_h"/>
                                          </p:val>
                                        </p:tav>
                                      </p:tavLst>
                                    </p:anim>
                                    <p:animEffect transition="in" filter="fade">
                                      <p:cBhvr>
                                        <p:cTn id="26" dur="500"/>
                                        <p:tgtEl>
                                          <p:spTgt spid="32">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0" fill="hold" nodeType="clickEffect">
                                  <p:stCondLst>
                                    <p:cond delay="0"/>
                                  </p:stCondLst>
                                  <p:childTnLst>
                                    <p:set>
                                      <p:cBhvr>
                                        <p:cTn id="30" dur="1" fill="hold">
                                          <p:stCondLst>
                                            <p:cond delay="0"/>
                                          </p:stCondLst>
                                        </p:cTn>
                                        <p:tgtEl>
                                          <p:spTgt spid="32">
                                            <p:txEl>
                                              <p:pRg st="4" end="4"/>
                                            </p:txEl>
                                          </p:spTgt>
                                        </p:tgtEl>
                                        <p:attrNameLst>
                                          <p:attrName>style.visibility</p:attrName>
                                        </p:attrNameLst>
                                      </p:cBhvr>
                                      <p:to>
                                        <p:strVal val="visible"/>
                                      </p:to>
                                    </p:set>
                                    <p:anim calcmode="lin" valueType="num">
                                      <p:cBhvr>
                                        <p:cTn id="31" dur="500" fill="hold"/>
                                        <p:tgtEl>
                                          <p:spTgt spid="32">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32">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32">
                                            <p:txEl>
                                              <p:pRg st="4" end="4"/>
                                            </p:txEl>
                                          </p:spTgt>
                                        </p:tgtEl>
                                      </p:cBhvr>
                                    </p:animEffect>
                                  </p:childTnLst>
                                </p:cTn>
                              </p:par>
                              <p:par>
                                <p:cTn id="34" presetID="53" presetClass="entr" presetSubtype="0" fill="hold" nodeType="withEffect">
                                  <p:stCondLst>
                                    <p:cond delay="0"/>
                                  </p:stCondLst>
                                  <p:childTnLst>
                                    <p:set>
                                      <p:cBhvr>
                                        <p:cTn id="35" dur="1" fill="hold">
                                          <p:stCondLst>
                                            <p:cond delay="0"/>
                                          </p:stCondLst>
                                        </p:cTn>
                                        <p:tgtEl>
                                          <p:spTgt spid="32">
                                            <p:txEl>
                                              <p:pRg st="5" end="5"/>
                                            </p:txEl>
                                          </p:spTgt>
                                        </p:tgtEl>
                                        <p:attrNameLst>
                                          <p:attrName>style.visibility</p:attrName>
                                        </p:attrNameLst>
                                      </p:cBhvr>
                                      <p:to>
                                        <p:strVal val="visible"/>
                                      </p:to>
                                    </p:set>
                                    <p:anim calcmode="lin" valueType="num">
                                      <p:cBhvr>
                                        <p:cTn id="36" dur="500" fill="hold"/>
                                        <p:tgtEl>
                                          <p:spTgt spid="32">
                                            <p:txEl>
                                              <p:pRg st="5" end="5"/>
                                            </p:txEl>
                                          </p:spTgt>
                                        </p:tgtEl>
                                        <p:attrNameLst>
                                          <p:attrName>ppt_w</p:attrName>
                                        </p:attrNameLst>
                                      </p:cBhvr>
                                      <p:tavLst>
                                        <p:tav tm="0">
                                          <p:val>
                                            <p:fltVal val="0"/>
                                          </p:val>
                                        </p:tav>
                                        <p:tav tm="100000">
                                          <p:val>
                                            <p:strVal val="#ppt_w"/>
                                          </p:val>
                                        </p:tav>
                                      </p:tavLst>
                                    </p:anim>
                                    <p:anim calcmode="lin" valueType="num">
                                      <p:cBhvr>
                                        <p:cTn id="37" dur="500" fill="hold"/>
                                        <p:tgtEl>
                                          <p:spTgt spid="32">
                                            <p:txEl>
                                              <p:pRg st="5" end="5"/>
                                            </p:txEl>
                                          </p:spTgt>
                                        </p:tgtEl>
                                        <p:attrNameLst>
                                          <p:attrName>ppt_h</p:attrName>
                                        </p:attrNameLst>
                                      </p:cBhvr>
                                      <p:tavLst>
                                        <p:tav tm="0">
                                          <p:val>
                                            <p:fltVal val="0"/>
                                          </p:val>
                                        </p:tav>
                                        <p:tav tm="100000">
                                          <p:val>
                                            <p:strVal val="#ppt_h"/>
                                          </p:val>
                                        </p:tav>
                                      </p:tavLst>
                                    </p:anim>
                                    <p:animEffect transition="in" filter="fade">
                                      <p:cBhvr>
                                        <p:cTn id="38" dur="500"/>
                                        <p:tgtEl>
                                          <p:spTgt spid="3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52C5C343-BEEF-4583-AFB3-1B8D327C85B9}"/>
              </a:ext>
            </a:extLst>
          </p:cNvPr>
          <p:cNvSpPr/>
          <p:nvPr/>
        </p:nvSpPr>
        <p:spPr>
          <a:xfrm>
            <a:off x="3411356" y="2511486"/>
            <a:ext cx="5297809" cy="2323713"/>
          </a:xfrm>
          <a:prstGeom prst="rect">
            <a:avLst/>
          </a:prstGeom>
        </p:spPr>
        <p:txBody>
          <a:bodyPr wrap="square">
            <a:spAutoFit/>
          </a:bodyPr>
          <a:lstStyle/>
          <a:p>
            <a:pPr fontAlgn="auto">
              <a:spcBef>
                <a:spcPct val="20000"/>
              </a:spcBef>
              <a:spcAft>
                <a:spcPts val="0"/>
              </a:spcAft>
              <a:buClr>
                <a:srgbClr val="31B6FD"/>
              </a:buClr>
              <a:buSzPct val="100000"/>
              <a:defRPr/>
            </a:pPr>
            <a:r>
              <a:rPr kumimoji="1" lang="en-US" altLang="zh-CN" sz="2500" b="1" i="1" dirty="0">
                <a:latin typeface="Times New Roman" pitchFamily="18" charset="0"/>
                <a:ea typeface="楷体_GB2312" pitchFamily="49" charset="-122"/>
                <a:cs typeface="Times New Roman" pitchFamily="18" charset="0"/>
              </a:rPr>
              <a:t>	FIRST </a:t>
            </a:r>
            <a:r>
              <a:rPr kumimoji="1" lang="en-US" altLang="zh-CN" sz="2500" b="1" dirty="0">
                <a:latin typeface="Times New Roman" pitchFamily="18" charset="0"/>
                <a:ea typeface="楷体_GB2312" pitchFamily="49" charset="-122"/>
                <a:cs typeface="Times New Roman" pitchFamily="18" charset="0"/>
              </a:rPr>
              <a:t>( </a:t>
            </a:r>
            <a:r>
              <a:rPr kumimoji="1" lang="en-US" altLang="zh-CN" sz="2500" b="1" i="1" dirty="0">
                <a:latin typeface="Times New Roman" pitchFamily="18" charset="0"/>
                <a:ea typeface="楷体_GB2312" pitchFamily="49" charset="-122"/>
                <a:cs typeface="Times New Roman" pitchFamily="18" charset="0"/>
              </a:rPr>
              <a:t>S</a:t>
            </a:r>
            <a:r>
              <a:rPr kumimoji="1" lang="en-US" altLang="zh-CN" sz="2500" b="1" dirty="0">
                <a:latin typeface="Times New Roman" pitchFamily="18" charset="0"/>
                <a:ea typeface="楷体_GB2312" pitchFamily="49" charset="-122"/>
                <a:cs typeface="Times New Roman" pitchFamily="18" charset="0"/>
              </a:rPr>
              <a:t> ) = {		} </a:t>
            </a:r>
          </a:p>
          <a:p>
            <a:pPr fontAlgn="auto">
              <a:spcBef>
                <a:spcPct val="20000"/>
              </a:spcBef>
              <a:spcAft>
                <a:spcPts val="0"/>
              </a:spcAft>
              <a:buClr>
                <a:srgbClr val="073E87"/>
              </a:buClr>
              <a:buSzPct val="75000"/>
              <a:defRPr/>
            </a:pPr>
            <a:r>
              <a:rPr kumimoji="1" lang="en-US" altLang="zh-CN" sz="2500" b="1" i="1" dirty="0">
                <a:latin typeface="Times New Roman" pitchFamily="18" charset="0"/>
                <a:ea typeface="楷体_GB2312" pitchFamily="49" charset="-122"/>
                <a:cs typeface="Times New Roman" pitchFamily="18" charset="0"/>
              </a:rPr>
              <a:t>	FIRST </a:t>
            </a:r>
            <a:r>
              <a:rPr kumimoji="1" lang="en-US" altLang="zh-CN" sz="2500" b="1" dirty="0">
                <a:latin typeface="Times New Roman" pitchFamily="18" charset="0"/>
                <a:ea typeface="楷体_GB2312" pitchFamily="49" charset="-122"/>
                <a:cs typeface="Times New Roman" pitchFamily="18" charset="0"/>
              </a:rPr>
              <a:t>( </a:t>
            </a:r>
            <a:r>
              <a:rPr kumimoji="1" lang="en-US" altLang="zh-CN" sz="2500" b="1" i="1" dirty="0">
                <a:latin typeface="Times New Roman" pitchFamily="18" charset="0"/>
                <a:ea typeface="楷体_GB2312" pitchFamily="49" charset="-122"/>
                <a:cs typeface="Times New Roman" pitchFamily="18" charset="0"/>
              </a:rPr>
              <a:t>A </a:t>
            </a:r>
            <a:r>
              <a:rPr kumimoji="1" lang="en-US" altLang="zh-CN" sz="2500" b="1" dirty="0">
                <a:latin typeface="Times New Roman" pitchFamily="18" charset="0"/>
                <a:ea typeface="楷体_GB2312" pitchFamily="49" charset="-122"/>
                <a:cs typeface="Times New Roman" pitchFamily="18" charset="0"/>
              </a:rPr>
              <a:t>) = {		} </a:t>
            </a:r>
          </a:p>
          <a:p>
            <a:pPr fontAlgn="auto">
              <a:spcBef>
                <a:spcPct val="20000"/>
              </a:spcBef>
              <a:spcAft>
                <a:spcPts val="0"/>
              </a:spcAft>
              <a:buClr>
                <a:srgbClr val="073E87"/>
              </a:buClr>
              <a:buSzPct val="75000"/>
              <a:defRPr/>
            </a:pPr>
            <a:r>
              <a:rPr kumimoji="1" lang="en-US" altLang="zh-CN" sz="2500" b="1" i="1" dirty="0">
                <a:latin typeface="Times New Roman" pitchFamily="18" charset="0"/>
                <a:ea typeface="楷体_GB2312" pitchFamily="49" charset="-122"/>
                <a:cs typeface="Times New Roman" pitchFamily="18" charset="0"/>
              </a:rPr>
              <a:t>	FIRST </a:t>
            </a:r>
            <a:r>
              <a:rPr kumimoji="1" lang="en-US" altLang="zh-CN" sz="2500" b="1" dirty="0">
                <a:latin typeface="Times New Roman" pitchFamily="18" charset="0"/>
                <a:ea typeface="楷体_GB2312" pitchFamily="49" charset="-122"/>
                <a:cs typeface="Times New Roman" pitchFamily="18" charset="0"/>
              </a:rPr>
              <a:t>( </a:t>
            </a:r>
            <a:r>
              <a:rPr kumimoji="1" lang="en-US" altLang="zh-CN" sz="2500" b="1" i="1" dirty="0">
                <a:latin typeface="Times New Roman" pitchFamily="18" charset="0"/>
                <a:ea typeface="楷体_GB2312" pitchFamily="49" charset="-122"/>
                <a:cs typeface="Times New Roman" pitchFamily="18" charset="0"/>
              </a:rPr>
              <a:t>B</a:t>
            </a:r>
            <a:r>
              <a:rPr kumimoji="1" lang="en-US" altLang="zh-CN" sz="2500" b="1" dirty="0">
                <a:latin typeface="Times New Roman" pitchFamily="18" charset="0"/>
                <a:ea typeface="楷体_GB2312" pitchFamily="49" charset="-122"/>
                <a:cs typeface="Times New Roman" pitchFamily="18" charset="0"/>
              </a:rPr>
              <a:t> ) = {		} </a:t>
            </a:r>
          </a:p>
          <a:p>
            <a:pPr fontAlgn="auto">
              <a:spcBef>
                <a:spcPct val="20000"/>
              </a:spcBef>
              <a:spcAft>
                <a:spcPts val="0"/>
              </a:spcAft>
              <a:buClr>
                <a:srgbClr val="073E87"/>
              </a:buClr>
              <a:buSzPct val="75000"/>
              <a:defRPr/>
            </a:pPr>
            <a:r>
              <a:rPr kumimoji="1" lang="en-US" altLang="zh-CN" sz="2500" b="1" i="1" dirty="0">
                <a:latin typeface="Times New Roman" pitchFamily="18" charset="0"/>
                <a:ea typeface="楷体_GB2312" pitchFamily="49" charset="-122"/>
                <a:cs typeface="Times New Roman" pitchFamily="18" charset="0"/>
              </a:rPr>
              <a:t>	FIRST </a:t>
            </a:r>
            <a:r>
              <a:rPr kumimoji="1" lang="en-US" altLang="zh-CN" sz="2500" b="1" dirty="0">
                <a:latin typeface="Times New Roman" pitchFamily="18" charset="0"/>
                <a:ea typeface="楷体_GB2312" pitchFamily="49" charset="-122"/>
                <a:cs typeface="Times New Roman" pitchFamily="18" charset="0"/>
              </a:rPr>
              <a:t>( </a:t>
            </a:r>
            <a:r>
              <a:rPr kumimoji="1" lang="en-US" altLang="zh-CN" sz="2500" b="1" i="1" dirty="0">
                <a:latin typeface="Times New Roman" pitchFamily="18" charset="0"/>
                <a:ea typeface="楷体_GB2312" pitchFamily="49" charset="-122"/>
                <a:cs typeface="Times New Roman" pitchFamily="18" charset="0"/>
              </a:rPr>
              <a:t>C</a:t>
            </a:r>
            <a:r>
              <a:rPr kumimoji="1" lang="en-US" altLang="zh-CN" sz="2500" b="1" dirty="0">
                <a:latin typeface="Times New Roman" pitchFamily="18" charset="0"/>
                <a:ea typeface="楷体_GB2312" pitchFamily="49" charset="-122"/>
                <a:cs typeface="Times New Roman" pitchFamily="18" charset="0"/>
              </a:rPr>
              <a:t> ) = {		} </a:t>
            </a:r>
          </a:p>
          <a:p>
            <a:pPr fontAlgn="auto">
              <a:spcBef>
                <a:spcPct val="20000"/>
              </a:spcBef>
              <a:spcAft>
                <a:spcPts val="0"/>
              </a:spcAft>
              <a:buClr>
                <a:srgbClr val="073E87"/>
              </a:buClr>
              <a:buSzPct val="75000"/>
              <a:defRPr/>
            </a:pPr>
            <a:r>
              <a:rPr kumimoji="1" lang="en-US" altLang="zh-CN" sz="2500" b="1" i="1" dirty="0">
                <a:latin typeface="Times New Roman" pitchFamily="18" charset="0"/>
                <a:ea typeface="楷体_GB2312" pitchFamily="49" charset="-122"/>
                <a:cs typeface="Times New Roman" pitchFamily="18" charset="0"/>
              </a:rPr>
              <a:t>	FIRST </a:t>
            </a:r>
            <a:r>
              <a:rPr kumimoji="1" lang="en-US" altLang="zh-CN" sz="2500" b="1" dirty="0">
                <a:latin typeface="Times New Roman" pitchFamily="18" charset="0"/>
                <a:ea typeface="楷体_GB2312" pitchFamily="49" charset="-122"/>
                <a:cs typeface="Times New Roman" pitchFamily="18" charset="0"/>
              </a:rPr>
              <a:t>( </a:t>
            </a:r>
            <a:r>
              <a:rPr kumimoji="1" lang="en-US" altLang="zh-CN" sz="2500" b="1" i="1" dirty="0">
                <a:latin typeface="Times New Roman" pitchFamily="18" charset="0"/>
                <a:ea typeface="楷体_GB2312" pitchFamily="49" charset="-122"/>
                <a:cs typeface="Times New Roman" pitchFamily="18" charset="0"/>
              </a:rPr>
              <a:t>D</a:t>
            </a:r>
            <a:r>
              <a:rPr kumimoji="1" lang="en-US" altLang="zh-CN" sz="2500" b="1" dirty="0">
                <a:latin typeface="Times New Roman" pitchFamily="18" charset="0"/>
                <a:ea typeface="楷体_GB2312" pitchFamily="49" charset="-122"/>
                <a:cs typeface="Times New Roman" pitchFamily="18" charset="0"/>
              </a:rPr>
              <a:t> ) = {		</a:t>
            </a:r>
            <a:r>
              <a:rPr kumimoji="1" lang="en-US" altLang="zh-CN" sz="2500" b="1" dirty="0">
                <a:effectLst>
                  <a:outerShdw blurRad="38100" dist="38100" dir="2700000" algn="tl">
                    <a:srgbClr val="C0C0C0"/>
                  </a:outerShdw>
                </a:effectLst>
                <a:latin typeface="Times New Roman" pitchFamily="18" charset="0"/>
                <a:ea typeface="楷体_GB2312" pitchFamily="49" charset="-122"/>
                <a:cs typeface="Times New Roman" pitchFamily="18" charset="0"/>
              </a:rPr>
              <a:t>} </a:t>
            </a:r>
            <a:endParaRPr lang="en-US" altLang="zh-CN" sz="2000" b="1" dirty="0">
              <a:solidFill>
                <a:srgbClr val="073E87"/>
              </a:solidFill>
              <a:latin typeface="Times New Roman" panose="02020603050405020304" pitchFamily="18" charset="0"/>
              <a:ea typeface="华文楷体"/>
              <a:cs typeface="Times New Roman" panose="02020603050405020304" pitchFamily="18" charset="0"/>
              <a:sym typeface="Symbol" pitchFamily="18" charset="2"/>
            </a:endParaRPr>
          </a:p>
        </p:txBody>
      </p:sp>
      <p:sp>
        <p:nvSpPr>
          <p:cNvPr id="46082" name="标题 1">
            <a:extLst>
              <a:ext uri="{FF2B5EF4-FFF2-40B4-BE49-F238E27FC236}">
                <a16:creationId xmlns:a16="http://schemas.microsoft.com/office/drawing/2014/main" id="{0E132275-0D8D-4491-A433-26CE77D49F86}"/>
              </a:ext>
            </a:extLst>
          </p:cNvPr>
          <p:cNvSpPr>
            <a:spLocks noGrp="1"/>
          </p:cNvSpPr>
          <p:nvPr>
            <p:ph type="title"/>
          </p:nvPr>
        </p:nvSpPr>
        <p:spPr>
          <a:xfrm>
            <a:off x="755650" y="268288"/>
            <a:ext cx="7931150" cy="358775"/>
          </a:xfrm>
        </p:spPr>
        <p:txBody>
          <a:bodyPr/>
          <a:lstStyle/>
          <a:p>
            <a:pPr eaLnBrk="1" hangingPunct="1">
              <a:defRPr/>
            </a:pPr>
            <a:r>
              <a:rPr lang="zh-CN" altLang="en-US" sz="3000" spc="300" dirty="0">
                <a:solidFill>
                  <a:schemeClr val="tx1"/>
                </a:solidFill>
                <a:latin typeface="微软雅黑" pitchFamily="34" charset="-122"/>
                <a:ea typeface="微软雅黑" pitchFamily="34" charset="-122"/>
                <a:cs typeface="Times New Roman" pitchFamily="18" charset="0"/>
              </a:rPr>
              <a:t>计算文法符号</a:t>
            </a:r>
            <a:r>
              <a:rPr lang="en-US" altLang="zh-CN" sz="3000" i="1" spc="300" dirty="0">
                <a:solidFill>
                  <a:schemeClr val="tx1"/>
                </a:solidFill>
                <a:ea typeface="微软雅黑" pitchFamily="34" charset="-122"/>
                <a:cs typeface="Times New Roman" pitchFamily="18" charset="0"/>
              </a:rPr>
              <a:t>X</a:t>
            </a:r>
            <a:r>
              <a:rPr lang="zh-CN" altLang="en-US" sz="3000" spc="300" dirty="0">
                <a:solidFill>
                  <a:schemeClr val="tx1"/>
                </a:solidFill>
                <a:latin typeface="微软雅黑" pitchFamily="34" charset="-122"/>
                <a:ea typeface="微软雅黑" pitchFamily="34" charset="-122"/>
                <a:cs typeface="Times New Roman" pitchFamily="18" charset="0"/>
              </a:rPr>
              <a:t>的</a:t>
            </a:r>
            <a:r>
              <a:rPr lang="en-US" altLang="zh-CN" sz="3000" i="1" dirty="0">
                <a:solidFill>
                  <a:schemeClr val="tx1"/>
                </a:solidFill>
                <a:ea typeface="微软雅黑" pitchFamily="34" charset="-122"/>
                <a:cs typeface="Times New Roman" pitchFamily="18" charset="0"/>
              </a:rPr>
              <a:t>FIRST</a:t>
            </a:r>
            <a:r>
              <a:rPr lang="en-US" altLang="zh-CN" sz="3000" dirty="0">
                <a:solidFill>
                  <a:schemeClr val="tx1"/>
                </a:solidFill>
                <a:ea typeface="微软雅黑" pitchFamily="34" charset="-122"/>
                <a:cs typeface="Times New Roman" pitchFamily="18" charset="0"/>
              </a:rPr>
              <a:t>(</a:t>
            </a:r>
            <a:r>
              <a:rPr lang="en-US" altLang="zh-CN" sz="3000" i="1" dirty="0">
                <a:solidFill>
                  <a:schemeClr val="tx1"/>
                </a:solidFill>
                <a:ea typeface="微软雅黑" pitchFamily="34" charset="-122"/>
                <a:cs typeface="Times New Roman" pitchFamily="18" charset="0"/>
              </a:rPr>
              <a:t>X </a:t>
            </a:r>
            <a:r>
              <a:rPr lang="en-US" altLang="zh-CN" sz="3000" dirty="0">
                <a:solidFill>
                  <a:schemeClr val="tx1"/>
                </a:solidFill>
                <a:ea typeface="微软雅黑" pitchFamily="34" charset="-122"/>
                <a:cs typeface="Times New Roman" pitchFamily="18" charset="0"/>
              </a:rPr>
              <a:t>)</a:t>
            </a:r>
            <a:endParaRPr lang="zh-CN" altLang="en-US" sz="3000" dirty="0">
              <a:solidFill>
                <a:schemeClr val="tx1"/>
              </a:solidFill>
              <a:ea typeface="微软雅黑" pitchFamily="34" charset="-122"/>
              <a:cs typeface="Times New Roman" pitchFamily="18" charset="0"/>
            </a:endParaRPr>
          </a:p>
        </p:txBody>
      </p:sp>
      <p:sp>
        <p:nvSpPr>
          <p:cNvPr id="10" name="内容占位符 1">
            <a:extLst>
              <a:ext uri="{FF2B5EF4-FFF2-40B4-BE49-F238E27FC236}">
                <a16:creationId xmlns:a16="http://schemas.microsoft.com/office/drawing/2014/main" id="{E47A7D8C-77D5-4BCD-8C43-853F5561CFE9}"/>
              </a:ext>
            </a:extLst>
          </p:cNvPr>
          <p:cNvSpPr>
            <a:spLocks noGrp="1"/>
          </p:cNvSpPr>
          <p:nvPr>
            <p:ph idx="1"/>
          </p:nvPr>
        </p:nvSpPr>
        <p:spPr>
          <a:xfrm>
            <a:off x="633368" y="2071688"/>
            <a:ext cx="3204344" cy="2803524"/>
          </a:xfrm>
        </p:spPr>
        <p:txBody>
          <a:bodyPr/>
          <a:lstStyle/>
          <a:p>
            <a:pPr>
              <a:buClrTx/>
              <a:buFont typeface="Wingdings" panose="05000000000000000000" pitchFamily="2" charset="2"/>
              <a:buChar char="Ø"/>
              <a:defRPr/>
            </a:pPr>
            <a:r>
              <a:rPr lang="zh-CN" altLang="en-US" sz="2500" b="1" dirty="0">
                <a:solidFill>
                  <a:schemeClr val="tx1"/>
                </a:solidFill>
                <a:cs typeface="Times New Roman" panose="02020603050405020304" pitchFamily="18" charset="0"/>
                <a:sym typeface="Symbol" panose="05050102010706020507" pitchFamily="18" charset="2"/>
              </a:rPr>
              <a:t>例</a:t>
            </a:r>
            <a:endParaRPr lang="en-US" altLang="zh-CN" sz="2500" b="1" dirty="0">
              <a:solidFill>
                <a:schemeClr val="tx1"/>
              </a:solidFill>
              <a:cs typeface="Times New Roman" panose="02020603050405020304" pitchFamily="18" charset="0"/>
              <a:sym typeface="Symbol" panose="05050102010706020507" pitchFamily="18" charset="2"/>
            </a:endParaRPr>
          </a:p>
          <a:p>
            <a:pPr>
              <a:buClr>
                <a:schemeClr val="tx2"/>
              </a:buClr>
              <a:buSzPct val="75000"/>
              <a:buFont typeface="Symbol" panose="05050102010706020507" pitchFamily="18" charset="2"/>
              <a:buNone/>
              <a:defRPr/>
            </a:pPr>
            <a:r>
              <a:rPr kumimoji="1" lang="en-US" altLang="zh-CN" sz="2500" i="1" dirty="0">
                <a:ea typeface="楷体_GB2312"/>
                <a:cs typeface="Times New Roman" panose="02020603050405020304" pitchFamily="18" charset="0"/>
              </a:rPr>
              <a:t>S</a:t>
            </a:r>
            <a:r>
              <a:rPr kumimoji="1" lang="en-US" altLang="zh-CN" sz="2500" b="1" i="1" dirty="0">
                <a:solidFill>
                  <a:schemeClr val="tx1"/>
                </a:solidFill>
                <a:ea typeface="楷体_GB2312"/>
                <a:cs typeface="Times New Roman" panose="02020603050405020304" pitchFamily="18" charset="0"/>
              </a:rPr>
              <a:t> </a:t>
            </a:r>
            <a:r>
              <a:rPr kumimoji="1" lang="en-US" altLang="zh-CN" sz="2500" b="1" dirty="0">
                <a:solidFill>
                  <a:schemeClr val="tx1"/>
                </a:solidFill>
                <a:ea typeface="楷体_GB2312"/>
                <a:cs typeface="Times New Roman" panose="02020603050405020304" pitchFamily="18" charset="0"/>
              </a:rPr>
              <a:t>→ </a:t>
            </a:r>
            <a:r>
              <a:rPr kumimoji="1" lang="en-US" altLang="zh-CN" sz="2500" b="1" i="1" dirty="0">
                <a:solidFill>
                  <a:schemeClr val="tx1"/>
                </a:solidFill>
                <a:ea typeface="楷体_GB2312"/>
                <a:cs typeface="Times New Roman" panose="02020603050405020304" pitchFamily="18" charset="0"/>
              </a:rPr>
              <a:t>AB</a:t>
            </a:r>
            <a:r>
              <a:rPr kumimoji="1" lang="zh-CN" altLang="en-US" sz="2500" dirty="0">
                <a:ea typeface="楷体_GB2312"/>
                <a:cs typeface="Times New Roman" panose="02020603050405020304" pitchFamily="18" charset="0"/>
              </a:rPr>
              <a:t>，</a:t>
            </a:r>
            <a:r>
              <a:rPr kumimoji="1" lang="en-US" altLang="zh-CN" sz="2500" i="1" dirty="0">
                <a:ea typeface="楷体_GB2312"/>
                <a:cs typeface="Times New Roman" panose="02020603050405020304" pitchFamily="18" charset="0"/>
              </a:rPr>
              <a:t> S </a:t>
            </a:r>
            <a:r>
              <a:rPr kumimoji="1" lang="en-US" altLang="zh-CN" sz="2500" dirty="0">
                <a:ea typeface="楷体_GB2312"/>
                <a:cs typeface="Times New Roman" panose="02020603050405020304" pitchFamily="18" charset="0"/>
              </a:rPr>
              <a:t>→ </a:t>
            </a:r>
            <a:r>
              <a:rPr kumimoji="1" lang="en-US" altLang="zh-CN" sz="2500" i="1" dirty="0" err="1">
                <a:ea typeface="楷体_GB2312"/>
                <a:cs typeface="Times New Roman" panose="02020603050405020304" pitchFamily="18" charset="0"/>
              </a:rPr>
              <a:t>bC</a:t>
            </a:r>
            <a:r>
              <a:rPr kumimoji="1" lang="en-US" altLang="zh-CN" sz="2500" i="1" dirty="0">
                <a:ea typeface="楷体_GB2312"/>
                <a:cs typeface="Times New Roman" panose="02020603050405020304" pitchFamily="18" charset="0"/>
              </a:rPr>
              <a:t> </a:t>
            </a:r>
            <a:r>
              <a:rPr kumimoji="1" lang="en-US" altLang="zh-CN" sz="2500" b="1" dirty="0">
                <a:solidFill>
                  <a:schemeClr val="tx1"/>
                </a:solidFill>
                <a:ea typeface="楷体_GB2312"/>
                <a:cs typeface="Times New Roman" panose="02020603050405020304" pitchFamily="18" charset="0"/>
              </a:rPr>
              <a:t>	</a:t>
            </a:r>
          </a:p>
          <a:p>
            <a:pPr>
              <a:buClr>
                <a:schemeClr val="tx2"/>
              </a:buClr>
              <a:buSzPct val="75000"/>
              <a:buFont typeface="Symbol" panose="05050102010706020507" pitchFamily="18" charset="2"/>
              <a:buNone/>
              <a:defRPr/>
            </a:pPr>
            <a:r>
              <a:rPr kumimoji="1" lang="en-US" altLang="zh-CN" sz="2500" b="1" i="1" dirty="0">
                <a:solidFill>
                  <a:schemeClr val="tx1"/>
                </a:solidFill>
                <a:ea typeface="楷体_GB2312"/>
                <a:cs typeface="Times New Roman" panose="02020603050405020304" pitchFamily="18" charset="0"/>
              </a:rPr>
              <a:t>A</a:t>
            </a:r>
            <a:r>
              <a:rPr kumimoji="1" lang="en-US" altLang="zh-CN" sz="2500" b="1" dirty="0">
                <a:solidFill>
                  <a:schemeClr val="tx1"/>
                </a:solidFill>
                <a:ea typeface="楷体_GB2312"/>
                <a:cs typeface="Times New Roman" panose="02020603050405020304" pitchFamily="18" charset="0"/>
              </a:rPr>
              <a:t> → </a:t>
            </a:r>
            <a:r>
              <a:rPr kumimoji="1" lang="en-US" altLang="zh-CN" sz="2500" b="1" i="1" dirty="0">
                <a:solidFill>
                  <a:schemeClr val="tx1"/>
                </a:solidFill>
                <a:ea typeface="楷体_GB2312"/>
                <a:cs typeface="Times New Roman" panose="02020603050405020304" pitchFamily="18" charset="0"/>
              </a:rPr>
              <a:t>ε</a:t>
            </a:r>
            <a:r>
              <a:rPr kumimoji="1" lang="zh-CN" altLang="en-US" sz="2500" b="1" i="1" dirty="0">
                <a:solidFill>
                  <a:schemeClr val="tx1"/>
                </a:solidFill>
                <a:ea typeface="楷体_GB2312"/>
                <a:cs typeface="Times New Roman" panose="02020603050405020304" pitchFamily="18" charset="0"/>
              </a:rPr>
              <a:t>，</a:t>
            </a:r>
            <a:r>
              <a:rPr kumimoji="1" lang="en-US" altLang="zh-CN" sz="2500" i="1" dirty="0">
                <a:ea typeface="楷体_GB2312"/>
                <a:cs typeface="Times New Roman" panose="02020603050405020304" pitchFamily="18" charset="0"/>
              </a:rPr>
              <a:t>    </a:t>
            </a:r>
            <a:r>
              <a:rPr kumimoji="1" lang="en-US" altLang="zh-CN" sz="2500" b="1" i="1" dirty="0">
                <a:solidFill>
                  <a:schemeClr val="tx1"/>
                </a:solidFill>
                <a:ea typeface="楷体_GB2312"/>
                <a:cs typeface="Times New Roman" panose="02020603050405020304" pitchFamily="18" charset="0"/>
              </a:rPr>
              <a:t>A</a:t>
            </a:r>
            <a:r>
              <a:rPr kumimoji="1" lang="en-US" altLang="zh-CN" sz="2500" i="1" dirty="0">
                <a:ea typeface="楷体_GB2312"/>
                <a:cs typeface="Times New Roman" panose="02020603050405020304" pitchFamily="18" charset="0"/>
              </a:rPr>
              <a:t> </a:t>
            </a:r>
            <a:r>
              <a:rPr kumimoji="1" lang="en-US" altLang="zh-CN" sz="2500" dirty="0">
                <a:ea typeface="楷体_GB2312"/>
                <a:cs typeface="Times New Roman" panose="02020603050405020304" pitchFamily="18" charset="0"/>
              </a:rPr>
              <a:t>→ </a:t>
            </a:r>
            <a:r>
              <a:rPr kumimoji="1" lang="en-US" altLang="zh-CN" sz="2500" i="1" dirty="0">
                <a:ea typeface="楷体_GB2312"/>
                <a:cs typeface="Times New Roman" panose="02020603050405020304" pitchFamily="18" charset="0"/>
              </a:rPr>
              <a:t>b</a:t>
            </a:r>
            <a:r>
              <a:rPr kumimoji="1" lang="en-US" altLang="zh-CN" sz="2500" b="1" dirty="0">
                <a:solidFill>
                  <a:schemeClr val="tx1"/>
                </a:solidFill>
                <a:ea typeface="楷体_GB2312"/>
                <a:cs typeface="Times New Roman" panose="02020603050405020304" pitchFamily="18" charset="0"/>
              </a:rPr>
              <a:t> </a:t>
            </a:r>
          </a:p>
          <a:p>
            <a:pPr>
              <a:buClr>
                <a:schemeClr val="tx2"/>
              </a:buClr>
              <a:buSzPct val="75000"/>
              <a:buFont typeface="Symbol" panose="05050102010706020507" pitchFamily="18" charset="2"/>
              <a:buNone/>
              <a:defRPr/>
            </a:pPr>
            <a:r>
              <a:rPr kumimoji="1" lang="en-US" altLang="zh-CN" sz="2500" i="1" dirty="0">
                <a:ea typeface="楷体_GB2312"/>
                <a:cs typeface="Times New Roman" panose="02020603050405020304" pitchFamily="18" charset="0"/>
              </a:rPr>
              <a:t>B</a:t>
            </a:r>
            <a:r>
              <a:rPr kumimoji="1" lang="en-US" altLang="zh-CN" sz="2500" dirty="0">
                <a:ea typeface="楷体_GB2312"/>
                <a:cs typeface="Times New Roman" panose="02020603050405020304" pitchFamily="18" charset="0"/>
              </a:rPr>
              <a:t>  → </a:t>
            </a:r>
            <a:r>
              <a:rPr kumimoji="1" lang="en-US" altLang="zh-CN" sz="2500" i="1" dirty="0">
                <a:ea typeface="楷体_GB2312"/>
                <a:cs typeface="Times New Roman" panose="02020603050405020304" pitchFamily="18" charset="0"/>
              </a:rPr>
              <a:t>ε</a:t>
            </a:r>
            <a:r>
              <a:rPr kumimoji="1" lang="zh-CN" altLang="en-US" sz="2500" i="1" dirty="0">
                <a:ea typeface="楷体_GB2312"/>
                <a:cs typeface="Times New Roman" panose="02020603050405020304" pitchFamily="18" charset="0"/>
              </a:rPr>
              <a:t>，   </a:t>
            </a:r>
            <a:r>
              <a:rPr kumimoji="1" lang="en-US" altLang="zh-CN" sz="2500" i="1" dirty="0">
                <a:ea typeface="楷体_GB2312"/>
                <a:cs typeface="Times New Roman" panose="02020603050405020304" pitchFamily="18" charset="0"/>
              </a:rPr>
              <a:t>B</a:t>
            </a:r>
            <a:r>
              <a:rPr kumimoji="1" lang="en-US" altLang="zh-CN" sz="2500" b="1" dirty="0">
                <a:solidFill>
                  <a:schemeClr val="tx1"/>
                </a:solidFill>
                <a:ea typeface="楷体_GB2312"/>
                <a:cs typeface="Times New Roman" panose="02020603050405020304" pitchFamily="18" charset="0"/>
              </a:rPr>
              <a:t>→ </a:t>
            </a:r>
            <a:r>
              <a:rPr kumimoji="1" lang="en-US" altLang="zh-CN" sz="2500" b="1" i="1" dirty="0" err="1">
                <a:solidFill>
                  <a:schemeClr val="tx1"/>
                </a:solidFill>
                <a:ea typeface="楷体_GB2312"/>
                <a:cs typeface="Times New Roman" panose="02020603050405020304" pitchFamily="18" charset="0"/>
              </a:rPr>
              <a:t>aD</a:t>
            </a:r>
            <a:r>
              <a:rPr kumimoji="1" lang="en-US" altLang="zh-CN" sz="2500" b="1" dirty="0">
                <a:solidFill>
                  <a:schemeClr val="tx1"/>
                </a:solidFill>
                <a:ea typeface="楷体_GB2312"/>
                <a:cs typeface="Times New Roman" panose="02020603050405020304" pitchFamily="18" charset="0"/>
              </a:rPr>
              <a:t> </a:t>
            </a:r>
          </a:p>
          <a:p>
            <a:pPr>
              <a:buClr>
                <a:schemeClr val="tx2"/>
              </a:buClr>
              <a:buSzPct val="75000"/>
              <a:buFont typeface="Symbol" panose="05050102010706020507" pitchFamily="18" charset="2"/>
              <a:buNone/>
              <a:defRPr/>
            </a:pPr>
            <a:r>
              <a:rPr kumimoji="1" lang="en-US" altLang="zh-CN" sz="2500" i="1" dirty="0">
                <a:ea typeface="宋体" panose="02010600030101010101" pitchFamily="2" charset="-122"/>
                <a:cs typeface="Times New Roman" panose="02020603050405020304" pitchFamily="18" charset="0"/>
              </a:rPr>
              <a:t>C</a:t>
            </a:r>
            <a:r>
              <a:rPr kumimoji="1" lang="en-US" altLang="zh-CN" sz="2500" dirty="0">
                <a:ea typeface="楷体_GB2312"/>
                <a:cs typeface="Times New Roman" panose="02020603050405020304" pitchFamily="18" charset="0"/>
              </a:rPr>
              <a:t> → </a:t>
            </a:r>
            <a:r>
              <a:rPr kumimoji="1" lang="en-US" altLang="zh-CN" sz="2500" i="1" dirty="0">
                <a:ea typeface="楷体_GB2312"/>
                <a:cs typeface="Times New Roman" panose="02020603050405020304" pitchFamily="18" charset="0"/>
              </a:rPr>
              <a:t>AD</a:t>
            </a:r>
            <a:r>
              <a:rPr kumimoji="1" lang="zh-CN" altLang="en-US" sz="2500" i="1" dirty="0">
                <a:ea typeface="楷体_GB2312"/>
                <a:cs typeface="Times New Roman" panose="02020603050405020304" pitchFamily="18" charset="0"/>
              </a:rPr>
              <a:t>，</a:t>
            </a:r>
            <a:r>
              <a:rPr kumimoji="1" lang="en-US" altLang="zh-CN" sz="2500" i="1" dirty="0">
                <a:ea typeface="楷体_GB2312"/>
                <a:cs typeface="Times New Roman" panose="02020603050405020304" pitchFamily="18" charset="0"/>
              </a:rPr>
              <a:t>C</a:t>
            </a:r>
            <a:r>
              <a:rPr kumimoji="1" lang="en-US" altLang="zh-CN" sz="2500" b="1" i="1" dirty="0">
                <a:solidFill>
                  <a:schemeClr val="tx1"/>
                </a:solidFill>
                <a:ea typeface="楷体_GB2312"/>
                <a:cs typeface="Times New Roman" panose="02020603050405020304" pitchFamily="18" charset="0"/>
              </a:rPr>
              <a:t> </a:t>
            </a:r>
            <a:r>
              <a:rPr kumimoji="1" lang="en-US" altLang="zh-CN" sz="2500" b="1" dirty="0">
                <a:solidFill>
                  <a:schemeClr val="tx1"/>
                </a:solidFill>
                <a:ea typeface="楷体_GB2312"/>
                <a:cs typeface="Times New Roman" panose="02020603050405020304" pitchFamily="18" charset="0"/>
              </a:rPr>
              <a:t>→ </a:t>
            </a:r>
            <a:r>
              <a:rPr kumimoji="1" lang="en-US" altLang="zh-CN" sz="2500" b="1" i="1" dirty="0">
                <a:solidFill>
                  <a:schemeClr val="tx1"/>
                </a:solidFill>
                <a:ea typeface="楷体_GB2312"/>
                <a:cs typeface="Times New Roman" panose="02020603050405020304" pitchFamily="18" charset="0"/>
              </a:rPr>
              <a:t>b</a:t>
            </a:r>
          </a:p>
          <a:p>
            <a:pPr>
              <a:buClr>
                <a:schemeClr val="tx2"/>
              </a:buClr>
              <a:buSzPct val="75000"/>
              <a:buFont typeface="Symbol" panose="05050102010706020507" pitchFamily="18" charset="2"/>
              <a:buNone/>
              <a:defRPr/>
            </a:pPr>
            <a:r>
              <a:rPr kumimoji="1" lang="en-US" altLang="zh-CN" sz="2500" i="1" dirty="0">
                <a:ea typeface="宋体" panose="02010600030101010101" pitchFamily="2" charset="-122"/>
                <a:cs typeface="Times New Roman" panose="02020603050405020304" pitchFamily="18" charset="0"/>
              </a:rPr>
              <a:t>D</a:t>
            </a:r>
            <a:r>
              <a:rPr kumimoji="1" lang="en-US" altLang="zh-CN" sz="2500" dirty="0">
                <a:ea typeface="楷体_GB2312"/>
                <a:cs typeface="Times New Roman" panose="02020603050405020304" pitchFamily="18" charset="0"/>
              </a:rPr>
              <a:t> → </a:t>
            </a:r>
            <a:r>
              <a:rPr kumimoji="1" lang="en-US" altLang="zh-CN" sz="2500" i="1" dirty="0" err="1">
                <a:ea typeface="楷体_GB2312"/>
                <a:cs typeface="Times New Roman" panose="02020603050405020304" pitchFamily="18" charset="0"/>
              </a:rPr>
              <a:t>aS</a:t>
            </a:r>
            <a:r>
              <a:rPr kumimoji="1" lang="zh-CN" altLang="en-US" sz="2500" i="1" dirty="0">
                <a:ea typeface="楷体_GB2312"/>
                <a:cs typeface="Times New Roman" panose="02020603050405020304" pitchFamily="18" charset="0"/>
              </a:rPr>
              <a:t>， </a:t>
            </a:r>
            <a:r>
              <a:rPr kumimoji="1" lang="en-US" altLang="zh-CN" sz="2500" i="1" dirty="0">
                <a:ea typeface="楷体_GB2312"/>
                <a:cs typeface="Times New Roman" panose="02020603050405020304" pitchFamily="18" charset="0"/>
              </a:rPr>
              <a:t>D</a:t>
            </a:r>
            <a:r>
              <a:rPr kumimoji="1" lang="en-US" altLang="zh-CN" sz="2500" dirty="0">
                <a:ea typeface="楷体_GB2312"/>
                <a:cs typeface="Times New Roman" panose="02020603050405020304" pitchFamily="18" charset="0"/>
              </a:rPr>
              <a:t> → </a:t>
            </a:r>
            <a:r>
              <a:rPr kumimoji="1" lang="en-US" altLang="zh-CN" sz="2500" i="1" dirty="0">
                <a:ea typeface="楷体_GB2312"/>
                <a:cs typeface="Times New Roman" panose="02020603050405020304" pitchFamily="18" charset="0"/>
              </a:rPr>
              <a:t>c</a:t>
            </a:r>
            <a:r>
              <a:rPr kumimoji="1" lang="en-US" altLang="zh-CN" sz="2500" b="1" dirty="0">
                <a:solidFill>
                  <a:schemeClr val="tx1"/>
                </a:solidFill>
                <a:ea typeface="楷体_GB2312"/>
                <a:cs typeface="Times New Roman" panose="02020603050405020304" pitchFamily="18" charset="0"/>
              </a:rPr>
              <a:t>		</a:t>
            </a:r>
            <a:endParaRPr kumimoji="1" lang="en-US" altLang="zh-CN" sz="2500" b="1" dirty="0">
              <a:solidFill>
                <a:schemeClr val="tx1"/>
              </a:solidFill>
              <a:effectLst>
                <a:outerShdw blurRad="38100" dist="38100" dir="2700000" algn="tl">
                  <a:srgbClr val="C0C0C0"/>
                </a:outerShdw>
              </a:effectLst>
              <a:ea typeface="楷体_GB2312"/>
              <a:cs typeface="Times New Roman" panose="02020603050405020304" pitchFamily="18" charset="0"/>
            </a:endParaRPr>
          </a:p>
          <a:p>
            <a:pPr>
              <a:defRPr/>
            </a:pPr>
            <a:endParaRPr lang="en-US" altLang="zh-CN" sz="2000" b="1" dirty="0">
              <a:cs typeface="Times New Roman" panose="02020603050405020304" pitchFamily="18" charset="0"/>
              <a:sym typeface="Symbol" panose="05050102010706020507" pitchFamily="18" charset="2"/>
            </a:endParaRPr>
          </a:p>
        </p:txBody>
      </p:sp>
      <p:sp>
        <p:nvSpPr>
          <p:cNvPr id="12" name="矩形 11">
            <a:extLst>
              <a:ext uri="{FF2B5EF4-FFF2-40B4-BE49-F238E27FC236}">
                <a16:creationId xmlns:a16="http://schemas.microsoft.com/office/drawing/2014/main" id="{649BE1A9-CEB5-491A-943B-E9C0DD2E84C6}"/>
              </a:ext>
            </a:extLst>
          </p:cNvPr>
          <p:cNvSpPr>
            <a:spLocks noChangeArrowheads="1"/>
          </p:cNvSpPr>
          <p:nvPr/>
        </p:nvSpPr>
        <p:spPr bwMode="auto">
          <a:xfrm>
            <a:off x="6804248" y="2952973"/>
            <a:ext cx="877163"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500" b="1" i="1" dirty="0">
                <a:solidFill>
                  <a:srgbClr val="FF0000"/>
                </a:solidFill>
                <a:latin typeface="Times New Roman" panose="02020603050405020304" pitchFamily="18" charset="0"/>
                <a:ea typeface="楷体_GB2312"/>
                <a:cs typeface="Times New Roman" panose="02020603050405020304" pitchFamily="18" charset="0"/>
              </a:rPr>
              <a:t>b</a:t>
            </a:r>
            <a:r>
              <a:rPr kumimoji="1" lang="zh-CN" altLang="en-US" sz="2500" b="1" i="1" dirty="0">
                <a:solidFill>
                  <a:srgbClr val="FF0000"/>
                </a:solidFill>
                <a:latin typeface="Times New Roman" panose="02020603050405020304" pitchFamily="18" charset="0"/>
                <a:ea typeface="楷体_GB2312"/>
                <a:cs typeface="Times New Roman" panose="02020603050405020304" pitchFamily="18" charset="0"/>
              </a:rPr>
              <a:t>，</a:t>
            </a:r>
            <a:r>
              <a:rPr kumimoji="1" lang="en-US" altLang="zh-CN" sz="2500" b="1" i="1" dirty="0">
                <a:solidFill>
                  <a:srgbClr val="FF0000"/>
                </a:solidFill>
                <a:latin typeface="Times New Roman" panose="02020603050405020304" pitchFamily="18" charset="0"/>
                <a:ea typeface="楷体_GB2312"/>
                <a:cs typeface="Times New Roman" panose="02020603050405020304" pitchFamily="18" charset="0"/>
              </a:rPr>
              <a:t>ε</a:t>
            </a:r>
            <a:r>
              <a:rPr kumimoji="1" lang="en-US" altLang="zh-CN" sz="2500" b="1" dirty="0">
                <a:solidFill>
                  <a:srgbClr val="073E87"/>
                </a:solidFill>
                <a:latin typeface="Times New Roman" panose="02020603050405020304" pitchFamily="18" charset="0"/>
                <a:ea typeface="楷体_GB2312"/>
                <a:cs typeface="Times New Roman" panose="02020603050405020304" pitchFamily="18" charset="0"/>
              </a:rPr>
              <a:t> </a:t>
            </a:r>
            <a:endParaRPr lang="zh-CN" altLang="en-US" sz="2500" b="1" dirty="0">
              <a:ea typeface="楷体_GB2312"/>
              <a:cs typeface="Times New Roman" panose="02020603050405020304" pitchFamily="18" charset="0"/>
            </a:endParaRPr>
          </a:p>
        </p:txBody>
      </p:sp>
      <p:sp>
        <p:nvSpPr>
          <p:cNvPr id="14" name="矩形 13">
            <a:extLst>
              <a:ext uri="{FF2B5EF4-FFF2-40B4-BE49-F238E27FC236}">
                <a16:creationId xmlns:a16="http://schemas.microsoft.com/office/drawing/2014/main" id="{8A7B71C9-DEDA-4B09-BEE7-6C9799C9CA60}"/>
              </a:ext>
            </a:extLst>
          </p:cNvPr>
          <p:cNvSpPr>
            <a:spLocks noChangeArrowheads="1"/>
          </p:cNvSpPr>
          <p:nvPr/>
        </p:nvSpPr>
        <p:spPr bwMode="auto">
          <a:xfrm>
            <a:off x="6660232" y="3938135"/>
            <a:ext cx="425116"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500" b="1" i="1" dirty="0">
                <a:solidFill>
                  <a:srgbClr val="FF0000"/>
                </a:solidFill>
                <a:latin typeface="Times New Roman" panose="02020603050405020304" pitchFamily="18" charset="0"/>
                <a:ea typeface="楷体_GB2312"/>
                <a:cs typeface="Times New Roman" panose="02020603050405020304" pitchFamily="18" charset="0"/>
              </a:rPr>
              <a:t>b</a:t>
            </a:r>
            <a:r>
              <a:rPr kumimoji="1" lang="en-US" altLang="zh-CN" sz="2500" b="1" dirty="0">
                <a:solidFill>
                  <a:srgbClr val="073E87"/>
                </a:solidFill>
                <a:latin typeface="Times New Roman" panose="02020603050405020304" pitchFamily="18" charset="0"/>
                <a:ea typeface="楷体_GB2312"/>
                <a:cs typeface="Times New Roman" panose="02020603050405020304" pitchFamily="18" charset="0"/>
              </a:rPr>
              <a:t> </a:t>
            </a:r>
            <a:endParaRPr lang="zh-CN" altLang="en-US" sz="2500" b="1" dirty="0">
              <a:ea typeface="楷体_GB2312"/>
              <a:cs typeface="Times New Roman" panose="02020603050405020304" pitchFamily="18" charset="0"/>
            </a:endParaRPr>
          </a:p>
        </p:txBody>
      </p:sp>
      <p:sp>
        <p:nvSpPr>
          <p:cNvPr id="16" name="矩形 15">
            <a:extLst>
              <a:ext uri="{FF2B5EF4-FFF2-40B4-BE49-F238E27FC236}">
                <a16:creationId xmlns:a16="http://schemas.microsoft.com/office/drawing/2014/main" id="{015C57F2-522D-4B9C-9433-FBF1EAFA6D31}"/>
              </a:ext>
            </a:extLst>
          </p:cNvPr>
          <p:cNvSpPr>
            <a:spLocks noChangeArrowheads="1"/>
          </p:cNvSpPr>
          <p:nvPr/>
        </p:nvSpPr>
        <p:spPr bwMode="auto">
          <a:xfrm>
            <a:off x="6805866" y="3424609"/>
            <a:ext cx="877163"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500" b="1" i="1" dirty="0">
                <a:solidFill>
                  <a:srgbClr val="FF0000"/>
                </a:solidFill>
                <a:latin typeface="Times New Roman" panose="02020603050405020304" pitchFamily="18" charset="0"/>
                <a:ea typeface="楷体_GB2312"/>
                <a:cs typeface="Times New Roman" panose="02020603050405020304" pitchFamily="18" charset="0"/>
              </a:rPr>
              <a:t>a</a:t>
            </a:r>
            <a:r>
              <a:rPr kumimoji="1" lang="zh-CN" altLang="en-US" sz="2500" b="1" i="1" dirty="0">
                <a:solidFill>
                  <a:srgbClr val="FF0000"/>
                </a:solidFill>
                <a:latin typeface="Times New Roman" panose="02020603050405020304" pitchFamily="18" charset="0"/>
                <a:ea typeface="楷体_GB2312"/>
                <a:cs typeface="Times New Roman" panose="02020603050405020304" pitchFamily="18" charset="0"/>
              </a:rPr>
              <a:t>，</a:t>
            </a:r>
            <a:r>
              <a:rPr kumimoji="1" lang="en-US" altLang="zh-CN" sz="2500" b="1" i="1" dirty="0">
                <a:solidFill>
                  <a:srgbClr val="FF0000"/>
                </a:solidFill>
                <a:latin typeface="Times New Roman" panose="02020603050405020304" pitchFamily="18" charset="0"/>
                <a:ea typeface="楷体_GB2312"/>
                <a:cs typeface="Times New Roman" panose="02020603050405020304" pitchFamily="18" charset="0"/>
              </a:rPr>
              <a:t>ε</a:t>
            </a:r>
            <a:r>
              <a:rPr kumimoji="1" lang="en-US" altLang="zh-CN" sz="2500" b="1" dirty="0">
                <a:solidFill>
                  <a:srgbClr val="FF0000"/>
                </a:solidFill>
                <a:latin typeface="Times New Roman" panose="02020603050405020304" pitchFamily="18" charset="0"/>
                <a:ea typeface="楷体_GB2312"/>
                <a:cs typeface="Times New Roman" panose="02020603050405020304" pitchFamily="18" charset="0"/>
              </a:rPr>
              <a:t> </a:t>
            </a:r>
            <a:endParaRPr lang="zh-CN" altLang="en-US" sz="2500" b="1" dirty="0">
              <a:ea typeface="楷体_GB2312"/>
              <a:cs typeface="Times New Roman" panose="02020603050405020304" pitchFamily="18" charset="0"/>
            </a:endParaRPr>
          </a:p>
        </p:txBody>
      </p:sp>
      <p:sp>
        <p:nvSpPr>
          <p:cNvPr id="17" name="矩形 16">
            <a:extLst>
              <a:ext uri="{FF2B5EF4-FFF2-40B4-BE49-F238E27FC236}">
                <a16:creationId xmlns:a16="http://schemas.microsoft.com/office/drawing/2014/main" id="{E640F1F9-DDDB-4831-B14C-B449D68DF757}"/>
              </a:ext>
            </a:extLst>
          </p:cNvPr>
          <p:cNvSpPr>
            <a:spLocks noChangeArrowheads="1"/>
          </p:cNvSpPr>
          <p:nvPr/>
        </p:nvSpPr>
        <p:spPr bwMode="auto">
          <a:xfrm>
            <a:off x="6842968" y="4320359"/>
            <a:ext cx="88838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500" b="1" i="1" dirty="0">
                <a:solidFill>
                  <a:srgbClr val="FF0000"/>
                </a:solidFill>
                <a:latin typeface="Times New Roman" panose="02020603050405020304" pitchFamily="18" charset="0"/>
                <a:ea typeface="楷体_GB2312"/>
                <a:cs typeface="Times New Roman" panose="02020603050405020304" pitchFamily="18" charset="0"/>
              </a:rPr>
              <a:t>a</a:t>
            </a:r>
            <a:r>
              <a:rPr kumimoji="1" lang="zh-CN" altLang="en-US" sz="2500" b="1" dirty="0">
                <a:solidFill>
                  <a:srgbClr val="FF0000"/>
                </a:solidFill>
                <a:latin typeface="Times New Roman" panose="02020603050405020304" pitchFamily="18" charset="0"/>
                <a:ea typeface="楷体_GB2312"/>
                <a:cs typeface="Times New Roman" panose="02020603050405020304" pitchFamily="18" charset="0"/>
              </a:rPr>
              <a:t>，</a:t>
            </a:r>
            <a:r>
              <a:rPr kumimoji="1" lang="en-US" altLang="zh-CN" sz="2500" b="1" i="1" dirty="0">
                <a:solidFill>
                  <a:srgbClr val="FF0000"/>
                </a:solidFill>
                <a:latin typeface="Times New Roman" panose="02020603050405020304" pitchFamily="18" charset="0"/>
                <a:ea typeface="楷体_GB2312"/>
                <a:cs typeface="Times New Roman" panose="02020603050405020304" pitchFamily="18" charset="0"/>
              </a:rPr>
              <a:t>c</a:t>
            </a:r>
            <a:r>
              <a:rPr kumimoji="1" lang="en-US" altLang="zh-CN" sz="2500" b="1" dirty="0">
                <a:solidFill>
                  <a:srgbClr val="073E87"/>
                </a:solidFill>
                <a:latin typeface="Times New Roman" panose="02020603050405020304" pitchFamily="18" charset="0"/>
                <a:ea typeface="楷体_GB2312"/>
                <a:cs typeface="Times New Roman" panose="02020603050405020304" pitchFamily="18" charset="0"/>
              </a:rPr>
              <a:t> </a:t>
            </a:r>
            <a:endParaRPr lang="zh-CN" altLang="en-US" sz="2500" b="1" dirty="0">
              <a:ea typeface="楷体_GB2312"/>
              <a:cs typeface="Times New Roman" panose="02020603050405020304" pitchFamily="18" charset="0"/>
            </a:endParaRPr>
          </a:p>
        </p:txBody>
      </p:sp>
      <p:sp>
        <p:nvSpPr>
          <p:cNvPr id="18" name="矩形 17">
            <a:extLst>
              <a:ext uri="{FF2B5EF4-FFF2-40B4-BE49-F238E27FC236}">
                <a16:creationId xmlns:a16="http://schemas.microsoft.com/office/drawing/2014/main" id="{8E11A968-CFE0-4110-838C-1548F4A6A469}"/>
              </a:ext>
            </a:extLst>
          </p:cNvPr>
          <p:cNvSpPr>
            <a:spLocks noChangeArrowheads="1"/>
          </p:cNvSpPr>
          <p:nvPr/>
        </p:nvSpPr>
        <p:spPr bwMode="auto">
          <a:xfrm>
            <a:off x="6637654" y="2544898"/>
            <a:ext cx="425116"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500" b="1" i="1" dirty="0">
                <a:solidFill>
                  <a:srgbClr val="FF0000"/>
                </a:solidFill>
                <a:latin typeface="Times New Roman" panose="02020603050405020304" pitchFamily="18" charset="0"/>
                <a:ea typeface="楷体_GB2312"/>
                <a:cs typeface="Times New Roman" panose="02020603050405020304" pitchFamily="18" charset="0"/>
              </a:rPr>
              <a:t>b</a:t>
            </a:r>
            <a:r>
              <a:rPr kumimoji="1" lang="en-US" altLang="zh-CN" sz="2500" b="1" dirty="0">
                <a:solidFill>
                  <a:srgbClr val="FF0000"/>
                </a:solidFill>
                <a:latin typeface="Times New Roman" panose="02020603050405020304" pitchFamily="18" charset="0"/>
                <a:ea typeface="楷体_GB2312"/>
                <a:cs typeface="Times New Roman" panose="02020603050405020304" pitchFamily="18" charset="0"/>
              </a:rPr>
              <a:t> </a:t>
            </a:r>
            <a:endParaRPr lang="zh-CN" altLang="en-US" sz="2500" b="1" dirty="0">
              <a:ea typeface="楷体_GB231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8D7C77D9-225A-4532-B2D7-7F02D80A7921}"/>
                  </a:ext>
                </a:extLst>
              </p:cNvPr>
              <p:cNvSpPr/>
              <p:nvPr/>
            </p:nvSpPr>
            <p:spPr>
              <a:xfrm>
                <a:off x="142875" y="990600"/>
                <a:ext cx="8858250" cy="938213"/>
              </a:xfrm>
              <a:prstGeom prst="rect">
                <a:avLst/>
              </a:prstGeom>
              <a:solidFill>
                <a:schemeClr val="accent5">
                  <a:lumMod val="60000"/>
                  <a:lumOff val="40000"/>
                </a:schemeClr>
              </a:solidFill>
              <a:ln>
                <a:solidFill>
                  <a:schemeClr val="tx1"/>
                </a:solidFill>
              </a:ln>
            </p:spPr>
            <p:txBody>
              <a:bodyPr anchor="ctr">
                <a:spAutoFit/>
              </a:bodyPr>
              <a:lstStyle>
                <a:lvl1pPr marL="342900" indent="-342900">
                  <a:defRPr>
                    <a:solidFill>
                      <a:schemeClr val="tx1"/>
                    </a:solidFill>
                    <a:latin typeface="Tahoma" panose="020B0604030504040204" pitchFamily="34" charset="0"/>
                    <a:ea typeface="宋体" panose="02010600030101010101" pitchFamily="2" charset="-122"/>
                  </a:defRPr>
                </a:lvl1pPr>
                <a:lvl2pPr marL="576263" indent="-2730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lvl="1" eaLnBrk="1" hangingPunct="1">
                  <a:spcBef>
                    <a:spcPct val="20000"/>
                  </a:spcBef>
                  <a:buSzPct val="100000"/>
                  <a:buFont typeface="Wingdings" pitchFamily="2" charset="2"/>
                  <a:buChar char="Ø"/>
                  <a:defRPr/>
                </a:pPr>
                <a:r>
                  <a:rPr lang="en-US" altLang="zh-CN" sz="2500" b="1" i="1" dirty="0">
                    <a:latin typeface="Times New Roman" panose="02020603050405020304" pitchFamily="18" charset="0"/>
                    <a:ea typeface="华文楷体" panose="02010600040101010101" pitchFamily="2" charset="-122"/>
                    <a:cs typeface="Times New Roman" panose="02020603050405020304" pitchFamily="18" charset="0"/>
                  </a:rPr>
                  <a:t>FIRST </a:t>
                </a:r>
                <a:r>
                  <a:rPr lang="en-US" altLang="zh-CN" sz="25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500" b="1" i="1" dirty="0">
                    <a:latin typeface="Times New Roman" panose="02020603050405020304" pitchFamily="18" charset="0"/>
                    <a:ea typeface="华文楷体" panose="02010600040101010101" pitchFamily="2" charset="-122"/>
                    <a:cs typeface="Times New Roman" panose="02020603050405020304" pitchFamily="18" charset="0"/>
                  </a:rPr>
                  <a:t>X </a:t>
                </a:r>
                <a:r>
                  <a:rPr lang="en-US" altLang="zh-CN" sz="2500" b="1"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500" b="1" spc="-300" dirty="0">
                    <a:latin typeface="Times New Roman" panose="02020603050405020304" pitchFamily="18" charset="0"/>
                    <a:ea typeface="华文楷体" panose="02010600040101010101" pitchFamily="2" charset="-122"/>
                    <a:cs typeface="Times New Roman" panose="02020603050405020304" pitchFamily="18" charset="0"/>
                  </a:rPr>
                  <a:t>：可</a:t>
                </a:r>
                <a:r>
                  <a:rPr lang="zh-CN" altLang="en-US" sz="2500" b="1" dirty="0">
                    <a:latin typeface="Times New Roman" panose="02020603050405020304" pitchFamily="18" charset="0"/>
                    <a:ea typeface="华文楷体" panose="02010600040101010101" pitchFamily="2" charset="-122"/>
                    <a:cs typeface="Times New Roman" panose="02020603050405020304" pitchFamily="18" charset="0"/>
                  </a:rPr>
                  <a:t>以从</a:t>
                </a:r>
                <a:r>
                  <a:rPr lang="en-US" altLang="zh-CN" sz="2500" b="1" i="1" dirty="0">
                    <a:latin typeface="Times New Roman" panose="02020603050405020304" pitchFamily="18" charset="0"/>
                    <a:ea typeface="华文楷体" panose="02010600040101010101" pitchFamily="2" charset="-122"/>
                    <a:cs typeface="Times New Roman" panose="02020603050405020304" pitchFamily="18" charset="0"/>
                  </a:rPr>
                  <a:t>X</a:t>
                </a:r>
                <a:r>
                  <a:rPr lang="zh-CN" altLang="en-US" sz="2500" b="1" dirty="0">
                    <a:latin typeface="Times New Roman" panose="02020603050405020304" pitchFamily="18" charset="0"/>
                    <a:ea typeface="华文楷体" panose="02010600040101010101" pitchFamily="2" charset="-122"/>
                    <a:cs typeface="Times New Roman" panose="02020603050405020304" pitchFamily="18" charset="0"/>
                  </a:rPr>
                  <a:t>推导出的所有</a:t>
                </a:r>
                <a:r>
                  <a:rPr lang="zh-CN" altLang="en-US" sz="25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串首终结符</a:t>
                </a:r>
                <a:r>
                  <a:rPr lang="zh-CN" altLang="en-US" sz="2500" b="1" dirty="0">
                    <a:latin typeface="Times New Roman" panose="02020603050405020304" pitchFamily="18" charset="0"/>
                    <a:ea typeface="华文楷体" panose="02010600040101010101" pitchFamily="2" charset="-122"/>
                    <a:cs typeface="Times New Roman" panose="02020603050405020304" pitchFamily="18" charset="0"/>
                  </a:rPr>
                  <a:t>构成的集合</a:t>
                </a:r>
                <a:endParaRPr lang="en-US" altLang="zh-CN" sz="2500" b="1" dirty="0">
                  <a:latin typeface="Times New Roman" panose="02020603050405020304" pitchFamily="18" charset="0"/>
                  <a:ea typeface="楷体_GB2312"/>
                  <a:cs typeface="Times New Roman" panose="02020603050405020304" pitchFamily="18" charset="0"/>
                </a:endParaRPr>
              </a:p>
              <a:p>
                <a:pPr lvl="1" eaLnBrk="1" hangingPunct="1">
                  <a:spcBef>
                    <a:spcPct val="20000"/>
                  </a:spcBef>
                  <a:buSzPct val="100000"/>
                  <a:buFont typeface="Wingdings" pitchFamily="2" charset="2"/>
                  <a:buChar char="Ø"/>
                  <a:defRPr/>
                </a:pPr>
                <a:r>
                  <a:rPr lang="zh-CN" altLang="en-US" sz="2500" b="1" dirty="0">
                    <a:latin typeface="楷体" panose="02010609060101010101" pitchFamily="49" charset="-122"/>
                    <a:ea typeface="华文楷体" panose="02010600040101010101" pitchFamily="2" charset="-122"/>
                    <a:cs typeface="Times New Roman" panose="02020603050405020304" pitchFamily="18" charset="0"/>
                  </a:rPr>
                  <a:t>如果</a:t>
                </a:r>
                <a:r>
                  <a:rPr lang="en-US" altLang="zh-CN" sz="2500" b="1" dirty="0">
                    <a:latin typeface="Times New Roman" panose="02020603050405020304" pitchFamily="18" charset="0"/>
                    <a:ea typeface="楷体_GB2312"/>
                    <a:cs typeface="Times New Roman" panose="02020603050405020304" pitchFamily="18" charset="0"/>
                  </a:rPr>
                  <a:t> </a:t>
                </a:r>
                <a:r>
                  <a:rPr lang="en-US" altLang="zh-CN" sz="2500" b="1" i="1" dirty="0">
                    <a:latin typeface="Times New Roman" panose="02020603050405020304" pitchFamily="18" charset="0"/>
                    <a:ea typeface="楷体_GB2312"/>
                    <a:cs typeface="Times New Roman" panose="02020603050405020304" pitchFamily="18" charset="0"/>
                  </a:rPr>
                  <a:t>X </a:t>
                </a:r>
                <a:r>
                  <a:rPr lang="en-US" altLang="zh-CN" sz="2500" b="1" dirty="0">
                    <a:latin typeface="Times New Roman" panose="02020603050405020304" pitchFamily="18" charset="0"/>
                    <a:ea typeface="楷体_GB2312"/>
                    <a:cs typeface="Times New Roman" panose="02020603050405020304" pitchFamily="18" charset="0"/>
                    <a:sym typeface="Symbol" panose="05050102010706020507" pitchFamily="18" charset="2"/>
                  </a:rPr>
                  <a:t></a:t>
                </a:r>
                <a:r>
                  <a:rPr lang="en-US" altLang="zh-CN" sz="2500" b="1" dirty="0">
                    <a:latin typeface="Times New Roman" panose="02020603050405020304" pitchFamily="18" charset="0"/>
                    <a:ea typeface="楷体_GB2312"/>
                    <a:cs typeface="Times New Roman" panose="02020603050405020304" pitchFamily="18" charset="0"/>
                  </a:rPr>
                  <a:t> </a:t>
                </a:r>
                <a:r>
                  <a:rPr lang="en-US" altLang="zh-CN" sz="2500" b="1" i="1" dirty="0">
                    <a:latin typeface="Times New Roman" panose="02020603050405020304" pitchFamily="18" charset="0"/>
                    <a:ea typeface="楷体_GB2312"/>
                    <a:cs typeface="Times New Roman" panose="02020603050405020304" pitchFamily="18" charset="0"/>
                  </a:rPr>
                  <a:t>ε</a:t>
                </a:r>
                <a:r>
                  <a:rPr lang="zh-CN" altLang="en-US" sz="2500" b="1" dirty="0">
                    <a:latin typeface="Times New Roman" panose="02020603050405020304" pitchFamily="18" charset="0"/>
                    <a:ea typeface="楷体_GB2312"/>
                    <a:cs typeface="Times New Roman" panose="02020603050405020304" pitchFamily="18" charset="0"/>
                  </a:rPr>
                  <a:t>，</a:t>
                </a:r>
                <a:r>
                  <a:rPr lang="zh-CN" altLang="en-US" sz="2500" b="1" dirty="0">
                    <a:latin typeface="楷体" panose="02010609060101010101" pitchFamily="49" charset="-122"/>
                    <a:ea typeface="华文楷体" panose="02010600040101010101" pitchFamily="2" charset="-122"/>
                    <a:cs typeface="Times New Roman" panose="02020603050405020304" pitchFamily="18" charset="0"/>
                  </a:rPr>
                  <a:t>那么</a:t>
                </a:r>
                <a:r>
                  <a:rPr lang="en-US" altLang="zh-CN" sz="2500" b="1" dirty="0">
                    <a:latin typeface="Times New Roman" panose="02020603050405020304" pitchFamily="18" charset="0"/>
                    <a:ea typeface="楷体_GB2312"/>
                    <a:cs typeface="Times New Roman" panose="02020603050405020304" pitchFamily="18" charset="0"/>
                  </a:rPr>
                  <a:t> </a:t>
                </a:r>
                <a:r>
                  <a:rPr lang="en-US" altLang="zh-CN" sz="2500" b="1" i="1" dirty="0">
                    <a:latin typeface="Times New Roman" panose="02020603050405020304" pitchFamily="18" charset="0"/>
                    <a:ea typeface="楷体_GB2312"/>
                    <a:cs typeface="Times New Roman" panose="02020603050405020304" pitchFamily="18" charset="0"/>
                  </a:rPr>
                  <a:t>FIRST</a:t>
                </a:r>
                <a:r>
                  <a:rPr lang="en-US" altLang="zh-CN" sz="2500" b="1" dirty="0">
                    <a:latin typeface="Times New Roman" panose="02020603050405020304" pitchFamily="18" charset="0"/>
                    <a:ea typeface="楷体_GB2312"/>
                    <a:cs typeface="Times New Roman" panose="02020603050405020304" pitchFamily="18" charset="0"/>
                  </a:rPr>
                  <a:t>(</a:t>
                </a:r>
                <a:r>
                  <a:rPr lang="en-US" altLang="zh-CN" sz="2500" b="1" i="1"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500" b="1" dirty="0">
                    <a:latin typeface="Times New Roman" panose="02020603050405020304" pitchFamily="18" charset="0"/>
                    <a:ea typeface="楷体_GB2312"/>
                    <a:cs typeface="Times New Roman" panose="02020603050405020304" pitchFamily="18" charset="0"/>
                  </a:rPr>
                  <a:t>)</a:t>
                </a:r>
                <a:r>
                  <a:rPr lang="en-US" altLang="zh-CN" sz="2500" b="1" i="1" dirty="0">
                    <a:latin typeface="Times New Roman" panose="02020603050405020304" pitchFamily="18" charset="0"/>
                    <a:ea typeface="楷体_GB2312"/>
                    <a:cs typeface="Times New Roman" panose="02020603050405020304" pitchFamily="18" charset="0"/>
                  </a:rPr>
                  <a:t> = FIRST</a:t>
                </a:r>
                <a:r>
                  <a:rPr lang="en-US" altLang="zh-CN" sz="2500" b="1" dirty="0">
                    <a:latin typeface="Times New Roman" panose="02020603050405020304" pitchFamily="18" charset="0"/>
                    <a:ea typeface="楷体_GB2312"/>
                    <a:cs typeface="Times New Roman" panose="02020603050405020304" pitchFamily="18" charset="0"/>
                  </a:rPr>
                  <a:t>(</a:t>
                </a:r>
                <a:r>
                  <a:rPr lang="en-US" altLang="zh-CN" sz="2500" b="1" i="1"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500" b="1" dirty="0">
                    <a:latin typeface="Times New Roman" panose="02020603050405020304" pitchFamily="18" charset="0"/>
                    <a:ea typeface="楷体_GB2312"/>
                    <a:cs typeface="Times New Roman" panose="02020603050405020304" pitchFamily="18" charset="0"/>
                  </a:rPr>
                  <a:t>)</a:t>
                </a:r>
                <a:r>
                  <a:rPr lang="en-US" altLang="zh-CN" sz="2500" b="1" i="1" dirty="0">
                    <a:latin typeface="Times New Roman" panose="02020603050405020304" pitchFamily="18" charset="0"/>
                    <a:ea typeface="楷体_GB2312"/>
                    <a:cs typeface="Times New Roman" panose="02020603050405020304" pitchFamily="18" charset="0"/>
                  </a:rPr>
                  <a:t> </a:t>
                </a:r>
                <a14:m>
                  <m:oMath xmlns:m="http://schemas.openxmlformats.org/officeDocument/2006/math">
                    <m:r>
                      <a:rPr lang="en-US" altLang="zh-CN" sz="2500" b="1"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500" b="1" dirty="0">
                    <a:latin typeface="Times New Roman" panose="02020603050405020304" pitchFamily="18" charset="0"/>
                    <a:ea typeface="楷体_GB2312"/>
                    <a:cs typeface="Times New Roman" panose="02020603050405020304" pitchFamily="18" charset="0"/>
                  </a:rPr>
                  <a:t>{ </a:t>
                </a:r>
                <a:r>
                  <a:rPr lang="en-US" altLang="zh-CN" sz="2500" b="1" i="1" dirty="0">
                    <a:latin typeface="Times New Roman" panose="02020603050405020304" pitchFamily="18" charset="0"/>
                    <a:ea typeface="楷体_GB2312"/>
                    <a:cs typeface="Times New Roman" panose="02020603050405020304" pitchFamily="18" charset="0"/>
                  </a:rPr>
                  <a:t>ε </a:t>
                </a:r>
                <a:r>
                  <a:rPr lang="en-US" altLang="zh-CN" sz="2500" b="1" dirty="0">
                    <a:latin typeface="Times New Roman" panose="02020603050405020304" pitchFamily="18" charset="0"/>
                    <a:ea typeface="楷体_GB2312"/>
                    <a:cs typeface="Times New Roman" panose="02020603050405020304" pitchFamily="18" charset="0"/>
                  </a:rPr>
                  <a:t>}</a:t>
                </a:r>
                <a:endParaRPr lang="zh-CN" altLang="en-US" sz="2500" b="1" dirty="0">
                  <a:latin typeface="Times New Roman" panose="02020603050405020304" pitchFamily="18" charset="0"/>
                  <a:ea typeface="楷体_GB2312"/>
                  <a:cs typeface="Times New Roman" panose="02020603050405020304" pitchFamily="18" charset="0"/>
                </a:endParaRPr>
              </a:p>
            </p:txBody>
          </p:sp>
        </mc:Choice>
        <mc:Fallback xmlns="">
          <p:sp>
            <p:nvSpPr>
              <p:cNvPr id="4" name="矩形 3">
                <a:extLst>
                  <a:ext uri="{FF2B5EF4-FFF2-40B4-BE49-F238E27FC236}">
                    <a16:creationId xmlns:a16="http://schemas.microsoft.com/office/drawing/2014/main" id="{8D7C77D9-225A-4532-B2D7-7F02D80A7921}"/>
                  </a:ext>
                </a:extLst>
              </p:cNvPr>
              <p:cNvSpPr>
                <a:spLocks noRot="1" noChangeAspect="1" noMove="1" noResize="1" noEditPoints="1" noAdjustHandles="1" noChangeArrowheads="1" noChangeShapeType="1" noTextEdit="1"/>
              </p:cNvSpPr>
              <p:nvPr/>
            </p:nvSpPr>
            <p:spPr>
              <a:xfrm>
                <a:off x="142875" y="990600"/>
                <a:ext cx="8858250" cy="938213"/>
              </a:xfrm>
              <a:prstGeom prst="rect">
                <a:avLst/>
              </a:prstGeom>
              <a:blipFill>
                <a:blip r:embed="rId3"/>
                <a:stretch>
                  <a:fillRect t="-5161" r="-893" b="-15484"/>
                </a:stretch>
              </a:blipFill>
              <a:ln>
                <a:solidFill>
                  <a:schemeClr val="tx1"/>
                </a:solidFill>
              </a:ln>
            </p:spPr>
            <p:txBody>
              <a:bodyPr/>
              <a:lstStyle/>
              <a:p>
                <a:r>
                  <a:rPr lang="zh-CN" altLang="en-US">
                    <a:noFill/>
                  </a:rPr>
                  <a:t> </a:t>
                </a:r>
              </a:p>
            </p:txBody>
          </p:sp>
        </mc:Fallback>
      </mc:AlternateContent>
      <p:sp>
        <p:nvSpPr>
          <p:cNvPr id="20" name="矩形 19">
            <a:extLst>
              <a:ext uri="{FF2B5EF4-FFF2-40B4-BE49-F238E27FC236}">
                <a16:creationId xmlns:a16="http://schemas.microsoft.com/office/drawing/2014/main" id="{702F8E88-10E1-4252-A7F5-87608F7B6A2C}"/>
              </a:ext>
            </a:extLst>
          </p:cNvPr>
          <p:cNvSpPr>
            <a:spLocks noChangeArrowheads="1"/>
          </p:cNvSpPr>
          <p:nvPr/>
        </p:nvSpPr>
        <p:spPr bwMode="auto">
          <a:xfrm>
            <a:off x="6876256" y="3924080"/>
            <a:ext cx="72008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zh-CN" altLang="en-US" sz="2500" b="1" i="1" dirty="0">
                <a:solidFill>
                  <a:srgbClr val="FF0000"/>
                </a:solidFill>
                <a:latin typeface="Times New Roman" panose="02020603050405020304" pitchFamily="18" charset="0"/>
                <a:ea typeface="楷体_GB2312"/>
                <a:cs typeface="Times New Roman" panose="02020603050405020304" pitchFamily="18" charset="0"/>
              </a:rPr>
              <a:t>，</a:t>
            </a:r>
            <a:r>
              <a:rPr kumimoji="1" lang="en-US" altLang="zh-CN" sz="2500" b="1" i="1" dirty="0">
                <a:solidFill>
                  <a:srgbClr val="FF0000"/>
                </a:solidFill>
                <a:latin typeface="Times New Roman" panose="02020603050405020304" pitchFamily="18" charset="0"/>
                <a:ea typeface="楷体_GB2312"/>
                <a:cs typeface="Times New Roman" panose="02020603050405020304" pitchFamily="18" charset="0"/>
              </a:rPr>
              <a:t>a</a:t>
            </a:r>
            <a:r>
              <a:rPr kumimoji="1" lang="en-US" altLang="zh-CN" sz="2500" b="1" dirty="0">
                <a:solidFill>
                  <a:srgbClr val="073E87"/>
                </a:solidFill>
                <a:latin typeface="Times New Roman" panose="02020603050405020304" pitchFamily="18" charset="0"/>
                <a:ea typeface="楷体_GB2312"/>
                <a:cs typeface="Times New Roman" panose="02020603050405020304" pitchFamily="18" charset="0"/>
              </a:rPr>
              <a:t> </a:t>
            </a:r>
            <a:endParaRPr lang="zh-CN" altLang="en-US" sz="2500" b="1" dirty="0">
              <a:ea typeface="楷体_GB2312"/>
              <a:cs typeface="Times New Roman" panose="02020603050405020304" pitchFamily="18" charset="0"/>
            </a:endParaRPr>
          </a:p>
        </p:txBody>
      </p:sp>
      <p:sp>
        <p:nvSpPr>
          <p:cNvPr id="21" name="矩形 20">
            <a:extLst>
              <a:ext uri="{FF2B5EF4-FFF2-40B4-BE49-F238E27FC236}">
                <a16:creationId xmlns:a16="http://schemas.microsoft.com/office/drawing/2014/main" id="{06753782-554F-453F-A398-AFF4ED580488}"/>
              </a:ext>
            </a:extLst>
          </p:cNvPr>
          <p:cNvSpPr>
            <a:spLocks noChangeArrowheads="1"/>
          </p:cNvSpPr>
          <p:nvPr/>
        </p:nvSpPr>
        <p:spPr bwMode="auto">
          <a:xfrm>
            <a:off x="6779026" y="2527842"/>
            <a:ext cx="745717"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zh-CN" altLang="en-US" sz="2500" b="1" i="1" dirty="0">
                <a:solidFill>
                  <a:srgbClr val="FF0000"/>
                </a:solidFill>
                <a:latin typeface="Times New Roman" panose="02020603050405020304" pitchFamily="18" charset="0"/>
                <a:ea typeface="楷体_GB2312"/>
                <a:cs typeface="Times New Roman" panose="02020603050405020304" pitchFamily="18" charset="0"/>
              </a:rPr>
              <a:t>，</a:t>
            </a:r>
            <a:r>
              <a:rPr kumimoji="1" lang="en-US" altLang="zh-CN" sz="2500" b="1" i="1" dirty="0">
                <a:solidFill>
                  <a:srgbClr val="FF0000"/>
                </a:solidFill>
                <a:latin typeface="Times New Roman" panose="02020603050405020304" pitchFamily="18" charset="0"/>
                <a:ea typeface="楷体_GB2312"/>
                <a:cs typeface="Times New Roman" panose="02020603050405020304" pitchFamily="18" charset="0"/>
              </a:rPr>
              <a:t>a</a:t>
            </a:r>
            <a:r>
              <a:rPr kumimoji="1" lang="en-US" altLang="zh-CN" sz="2500" b="1" dirty="0">
                <a:solidFill>
                  <a:srgbClr val="FF0000"/>
                </a:solidFill>
                <a:latin typeface="Times New Roman" panose="02020603050405020304" pitchFamily="18" charset="0"/>
                <a:ea typeface="楷体_GB2312"/>
                <a:cs typeface="Times New Roman" panose="02020603050405020304" pitchFamily="18" charset="0"/>
              </a:rPr>
              <a:t> </a:t>
            </a:r>
            <a:endParaRPr lang="zh-CN" altLang="en-US" sz="2500" b="1" dirty="0">
              <a:ea typeface="楷体_GB2312"/>
              <a:cs typeface="Times New Roman" panose="02020603050405020304" pitchFamily="18" charset="0"/>
            </a:endParaRPr>
          </a:p>
        </p:txBody>
      </p:sp>
      <p:sp>
        <p:nvSpPr>
          <p:cNvPr id="22" name="矩形 21">
            <a:extLst>
              <a:ext uri="{FF2B5EF4-FFF2-40B4-BE49-F238E27FC236}">
                <a16:creationId xmlns:a16="http://schemas.microsoft.com/office/drawing/2014/main" id="{4F846FB8-D721-4869-A5D1-AB0D2C49C572}"/>
              </a:ext>
            </a:extLst>
          </p:cNvPr>
          <p:cNvSpPr>
            <a:spLocks noChangeArrowheads="1"/>
          </p:cNvSpPr>
          <p:nvPr/>
        </p:nvSpPr>
        <p:spPr bwMode="auto">
          <a:xfrm>
            <a:off x="7338289" y="2527842"/>
            <a:ext cx="716863"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zh-CN" altLang="en-US" sz="2500" b="1" i="1" dirty="0">
                <a:solidFill>
                  <a:srgbClr val="FF0000"/>
                </a:solidFill>
                <a:latin typeface="Times New Roman" panose="02020603050405020304" pitchFamily="18" charset="0"/>
                <a:ea typeface="楷体_GB2312"/>
                <a:cs typeface="Times New Roman" panose="02020603050405020304" pitchFamily="18" charset="0"/>
              </a:rPr>
              <a:t>，</a:t>
            </a:r>
            <a:r>
              <a:rPr kumimoji="1" lang="en-US" altLang="zh-CN" sz="2500" b="1" i="1" dirty="0">
                <a:solidFill>
                  <a:srgbClr val="FF0000"/>
                </a:solidFill>
                <a:latin typeface="Times New Roman" panose="02020603050405020304" pitchFamily="18" charset="0"/>
                <a:ea typeface="楷体_GB2312"/>
                <a:cs typeface="Times New Roman" panose="02020603050405020304" pitchFamily="18" charset="0"/>
              </a:rPr>
              <a:t>ε</a:t>
            </a:r>
            <a:r>
              <a:rPr kumimoji="1" lang="en-US" altLang="zh-CN" sz="2500" b="1" dirty="0">
                <a:solidFill>
                  <a:srgbClr val="FF0000"/>
                </a:solidFill>
                <a:latin typeface="Times New Roman" panose="02020603050405020304" pitchFamily="18" charset="0"/>
                <a:ea typeface="楷体_GB2312"/>
                <a:cs typeface="Times New Roman" panose="02020603050405020304" pitchFamily="18" charset="0"/>
              </a:rPr>
              <a:t> </a:t>
            </a:r>
            <a:endParaRPr lang="zh-CN" altLang="en-US" sz="2500" b="1" dirty="0">
              <a:ea typeface="楷体_GB2312"/>
              <a:cs typeface="Times New Roman" panose="02020603050405020304" pitchFamily="18" charset="0"/>
            </a:endParaRPr>
          </a:p>
        </p:txBody>
      </p:sp>
      <p:sp>
        <p:nvSpPr>
          <p:cNvPr id="3" name="灯片编号占位符 2">
            <a:extLst>
              <a:ext uri="{FF2B5EF4-FFF2-40B4-BE49-F238E27FC236}">
                <a16:creationId xmlns:a16="http://schemas.microsoft.com/office/drawing/2014/main" id="{493DD71D-59A3-4E45-9E1B-06E99F6FD4FD}"/>
              </a:ext>
            </a:extLst>
          </p:cNvPr>
          <p:cNvSpPr>
            <a:spLocks noGrp="1"/>
          </p:cNvSpPr>
          <p:nvPr>
            <p:ph type="sldNum" sz="quarter" idx="12"/>
          </p:nvPr>
        </p:nvSpPr>
        <p:spPr/>
        <p:txBody>
          <a:bodyPr/>
          <a:lstStyle/>
          <a:p>
            <a:pPr>
              <a:defRPr/>
            </a:pPr>
            <a:fld id="{EA567855-7F13-4FC5-AD61-2B82F6443E16}" type="slidenum">
              <a:rPr lang="zh-CN" altLang="en-US" smtClean="0"/>
              <a:pPr>
                <a:defRPr/>
              </a:pPr>
              <a:t>40</a:t>
            </a:fld>
            <a:endParaRPr lang="en-US" altLang="zh-CN"/>
          </a:p>
        </p:txBody>
      </p:sp>
      <p:sp>
        <p:nvSpPr>
          <p:cNvPr id="15" name="矩形 14">
            <a:extLst>
              <a:ext uri="{FF2B5EF4-FFF2-40B4-BE49-F238E27FC236}">
                <a16:creationId xmlns:a16="http://schemas.microsoft.com/office/drawing/2014/main" id="{8C294A19-4DB1-496F-936B-246A0BF3D8D3}"/>
              </a:ext>
            </a:extLst>
          </p:cNvPr>
          <p:cNvSpPr>
            <a:spLocks noChangeArrowheads="1"/>
          </p:cNvSpPr>
          <p:nvPr/>
        </p:nvSpPr>
        <p:spPr bwMode="auto">
          <a:xfrm>
            <a:off x="7424160" y="3910766"/>
            <a:ext cx="65275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zh-CN" altLang="en-US" sz="2500" b="1" dirty="0">
                <a:solidFill>
                  <a:srgbClr val="FF0000"/>
                </a:solidFill>
                <a:latin typeface="Times New Roman" panose="02020603050405020304" pitchFamily="18" charset="0"/>
                <a:ea typeface="楷体_GB2312"/>
                <a:cs typeface="Times New Roman" panose="02020603050405020304" pitchFamily="18" charset="0"/>
              </a:rPr>
              <a:t>，</a:t>
            </a:r>
            <a:r>
              <a:rPr kumimoji="1" lang="en-US" altLang="zh-CN" sz="2500" b="1" i="1" dirty="0">
                <a:solidFill>
                  <a:srgbClr val="FF0000"/>
                </a:solidFill>
                <a:latin typeface="Times New Roman" panose="02020603050405020304" pitchFamily="18" charset="0"/>
                <a:ea typeface="楷体_GB2312"/>
                <a:cs typeface="Times New Roman" panose="02020603050405020304" pitchFamily="18" charset="0"/>
              </a:rPr>
              <a:t>c</a:t>
            </a:r>
            <a:r>
              <a:rPr kumimoji="1" lang="en-US" altLang="zh-CN" sz="2500" b="1" dirty="0">
                <a:solidFill>
                  <a:srgbClr val="073E87"/>
                </a:solidFill>
                <a:latin typeface="Times New Roman" panose="02020603050405020304" pitchFamily="18" charset="0"/>
                <a:ea typeface="楷体_GB2312"/>
                <a:cs typeface="Times New Roman" panose="02020603050405020304" pitchFamily="18" charset="0"/>
              </a:rPr>
              <a:t> </a:t>
            </a:r>
            <a:endParaRPr lang="zh-CN" altLang="en-US" sz="2500" b="1" dirty="0">
              <a:ea typeface="楷体_GB2312"/>
              <a:cs typeface="Times New Roman" panose="02020603050405020304" pitchFamily="18" charset="0"/>
            </a:endParaRPr>
          </a:p>
        </p:txBody>
      </p:sp>
      <p:sp>
        <p:nvSpPr>
          <p:cNvPr id="23" name="矩形 22">
            <a:extLst>
              <a:ext uri="{FF2B5EF4-FFF2-40B4-BE49-F238E27FC236}">
                <a16:creationId xmlns:a16="http://schemas.microsoft.com/office/drawing/2014/main" id="{5033E9A0-AED9-4D44-B003-A27E3D7ECEB2}"/>
              </a:ext>
            </a:extLst>
          </p:cNvPr>
          <p:cNvSpPr/>
          <p:nvPr/>
        </p:nvSpPr>
        <p:spPr>
          <a:xfrm>
            <a:off x="1916611" y="2063751"/>
            <a:ext cx="6537367" cy="369332"/>
          </a:xfrm>
          <a:prstGeom prst="rect">
            <a:avLst/>
          </a:prstGeom>
          <a:solidFill>
            <a:schemeClr val="accent5">
              <a:lumMod val="20000"/>
              <a:lumOff val="80000"/>
            </a:schemeClr>
          </a:solidFill>
          <a:ln>
            <a:solidFill>
              <a:schemeClr val="tx1"/>
            </a:solidFill>
          </a:ln>
        </p:spPr>
        <p:txBody>
          <a:bodyPr wrap="none">
            <a:spAutoFit/>
          </a:bodyPr>
          <a:lstStyle/>
          <a:p>
            <a:r>
              <a:rPr lang="zh-CN" altLang="en-US" b="1" dirty="0">
                <a:latin typeface="+mn-ea"/>
                <a:ea typeface="+mn-ea"/>
              </a:rPr>
              <a:t>要特别注意 空符号</a:t>
            </a:r>
            <a:r>
              <a:rPr kumimoji="1" lang="en-US" altLang="zh-CN" b="1" i="1" dirty="0">
                <a:ea typeface="楷体_GB2312"/>
                <a:cs typeface="Times New Roman" panose="02020603050405020304" pitchFamily="18" charset="0"/>
              </a:rPr>
              <a:t>ε</a:t>
            </a:r>
            <a:r>
              <a:rPr lang="zh-CN" altLang="en-US" b="1" dirty="0">
                <a:latin typeface="+mn-ea"/>
                <a:ea typeface="+mn-ea"/>
              </a:rPr>
              <a:t> 成为串首终结符的条件，不能直接并入。  </a:t>
            </a:r>
          </a:p>
        </p:txBody>
      </p:sp>
      <p:sp>
        <p:nvSpPr>
          <p:cNvPr id="24" name="矩形 23">
            <a:extLst>
              <a:ext uri="{FF2B5EF4-FFF2-40B4-BE49-F238E27FC236}">
                <a16:creationId xmlns:a16="http://schemas.microsoft.com/office/drawing/2014/main" id="{41B967B9-3833-401D-84CF-A0C8C314E68F}"/>
              </a:ext>
            </a:extLst>
          </p:cNvPr>
          <p:cNvSpPr/>
          <p:nvPr/>
        </p:nvSpPr>
        <p:spPr>
          <a:xfrm>
            <a:off x="1788566" y="1419622"/>
            <a:ext cx="316112" cy="461665"/>
          </a:xfrm>
          <a:prstGeom prst="rect">
            <a:avLst/>
          </a:prstGeom>
        </p:spPr>
        <p:txBody>
          <a:bodyPr wrap="none">
            <a:spAutoFit/>
          </a:bodyPr>
          <a:lstStyle/>
          <a:p>
            <a:r>
              <a:rPr lang="en-US" altLang="zh-CN" sz="2400" b="1" baseline="30000" dirty="0">
                <a:ea typeface="楷体_GB2312"/>
                <a:cs typeface="楷体_GB2312"/>
              </a:rPr>
              <a:t>*</a:t>
            </a:r>
            <a:endParaRPr lang="zh-CN" altLang="en-US" sz="2400" dirty="0"/>
          </a:p>
        </p:txBody>
      </p:sp>
    </p:spTree>
    <p:extLst>
      <p:ext uri="{BB962C8B-B14F-4D97-AF65-F5344CB8AC3E}">
        <p14:creationId xmlns:p14="http://schemas.microsoft.com/office/powerpoint/2010/main" val="27276549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cBhvr>
                                        <p:cTn id="14" dur="500" fill="hold"/>
                                        <p:tgtEl>
                                          <p:spTgt spid="18"/>
                                        </p:tgtEl>
                                        <p:attrNameLst>
                                          <p:attrName>ppt_w</p:attrName>
                                        </p:attrNameLst>
                                      </p:cBhvr>
                                      <p:tavLst>
                                        <p:tav tm="0">
                                          <p:val>
                                            <p:fltVal val="0"/>
                                          </p:val>
                                        </p:tav>
                                        <p:tav tm="100000">
                                          <p:val>
                                            <p:strVal val="#ppt_w"/>
                                          </p:val>
                                        </p:tav>
                                      </p:tavLst>
                                    </p:anim>
                                    <p:anim calcmode="lin" valueType="num">
                                      <p:cBhvr>
                                        <p:cTn id="15" dur="500" fill="hold"/>
                                        <p:tgtEl>
                                          <p:spTgt spid="18"/>
                                        </p:tgtEl>
                                        <p:attrNameLst>
                                          <p:attrName>ppt_h</p:attrName>
                                        </p:attrNameLst>
                                      </p:cBhvr>
                                      <p:tavLst>
                                        <p:tav tm="0">
                                          <p:val>
                                            <p:fltVal val="0"/>
                                          </p:val>
                                        </p:tav>
                                        <p:tav tm="100000">
                                          <p:val>
                                            <p:strVal val="#ppt_h"/>
                                          </p:val>
                                        </p:tav>
                                      </p:tavLst>
                                    </p:anim>
                                    <p:animEffect transition="in" filter="fad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ppt_w</p:attrName>
                                        </p:attrNameLst>
                                      </p:cBhvr>
                                      <p:tavLst>
                                        <p:tav tm="0">
                                          <p:val>
                                            <p:fltVal val="0"/>
                                          </p:val>
                                        </p:tav>
                                        <p:tav tm="100000">
                                          <p:val>
                                            <p:strVal val="#ppt_w"/>
                                          </p:val>
                                        </p:tav>
                                      </p:tavLst>
                                    </p:anim>
                                    <p:anim calcmode="lin" valueType="num">
                                      <p:cBhvr>
                                        <p:cTn id="36" dur="500" fill="hold"/>
                                        <p:tgtEl>
                                          <p:spTgt spid="14"/>
                                        </p:tgtEl>
                                        <p:attrNameLst>
                                          <p:attrName>ppt_h</p:attrName>
                                        </p:attrNameLst>
                                      </p:cBhvr>
                                      <p:tavLst>
                                        <p:tav tm="0">
                                          <p:val>
                                            <p:fltVal val="0"/>
                                          </p:val>
                                        </p:tav>
                                        <p:tav tm="100000">
                                          <p:val>
                                            <p:strVal val="#ppt_h"/>
                                          </p:val>
                                        </p:tav>
                                      </p:tavLst>
                                    </p:anim>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500" fill="hold"/>
                                        <p:tgtEl>
                                          <p:spTgt spid="17"/>
                                        </p:tgtEl>
                                        <p:attrNameLst>
                                          <p:attrName>ppt_w</p:attrName>
                                        </p:attrNameLst>
                                      </p:cBhvr>
                                      <p:tavLst>
                                        <p:tav tm="0">
                                          <p:val>
                                            <p:fltVal val="0"/>
                                          </p:val>
                                        </p:tav>
                                        <p:tav tm="100000">
                                          <p:val>
                                            <p:strVal val="#ppt_w"/>
                                          </p:val>
                                        </p:tav>
                                      </p:tavLst>
                                    </p:anim>
                                    <p:anim calcmode="lin" valueType="num">
                                      <p:cBhvr>
                                        <p:cTn id="43" dur="500" fill="hold"/>
                                        <p:tgtEl>
                                          <p:spTgt spid="17"/>
                                        </p:tgtEl>
                                        <p:attrNameLst>
                                          <p:attrName>ppt_h</p:attrName>
                                        </p:attrNameLst>
                                      </p:cBhvr>
                                      <p:tavLst>
                                        <p:tav tm="0">
                                          <p:val>
                                            <p:fltVal val="0"/>
                                          </p:val>
                                        </p:tav>
                                        <p:tav tm="100000">
                                          <p:val>
                                            <p:strVal val="#ppt_h"/>
                                          </p:val>
                                        </p:tav>
                                      </p:tavLst>
                                    </p:anim>
                                    <p:animEffect transition="in" filter="fade">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p:cTn id="49" dur="500" fill="hold"/>
                                        <p:tgtEl>
                                          <p:spTgt spid="21"/>
                                        </p:tgtEl>
                                        <p:attrNameLst>
                                          <p:attrName>ppt_w</p:attrName>
                                        </p:attrNameLst>
                                      </p:cBhvr>
                                      <p:tavLst>
                                        <p:tav tm="0">
                                          <p:val>
                                            <p:fltVal val="0"/>
                                          </p:val>
                                        </p:tav>
                                        <p:tav tm="100000">
                                          <p:val>
                                            <p:strVal val="#ppt_w"/>
                                          </p:val>
                                        </p:tav>
                                      </p:tavLst>
                                    </p:anim>
                                    <p:anim calcmode="lin" valueType="num">
                                      <p:cBhvr>
                                        <p:cTn id="50" dur="500" fill="hold"/>
                                        <p:tgtEl>
                                          <p:spTgt spid="21"/>
                                        </p:tgtEl>
                                        <p:attrNameLst>
                                          <p:attrName>ppt_h</p:attrName>
                                        </p:attrNameLst>
                                      </p:cBhvr>
                                      <p:tavLst>
                                        <p:tav tm="0">
                                          <p:val>
                                            <p:fltVal val="0"/>
                                          </p:val>
                                        </p:tav>
                                        <p:tav tm="100000">
                                          <p:val>
                                            <p:strVal val="#ppt_h"/>
                                          </p:val>
                                        </p:tav>
                                      </p:tavLst>
                                    </p:anim>
                                    <p:animEffect transition="in" filter="fade">
                                      <p:cBhvr>
                                        <p:cTn id="51" dur="500"/>
                                        <p:tgtEl>
                                          <p:spTgt spid="21"/>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0" fill="hold" grpId="0" nodeType="clickEffect">
                                  <p:stCondLst>
                                    <p:cond delay="0"/>
                                  </p:stCondLst>
                                  <p:childTnLst>
                                    <p:set>
                                      <p:cBhvr>
                                        <p:cTn id="55" dur="1" fill="hold">
                                          <p:stCondLst>
                                            <p:cond delay="0"/>
                                          </p:stCondLst>
                                        </p:cTn>
                                        <p:tgtEl>
                                          <p:spTgt spid="22"/>
                                        </p:tgtEl>
                                        <p:attrNameLst>
                                          <p:attrName>style.visibility</p:attrName>
                                        </p:attrNameLst>
                                      </p:cBhvr>
                                      <p:to>
                                        <p:strVal val="visible"/>
                                      </p:to>
                                    </p:set>
                                    <p:anim calcmode="lin" valueType="num">
                                      <p:cBhvr>
                                        <p:cTn id="56" dur="500" fill="hold"/>
                                        <p:tgtEl>
                                          <p:spTgt spid="22"/>
                                        </p:tgtEl>
                                        <p:attrNameLst>
                                          <p:attrName>ppt_w</p:attrName>
                                        </p:attrNameLst>
                                      </p:cBhvr>
                                      <p:tavLst>
                                        <p:tav tm="0">
                                          <p:val>
                                            <p:fltVal val="0"/>
                                          </p:val>
                                        </p:tav>
                                        <p:tav tm="100000">
                                          <p:val>
                                            <p:strVal val="#ppt_w"/>
                                          </p:val>
                                        </p:tav>
                                      </p:tavLst>
                                    </p:anim>
                                    <p:anim calcmode="lin" valueType="num">
                                      <p:cBhvr>
                                        <p:cTn id="57" dur="500" fill="hold"/>
                                        <p:tgtEl>
                                          <p:spTgt spid="22"/>
                                        </p:tgtEl>
                                        <p:attrNameLst>
                                          <p:attrName>ppt_h</p:attrName>
                                        </p:attrNameLst>
                                      </p:cBhvr>
                                      <p:tavLst>
                                        <p:tav tm="0">
                                          <p:val>
                                            <p:fltVal val="0"/>
                                          </p:val>
                                        </p:tav>
                                        <p:tav tm="100000">
                                          <p:val>
                                            <p:strVal val="#ppt_h"/>
                                          </p:val>
                                        </p:tav>
                                      </p:tavLst>
                                    </p:anim>
                                    <p:animEffect transition="in" filter="fade">
                                      <p:cBhvr>
                                        <p:cTn id="58" dur="500"/>
                                        <p:tgtEl>
                                          <p:spTgt spid="22"/>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p:cTn id="63" dur="500" fill="hold"/>
                                        <p:tgtEl>
                                          <p:spTgt spid="20"/>
                                        </p:tgtEl>
                                        <p:attrNameLst>
                                          <p:attrName>ppt_w</p:attrName>
                                        </p:attrNameLst>
                                      </p:cBhvr>
                                      <p:tavLst>
                                        <p:tav tm="0">
                                          <p:val>
                                            <p:fltVal val="0"/>
                                          </p:val>
                                        </p:tav>
                                        <p:tav tm="100000">
                                          <p:val>
                                            <p:strVal val="#ppt_w"/>
                                          </p:val>
                                        </p:tav>
                                      </p:tavLst>
                                    </p:anim>
                                    <p:anim calcmode="lin" valueType="num">
                                      <p:cBhvr>
                                        <p:cTn id="64" dur="500" fill="hold"/>
                                        <p:tgtEl>
                                          <p:spTgt spid="20"/>
                                        </p:tgtEl>
                                        <p:attrNameLst>
                                          <p:attrName>ppt_h</p:attrName>
                                        </p:attrNameLst>
                                      </p:cBhvr>
                                      <p:tavLst>
                                        <p:tav tm="0">
                                          <p:val>
                                            <p:fltVal val="0"/>
                                          </p:val>
                                        </p:tav>
                                        <p:tav tm="100000">
                                          <p:val>
                                            <p:strVal val="#ppt_h"/>
                                          </p:val>
                                        </p:tav>
                                      </p:tavLst>
                                    </p:anim>
                                    <p:animEffect transition="in" filter="fade">
                                      <p:cBhvr>
                                        <p:cTn id="65" dur="500"/>
                                        <p:tgtEl>
                                          <p:spTgt spid="20"/>
                                        </p:tgtEl>
                                      </p:cBhvr>
                                    </p:animEffect>
                                  </p:childTnLst>
                                </p:cTn>
                              </p:par>
                              <p:par>
                                <p:cTn id="66" presetID="53" presetClass="entr" presetSubtype="0" fill="hold" grpId="0" nodeType="withEffect">
                                  <p:stCondLst>
                                    <p:cond delay="0"/>
                                  </p:stCondLst>
                                  <p:childTnLst>
                                    <p:set>
                                      <p:cBhvr>
                                        <p:cTn id="67" dur="1" fill="hold">
                                          <p:stCondLst>
                                            <p:cond delay="0"/>
                                          </p:stCondLst>
                                        </p:cTn>
                                        <p:tgtEl>
                                          <p:spTgt spid="15"/>
                                        </p:tgtEl>
                                        <p:attrNameLst>
                                          <p:attrName>style.visibility</p:attrName>
                                        </p:attrNameLst>
                                      </p:cBhvr>
                                      <p:to>
                                        <p:strVal val="visible"/>
                                      </p:to>
                                    </p:set>
                                    <p:anim calcmode="lin" valueType="num">
                                      <p:cBhvr>
                                        <p:cTn id="68" dur="500" fill="hold"/>
                                        <p:tgtEl>
                                          <p:spTgt spid="15"/>
                                        </p:tgtEl>
                                        <p:attrNameLst>
                                          <p:attrName>ppt_w</p:attrName>
                                        </p:attrNameLst>
                                      </p:cBhvr>
                                      <p:tavLst>
                                        <p:tav tm="0">
                                          <p:val>
                                            <p:fltVal val="0"/>
                                          </p:val>
                                        </p:tav>
                                        <p:tav tm="100000">
                                          <p:val>
                                            <p:strVal val="#ppt_w"/>
                                          </p:val>
                                        </p:tav>
                                      </p:tavLst>
                                    </p:anim>
                                    <p:anim calcmode="lin" valueType="num">
                                      <p:cBhvr>
                                        <p:cTn id="69" dur="500" fill="hold"/>
                                        <p:tgtEl>
                                          <p:spTgt spid="15"/>
                                        </p:tgtEl>
                                        <p:attrNameLst>
                                          <p:attrName>ppt_h</p:attrName>
                                        </p:attrNameLst>
                                      </p:cBhvr>
                                      <p:tavLst>
                                        <p:tav tm="0">
                                          <p:val>
                                            <p:fltVal val="0"/>
                                          </p:val>
                                        </p:tav>
                                        <p:tav tm="100000">
                                          <p:val>
                                            <p:strVal val="#ppt_h"/>
                                          </p:val>
                                        </p:tav>
                                      </p:tavLst>
                                    </p:anim>
                                    <p:animEffect transition="in" filter="fade">
                                      <p:cBhvr>
                                        <p:cTn id="70" dur="500"/>
                                        <p:tgtEl>
                                          <p:spTgt spid="15"/>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wipe(down)">
                                      <p:cBhvr>
                                        <p:cTn id="7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2" grpId="0"/>
      <p:bldP spid="14" grpId="0"/>
      <p:bldP spid="16" grpId="0"/>
      <p:bldP spid="17" grpId="0"/>
      <p:bldP spid="18" grpId="0"/>
      <p:bldP spid="20" grpId="0"/>
      <p:bldP spid="21" grpId="0"/>
      <p:bldP spid="22" grpId="0"/>
      <p:bldP spid="15" grpId="0"/>
      <p:bldP spid="2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内容占位符 2">
            <a:extLst>
              <a:ext uri="{FF2B5EF4-FFF2-40B4-BE49-F238E27FC236}">
                <a16:creationId xmlns:a16="http://schemas.microsoft.com/office/drawing/2014/main" id="{88C5CE11-88AD-47A2-BF80-369C2E352B53}"/>
              </a:ext>
            </a:extLst>
          </p:cNvPr>
          <p:cNvSpPr>
            <a:spLocks noGrp="1"/>
          </p:cNvSpPr>
          <p:nvPr>
            <p:ph idx="1"/>
          </p:nvPr>
        </p:nvSpPr>
        <p:spPr>
          <a:xfrm>
            <a:off x="336550" y="915567"/>
            <a:ext cx="8521700" cy="4104455"/>
          </a:xfrm>
        </p:spPr>
        <p:txBody>
          <a:bodyPr/>
          <a:lstStyle/>
          <a:p>
            <a:pPr eaLnBrk="1" hangingPunct="1">
              <a:buClrTx/>
              <a:buFont typeface="Wingdings" panose="05000000000000000000" pitchFamily="2" charset="2"/>
              <a:buChar char="Ø"/>
              <a:defRPr/>
            </a:pPr>
            <a:r>
              <a:rPr lang="zh-CN" altLang="en-US" b="1" dirty="0">
                <a:solidFill>
                  <a:schemeClr val="tx1"/>
                </a:solidFill>
                <a:cs typeface="Times New Roman" panose="02020603050405020304" pitchFamily="18" charset="0"/>
              </a:rPr>
              <a:t>不断应用下列规则，直到没有新的</a:t>
            </a:r>
            <a:r>
              <a:rPr lang="zh-CN" altLang="en-US" b="1" dirty="0">
                <a:solidFill>
                  <a:schemeClr val="tx2">
                    <a:lumMod val="60000"/>
                    <a:lumOff val="40000"/>
                  </a:schemeClr>
                </a:solidFill>
                <a:cs typeface="Times New Roman" panose="02020603050405020304" pitchFamily="18" charset="0"/>
              </a:rPr>
              <a:t>终结符</a:t>
            </a:r>
            <a:r>
              <a:rPr lang="zh-CN" altLang="en-US" b="1" dirty="0">
                <a:solidFill>
                  <a:schemeClr val="tx1"/>
                </a:solidFill>
                <a:cs typeface="Times New Roman" panose="02020603050405020304" pitchFamily="18" charset="0"/>
              </a:rPr>
              <a:t>或</a:t>
            </a:r>
            <a:r>
              <a:rPr lang="en-US" altLang="zh-CN" b="1" i="1" dirty="0">
                <a:solidFill>
                  <a:schemeClr val="tx2">
                    <a:lumMod val="60000"/>
                    <a:lumOff val="40000"/>
                  </a:schemeClr>
                </a:solidFill>
                <a:ea typeface="楷体_GB2312"/>
                <a:cs typeface="Times New Roman" panose="02020603050405020304" pitchFamily="18" charset="0"/>
              </a:rPr>
              <a:t>ε</a:t>
            </a:r>
            <a:r>
              <a:rPr lang="zh-CN" altLang="en-US" b="1" dirty="0">
                <a:solidFill>
                  <a:schemeClr val="tx1"/>
                </a:solidFill>
                <a:cs typeface="Times New Roman" panose="02020603050405020304" pitchFamily="18" charset="0"/>
              </a:rPr>
              <a:t>可以被加入到任何</a:t>
            </a:r>
            <a:r>
              <a:rPr lang="en-US" altLang="zh-CN" b="1" i="1" dirty="0">
                <a:solidFill>
                  <a:schemeClr val="tx1"/>
                </a:solidFill>
                <a:cs typeface="Times New Roman" panose="02020603050405020304" pitchFamily="18" charset="0"/>
              </a:rPr>
              <a:t>FIRST</a:t>
            </a:r>
            <a:r>
              <a:rPr lang="zh-CN" altLang="en-US" b="1" dirty="0">
                <a:solidFill>
                  <a:schemeClr val="tx1"/>
                </a:solidFill>
                <a:cs typeface="Times New Roman" panose="02020603050405020304" pitchFamily="18" charset="0"/>
              </a:rPr>
              <a:t>集合中为止</a:t>
            </a:r>
            <a:endParaRPr lang="en-US" altLang="zh-CN" b="1" dirty="0">
              <a:solidFill>
                <a:schemeClr val="tx1"/>
              </a:solidFill>
              <a:ea typeface="楷体_GB2312"/>
              <a:cs typeface="Times New Roman" panose="02020603050405020304" pitchFamily="18" charset="0"/>
            </a:endParaRPr>
          </a:p>
          <a:p>
            <a:pPr lvl="1" eaLnBrk="1" hangingPunct="1">
              <a:lnSpc>
                <a:spcPts val="3200"/>
              </a:lnSpc>
              <a:spcBef>
                <a:spcPts val="0"/>
              </a:spcBef>
              <a:defRP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若</a:t>
            </a:r>
            <a:r>
              <a:rPr lang="en-US" altLang="zh-CN" sz="2000" b="1" i="1" dirty="0">
                <a:solidFill>
                  <a:schemeClr val="tx1"/>
                </a:solidFill>
                <a:ea typeface="楷体_GB2312"/>
                <a:cs typeface="Times New Roman" panose="02020603050405020304" pitchFamily="18" charset="0"/>
              </a:rPr>
              <a:t>X</a:t>
            </a:r>
            <a:r>
              <a:rPr lang="en-US" altLang="zh-CN" sz="2000" dirty="0">
                <a:ea typeface="楷体_GB2312"/>
                <a:cs typeface="Times New Roman" panose="02020603050405020304" pitchFamily="18" charset="0"/>
              </a:rPr>
              <a:t> ∈</a:t>
            </a:r>
            <a:r>
              <a:rPr lang="en-US" altLang="zh-CN" sz="2000" i="1" dirty="0">
                <a:ea typeface="楷体_GB2312"/>
                <a:cs typeface="Times New Roman" panose="02020603050405020304" pitchFamily="18" charset="0"/>
              </a:rPr>
              <a:t>V</a:t>
            </a:r>
            <a:r>
              <a:rPr lang="en-US" altLang="zh-CN" sz="2000" i="1" baseline="-25000" dirty="0">
                <a:ea typeface="楷体_GB2312"/>
                <a:cs typeface="Times New Roman" panose="02020603050405020304" pitchFamily="18" charset="0"/>
              </a:rPr>
              <a:t>T </a:t>
            </a:r>
            <a:r>
              <a:rPr lang="zh-CN" altLang="en-US" sz="2000" b="1" dirty="0">
                <a:solidFill>
                  <a:schemeClr val="tx1"/>
                </a:solidFill>
                <a:latin typeface="楷体" panose="02010609060101010101" pitchFamily="49" charset="-122"/>
                <a:cs typeface="Times New Roman" panose="02020603050405020304" pitchFamily="18" charset="0"/>
              </a:rPr>
              <a:t>，那么</a:t>
            </a:r>
            <a:r>
              <a:rPr lang="en-US" altLang="zh-CN" sz="2000" b="1" i="1" dirty="0">
                <a:solidFill>
                  <a:srgbClr val="0070C0"/>
                </a:solidFill>
                <a:ea typeface="楷体_GB2312"/>
                <a:cs typeface="Times New Roman" panose="02020603050405020304" pitchFamily="18" charset="0"/>
              </a:rPr>
              <a:t>FIRST </a:t>
            </a:r>
            <a:r>
              <a:rPr lang="en-US" altLang="zh-CN" sz="2000" b="1" dirty="0">
                <a:solidFill>
                  <a:srgbClr val="0070C0"/>
                </a:solidFill>
                <a:ea typeface="楷体_GB2312"/>
                <a:cs typeface="Times New Roman" panose="02020603050405020304" pitchFamily="18" charset="0"/>
              </a:rPr>
              <a:t>( </a:t>
            </a:r>
            <a:r>
              <a:rPr lang="en-US" altLang="zh-CN" sz="2000" b="1" i="1" dirty="0">
                <a:solidFill>
                  <a:srgbClr val="0070C0"/>
                </a:solidFill>
                <a:ea typeface="楷体_GB2312"/>
                <a:cs typeface="Times New Roman" panose="02020603050405020304" pitchFamily="18" charset="0"/>
              </a:rPr>
              <a:t>X </a:t>
            </a:r>
            <a:r>
              <a:rPr lang="en-US" altLang="zh-CN" sz="2000" b="1" dirty="0">
                <a:solidFill>
                  <a:srgbClr val="0070C0"/>
                </a:solidFill>
                <a:ea typeface="楷体_GB2312"/>
                <a:cs typeface="Times New Roman" panose="02020603050405020304" pitchFamily="18" charset="0"/>
              </a:rPr>
              <a:t>) = { </a:t>
            </a:r>
            <a:r>
              <a:rPr lang="en-US" altLang="zh-CN" sz="2000" b="1" i="1" dirty="0">
                <a:solidFill>
                  <a:srgbClr val="0070C0"/>
                </a:solidFill>
                <a:ea typeface="楷体_GB2312"/>
                <a:cs typeface="Times New Roman" panose="02020603050405020304" pitchFamily="18" charset="0"/>
              </a:rPr>
              <a:t>X </a:t>
            </a:r>
            <a:r>
              <a:rPr lang="en-US" altLang="zh-CN" sz="2000" b="1" dirty="0">
                <a:solidFill>
                  <a:srgbClr val="0070C0"/>
                </a:solidFill>
                <a:ea typeface="楷体_GB2312"/>
                <a:cs typeface="Times New Roman" panose="02020603050405020304" pitchFamily="18" charset="0"/>
              </a:rPr>
              <a:t>}</a:t>
            </a:r>
          </a:p>
          <a:p>
            <a:pPr lvl="1" eaLnBrk="1" hangingPunct="1">
              <a:lnSpc>
                <a:spcPts val="3200"/>
              </a:lnSpc>
              <a:spcBef>
                <a:spcPts val="0"/>
              </a:spcBef>
              <a:defRPr/>
            </a:pPr>
            <a:r>
              <a:rPr lang="zh-CN" altLang="en-US" sz="2000" dirty="0"/>
              <a:t>若</a:t>
            </a:r>
            <a:r>
              <a:rPr lang="en-US" altLang="zh-CN" sz="2000" i="1" dirty="0"/>
              <a:t>X</a:t>
            </a:r>
            <a:r>
              <a:rPr lang="en-US" altLang="zh-CN" sz="2000" dirty="0">
                <a:ea typeface="楷体_GB2312"/>
                <a:cs typeface="Times New Roman" panose="02020603050405020304" pitchFamily="18" charset="0"/>
              </a:rPr>
              <a:t> ∈</a:t>
            </a:r>
            <a:r>
              <a:rPr lang="en-US" altLang="zh-CN" sz="2000" i="1" dirty="0">
                <a:ea typeface="楷体_GB2312"/>
                <a:cs typeface="Times New Roman" panose="02020603050405020304" pitchFamily="18" charset="0"/>
              </a:rPr>
              <a:t>V</a:t>
            </a:r>
            <a:r>
              <a:rPr lang="en-US" altLang="zh-CN" sz="2000" i="1" baseline="-25000" dirty="0">
                <a:ea typeface="楷体_GB2312"/>
                <a:cs typeface="Times New Roman" panose="02020603050405020304" pitchFamily="18" charset="0"/>
              </a:rPr>
              <a:t>N </a:t>
            </a:r>
            <a:r>
              <a:rPr lang="zh-CN" altLang="en-US" sz="2000" dirty="0"/>
              <a:t>，且</a:t>
            </a:r>
            <a:r>
              <a:rPr lang="en-US" altLang="zh-CN" sz="2000" dirty="0"/>
              <a:t> </a:t>
            </a:r>
            <a:r>
              <a:rPr lang="zh-CN" altLang="en-US" sz="2000" dirty="0"/>
              <a:t>有</a:t>
            </a:r>
            <a:r>
              <a:rPr lang="en-US" altLang="zh-CN" sz="2000" i="1" dirty="0" err="1">
                <a:solidFill>
                  <a:srgbClr val="0070C0"/>
                </a:solidFill>
                <a:ea typeface="楷体_GB2312"/>
                <a:cs typeface="楷体_GB2312"/>
              </a:rPr>
              <a:t>X</a:t>
            </a:r>
            <a:r>
              <a:rPr lang="en-US" altLang="zh-CN" sz="2000" dirty="0" err="1">
                <a:solidFill>
                  <a:srgbClr val="0070C0"/>
                </a:solidFill>
                <a:ea typeface="楷体_GB2312"/>
                <a:cs typeface="楷体_GB2312"/>
              </a:rPr>
              <a:t>→</a:t>
            </a:r>
            <a:r>
              <a:rPr lang="en-US" altLang="zh-CN" sz="2000" i="1" dirty="0" err="1">
                <a:solidFill>
                  <a:srgbClr val="0070C0"/>
                </a:solidFill>
                <a:ea typeface="楷体_GB2312"/>
                <a:cs typeface="楷体_GB2312"/>
              </a:rPr>
              <a:t>ε</a:t>
            </a:r>
            <a:r>
              <a:rPr lang="en-US" altLang="zh-CN" sz="2000" i="1" dirty="0">
                <a:ea typeface="楷体_GB2312"/>
                <a:cs typeface="楷体_GB2312"/>
              </a:rPr>
              <a:t> </a:t>
            </a:r>
            <a:r>
              <a:rPr lang="en-US" altLang="zh-CN" sz="2000" dirty="0">
                <a:ea typeface="楷体_GB2312"/>
                <a:cs typeface="楷体_GB2312"/>
              </a:rPr>
              <a:t>∈</a:t>
            </a:r>
            <a:r>
              <a:rPr lang="en-US" altLang="zh-CN" sz="2000" i="1" dirty="0">
                <a:ea typeface="楷体_GB2312"/>
                <a:cs typeface="楷体_GB2312"/>
              </a:rPr>
              <a:t>P</a:t>
            </a:r>
            <a:r>
              <a:rPr lang="zh-CN" altLang="en-US" sz="2000" dirty="0"/>
              <a:t>，那么将 </a:t>
            </a:r>
            <a:r>
              <a:rPr lang="en-US" altLang="zh-CN" sz="2000" i="1" dirty="0">
                <a:solidFill>
                  <a:srgbClr val="0070C0"/>
                </a:solidFill>
                <a:ea typeface="楷体_GB2312"/>
                <a:cs typeface="楷体_GB2312"/>
              </a:rPr>
              <a:t>ε </a:t>
            </a:r>
            <a:r>
              <a:rPr lang="zh-CN" altLang="en-US" sz="2000" dirty="0">
                <a:latin typeface="楷体" panose="02010609060101010101" pitchFamily="49" charset="-122"/>
              </a:rPr>
              <a:t>加入到</a:t>
            </a:r>
            <a:r>
              <a:rPr lang="en-US" altLang="zh-CN" sz="2000" i="1" dirty="0"/>
              <a:t>FIRST</a:t>
            </a:r>
            <a:r>
              <a:rPr lang="en-US" altLang="zh-CN" sz="2000" dirty="0"/>
              <a:t>( </a:t>
            </a:r>
            <a:r>
              <a:rPr lang="en-US" altLang="zh-CN" sz="2000" i="1" dirty="0"/>
              <a:t>X </a:t>
            </a:r>
            <a:r>
              <a:rPr lang="en-US" altLang="zh-CN" sz="2000" dirty="0"/>
              <a:t>)</a:t>
            </a:r>
            <a:r>
              <a:rPr lang="zh-CN" altLang="en-US" sz="2000" dirty="0"/>
              <a:t>中</a:t>
            </a:r>
            <a:endParaRPr lang="en-US" altLang="zh-CN" sz="2000" b="1" dirty="0">
              <a:solidFill>
                <a:srgbClr val="0070C0"/>
              </a:solidFill>
              <a:ea typeface="楷体_GB2312"/>
              <a:cs typeface="Times New Roman" panose="02020603050405020304" pitchFamily="18" charset="0"/>
            </a:endParaRPr>
          </a:p>
          <a:p>
            <a:pPr lvl="1" eaLnBrk="1" hangingPunct="1">
              <a:lnSpc>
                <a:spcPts val="3200"/>
              </a:lnSpc>
              <a:spcBef>
                <a:spcPts val="0"/>
              </a:spcBef>
              <a:defRPr/>
            </a:pPr>
            <a:r>
              <a:rPr lang="zh-CN" altLang="en-US" sz="2000" dirty="0">
                <a:latin typeface="楷体" panose="02010609060101010101" pitchFamily="49" charset="-122"/>
                <a:cs typeface="Times New Roman" panose="02020603050405020304" pitchFamily="18" charset="0"/>
              </a:rPr>
              <a:t>若</a:t>
            </a:r>
            <a:r>
              <a:rPr lang="en-US" altLang="zh-CN" sz="2000" i="1" dirty="0">
                <a:cs typeface="Times New Roman" panose="02020603050405020304" pitchFamily="18" charset="0"/>
              </a:rPr>
              <a:t>X</a:t>
            </a:r>
            <a:r>
              <a:rPr lang="en-US" altLang="zh-CN" sz="2000" dirty="0">
                <a:ea typeface="楷体_GB2312"/>
                <a:cs typeface="Times New Roman" panose="02020603050405020304" pitchFamily="18" charset="0"/>
              </a:rPr>
              <a:t> ∈</a:t>
            </a:r>
            <a:r>
              <a:rPr lang="en-US" altLang="zh-CN" sz="2000" i="1" dirty="0">
                <a:ea typeface="楷体_GB2312"/>
                <a:cs typeface="Times New Roman" panose="02020603050405020304" pitchFamily="18" charset="0"/>
              </a:rPr>
              <a:t>V</a:t>
            </a:r>
            <a:r>
              <a:rPr lang="en-US" altLang="zh-CN" sz="2000" i="1" baseline="-25000" dirty="0">
                <a:ea typeface="楷体_GB2312"/>
                <a:cs typeface="Times New Roman" panose="02020603050405020304" pitchFamily="18" charset="0"/>
              </a:rPr>
              <a:t>N </a:t>
            </a:r>
            <a:r>
              <a:rPr lang="zh-CN" altLang="en-US" sz="2000" dirty="0">
                <a:latin typeface="楷体" panose="02010609060101010101" pitchFamily="49" charset="-122"/>
                <a:cs typeface="Times New Roman" panose="02020603050405020304" pitchFamily="18" charset="0"/>
              </a:rPr>
              <a:t>，且有</a:t>
            </a:r>
            <a:r>
              <a:rPr lang="en-US" altLang="zh-CN" sz="2000" i="1" dirty="0" err="1">
                <a:solidFill>
                  <a:srgbClr val="0070C0"/>
                </a:solidFill>
                <a:cs typeface="Times New Roman" panose="02020603050405020304" pitchFamily="18" charset="0"/>
              </a:rPr>
              <a:t>A</a:t>
            </a:r>
            <a:r>
              <a:rPr lang="en-US" altLang="zh-CN" sz="2000" dirty="0" err="1">
                <a:solidFill>
                  <a:srgbClr val="0070C0"/>
                </a:solidFill>
                <a:cs typeface="Times New Roman" panose="02020603050405020304" pitchFamily="18" charset="0"/>
              </a:rPr>
              <a:t>→</a:t>
            </a:r>
            <a:r>
              <a:rPr lang="en-US" altLang="zh-CN" sz="2000" i="1" dirty="0" err="1">
                <a:solidFill>
                  <a:srgbClr val="0070C0"/>
                </a:solidFill>
                <a:cs typeface="Times New Roman" panose="02020603050405020304" pitchFamily="18" charset="0"/>
              </a:rPr>
              <a:t>a</a:t>
            </a:r>
            <a:r>
              <a:rPr lang="en-US" altLang="zh-CN" sz="2000" i="1" dirty="0">
                <a:solidFill>
                  <a:srgbClr val="0070C0"/>
                </a:solidFill>
                <a:cs typeface="Times New Roman" panose="02020603050405020304" pitchFamily="18" charset="0"/>
              </a:rPr>
              <a:t>β</a:t>
            </a:r>
            <a:r>
              <a:rPr lang="en-US" altLang="zh-CN" sz="2000" dirty="0">
                <a:solidFill>
                  <a:srgbClr val="0070C0"/>
                </a:solidFill>
                <a:ea typeface="楷体_GB2312"/>
                <a:cs typeface="楷体_GB2312"/>
              </a:rPr>
              <a:t> </a:t>
            </a:r>
            <a:r>
              <a:rPr lang="en-US" altLang="zh-CN" sz="2000" dirty="0">
                <a:ea typeface="楷体_GB2312"/>
                <a:cs typeface="楷体_GB2312"/>
              </a:rPr>
              <a:t>∈</a:t>
            </a:r>
            <a:r>
              <a:rPr lang="en-US" altLang="zh-CN" sz="2000" i="1" dirty="0">
                <a:ea typeface="楷体_GB2312"/>
                <a:cs typeface="楷体_GB2312"/>
              </a:rPr>
              <a:t>P</a:t>
            </a:r>
            <a:r>
              <a:rPr lang="en-US" altLang="zh-CN" sz="2000" i="1" dirty="0">
                <a:cs typeface="Times New Roman" panose="02020603050405020304" pitchFamily="18" charset="0"/>
              </a:rPr>
              <a:t> </a:t>
            </a:r>
            <a:r>
              <a:rPr lang="zh-CN" altLang="en-US" sz="2000" i="1" dirty="0">
                <a:cs typeface="Times New Roman" panose="02020603050405020304" pitchFamily="18" charset="0"/>
              </a:rPr>
              <a:t>，</a:t>
            </a:r>
            <a:r>
              <a:rPr lang="en-US" altLang="zh-CN" sz="2000" i="1" dirty="0">
                <a:cs typeface="Times New Roman" panose="02020603050405020304" pitchFamily="18" charset="0"/>
              </a:rPr>
              <a:t>a</a:t>
            </a:r>
            <a:r>
              <a:rPr lang="en-US" altLang="zh-CN" sz="2000" dirty="0">
                <a:ea typeface="楷体_GB2312"/>
                <a:cs typeface="Times New Roman" panose="02020603050405020304" pitchFamily="18" charset="0"/>
              </a:rPr>
              <a:t> ∈</a:t>
            </a:r>
            <a:r>
              <a:rPr lang="en-US" altLang="zh-CN" sz="2000" i="1" dirty="0">
                <a:ea typeface="楷体_GB2312"/>
                <a:cs typeface="Times New Roman" panose="02020603050405020304" pitchFamily="18" charset="0"/>
              </a:rPr>
              <a:t>V</a:t>
            </a:r>
            <a:r>
              <a:rPr lang="en-US" altLang="zh-CN" sz="2000" i="1" baseline="-25000" dirty="0">
                <a:ea typeface="楷体_GB2312"/>
                <a:cs typeface="Times New Roman" panose="02020603050405020304" pitchFamily="18" charset="0"/>
              </a:rPr>
              <a:t>T, </a:t>
            </a:r>
            <a:r>
              <a:rPr lang="zh-CN" altLang="en-US" sz="2000" dirty="0"/>
              <a:t>那么将 </a:t>
            </a:r>
            <a:r>
              <a:rPr lang="en-US" altLang="zh-CN" sz="2000" i="1" dirty="0">
                <a:solidFill>
                  <a:srgbClr val="0070C0"/>
                </a:solidFill>
              </a:rPr>
              <a:t>a</a:t>
            </a:r>
            <a:r>
              <a:rPr lang="en-US" altLang="zh-CN" sz="2000" dirty="0"/>
              <a:t> </a:t>
            </a:r>
            <a:r>
              <a:rPr lang="zh-CN" altLang="en-US" sz="2000" dirty="0"/>
              <a:t>加入到</a:t>
            </a:r>
            <a:r>
              <a:rPr lang="en-US" altLang="zh-CN" sz="2000" i="1" dirty="0"/>
              <a:t>FIRST</a:t>
            </a:r>
            <a:r>
              <a:rPr lang="en-US" altLang="zh-CN" sz="2000" dirty="0"/>
              <a:t>( </a:t>
            </a:r>
            <a:r>
              <a:rPr lang="en-US" altLang="zh-CN" sz="2000" i="1" dirty="0"/>
              <a:t>X</a:t>
            </a:r>
            <a:r>
              <a:rPr lang="en-US" altLang="zh-CN" sz="2000" dirty="0"/>
              <a:t> )</a:t>
            </a:r>
            <a:r>
              <a:rPr lang="zh-CN" altLang="en-US" sz="2000" dirty="0"/>
              <a:t>中</a:t>
            </a:r>
            <a:endParaRPr lang="en-US" altLang="zh-CN" sz="2000" dirty="0"/>
          </a:p>
          <a:p>
            <a:pPr lvl="1" eaLnBrk="1" hangingPunct="1">
              <a:lnSpc>
                <a:spcPts val="3200"/>
              </a:lnSpc>
              <a:spcBef>
                <a:spcPts val="0"/>
              </a:spcBef>
              <a:defRPr/>
            </a:pPr>
            <a:r>
              <a:rPr lang="zh-CN" altLang="en-US" sz="2000" dirty="0">
                <a:latin typeface="楷体" panose="02010609060101010101" pitchFamily="49" charset="-122"/>
                <a:cs typeface="Times New Roman" panose="02020603050405020304" pitchFamily="18" charset="0"/>
              </a:rPr>
              <a:t>若</a:t>
            </a:r>
            <a:r>
              <a:rPr lang="en-US" altLang="zh-CN" sz="2000" b="1" i="1" dirty="0">
                <a:solidFill>
                  <a:schemeClr val="tx1"/>
                </a:solidFill>
                <a:ea typeface="楷体_GB2312"/>
                <a:cs typeface="Times New Roman" panose="02020603050405020304" pitchFamily="18" charset="0"/>
              </a:rPr>
              <a:t>X </a:t>
            </a:r>
            <a:r>
              <a:rPr lang="en-US" altLang="zh-CN" sz="2000" dirty="0">
                <a:ea typeface="楷体_GB2312"/>
                <a:cs typeface="Times New Roman" panose="02020603050405020304" pitchFamily="18" charset="0"/>
              </a:rPr>
              <a:t>∈</a:t>
            </a:r>
            <a:r>
              <a:rPr lang="en-US" altLang="zh-CN" sz="2000" i="1" dirty="0">
                <a:ea typeface="楷体_GB2312"/>
                <a:cs typeface="Times New Roman" panose="02020603050405020304" pitchFamily="18" charset="0"/>
              </a:rPr>
              <a:t>V</a:t>
            </a:r>
            <a:r>
              <a:rPr lang="en-US" altLang="zh-CN" sz="2000" i="1" baseline="-25000" dirty="0">
                <a:ea typeface="楷体_GB2312"/>
                <a:cs typeface="Times New Roman" panose="02020603050405020304" pitchFamily="18" charset="0"/>
              </a:rPr>
              <a:t>N </a:t>
            </a:r>
            <a:r>
              <a:rPr lang="zh-CN" altLang="en-US" sz="2000" b="1" dirty="0">
                <a:solidFill>
                  <a:schemeClr val="tx1"/>
                </a:solidFill>
                <a:latin typeface="楷体" panose="02010609060101010101" pitchFamily="49" charset="-122"/>
                <a:cs typeface="Times New Roman" panose="02020603050405020304" pitchFamily="18" charset="0"/>
              </a:rPr>
              <a:t>，且有</a:t>
            </a:r>
            <a:r>
              <a:rPr lang="en-US" altLang="zh-CN" sz="2000" b="1" i="1" dirty="0">
                <a:solidFill>
                  <a:schemeClr val="tx1"/>
                </a:solidFill>
                <a:ea typeface="楷体_GB2312"/>
                <a:cs typeface="Times New Roman" panose="02020603050405020304" pitchFamily="18" charset="0"/>
              </a:rPr>
              <a:t>X</a:t>
            </a:r>
            <a:r>
              <a:rPr lang="en-US" altLang="zh-CN" sz="2000" b="1" dirty="0">
                <a:solidFill>
                  <a:schemeClr val="tx1"/>
                </a:solidFill>
                <a:ea typeface="楷体_GB2312"/>
                <a:cs typeface="Times New Roman" panose="02020603050405020304" pitchFamily="18" charset="0"/>
              </a:rPr>
              <a:t>→</a:t>
            </a:r>
            <a:r>
              <a:rPr lang="en-US" altLang="zh-CN" sz="2000" b="1" i="1" dirty="0">
                <a:solidFill>
                  <a:schemeClr val="tx1"/>
                </a:solidFill>
                <a:ea typeface="楷体_GB2312"/>
                <a:cs typeface="Times New Roman" panose="02020603050405020304" pitchFamily="18" charset="0"/>
              </a:rPr>
              <a:t>Y</a:t>
            </a:r>
            <a:r>
              <a:rPr lang="en-US" altLang="zh-CN" sz="2000" b="1" baseline="-25000" dirty="0">
                <a:solidFill>
                  <a:schemeClr val="tx1"/>
                </a:solidFill>
                <a:ea typeface="楷体_GB2312"/>
                <a:cs typeface="Times New Roman" panose="02020603050405020304" pitchFamily="18" charset="0"/>
              </a:rPr>
              <a:t>1</a:t>
            </a:r>
            <a:r>
              <a:rPr lang="en-US" altLang="zh-CN" sz="2000" b="1" dirty="0">
                <a:solidFill>
                  <a:schemeClr val="tx1"/>
                </a:solidFill>
                <a:ea typeface="楷体_GB2312"/>
                <a:cs typeface="Times New Roman" panose="02020603050405020304" pitchFamily="18" charset="0"/>
              </a:rPr>
              <a:t>…</a:t>
            </a:r>
            <a:r>
              <a:rPr lang="en-US" altLang="zh-CN" sz="2000" b="1" i="1" dirty="0" err="1">
                <a:solidFill>
                  <a:schemeClr val="tx1"/>
                </a:solidFill>
                <a:ea typeface="楷体_GB2312"/>
                <a:cs typeface="Times New Roman" panose="02020603050405020304" pitchFamily="18" charset="0"/>
              </a:rPr>
              <a:t>Y</a:t>
            </a:r>
            <a:r>
              <a:rPr lang="en-US" altLang="zh-CN" sz="2000" b="1" i="1" baseline="-25000" dirty="0" err="1">
                <a:solidFill>
                  <a:schemeClr val="tx1"/>
                </a:solidFill>
                <a:ea typeface="楷体_GB2312"/>
                <a:cs typeface="Times New Roman" panose="02020603050405020304" pitchFamily="18" charset="0"/>
              </a:rPr>
              <a:t>k</a:t>
            </a:r>
            <a:r>
              <a:rPr lang="en-US" altLang="zh-CN" sz="2000" b="1" dirty="0" err="1">
                <a:solidFill>
                  <a:schemeClr val="tx1"/>
                </a:solidFill>
                <a:ea typeface="楷体_GB2312"/>
                <a:cs typeface="Times New Roman" panose="02020603050405020304" pitchFamily="18" charset="0"/>
              </a:rPr>
              <a:t>∈</a:t>
            </a:r>
            <a:r>
              <a:rPr lang="en-US" altLang="zh-CN" sz="2000" b="1" i="1" dirty="0" err="1">
                <a:solidFill>
                  <a:schemeClr val="tx1"/>
                </a:solidFill>
                <a:ea typeface="楷体_GB2312"/>
                <a:cs typeface="Times New Roman" panose="02020603050405020304" pitchFamily="18" charset="0"/>
              </a:rPr>
              <a:t>P</a:t>
            </a:r>
            <a:r>
              <a:rPr lang="en-US" altLang="zh-CN" sz="2000" b="1" dirty="0">
                <a:solidFill>
                  <a:schemeClr val="tx1"/>
                </a:solidFill>
                <a:ea typeface="楷体_GB2312"/>
                <a:cs typeface="Times New Roman" panose="02020603050405020304" pitchFamily="18" charset="0"/>
              </a:rPr>
              <a:t> (</a:t>
            </a:r>
            <a:r>
              <a:rPr lang="en-US" altLang="zh-CN" sz="2000" b="1" i="1" dirty="0">
                <a:solidFill>
                  <a:schemeClr val="tx1"/>
                </a:solidFill>
                <a:ea typeface="楷体_GB2312"/>
                <a:cs typeface="Times New Roman" panose="02020603050405020304" pitchFamily="18" charset="0"/>
              </a:rPr>
              <a:t>k</a:t>
            </a:r>
            <a:r>
              <a:rPr lang="en-US" altLang="zh-CN" sz="2000" b="1" i="1" dirty="0">
                <a:solidFill>
                  <a:schemeClr val="tx1"/>
                </a:solidFill>
                <a:cs typeface="Tahoma" panose="020B0604030504040204" pitchFamily="34" charset="0"/>
              </a:rPr>
              <a:t>≥</a:t>
            </a:r>
            <a:r>
              <a:rPr lang="en-US" altLang="zh-CN" sz="2000" b="1" dirty="0">
                <a:solidFill>
                  <a:schemeClr val="tx1"/>
                </a:solidFill>
                <a:cs typeface="Times New Roman" panose="02020603050405020304" pitchFamily="18" charset="0"/>
              </a:rPr>
              <a:t>1)</a:t>
            </a:r>
            <a:r>
              <a:rPr lang="zh-CN" altLang="en-US" sz="2000" b="1" dirty="0">
                <a:solidFill>
                  <a:schemeClr val="tx1"/>
                </a:solidFill>
                <a:latin typeface="楷体" panose="02010609060101010101" pitchFamily="49" charset="-122"/>
                <a:cs typeface="Times New Roman" panose="02020603050405020304" pitchFamily="18" charset="0"/>
              </a:rPr>
              <a:t>，</a:t>
            </a:r>
            <a:r>
              <a:rPr lang="zh-CN" altLang="en-US" sz="2000" dirty="0">
                <a:latin typeface="楷体" panose="02010609060101010101" pitchFamily="49" charset="-122"/>
                <a:cs typeface="Times New Roman" panose="02020603050405020304" pitchFamily="18" charset="0"/>
              </a:rPr>
              <a:t>且</a:t>
            </a:r>
            <a:r>
              <a:rPr lang="en-US" altLang="zh-CN" sz="2000" i="1" dirty="0">
                <a:ea typeface="楷体_GB2312"/>
                <a:cs typeface="Times New Roman" panose="02020603050405020304" pitchFamily="18" charset="0"/>
              </a:rPr>
              <a:t>Y</a:t>
            </a:r>
            <a:r>
              <a:rPr lang="en-US" altLang="zh-CN" sz="2000" baseline="-25000" dirty="0">
                <a:ea typeface="楷体_GB2312"/>
                <a:cs typeface="Times New Roman" panose="02020603050405020304" pitchFamily="18" charset="0"/>
              </a:rPr>
              <a:t>1</a:t>
            </a:r>
            <a:r>
              <a:rPr lang="en-US" altLang="zh-CN" sz="2000" dirty="0">
                <a:ea typeface="楷体_GB2312"/>
                <a:cs typeface="Times New Roman" panose="02020603050405020304" pitchFamily="18" charset="0"/>
              </a:rPr>
              <a:t> ∈</a:t>
            </a:r>
            <a:r>
              <a:rPr lang="en-US" altLang="zh-CN" sz="2000" i="1" dirty="0">
                <a:ea typeface="楷体_GB2312"/>
                <a:cs typeface="Times New Roman" panose="02020603050405020304" pitchFamily="18" charset="0"/>
              </a:rPr>
              <a:t>V</a:t>
            </a:r>
            <a:r>
              <a:rPr lang="en-US" altLang="zh-CN" sz="2000" i="1" baseline="-25000" dirty="0">
                <a:ea typeface="楷体_GB2312"/>
                <a:cs typeface="Times New Roman" panose="02020603050405020304" pitchFamily="18" charset="0"/>
              </a:rPr>
              <a:t>N </a:t>
            </a:r>
            <a:endParaRPr lang="en-US" altLang="zh-CN" sz="2000" b="1" dirty="0">
              <a:solidFill>
                <a:schemeClr val="tx1"/>
              </a:solidFill>
              <a:latin typeface="楷体" panose="02010609060101010101" pitchFamily="49" charset="-122"/>
              <a:cs typeface="Times New Roman" panose="02020603050405020304" pitchFamily="18" charset="0"/>
            </a:endParaRPr>
          </a:p>
          <a:p>
            <a:pPr marL="303213" lvl="1" indent="0" eaLnBrk="1" hangingPunct="1">
              <a:lnSpc>
                <a:spcPts val="3200"/>
              </a:lnSpc>
              <a:spcBef>
                <a:spcPts val="0"/>
              </a:spcBef>
              <a:buClrTx/>
              <a:buNone/>
              <a:defRPr/>
            </a:pPr>
            <a:r>
              <a:rPr lang="en-US" altLang="zh-CN" sz="2000" dirty="0">
                <a:latin typeface="楷体" panose="02010609060101010101" pitchFamily="49" charset="-122"/>
                <a:cs typeface="Times New Roman" panose="02020603050405020304" pitchFamily="18" charset="0"/>
              </a:rPr>
              <a:t>  </a:t>
            </a:r>
            <a:r>
              <a:rPr lang="zh-CN" altLang="en-US" sz="2000" b="1" dirty="0">
                <a:solidFill>
                  <a:schemeClr val="tx1"/>
                </a:solidFill>
                <a:latin typeface="楷体" panose="02010609060101010101" pitchFamily="49" charset="-122"/>
                <a:cs typeface="Times New Roman" panose="02020603050405020304" pitchFamily="18" charset="0"/>
              </a:rPr>
              <a:t>那么如果对于某个</a:t>
            </a:r>
            <a:r>
              <a:rPr lang="en-US" altLang="zh-CN" sz="2000" b="1" i="1" dirty="0" err="1">
                <a:solidFill>
                  <a:schemeClr val="tx1"/>
                </a:solidFill>
                <a:cs typeface="Times New Roman" panose="02020603050405020304" pitchFamily="18" charset="0"/>
              </a:rPr>
              <a:t>i</a:t>
            </a:r>
            <a:r>
              <a:rPr lang="zh-CN" altLang="en-US" sz="2000" b="1" dirty="0">
                <a:solidFill>
                  <a:schemeClr val="tx1"/>
                </a:solidFill>
                <a:latin typeface="楷体" panose="02010609060101010101" pitchFamily="49" charset="-122"/>
                <a:cs typeface="Times New Roman" panose="02020603050405020304" pitchFamily="18" charset="0"/>
              </a:rPr>
              <a:t>，</a:t>
            </a:r>
            <a:r>
              <a:rPr lang="en-US" altLang="zh-CN" sz="2000" b="1" i="1" dirty="0">
                <a:solidFill>
                  <a:srgbClr val="0070C0"/>
                </a:solidFill>
                <a:cs typeface="Times New Roman" panose="02020603050405020304" pitchFamily="18" charset="0"/>
              </a:rPr>
              <a:t>a</a:t>
            </a:r>
            <a:r>
              <a:rPr lang="zh-CN" altLang="en-US" sz="2000" b="1" dirty="0">
                <a:solidFill>
                  <a:srgbClr val="0070C0"/>
                </a:solidFill>
                <a:latin typeface="楷体" panose="02010609060101010101" pitchFamily="49" charset="-122"/>
                <a:cs typeface="Times New Roman" panose="02020603050405020304" pitchFamily="18" charset="0"/>
              </a:rPr>
              <a:t>在</a:t>
            </a:r>
            <a:r>
              <a:rPr lang="en-US" altLang="zh-CN" sz="2000" b="1" i="1" dirty="0">
                <a:solidFill>
                  <a:srgbClr val="0070C0"/>
                </a:solidFill>
                <a:cs typeface="Times New Roman" panose="02020603050405020304" pitchFamily="18" charset="0"/>
              </a:rPr>
              <a:t>FIRST </a:t>
            </a:r>
            <a:r>
              <a:rPr lang="en-US" altLang="zh-CN" sz="2000" b="1" dirty="0">
                <a:solidFill>
                  <a:srgbClr val="0070C0"/>
                </a:solidFill>
                <a:cs typeface="Times New Roman" panose="02020603050405020304" pitchFamily="18" charset="0"/>
              </a:rPr>
              <a:t>(</a:t>
            </a:r>
            <a:r>
              <a:rPr lang="en-US" altLang="zh-CN" sz="2000" b="1" i="1" dirty="0">
                <a:solidFill>
                  <a:srgbClr val="0070C0"/>
                </a:solidFill>
                <a:ea typeface="楷体_GB2312"/>
                <a:cs typeface="Times New Roman" panose="02020603050405020304" pitchFamily="18" charset="0"/>
              </a:rPr>
              <a:t>Y</a:t>
            </a:r>
            <a:r>
              <a:rPr lang="en-US" altLang="zh-CN" sz="2000" b="1" i="1" baseline="-25000" dirty="0">
                <a:solidFill>
                  <a:srgbClr val="0070C0"/>
                </a:solidFill>
                <a:ea typeface="楷体_GB2312"/>
                <a:cs typeface="Times New Roman" panose="02020603050405020304" pitchFamily="18" charset="0"/>
              </a:rPr>
              <a:t>i </a:t>
            </a:r>
            <a:r>
              <a:rPr lang="en-US" altLang="zh-CN" sz="2000" b="1" dirty="0">
                <a:solidFill>
                  <a:srgbClr val="0070C0"/>
                </a:solidFill>
              </a:rPr>
              <a:t>)</a:t>
            </a:r>
            <a:r>
              <a:rPr lang="zh-CN" altLang="en-US" sz="2000" b="1" dirty="0">
                <a:solidFill>
                  <a:srgbClr val="0070C0"/>
                </a:solidFill>
                <a:latin typeface="楷体" panose="02010609060101010101" pitchFamily="49" charset="-122"/>
              </a:rPr>
              <a:t> </a:t>
            </a:r>
            <a:r>
              <a:rPr lang="zh-CN" altLang="en-US" sz="2000" b="1" dirty="0">
                <a:solidFill>
                  <a:schemeClr val="tx1"/>
                </a:solidFill>
                <a:latin typeface="楷体" panose="02010609060101010101" pitchFamily="49" charset="-122"/>
              </a:rPr>
              <a:t>中且</a:t>
            </a:r>
            <a:r>
              <a:rPr lang="en-US" altLang="zh-CN" sz="2000" b="1" i="1" dirty="0">
                <a:solidFill>
                  <a:schemeClr val="tx1"/>
                </a:solidFill>
                <a:ea typeface="楷体_GB2312"/>
                <a:cs typeface="楷体_GB2312"/>
              </a:rPr>
              <a:t>ε </a:t>
            </a:r>
            <a:r>
              <a:rPr lang="zh-CN" altLang="en-US" sz="2000" b="1" dirty="0">
                <a:solidFill>
                  <a:schemeClr val="tx1"/>
                </a:solidFill>
                <a:latin typeface="楷体" panose="02010609060101010101" pitchFamily="49" charset="-122"/>
              </a:rPr>
              <a:t>在所有的</a:t>
            </a:r>
            <a:r>
              <a:rPr lang="en-US" altLang="zh-CN" sz="2000" b="1" i="1" dirty="0">
                <a:solidFill>
                  <a:schemeClr val="tx1"/>
                </a:solidFill>
              </a:rPr>
              <a:t>FIRST</a:t>
            </a:r>
            <a:r>
              <a:rPr lang="en-US" altLang="zh-CN" sz="2000" b="1" dirty="0">
                <a:solidFill>
                  <a:schemeClr val="tx1"/>
                </a:solidFill>
              </a:rPr>
              <a:t>(</a:t>
            </a:r>
            <a:r>
              <a:rPr lang="en-US" altLang="zh-CN" sz="2000" b="1" i="1" dirty="0">
                <a:solidFill>
                  <a:schemeClr val="tx1"/>
                </a:solidFill>
                <a:ea typeface="楷体_GB2312"/>
                <a:cs typeface="楷体_GB2312"/>
              </a:rPr>
              <a:t>Y</a:t>
            </a:r>
            <a:r>
              <a:rPr lang="en-US" altLang="zh-CN" sz="2000" b="1" baseline="-25000" dirty="0">
                <a:solidFill>
                  <a:schemeClr val="tx1"/>
                </a:solidFill>
                <a:ea typeface="楷体_GB2312"/>
                <a:cs typeface="楷体_GB2312"/>
              </a:rPr>
              <a:t>1</a:t>
            </a:r>
            <a:r>
              <a:rPr lang="en-US" altLang="zh-CN" sz="2000" b="1" dirty="0">
                <a:solidFill>
                  <a:schemeClr val="tx1"/>
                </a:solidFill>
              </a:rPr>
              <a:t>) , … , </a:t>
            </a:r>
            <a:r>
              <a:rPr lang="en-US" altLang="zh-CN" sz="2000" b="1" i="1" dirty="0">
                <a:solidFill>
                  <a:schemeClr val="tx1"/>
                </a:solidFill>
              </a:rPr>
              <a:t>FIRST</a:t>
            </a:r>
            <a:r>
              <a:rPr lang="en-US" altLang="zh-CN" sz="2000" b="1" dirty="0">
                <a:solidFill>
                  <a:schemeClr val="tx1"/>
                </a:solidFill>
              </a:rPr>
              <a:t>(</a:t>
            </a:r>
            <a:r>
              <a:rPr lang="en-US" altLang="zh-CN" sz="2000" b="1" i="1" dirty="0">
                <a:solidFill>
                  <a:schemeClr val="tx1"/>
                </a:solidFill>
                <a:ea typeface="楷体_GB2312"/>
                <a:cs typeface="楷体_GB2312"/>
              </a:rPr>
              <a:t>Y</a:t>
            </a:r>
            <a:r>
              <a:rPr lang="en-US" altLang="zh-CN" sz="2000" b="1" i="1" baseline="-25000" dirty="0">
                <a:solidFill>
                  <a:schemeClr val="tx1"/>
                </a:solidFill>
                <a:ea typeface="楷体_GB2312"/>
                <a:cs typeface="楷体_GB2312"/>
              </a:rPr>
              <a:t>i-1</a:t>
            </a:r>
            <a:r>
              <a:rPr lang="en-US" altLang="zh-CN" sz="2000" b="1" dirty="0">
                <a:solidFill>
                  <a:schemeClr val="tx1"/>
                </a:solidFill>
              </a:rPr>
              <a:t>)</a:t>
            </a:r>
            <a:r>
              <a:rPr lang="zh-CN" altLang="en-US" sz="2000" b="1" dirty="0">
                <a:solidFill>
                  <a:schemeClr val="tx1"/>
                </a:solidFill>
                <a:latin typeface="楷体" panose="02010609060101010101" pitchFamily="49" charset="-122"/>
              </a:rPr>
              <a:t>中</a:t>
            </a:r>
            <a:r>
              <a:rPr lang="en-US" altLang="zh-CN" sz="2000" b="1" dirty="0">
                <a:solidFill>
                  <a:schemeClr val="tx1"/>
                </a:solidFill>
                <a:cs typeface="Times New Roman" panose="02020603050405020304" pitchFamily="18" charset="0"/>
              </a:rPr>
              <a:t>(</a:t>
            </a:r>
            <a:r>
              <a:rPr lang="zh-CN" altLang="en-US" sz="2000" b="1" dirty="0">
                <a:solidFill>
                  <a:schemeClr val="tx1"/>
                </a:solidFill>
                <a:latin typeface="楷体" panose="02010609060101010101" pitchFamily="49" charset="-122"/>
              </a:rPr>
              <a:t>即</a:t>
            </a:r>
            <a:r>
              <a:rPr lang="en-US" altLang="zh-CN" sz="2000" b="1" i="1" dirty="0">
                <a:solidFill>
                  <a:schemeClr val="tx1"/>
                </a:solidFill>
                <a:ea typeface="楷体_GB2312"/>
                <a:cs typeface="楷体_GB2312"/>
              </a:rPr>
              <a:t>Y</a:t>
            </a:r>
            <a:r>
              <a:rPr lang="en-US" altLang="zh-CN" sz="2000" b="1" baseline="-25000" dirty="0">
                <a:solidFill>
                  <a:schemeClr val="tx1"/>
                </a:solidFill>
                <a:ea typeface="楷体_GB2312"/>
                <a:cs typeface="楷体_GB2312"/>
              </a:rPr>
              <a:t>1</a:t>
            </a:r>
            <a:r>
              <a:rPr lang="en-US" altLang="zh-CN" sz="2000" b="1" dirty="0">
                <a:solidFill>
                  <a:schemeClr val="tx1"/>
                </a:solidFill>
                <a:ea typeface="楷体_GB2312"/>
                <a:cs typeface="楷体_GB2312"/>
              </a:rPr>
              <a:t>...</a:t>
            </a:r>
            <a:r>
              <a:rPr lang="en-US" altLang="zh-CN" sz="2000" b="1" i="1" dirty="0">
                <a:solidFill>
                  <a:schemeClr val="tx1"/>
                </a:solidFill>
                <a:ea typeface="楷体_GB2312"/>
                <a:cs typeface="楷体_GB2312"/>
              </a:rPr>
              <a:t>Y</a:t>
            </a:r>
            <a:r>
              <a:rPr lang="en-US" altLang="zh-CN" sz="2000" b="1" i="1" baseline="-25000" dirty="0">
                <a:solidFill>
                  <a:schemeClr val="tx1"/>
                </a:solidFill>
                <a:ea typeface="楷体_GB2312"/>
                <a:cs typeface="楷体_GB2312"/>
              </a:rPr>
              <a:t>i</a:t>
            </a:r>
            <a:r>
              <a:rPr lang="en-US" altLang="zh-CN" sz="2000" b="1" baseline="-25000" dirty="0">
                <a:solidFill>
                  <a:schemeClr val="tx1"/>
                </a:solidFill>
                <a:ea typeface="楷体_GB2312"/>
                <a:cs typeface="楷体_GB2312"/>
              </a:rPr>
              <a:t>-1</a:t>
            </a:r>
            <a:r>
              <a:rPr lang="en-US" altLang="zh-CN" sz="2000" b="1" i="1" baseline="-25000" dirty="0">
                <a:solidFill>
                  <a:schemeClr val="tx1"/>
                </a:solidFill>
                <a:ea typeface="楷体_GB2312"/>
                <a:cs typeface="楷体_GB2312"/>
              </a:rPr>
              <a:t> </a:t>
            </a:r>
            <a:r>
              <a:rPr lang="en-US" altLang="zh-CN" sz="2000" b="1" dirty="0">
                <a:solidFill>
                  <a:schemeClr val="tx1"/>
                </a:solidFill>
                <a:ea typeface="楷体_GB2312"/>
                <a:cs typeface="楷体_GB2312"/>
                <a:sym typeface="Symbol" panose="05050102010706020507" pitchFamily="18" charset="2"/>
              </a:rPr>
              <a:t></a:t>
            </a:r>
            <a:r>
              <a:rPr lang="en-US" altLang="zh-CN" sz="2000" b="1" baseline="30000" dirty="0">
                <a:solidFill>
                  <a:schemeClr val="tx1"/>
                </a:solidFill>
                <a:ea typeface="楷体_GB2312"/>
                <a:cs typeface="楷体_GB2312"/>
              </a:rPr>
              <a:t>* </a:t>
            </a:r>
            <a:r>
              <a:rPr lang="en-US" altLang="zh-CN" sz="2000" b="1" i="1" dirty="0">
                <a:solidFill>
                  <a:schemeClr val="tx1"/>
                </a:solidFill>
                <a:ea typeface="楷体_GB2312"/>
                <a:cs typeface="楷体_GB2312"/>
              </a:rPr>
              <a:t>ε</a:t>
            </a:r>
            <a:r>
              <a:rPr lang="en-US" altLang="zh-CN" sz="2000" b="1" dirty="0">
                <a:solidFill>
                  <a:schemeClr val="tx1"/>
                </a:solidFill>
              </a:rPr>
              <a:t> )</a:t>
            </a:r>
            <a:r>
              <a:rPr lang="zh-CN" altLang="en-US" sz="2000" b="1" dirty="0">
                <a:solidFill>
                  <a:schemeClr val="tx1"/>
                </a:solidFill>
              </a:rPr>
              <a:t>，</a:t>
            </a:r>
            <a:r>
              <a:rPr lang="zh-CN" altLang="en-US" sz="2000" b="1" dirty="0">
                <a:solidFill>
                  <a:schemeClr val="tx1"/>
                </a:solidFill>
                <a:latin typeface="楷体" panose="02010609060101010101" pitchFamily="49" charset="-122"/>
              </a:rPr>
              <a:t>就把</a:t>
            </a:r>
            <a:r>
              <a:rPr lang="en-US" altLang="zh-CN" sz="2000" b="1" i="1" dirty="0">
                <a:solidFill>
                  <a:schemeClr val="tx1"/>
                </a:solidFill>
              </a:rPr>
              <a:t>a</a:t>
            </a:r>
            <a:r>
              <a:rPr lang="zh-CN" altLang="en-US" sz="2000" b="1" dirty="0">
                <a:solidFill>
                  <a:schemeClr val="tx1"/>
                </a:solidFill>
                <a:latin typeface="楷体" panose="02010609060101010101" pitchFamily="49" charset="-122"/>
              </a:rPr>
              <a:t>加入到</a:t>
            </a:r>
            <a:r>
              <a:rPr lang="en-US" altLang="zh-CN" sz="2000" b="1" i="1" dirty="0">
                <a:solidFill>
                  <a:schemeClr val="tx1"/>
                </a:solidFill>
                <a:ea typeface="楷体_GB2312"/>
                <a:cs typeface="楷体_GB2312"/>
              </a:rPr>
              <a:t>FIRST</a:t>
            </a:r>
            <a:r>
              <a:rPr lang="en-US" altLang="zh-CN" sz="2000" b="1" dirty="0">
                <a:solidFill>
                  <a:schemeClr val="tx1"/>
                </a:solidFill>
                <a:ea typeface="楷体_GB2312"/>
                <a:cs typeface="楷体_GB2312"/>
              </a:rPr>
              <a:t>( </a:t>
            </a:r>
            <a:r>
              <a:rPr lang="en-US" altLang="zh-CN" sz="2000" b="1" i="1" dirty="0">
                <a:solidFill>
                  <a:schemeClr val="tx1"/>
                </a:solidFill>
                <a:ea typeface="楷体_GB2312"/>
                <a:cs typeface="楷体_GB2312"/>
              </a:rPr>
              <a:t>X </a:t>
            </a:r>
            <a:r>
              <a:rPr lang="en-US" altLang="zh-CN" sz="2000" b="1" dirty="0">
                <a:solidFill>
                  <a:schemeClr val="tx1"/>
                </a:solidFill>
                <a:ea typeface="楷体_GB2312"/>
                <a:cs typeface="楷体_GB2312"/>
              </a:rPr>
              <a:t>)</a:t>
            </a:r>
            <a:r>
              <a:rPr lang="zh-CN" altLang="en-US" sz="2000" b="1" dirty="0">
                <a:solidFill>
                  <a:schemeClr val="tx1"/>
                </a:solidFill>
                <a:latin typeface="楷体" panose="02010609060101010101" pitchFamily="49" charset="-122"/>
              </a:rPr>
              <a:t>中。</a:t>
            </a:r>
            <a:endParaRPr lang="en-US" altLang="zh-CN" sz="2000" b="1" dirty="0">
              <a:solidFill>
                <a:schemeClr val="tx1"/>
              </a:solidFill>
              <a:latin typeface="楷体" panose="02010609060101010101" pitchFamily="49" charset="-122"/>
            </a:endParaRPr>
          </a:p>
          <a:p>
            <a:pPr marL="303213" lvl="1" indent="0" eaLnBrk="1" hangingPunct="1">
              <a:lnSpc>
                <a:spcPts val="3200"/>
              </a:lnSpc>
              <a:spcBef>
                <a:spcPts val="0"/>
              </a:spcBef>
              <a:buClrTx/>
              <a:buNone/>
              <a:defRPr/>
            </a:pPr>
            <a:r>
              <a:rPr lang="en-US" altLang="zh-CN" sz="2000" dirty="0">
                <a:latin typeface="楷体" panose="02010609060101010101" pitchFamily="49" charset="-122"/>
              </a:rPr>
              <a:t>  </a:t>
            </a:r>
            <a:r>
              <a:rPr lang="zh-CN" altLang="en-US" sz="2000" b="1" u="sng" dirty="0">
                <a:solidFill>
                  <a:schemeClr val="tx1"/>
                </a:solidFill>
                <a:latin typeface="楷体" panose="02010609060101010101" pitchFamily="49" charset="-122"/>
              </a:rPr>
              <a:t>如果对于所有的 </a:t>
            </a:r>
            <a:r>
              <a:rPr lang="en-US" altLang="zh-CN" sz="2000" b="1" i="1" u="sng" dirty="0">
                <a:solidFill>
                  <a:schemeClr val="tx1"/>
                </a:solidFill>
              </a:rPr>
              <a:t>j</a:t>
            </a:r>
            <a:r>
              <a:rPr lang="en-US" altLang="zh-CN" sz="2000" b="1" u="sng" dirty="0">
                <a:solidFill>
                  <a:schemeClr val="tx1"/>
                </a:solidFill>
              </a:rPr>
              <a:t> = 1, 2, . . . , </a:t>
            </a:r>
            <a:r>
              <a:rPr lang="en-US" altLang="zh-CN" sz="2000" b="1" i="1" u="sng" dirty="0">
                <a:solidFill>
                  <a:schemeClr val="tx1"/>
                </a:solidFill>
              </a:rPr>
              <a:t>k</a:t>
            </a:r>
            <a:r>
              <a:rPr lang="zh-CN" altLang="en-US" sz="2000" b="1" u="sng" dirty="0">
                <a:solidFill>
                  <a:schemeClr val="tx1"/>
                </a:solidFill>
                <a:latin typeface="楷体" panose="02010609060101010101" pitchFamily="49" charset="-122"/>
              </a:rPr>
              <a:t>，</a:t>
            </a:r>
            <a:r>
              <a:rPr lang="en-US" altLang="zh-CN" sz="2000" b="1" i="1" u="sng" dirty="0">
                <a:solidFill>
                  <a:schemeClr val="tx1"/>
                </a:solidFill>
                <a:ea typeface="楷体_GB2312"/>
                <a:cs typeface="楷体_GB2312"/>
              </a:rPr>
              <a:t>ε</a:t>
            </a:r>
            <a:r>
              <a:rPr lang="zh-CN" altLang="en-US" sz="2000" b="1" u="sng" dirty="0">
                <a:solidFill>
                  <a:schemeClr val="tx1"/>
                </a:solidFill>
                <a:latin typeface="楷体" panose="02010609060101010101" pitchFamily="49" charset="-122"/>
              </a:rPr>
              <a:t>在</a:t>
            </a:r>
            <a:r>
              <a:rPr lang="en-US" altLang="zh-CN" sz="2000" b="1" i="1" u="sng" dirty="0">
                <a:solidFill>
                  <a:schemeClr val="tx1"/>
                </a:solidFill>
              </a:rPr>
              <a:t>FIRST</a:t>
            </a:r>
            <a:r>
              <a:rPr lang="en-US" altLang="zh-CN" sz="2000" b="1" u="sng" dirty="0">
                <a:solidFill>
                  <a:schemeClr val="tx1"/>
                </a:solidFill>
              </a:rPr>
              <a:t>(</a:t>
            </a:r>
            <a:r>
              <a:rPr lang="en-US" altLang="zh-CN" sz="2000" b="1" i="1" u="sng" dirty="0" err="1">
                <a:solidFill>
                  <a:schemeClr val="tx1"/>
                </a:solidFill>
                <a:ea typeface="楷体_GB2312"/>
                <a:cs typeface="楷体_GB2312"/>
              </a:rPr>
              <a:t>Y</a:t>
            </a:r>
            <a:r>
              <a:rPr lang="en-US" altLang="zh-CN" sz="2000" b="1" i="1" u="sng" baseline="-25000" dirty="0" err="1">
                <a:solidFill>
                  <a:schemeClr val="tx1"/>
                </a:solidFill>
                <a:ea typeface="楷体_GB2312"/>
                <a:cs typeface="楷体_GB2312"/>
              </a:rPr>
              <a:t>j</a:t>
            </a:r>
            <a:r>
              <a:rPr lang="en-US" altLang="zh-CN" sz="2000" b="1" u="sng" dirty="0">
                <a:solidFill>
                  <a:schemeClr val="tx1"/>
                </a:solidFill>
              </a:rPr>
              <a:t>)</a:t>
            </a:r>
            <a:r>
              <a:rPr lang="zh-CN" altLang="en-US" sz="2000" b="1" u="sng" dirty="0">
                <a:solidFill>
                  <a:schemeClr val="tx1"/>
                </a:solidFill>
                <a:latin typeface="楷体" panose="02010609060101010101" pitchFamily="49" charset="-122"/>
              </a:rPr>
              <a:t>中，那么将</a:t>
            </a:r>
            <a:r>
              <a:rPr lang="en-US" altLang="zh-CN" sz="2000" b="1" i="1" u="sng" dirty="0">
                <a:solidFill>
                  <a:srgbClr val="0070C0"/>
                </a:solidFill>
                <a:ea typeface="楷体_GB2312"/>
                <a:cs typeface="楷体_GB2312"/>
              </a:rPr>
              <a:t>ε</a:t>
            </a:r>
            <a:r>
              <a:rPr lang="zh-CN" altLang="en-US" sz="2000" b="1" u="sng" dirty="0">
                <a:solidFill>
                  <a:schemeClr val="tx1"/>
                </a:solidFill>
                <a:latin typeface="楷体" panose="02010609060101010101" pitchFamily="49" charset="-122"/>
              </a:rPr>
              <a:t>加入到</a:t>
            </a:r>
            <a:r>
              <a:rPr lang="en-US" altLang="zh-CN" sz="2000" b="1" i="1" u="sng" dirty="0">
                <a:solidFill>
                  <a:schemeClr val="tx1"/>
                </a:solidFill>
              </a:rPr>
              <a:t>FIRST</a:t>
            </a:r>
            <a:r>
              <a:rPr lang="en-US" altLang="zh-CN" sz="2000" b="1" u="sng" dirty="0">
                <a:solidFill>
                  <a:schemeClr val="tx1"/>
                </a:solidFill>
              </a:rPr>
              <a:t>( </a:t>
            </a:r>
            <a:r>
              <a:rPr lang="en-US" altLang="zh-CN" sz="2000" b="1" i="1" u="sng" dirty="0">
                <a:solidFill>
                  <a:schemeClr val="tx1"/>
                </a:solidFill>
              </a:rPr>
              <a:t>X </a:t>
            </a:r>
            <a:r>
              <a:rPr lang="en-US" altLang="zh-CN" sz="2000" b="1" u="sng" dirty="0">
                <a:solidFill>
                  <a:schemeClr val="tx1"/>
                </a:solidFill>
              </a:rPr>
              <a:t>) </a:t>
            </a:r>
          </a:p>
        </p:txBody>
      </p:sp>
      <p:sp>
        <p:nvSpPr>
          <p:cNvPr id="47107" name="标题 1">
            <a:extLst>
              <a:ext uri="{FF2B5EF4-FFF2-40B4-BE49-F238E27FC236}">
                <a16:creationId xmlns:a16="http://schemas.microsoft.com/office/drawing/2014/main" id="{4843F1E9-6695-4BFF-BF5C-B018A25A20DA}"/>
              </a:ext>
            </a:extLst>
          </p:cNvPr>
          <p:cNvSpPr>
            <a:spLocks noGrp="1"/>
          </p:cNvSpPr>
          <p:nvPr>
            <p:ph type="title"/>
          </p:nvPr>
        </p:nvSpPr>
        <p:spPr>
          <a:xfrm>
            <a:off x="755650" y="268288"/>
            <a:ext cx="7931150" cy="358775"/>
          </a:xfrm>
        </p:spPr>
        <p:txBody>
          <a:bodyPr/>
          <a:lstStyle/>
          <a:p>
            <a:pPr eaLnBrk="1" hangingPunct="1">
              <a:defRPr/>
            </a:pPr>
            <a:r>
              <a:rPr lang="zh-CN" altLang="en-US" sz="3000" spc="300" dirty="0">
                <a:solidFill>
                  <a:schemeClr val="tx1"/>
                </a:solidFill>
                <a:latin typeface="微软雅黑" pitchFamily="34" charset="-122"/>
                <a:ea typeface="微软雅黑" pitchFamily="34" charset="-122"/>
                <a:cs typeface="Times New Roman" pitchFamily="18" charset="0"/>
              </a:rPr>
              <a:t>算法</a:t>
            </a:r>
            <a:r>
              <a:rPr lang="en-US" altLang="zh-CN" sz="3000" spc="300" dirty="0">
                <a:solidFill>
                  <a:schemeClr val="tx1"/>
                </a:solidFill>
                <a:latin typeface="微软雅黑" pitchFamily="34" charset="-122"/>
                <a:ea typeface="微软雅黑" pitchFamily="34" charset="-122"/>
                <a:cs typeface="Times New Roman" pitchFamily="18" charset="0"/>
              </a:rPr>
              <a:t>——</a:t>
            </a:r>
            <a:r>
              <a:rPr lang="zh-CN" altLang="en-US" spc="300" dirty="0">
                <a:latin typeface="微软雅黑" pitchFamily="34" charset="-122"/>
                <a:ea typeface="微软雅黑" pitchFamily="34" charset="-122"/>
                <a:cs typeface="Times New Roman" pitchFamily="18" charset="0"/>
              </a:rPr>
              <a:t>计算文法符号</a:t>
            </a:r>
            <a:r>
              <a:rPr lang="en-US" altLang="zh-CN" i="1" spc="300" dirty="0">
                <a:ea typeface="微软雅黑" pitchFamily="34" charset="-122"/>
                <a:cs typeface="Times New Roman" pitchFamily="18" charset="0"/>
              </a:rPr>
              <a:t>X</a:t>
            </a:r>
            <a:r>
              <a:rPr lang="zh-CN" altLang="en-US" spc="300" dirty="0">
                <a:latin typeface="微软雅黑" pitchFamily="34" charset="-122"/>
                <a:ea typeface="微软雅黑" pitchFamily="34" charset="-122"/>
                <a:cs typeface="Times New Roman" pitchFamily="18" charset="0"/>
              </a:rPr>
              <a:t>的</a:t>
            </a:r>
            <a:r>
              <a:rPr lang="en-US" altLang="zh-CN" i="1" dirty="0">
                <a:ea typeface="微软雅黑" pitchFamily="34" charset="-122"/>
                <a:cs typeface="Times New Roman" pitchFamily="18" charset="0"/>
              </a:rPr>
              <a:t>FIRST</a:t>
            </a:r>
            <a:r>
              <a:rPr lang="en-US" altLang="zh-CN" dirty="0">
                <a:ea typeface="微软雅黑" pitchFamily="34" charset="-122"/>
                <a:cs typeface="Times New Roman" pitchFamily="18" charset="0"/>
              </a:rPr>
              <a:t>(</a:t>
            </a:r>
            <a:r>
              <a:rPr lang="en-US" altLang="zh-CN" i="1" dirty="0">
                <a:ea typeface="微软雅黑" pitchFamily="34" charset="-122"/>
                <a:cs typeface="Times New Roman" pitchFamily="18" charset="0"/>
              </a:rPr>
              <a:t>X </a:t>
            </a:r>
            <a:r>
              <a:rPr lang="en-US" altLang="zh-CN" dirty="0">
                <a:ea typeface="微软雅黑" pitchFamily="34" charset="-122"/>
                <a:cs typeface="Times New Roman" pitchFamily="18" charset="0"/>
              </a:rPr>
              <a:t>)</a:t>
            </a:r>
            <a:endParaRPr lang="zh-CN" altLang="en-US" sz="3000" spc="300" dirty="0">
              <a:solidFill>
                <a:schemeClr val="tx1"/>
              </a:solidFill>
              <a:latin typeface="微软雅黑" pitchFamily="34" charset="-122"/>
              <a:ea typeface="微软雅黑" pitchFamily="34" charset="-122"/>
              <a:cs typeface="Times New Roman" pitchFamily="18" charset="0"/>
            </a:endParaRPr>
          </a:p>
        </p:txBody>
      </p:sp>
      <p:sp>
        <p:nvSpPr>
          <p:cNvPr id="3" name="灯片编号占位符 2">
            <a:extLst>
              <a:ext uri="{FF2B5EF4-FFF2-40B4-BE49-F238E27FC236}">
                <a16:creationId xmlns:a16="http://schemas.microsoft.com/office/drawing/2014/main" id="{5EAE81BA-3C64-4B96-8208-A9603069B6F2}"/>
              </a:ext>
            </a:extLst>
          </p:cNvPr>
          <p:cNvSpPr>
            <a:spLocks noGrp="1"/>
          </p:cNvSpPr>
          <p:nvPr>
            <p:ph type="sldNum" sz="quarter" idx="12"/>
          </p:nvPr>
        </p:nvSpPr>
        <p:spPr/>
        <p:txBody>
          <a:bodyPr/>
          <a:lstStyle/>
          <a:p>
            <a:pPr>
              <a:defRPr/>
            </a:pPr>
            <a:fld id="{EA567855-7F13-4FC5-AD61-2B82F6443E16}" type="slidenum">
              <a:rPr lang="zh-CN" altLang="en-US" smtClean="0"/>
              <a:pPr>
                <a:defRPr/>
              </a:pPr>
              <a:t>41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6018">
                                            <p:txEl>
                                              <p:pRg st="0" end="0"/>
                                            </p:txEl>
                                          </p:spTgt>
                                        </p:tgtEl>
                                        <p:attrNameLst>
                                          <p:attrName>style.visibility</p:attrName>
                                        </p:attrNameLst>
                                      </p:cBhvr>
                                      <p:to>
                                        <p:strVal val="visible"/>
                                      </p:to>
                                    </p:set>
                                    <p:animEffect transition="in" filter="wipe(down)">
                                      <p:cBhvr>
                                        <p:cTn id="7" dur="500"/>
                                        <p:tgtEl>
                                          <p:spTgt spid="860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6018">
                                            <p:txEl>
                                              <p:pRg st="1" end="1"/>
                                            </p:txEl>
                                          </p:spTgt>
                                        </p:tgtEl>
                                        <p:attrNameLst>
                                          <p:attrName>style.visibility</p:attrName>
                                        </p:attrNameLst>
                                      </p:cBhvr>
                                      <p:to>
                                        <p:strVal val="visible"/>
                                      </p:to>
                                    </p:set>
                                    <p:animEffect transition="in" filter="wipe(down)">
                                      <p:cBhvr>
                                        <p:cTn id="12" dur="500"/>
                                        <p:tgtEl>
                                          <p:spTgt spid="860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6018">
                                            <p:txEl>
                                              <p:pRg st="2" end="2"/>
                                            </p:txEl>
                                          </p:spTgt>
                                        </p:tgtEl>
                                        <p:attrNameLst>
                                          <p:attrName>style.visibility</p:attrName>
                                        </p:attrNameLst>
                                      </p:cBhvr>
                                      <p:to>
                                        <p:strVal val="visible"/>
                                      </p:to>
                                    </p:set>
                                    <p:animEffect transition="in" filter="wipe(down)">
                                      <p:cBhvr>
                                        <p:cTn id="17" dur="500"/>
                                        <p:tgtEl>
                                          <p:spTgt spid="860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6018">
                                            <p:txEl>
                                              <p:pRg st="3" end="3"/>
                                            </p:txEl>
                                          </p:spTgt>
                                        </p:tgtEl>
                                        <p:attrNameLst>
                                          <p:attrName>style.visibility</p:attrName>
                                        </p:attrNameLst>
                                      </p:cBhvr>
                                      <p:to>
                                        <p:strVal val="visible"/>
                                      </p:to>
                                    </p:set>
                                    <p:animEffect transition="in" filter="wipe(down)">
                                      <p:cBhvr>
                                        <p:cTn id="22" dur="500"/>
                                        <p:tgtEl>
                                          <p:spTgt spid="860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6018">
                                            <p:txEl>
                                              <p:pRg st="4" end="4"/>
                                            </p:txEl>
                                          </p:spTgt>
                                        </p:tgtEl>
                                        <p:attrNameLst>
                                          <p:attrName>style.visibility</p:attrName>
                                        </p:attrNameLst>
                                      </p:cBhvr>
                                      <p:to>
                                        <p:strVal val="visible"/>
                                      </p:to>
                                    </p:set>
                                    <p:animEffect transition="in" filter="wipe(down)">
                                      <p:cBhvr>
                                        <p:cTn id="27" dur="500"/>
                                        <p:tgtEl>
                                          <p:spTgt spid="8601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6018">
                                            <p:txEl>
                                              <p:pRg st="5" end="5"/>
                                            </p:txEl>
                                          </p:spTgt>
                                        </p:tgtEl>
                                        <p:attrNameLst>
                                          <p:attrName>style.visibility</p:attrName>
                                        </p:attrNameLst>
                                      </p:cBhvr>
                                      <p:to>
                                        <p:strVal val="visible"/>
                                      </p:to>
                                    </p:set>
                                    <p:animEffect transition="in" filter="wipe(down)">
                                      <p:cBhvr>
                                        <p:cTn id="32" dur="500"/>
                                        <p:tgtEl>
                                          <p:spTgt spid="8601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86018">
                                            <p:txEl>
                                              <p:pRg st="6" end="6"/>
                                            </p:txEl>
                                          </p:spTgt>
                                        </p:tgtEl>
                                        <p:attrNameLst>
                                          <p:attrName>style.visibility</p:attrName>
                                        </p:attrNameLst>
                                      </p:cBhvr>
                                      <p:to>
                                        <p:strVal val="visible"/>
                                      </p:to>
                                    </p:set>
                                    <p:animEffect transition="in" filter="wipe(down)">
                                      <p:cBhvr>
                                        <p:cTn id="37" dur="500"/>
                                        <p:tgtEl>
                                          <p:spTgt spid="8601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1">
            <a:extLst>
              <a:ext uri="{FF2B5EF4-FFF2-40B4-BE49-F238E27FC236}">
                <a16:creationId xmlns:a16="http://schemas.microsoft.com/office/drawing/2014/main" id="{E47A7D8C-77D5-4BCD-8C43-853F5561CFE9}"/>
              </a:ext>
            </a:extLst>
          </p:cNvPr>
          <p:cNvSpPr>
            <a:spLocks noGrp="1"/>
          </p:cNvSpPr>
          <p:nvPr>
            <p:ph idx="1"/>
          </p:nvPr>
        </p:nvSpPr>
        <p:spPr>
          <a:xfrm>
            <a:off x="633368" y="843558"/>
            <a:ext cx="7931150" cy="4031654"/>
          </a:xfrm>
        </p:spPr>
        <p:txBody>
          <a:bodyPr/>
          <a:lstStyle/>
          <a:p>
            <a:pPr>
              <a:buClr>
                <a:schemeClr val="tx2"/>
              </a:buClr>
              <a:buSzPct val="75000"/>
              <a:buFont typeface="Symbol" panose="05050102010706020507" pitchFamily="18" charset="2"/>
              <a:buNone/>
              <a:defRPr/>
            </a:pPr>
            <a:r>
              <a:rPr kumimoji="1" lang="en-US" altLang="zh-CN" i="1" dirty="0">
                <a:ea typeface="楷体_GB2312"/>
                <a:cs typeface="Times New Roman" panose="02020603050405020304" pitchFamily="18" charset="0"/>
              </a:rPr>
              <a:t>S</a:t>
            </a:r>
            <a:r>
              <a:rPr kumimoji="1" lang="en-US" altLang="zh-CN" b="1" i="1" dirty="0">
                <a:solidFill>
                  <a:schemeClr val="tx1"/>
                </a:solidFill>
                <a:ea typeface="楷体_GB2312"/>
                <a:cs typeface="Times New Roman" panose="02020603050405020304" pitchFamily="18" charset="0"/>
              </a:rPr>
              <a:t> </a:t>
            </a:r>
            <a:r>
              <a:rPr kumimoji="1" lang="en-US" altLang="zh-CN" b="1" dirty="0">
                <a:solidFill>
                  <a:schemeClr val="tx1"/>
                </a:solidFill>
                <a:ea typeface="楷体_GB2312"/>
                <a:cs typeface="Times New Roman" panose="02020603050405020304" pitchFamily="18" charset="0"/>
              </a:rPr>
              <a:t>→ </a:t>
            </a:r>
            <a:r>
              <a:rPr kumimoji="1" lang="en-US" altLang="zh-CN" b="1" i="1" dirty="0">
                <a:solidFill>
                  <a:schemeClr val="tx1"/>
                </a:solidFill>
                <a:ea typeface="楷体_GB2312"/>
                <a:cs typeface="Times New Roman" panose="02020603050405020304" pitchFamily="18" charset="0"/>
              </a:rPr>
              <a:t>AB</a:t>
            </a:r>
            <a:r>
              <a:rPr kumimoji="1" lang="zh-CN" altLang="en-US" dirty="0">
                <a:ea typeface="楷体_GB2312"/>
                <a:cs typeface="Times New Roman" panose="02020603050405020304" pitchFamily="18" charset="0"/>
              </a:rPr>
              <a:t>，</a:t>
            </a:r>
            <a:r>
              <a:rPr kumimoji="1" lang="en-US" altLang="zh-CN" i="1" dirty="0">
                <a:ea typeface="楷体_GB2312"/>
                <a:cs typeface="Times New Roman" panose="02020603050405020304" pitchFamily="18" charset="0"/>
              </a:rPr>
              <a:t> S </a:t>
            </a:r>
            <a:r>
              <a:rPr kumimoji="1" lang="en-US" altLang="zh-CN" dirty="0">
                <a:ea typeface="楷体_GB2312"/>
                <a:cs typeface="Times New Roman" panose="02020603050405020304" pitchFamily="18" charset="0"/>
              </a:rPr>
              <a:t>→ </a:t>
            </a:r>
            <a:r>
              <a:rPr kumimoji="1" lang="en-US" altLang="zh-CN" i="1" dirty="0" err="1">
                <a:ea typeface="楷体_GB2312"/>
                <a:cs typeface="Times New Roman" panose="02020603050405020304" pitchFamily="18" charset="0"/>
              </a:rPr>
              <a:t>bC</a:t>
            </a:r>
            <a:r>
              <a:rPr kumimoji="1" lang="en-US" altLang="zh-CN" i="1" dirty="0">
                <a:ea typeface="楷体_GB2312"/>
                <a:cs typeface="Times New Roman" panose="02020603050405020304" pitchFamily="18" charset="0"/>
              </a:rPr>
              <a:t> </a:t>
            </a:r>
            <a:r>
              <a:rPr kumimoji="1" lang="en-US" altLang="zh-CN" b="1" dirty="0">
                <a:solidFill>
                  <a:schemeClr val="tx1"/>
                </a:solidFill>
                <a:ea typeface="楷体_GB2312"/>
                <a:cs typeface="Times New Roman" panose="02020603050405020304" pitchFamily="18" charset="0"/>
              </a:rPr>
              <a:t>	</a:t>
            </a:r>
          </a:p>
          <a:p>
            <a:pPr>
              <a:buClr>
                <a:schemeClr val="tx2"/>
              </a:buClr>
              <a:buSzPct val="75000"/>
              <a:buFont typeface="Symbol" panose="05050102010706020507" pitchFamily="18" charset="2"/>
              <a:buNone/>
              <a:defRPr/>
            </a:pPr>
            <a:r>
              <a:rPr kumimoji="1" lang="en-US" altLang="zh-CN" b="1" i="1" dirty="0">
                <a:solidFill>
                  <a:schemeClr val="tx1"/>
                </a:solidFill>
                <a:ea typeface="楷体_GB2312"/>
                <a:cs typeface="Times New Roman" panose="02020603050405020304" pitchFamily="18" charset="0"/>
              </a:rPr>
              <a:t>A</a:t>
            </a:r>
            <a:r>
              <a:rPr kumimoji="1" lang="en-US" altLang="zh-CN" b="1" dirty="0">
                <a:solidFill>
                  <a:schemeClr val="tx1"/>
                </a:solidFill>
                <a:ea typeface="楷体_GB2312"/>
                <a:cs typeface="Times New Roman" panose="02020603050405020304" pitchFamily="18" charset="0"/>
              </a:rPr>
              <a:t> → </a:t>
            </a:r>
            <a:r>
              <a:rPr kumimoji="1" lang="en-US" altLang="zh-CN" b="1" i="1" dirty="0">
                <a:solidFill>
                  <a:schemeClr val="tx1"/>
                </a:solidFill>
                <a:ea typeface="楷体_GB2312"/>
                <a:cs typeface="Times New Roman" panose="02020603050405020304" pitchFamily="18" charset="0"/>
              </a:rPr>
              <a:t>ε</a:t>
            </a:r>
            <a:r>
              <a:rPr kumimoji="1" lang="zh-CN" altLang="en-US" b="1" i="1" dirty="0">
                <a:solidFill>
                  <a:schemeClr val="tx1"/>
                </a:solidFill>
                <a:ea typeface="楷体_GB2312"/>
                <a:cs typeface="Times New Roman" panose="02020603050405020304" pitchFamily="18" charset="0"/>
              </a:rPr>
              <a:t>，</a:t>
            </a:r>
            <a:r>
              <a:rPr kumimoji="1" lang="en-US" altLang="zh-CN" i="1" dirty="0">
                <a:ea typeface="楷体_GB2312"/>
                <a:cs typeface="Times New Roman" panose="02020603050405020304" pitchFamily="18" charset="0"/>
              </a:rPr>
              <a:t>    </a:t>
            </a:r>
            <a:r>
              <a:rPr kumimoji="1" lang="en-US" altLang="zh-CN" b="1" i="1" dirty="0">
                <a:solidFill>
                  <a:schemeClr val="tx1"/>
                </a:solidFill>
                <a:ea typeface="楷体_GB2312"/>
                <a:cs typeface="Times New Roman" panose="02020603050405020304" pitchFamily="18" charset="0"/>
              </a:rPr>
              <a:t>A</a:t>
            </a:r>
            <a:r>
              <a:rPr kumimoji="1" lang="en-US" altLang="zh-CN" i="1" dirty="0">
                <a:ea typeface="楷体_GB2312"/>
                <a:cs typeface="Times New Roman" panose="02020603050405020304" pitchFamily="18" charset="0"/>
              </a:rPr>
              <a:t> </a:t>
            </a:r>
            <a:r>
              <a:rPr kumimoji="1" lang="en-US" altLang="zh-CN" dirty="0">
                <a:ea typeface="楷体_GB2312"/>
                <a:cs typeface="Times New Roman" panose="02020603050405020304" pitchFamily="18" charset="0"/>
              </a:rPr>
              <a:t>→ </a:t>
            </a:r>
            <a:r>
              <a:rPr kumimoji="1" lang="en-US" altLang="zh-CN" i="1" dirty="0">
                <a:ea typeface="楷体_GB2312"/>
                <a:cs typeface="Times New Roman" panose="02020603050405020304" pitchFamily="18" charset="0"/>
              </a:rPr>
              <a:t>b</a:t>
            </a:r>
            <a:r>
              <a:rPr kumimoji="1" lang="en-US" altLang="zh-CN" b="1" dirty="0">
                <a:solidFill>
                  <a:schemeClr val="tx1"/>
                </a:solidFill>
                <a:ea typeface="楷体_GB2312"/>
                <a:cs typeface="Times New Roman" panose="02020603050405020304" pitchFamily="18" charset="0"/>
              </a:rPr>
              <a:t> </a:t>
            </a:r>
          </a:p>
          <a:p>
            <a:pPr>
              <a:buClr>
                <a:schemeClr val="tx2"/>
              </a:buClr>
              <a:buSzPct val="75000"/>
              <a:buFont typeface="Symbol" panose="05050102010706020507" pitchFamily="18" charset="2"/>
              <a:buNone/>
              <a:defRPr/>
            </a:pPr>
            <a:r>
              <a:rPr kumimoji="1" lang="en-US" altLang="zh-CN" i="1" dirty="0">
                <a:ea typeface="楷体_GB2312"/>
                <a:cs typeface="Times New Roman" panose="02020603050405020304" pitchFamily="18" charset="0"/>
              </a:rPr>
              <a:t>B</a:t>
            </a:r>
            <a:r>
              <a:rPr kumimoji="1" lang="en-US" altLang="zh-CN" dirty="0">
                <a:ea typeface="楷体_GB2312"/>
                <a:cs typeface="Times New Roman" panose="02020603050405020304" pitchFamily="18" charset="0"/>
              </a:rPr>
              <a:t>  → </a:t>
            </a:r>
            <a:r>
              <a:rPr kumimoji="1" lang="en-US" altLang="zh-CN" i="1" dirty="0">
                <a:ea typeface="楷体_GB2312"/>
                <a:cs typeface="Times New Roman" panose="02020603050405020304" pitchFamily="18" charset="0"/>
              </a:rPr>
              <a:t>ε</a:t>
            </a:r>
            <a:r>
              <a:rPr kumimoji="1" lang="zh-CN" altLang="en-US" i="1" dirty="0">
                <a:ea typeface="楷体_GB2312"/>
                <a:cs typeface="Times New Roman" panose="02020603050405020304" pitchFamily="18" charset="0"/>
              </a:rPr>
              <a:t>，   </a:t>
            </a:r>
            <a:r>
              <a:rPr kumimoji="1" lang="en-US" altLang="zh-CN" i="1" dirty="0">
                <a:ea typeface="楷体_GB2312"/>
                <a:cs typeface="Times New Roman" panose="02020603050405020304" pitchFamily="18" charset="0"/>
              </a:rPr>
              <a:t>B</a:t>
            </a:r>
            <a:r>
              <a:rPr kumimoji="1" lang="en-US" altLang="zh-CN" b="1" dirty="0">
                <a:solidFill>
                  <a:schemeClr val="tx1"/>
                </a:solidFill>
                <a:ea typeface="楷体_GB2312"/>
                <a:cs typeface="Times New Roman" panose="02020603050405020304" pitchFamily="18" charset="0"/>
              </a:rPr>
              <a:t>→ </a:t>
            </a:r>
            <a:r>
              <a:rPr kumimoji="1" lang="en-US" altLang="zh-CN" b="1" i="1" dirty="0" err="1">
                <a:solidFill>
                  <a:schemeClr val="tx1"/>
                </a:solidFill>
                <a:ea typeface="楷体_GB2312"/>
                <a:cs typeface="Times New Roman" panose="02020603050405020304" pitchFamily="18" charset="0"/>
              </a:rPr>
              <a:t>aD</a:t>
            </a:r>
            <a:r>
              <a:rPr kumimoji="1" lang="en-US" altLang="zh-CN" b="1" dirty="0">
                <a:solidFill>
                  <a:schemeClr val="tx1"/>
                </a:solidFill>
                <a:ea typeface="楷体_GB2312"/>
                <a:cs typeface="Times New Roman" panose="02020603050405020304" pitchFamily="18" charset="0"/>
              </a:rPr>
              <a:t> </a:t>
            </a:r>
          </a:p>
          <a:p>
            <a:pPr>
              <a:buClr>
                <a:schemeClr val="tx2"/>
              </a:buClr>
              <a:buSzPct val="75000"/>
              <a:buFont typeface="Symbol" panose="05050102010706020507" pitchFamily="18" charset="2"/>
              <a:buNone/>
              <a:defRPr/>
            </a:pPr>
            <a:r>
              <a:rPr kumimoji="1" lang="en-US" altLang="zh-CN" i="1" dirty="0">
                <a:ea typeface="宋体" panose="02010600030101010101" pitchFamily="2" charset="-122"/>
                <a:cs typeface="Times New Roman" panose="02020603050405020304" pitchFamily="18" charset="0"/>
              </a:rPr>
              <a:t>C</a:t>
            </a:r>
            <a:r>
              <a:rPr kumimoji="1" lang="en-US" altLang="zh-CN" dirty="0">
                <a:ea typeface="楷体_GB2312"/>
                <a:cs typeface="Times New Roman" panose="02020603050405020304" pitchFamily="18" charset="0"/>
              </a:rPr>
              <a:t> → </a:t>
            </a:r>
            <a:r>
              <a:rPr kumimoji="1" lang="en-US" altLang="zh-CN" i="1" dirty="0">
                <a:ea typeface="楷体_GB2312"/>
                <a:cs typeface="Times New Roman" panose="02020603050405020304" pitchFamily="18" charset="0"/>
              </a:rPr>
              <a:t>AD</a:t>
            </a:r>
            <a:r>
              <a:rPr kumimoji="1" lang="zh-CN" altLang="en-US" i="1" dirty="0">
                <a:ea typeface="楷体_GB2312"/>
                <a:cs typeface="Times New Roman" panose="02020603050405020304" pitchFamily="18" charset="0"/>
              </a:rPr>
              <a:t>，</a:t>
            </a:r>
            <a:r>
              <a:rPr kumimoji="1" lang="en-US" altLang="zh-CN" i="1" dirty="0">
                <a:ea typeface="楷体_GB2312"/>
                <a:cs typeface="Times New Roman" panose="02020603050405020304" pitchFamily="18" charset="0"/>
              </a:rPr>
              <a:t>C</a:t>
            </a:r>
            <a:r>
              <a:rPr kumimoji="1" lang="en-US" altLang="zh-CN" b="1" i="1" dirty="0">
                <a:solidFill>
                  <a:schemeClr val="tx1"/>
                </a:solidFill>
                <a:ea typeface="楷体_GB2312"/>
                <a:cs typeface="Times New Roman" panose="02020603050405020304" pitchFamily="18" charset="0"/>
              </a:rPr>
              <a:t> </a:t>
            </a:r>
            <a:r>
              <a:rPr kumimoji="1" lang="en-US" altLang="zh-CN" b="1" dirty="0">
                <a:solidFill>
                  <a:schemeClr val="tx1"/>
                </a:solidFill>
                <a:ea typeface="楷体_GB2312"/>
                <a:cs typeface="Times New Roman" panose="02020603050405020304" pitchFamily="18" charset="0"/>
              </a:rPr>
              <a:t>→ </a:t>
            </a:r>
            <a:r>
              <a:rPr kumimoji="1" lang="en-US" altLang="zh-CN" b="1" i="1" dirty="0">
                <a:solidFill>
                  <a:schemeClr val="tx1"/>
                </a:solidFill>
                <a:ea typeface="楷体_GB2312"/>
                <a:cs typeface="Times New Roman" panose="02020603050405020304" pitchFamily="18" charset="0"/>
              </a:rPr>
              <a:t>b</a:t>
            </a:r>
          </a:p>
          <a:p>
            <a:pPr>
              <a:buClr>
                <a:schemeClr val="tx2"/>
              </a:buClr>
              <a:buSzPct val="75000"/>
              <a:buFont typeface="Symbol" panose="05050102010706020507" pitchFamily="18" charset="2"/>
              <a:buNone/>
              <a:defRPr/>
            </a:pPr>
            <a:r>
              <a:rPr kumimoji="1" lang="en-US" altLang="zh-CN" i="1" dirty="0">
                <a:ea typeface="宋体" panose="02010600030101010101" pitchFamily="2" charset="-122"/>
                <a:cs typeface="Times New Roman" panose="02020603050405020304" pitchFamily="18" charset="0"/>
              </a:rPr>
              <a:t>D</a:t>
            </a:r>
            <a:r>
              <a:rPr kumimoji="1" lang="en-US" altLang="zh-CN" dirty="0">
                <a:ea typeface="楷体_GB2312"/>
                <a:cs typeface="Times New Roman" panose="02020603050405020304" pitchFamily="18" charset="0"/>
              </a:rPr>
              <a:t> → </a:t>
            </a:r>
            <a:r>
              <a:rPr kumimoji="1" lang="en-US" altLang="zh-CN" i="1" dirty="0" err="1">
                <a:ea typeface="楷体_GB2312"/>
                <a:cs typeface="Times New Roman" panose="02020603050405020304" pitchFamily="18" charset="0"/>
              </a:rPr>
              <a:t>aS</a:t>
            </a:r>
            <a:r>
              <a:rPr kumimoji="1" lang="zh-CN" altLang="en-US" i="1" dirty="0">
                <a:ea typeface="楷体_GB2312"/>
                <a:cs typeface="Times New Roman" panose="02020603050405020304" pitchFamily="18" charset="0"/>
              </a:rPr>
              <a:t>， </a:t>
            </a:r>
            <a:r>
              <a:rPr kumimoji="1" lang="en-US" altLang="zh-CN" i="1" dirty="0">
                <a:ea typeface="楷体_GB2312"/>
                <a:cs typeface="Times New Roman" panose="02020603050405020304" pitchFamily="18" charset="0"/>
              </a:rPr>
              <a:t>D</a:t>
            </a:r>
            <a:r>
              <a:rPr kumimoji="1" lang="en-US" altLang="zh-CN" dirty="0">
                <a:ea typeface="楷体_GB2312"/>
                <a:cs typeface="Times New Roman" panose="02020603050405020304" pitchFamily="18" charset="0"/>
              </a:rPr>
              <a:t> → </a:t>
            </a:r>
            <a:r>
              <a:rPr kumimoji="1" lang="en-US" altLang="zh-CN" i="1" dirty="0">
                <a:ea typeface="楷体_GB2312"/>
                <a:cs typeface="Times New Roman" panose="02020603050405020304" pitchFamily="18" charset="0"/>
              </a:rPr>
              <a:t>c</a:t>
            </a:r>
          </a:p>
          <a:p>
            <a:pPr marL="0" indent="0">
              <a:buSzPct val="90000"/>
              <a:buNone/>
              <a:defRPr/>
            </a:pPr>
            <a:endParaRPr kumimoji="1" lang="en-US" altLang="zh-CN" sz="200" i="1" dirty="0">
              <a:ea typeface="楷体_GB2312"/>
              <a:cs typeface="Times New Roman" panose="02020603050405020304" pitchFamily="18" charset="0"/>
            </a:endParaRPr>
          </a:p>
          <a:p>
            <a:pPr>
              <a:buSzPct val="90000"/>
              <a:defRPr/>
            </a:pPr>
            <a:r>
              <a:rPr kumimoji="1" lang="zh-CN" altLang="en-US" sz="2500" dirty="0">
                <a:latin typeface="楷体" panose="02010609060101010101" pitchFamily="49" charset="-122"/>
                <a:ea typeface="楷体" panose="02010609060101010101" pitchFamily="49" charset="-122"/>
                <a:cs typeface="Times New Roman" panose="02020603050405020304" pitchFamily="18" charset="0"/>
              </a:rPr>
              <a:t>求：</a:t>
            </a:r>
            <a:r>
              <a:rPr kumimoji="1" lang="en-US" altLang="zh-CN" sz="2500" i="1" dirty="0">
                <a:ea typeface="楷体" panose="02010609060101010101" pitchFamily="49" charset="-122"/>
                <a:cs typeface="Times New Roman" panose="02020603050405020304" pitchFamily="18" charset="0"/>
              </a:rPr>
              <a:t>FIRST</a:t>
            </a:r>
            <a:r>
              <a:rPr kumimoji="1" lang="en-US" altLang="zh-CN" sz="2500" dirty="0">
                <a:ea typeface="楷体" panose="02010609060101010101" pitchFamily="49" charset="-122"/>
                <a:cs typeface="Times New Roman" panose="02020603050405020304" pitchFamily="18" charset="0"/>
              </a:rPr>
              <a:t>(</a:t>
            </a:r>
            <a:r>
              <a:rPr kumimoji="1" lang="en-US" altLang="zh-CN" sz="2500" i="1" dirty="0">
                <a:solidFill>
                  <a:srgbClr val="FF0000"/>
                </a:solidFill>
                <a:ea typeface="楷体" panose="02010609060101010101" pitchFamily="49" charset="-122"/>
                <a:cs typeface="Times New Roman" panose="02020603050405020304" pitchFamily="18" charset="0"/>
              </a:rPr>
              <a:t>AB</a:t>
            </a:r>
            <a:r>
              <a:rPr kumimoji="1" lang="en-US" altLang="zh-CN" sz="2500" dirty="0">
                <a:ea typeface="楷体" panose="02010609060101010101" pitchFamily="49" charset="-122"/>
                <a:cs typeface="Times New Roman" panose="02020603050405020304" pitchFamily="18" charset="0"/>
              </a:rPr>
              <a:t>)</a:t>
            </a:r>
            <a:r>
              <a:rPr kumimoji="1" lang="en-US" altLang="zh-CN" sz="2500" b="1" dirty="0">
                <a:solidFill>
                  <a:schemeClr val="tx1"/>
                </a:solidFill>
                <a:ea typeface="楷体_GB2312"/>
                <a:cs typeface="Times New Roman" panose="02020603050405020304" pitchFamily="18" charset="0"/>
              </a:rPr>
              <a:t>		</a:t>
            </a:r>
            <a:endParaRPr kumimoji="1" lang="en-US" altLang="zh-CN" sz="2500" b="1" dirty="0">
              <a:solidFill>
                <a:schemeClr val="tx1"/>
              </a:solidFill>
              <a:effectLst>
                <a:outerShdw blurRad="38100" dist="38100" dir="2700000" algn="tl">
                  <a:srgbClr val="C0C0C0"/>
                </a:outerShdw>
              </a:effectLst>
              <a:ea typeface="楷体_GB2312"/>
              <a:cs typeface="Times New Roman" panose="02020603050405020304" pitchFamily="18" charset="0"/>
            </a:endParaRPr>
          </a:p>
          <a:p>
            <a:pPr marL="0" indent="0">
              <a:buNone/>
              <a:defRPr/>
            </a:pPr>
            <a:r>
              <a:rPr lang="en-US" altLang="zh-CN" sz="2000" b="1" dirty="0">
                <a:cs typeface="Times New Roman" panose="02020603050405020304" pitchFamily="18" charset="0"/>
                <a:sym typeface="Symbol" panose="05050102010706020507" pitchFamily="18" charset="2"/>
              </a:rPr>
              <a:t>      </a:t>
            </a:r>
            <a:r>
              <a:rPr lang="en-US" altLang="zh-CN" b="1" dirty="0">
                <a:cs typeface="Times New Roman" panose="02020603050405020304" pitchFamily="18" charset="0"/>
                <a:sym typeface="Symbol" panose="05050102010706020507" pitchFamily="18" charset="2"/>
              </a:rPr>
              <a:t>= ( FIRST</a:t>
            </a:r>
            <a:r>
              <a:rPr lang="en-US" altLang="zh-CN" dirty="0">
                <a:cs typeface="Times New Roman" panose="02020603050405020304" pitchFamily="18" charset="0"/>
                <a:sym typeface="Symbol" panose="05050102010706020507" pitchFamily="18" charset="2"/>
              </a:rPr>
              <a:t>(</a:t>
            </a:r>
            <a:r>
              <a:rPr lang="en-US" altLang="zh-CN" i="1" dirty="0">
                <a:cs typeface="Times New Roman" panose="02020603050405020304" pitchFamily="18" charset="0"/>
                <a:sym typeface="Symbol" panose="05050102010706020507" pitchFamily="18" charset="2"/>
              </a:rPr>
              <a:t>A</a:t>
            </a:r>
            <a:r>
              <a:rPr lang="en-US" altLang="zh-CN" dirty="0">
                <a:cs typeface="Times New Roman" panose="02020603050405020304" pitchFamily="18" charset="0"/>
                <a:sym typeface="Symbol" panose="05050102010706020507" pitchFamily="18" charset="2"/>
              </a:rPr>
              <a:t>) –{ </a:t>
            </a:r>
            <a:r>
              <a:rPr kumimoji="1" lang="en-US" altLang="zh-CN" i="1" dirty="0">
                <a:solidFill>
                  <a:srgbClr val="FF0000"/>
                </a:solidFill>
                <a:ea typeface="楷体_GB2312"/>
                <a:cs typeface="Times New Roman" panose="02020603050405020304" pitchFamily="18" charset="0"/>
              </a:rPr>
              <a:t>ε </a:t>
            </a:r>
            <a:r>
              <a:rPr lang="en-US" altLang="zh-CN" dirty="0">
                <a:cs typeface="Times New Roman" panose="02020603050405020304" pitchFamily="18" charset="0"/>
                <a:sym typeface="Symbol" panose="05050102010706020507" pitchFamily="18" charset="2"/>
              </a:rPr>
              <a:t>} )</a:t>
            </a:r>
          </a:p>
          <a:p>
            <a:pPr marL="0" indent="0">
              <a:buNone/>
              <a:defRPr/>
            </a:pPr>
            <a:r>
              <a:rPr lang="en-US" altLang="zh-CN" sz="2000" b="1" dirty="0">
                <a:cs typeface="Times New Roman" panose="02020603050405020304" pitchFamily="18" charset="0"/>
                <a:sym typeface="Symbol" panose="05050102010706020507" pitchFamily="18" charset="2"/>
              </a:rPr>
              <a:t>      </a:t>
            </a:r>
            <a:r>
              <a:rPr lang="en-US" altLang="zh-CN" b="1" dirty="0">
                <a:cs typeface="Times New Roman" panose="02020603050405020304" pitchFamily="18" charset="0"/>
                <a:sym typeface="Symbol" panose="05050102010706020507" pitchFamily="18" charset="2"/>
              </a:rPr>
              <a:t>= { </a:t>
            </a:r>
            <a:r>
              <a:rPr lang="en-US" altLang="zh-CN" b="1" i="1" dirty="0">
                <a:cs typeface="Times New Roman" panose="02020603050405020304" pitchFamily="18" charset="0"/>
                <a:sym typeface="Symbol" panose="05050102010706020507" pitchFamily="18" charset="2"/>
              </a:rPr>
              <a:t>a</a:t>
            </a:r>
            <a:r>
              <a:rPr lang="en-US" altLang="zh-CN" b="1" dirty="0">
                <a:cs typeface="Times New Roman" panose="02020603050405020304" pitchFamily="18" charset="0"/>
                <a:sym typeface="Symbol" panose="05050102010706020507" pitchFamily="18" charset="2"/>
              </a:rPr>
              <a:t>, </a:t>
            </a:r>
            <a:r>
              <a:rPr lang="en-US" altLang="zh-CN" b="1" i="1" dirty="0">
                <a:cs typeface="Times New Roman" panose="02020603050405020304" pitchFamily="18" charset="0"/>
                <a:sym typeface="Symbol" panose="05050102010706020507" pitchFamily="18" charset="2"/>
              </a:rPr>
              <a:t>b</a:t>
            </a:r>
            <a:r>
              <a:rPr lang="en-US" altLang="zh-CN" b="1" dirty="0">
                <a:cs typeface="Times New Roman" panose="02020603050405020304" pitchFamily="18" charset="0"/>
                <a:sym typeface="Symbol" panose="05050102010706020507" pitchFamily="18" charset="2"/>
              </a:rPr>
              <a:t>, </a:t>
            </a:r>
            <a:r>
              <a:rPr kumimoji="1" lang="en-US" altLang="zh-CN" i="1" dirty="0">
                <a:ea typeface="楷体_GB2312"/>
                <a:cs typeface="Times New Roman" panose="02020603050405020304" pitchFamily="18" charset="0"/>
              </a:rPr>
              <a:t>ε</a:t>
            </a:r>
            <a:r>
              <a:rPr lang="en-US" altLang="zh-CN" b="1" dirty="0">
                <a:cs typeface="Times New Roman" panose="02020603050405020304" pitchFamily="18" charset="0"/>
                <a:sym typeface="Symbol" panose="05050102010706020507" pitchFamily="18" charset="2"/>
              </a:rPr>
              <a:t> }</a:t>
            </a:r>
            <a:endParaRPr lang="en-US" altLang="zh-CN" sz="2000" b="1" dirty="0">
              <a:cs typeface="Times New Roman" panose="02020603050405020304" pitchFamily="18" charset="0"/>
              <a:sym typeface="Symbol" panose="05050102010706020507" pitchFamily="18" charset="2"/>
            </a:endParaRPr>
          </a:p>
        </p:txBody>
      </p:sp>
      <p:sp>
        <p:nvSpPr>
          <p:cNvPr id="19" name="矩形 18">
            <a:extLst>
              <a:ext uri="{FF2B5EF4-FFF2-40B4-BE49-F238E27FC236}">
                <a16:creationId xmlns:a16="http://schemas.microsoft.com/office/drawing/2014/main" id="{52C5C343-BEEF-4583-AFB3-1B8D327C85B9}"/>
              </a:ext>
            </a:extLst>
          </p:cNvPr>
          <p:cNvSpPr/>
          <p:nvPr/>
        </p:nvSpPr>
        <p:spPr>
          <a:xfrm>
            <a:off x="4325991" y="699542"/>
            <a:ext cx="4062433" cy="2323713"/>
          </a:xfrm>
          <a:prstGeom prst="rect">
            <a:avLst/>
          </a:prstGeom>
        </p:spPr>
        <p:txBody>
          <a:bodyPr wrap="square">
            <a:spAutoFit/>
          </a:bodyPr>
          <a:lstStyle/>
          <a:p>
            <a:pPr fontAlgn="auto">
              <a:spcBef>
                <a:spcPct val="20000"/>
              </a:spcBef>
              <a:spcAft>
                <a:spcPts val="0"/>
              </a:spcAft>
              <a:buClr>
                <a:srgbClr val="31B6FD"/>
              </a:buClr>
              <a:buSzPct val="100000"/>
              <a:defRPr/>
            </a:pPr>
            <a:r>
              <a:rPr kumimoji="1" lang="en-US" altLang="zh-CN" sz="2500" b="1" i="1" dirty="0">
                <a:latin typeface="Times New Roman" pitchFamily="18" charset="0"/>
                <a:ea typeface="楷体_GB2312" pitchFamily="49" charset="-122"/>
                <a:cs typeface="Times New Roman" pitchFamily="18" charset="0"/>
              </a:rPr>
              <a:t>FIRST </a:t>
            </a:r>
            <a:r>
              <a:rPr kumimoji="1" lang="en-US" altLang="zh-CN" sz="2500" b="1" dirty="0">
                <a:latin typeface="Times New Roman" pitchFamily="18" charset="0"/>
                <a:ea typeface="楷体_GB2312" pitchFamily="49" charset="-122"/>
                <a:cs typeface="Times New Roman" pitchFamily="18" charset="0"/>
              </a:rPr>
              <a:t>( </a:t>
            </a:r>
            <a:r>
              <a:rPr kumimoji="1" lang="en-US" altLang="zh-CN" sz="2500" b="1" i="1" dirty="0">
                <a:latin typeface="Times New Roman" pitchFamily="18" charset="0"/>
                <a:ea typeface="楷体_GB2312" pitchFamily="49" charset="-122"/>
                <a:cs typeface="Times New Roman" pitchFamily="18" charset="0"/>
              </a:rPr>
              <a:t>S</a:t>
            </a:r>
            <a:r>
              <a:rPr kumimoji="1" lang="en-US" altLang="zh-CN" sz="2500" b="1" dirty="0">
                <a:latin typeface="Times New Roman" pitchFamily="18" charset="0"/>
                <a:ea typeface="楷体_GB2312" pitchFamily="49" charset="-122"/>
                <a:cs typeface="Times New Roman" pitchFamily="18" charset="0"/>
              </a:rPr>
              <a:t> ) = {		} </a:t>
            </a:r>
          </a:p>
          <a:p>
            <a:pPr fontAlgn="auto">
              <a:spcBef>
                <a:spcPct val="20000"/>
              </a:spcBef>
              <a:spcAft>
                <a:spcPts val="0"/>
              </a:spcAft>
              <a:buClr>
                <a:srgbClr val="073E87"/>
              </a:buClr>
              <a:buSzPct val="75000"/>
              <a:defRPr/>
            </a:pPr>
            <a:r>
              <a:rPr kumimoji="1" lang="en-US" altLang="zh-CN" sz="2500" b="1" i="1" dirty="0">
                <a:latin typeface="Times New Roman" pitchFamily="18" charset="0"/>
                <a:ea typeface="楷体_GB2312" pitchFamily="49" charset="-122"/>
                <a:cs typeface="Times New Roman" pitchFamily="18" charset="0"/>
              </a:rPr>
              <a:t>FIRST </a:t>
            </a:r>
            <a:r>
              <a:rPr kumimoji="1" lang="en-US" altLang="zh-CN" sz="2500" b="1" dirty="0">
                <a:latin typeface="Times New Roman" pitchFamily="18" charset="0"/>
                <a:ea typeface="楷体_GB2312" pitchFamily="49" charset="-122"/>
                <a:cs typeface="Times New Roman" pitchFamily="18" charset="0"/>
              </a:rPr>
              <a:t>( </a:t>
            </a:r>
            <a:r>
              <a:rPr kumimoji="1" lang="en-US" altLang="zh-CN" sz="2500" b="1" i="1" dirty="0">
                <a:latin typeface="Times New Roman" pitchFamily="18" charset="0"/>
                <a:ea typeface="楷体_GB2312" pitchFamily="49" charset="-122"/>
                <a:cs typeface="Times New Roman" pitchFamily="18" charset="0"/>
              </a:rPr>
              <a:t>A </a:t>
            </a:r>
            <a:r>
              <a:rPr kumimoji="1" lang="en-US" altLang="zh-CN" sz="2500" b="1" dirty="0">
                <a:latin typeface="Times New Roman" pitchFamily="18" charset="0"/>
                <a:ea typeface="楷体_GB2312" pitchFamily="49" charset="-122"/>
                <a:cs typeface="Times New Roman" pitchFamily="18" charset="0"/>
              </a:rPr>
              <a:t>) = {		} </a:t>
            </a:r>
          </a:p>
          <a:p>
            <a:pPr fontAlgn="auto">
              <a:spcBef>
                <a:spcPct val="20000"/>
              </a:spcBef>
              <a:spcAft>
                <a:spcPts val="0"/>
              </a:spcAft>
              <a:buClr>
                <a:srgbClr val="073E87"/>
              </a:buClr>
              <a:buSzPct val="75000"/>
              <a:defRPr/>
            </a:pPr>
            <a:r>
              <a:rPr kumimoji="1" lang="en-US" altLang="zh-CN" sz="2500" b="1" i="1" dirty="0">
                <a:latin typeface="Times New Roman" pitchFamily="18" charset="0"/>
                <a:ea typeface="楷体_GB2312" pitchFamily="49" charset="-122"/>
                <a:cs typeface="Times New Roman" pitchFamily="18" charset="0"/>
              </a:rPr>
              <a:t>FIRST </a:t>
            </a:r>
            <a:r>
              <a:rPr kumimoji="1" lang="en-US" altLang="zh-CN" sz="2500" b="1" dirty="0">
                <a:latin typeface="Times New Roman" pitchFamily="18" charset="0"/>
                <a:ea typeface="楷体_GB2312" pitchFamily="49" charset="-122"/>
                <a:cs typeface="Times New Roman" pitchFamily="18" charset="0"/>
              </a:rPr>
              <a:t>( </a:t>
            </a:r>
            <a:r>
              <a:rPr kumimoji="1" lang="en-US" altLang="zh-CN" sz="2500" b="1" i="1" dirty="0">
                <a:latin typeface="Times New Roman" pitchFamily="18" charset="0"/>
                <a:ea typeface="楷体_GB2312" pitchFamily="49" charset="-122"/>
                <a:cs typeface="Times New Roman" pitchFamily="18" charset="0"/>
              </a:rPr>
              <a:t>B</a:t>
            </a:r>
            <a:r>
              <a:rPr kumimoji="1" lang="en-US" altLang="zh-CN" sz="2500" b="1" dirty="0">
                <a:latin typeface="Times New Roman" pitchFamily="18" charset="0"/>
                <a:ea typeface="楷体_GB2312" pitchFamily="49" charset="-122"/>
                <a:cs typeface="Times New Roman" pitchFamily="18" charset="0"/>
              </a:rPr>
              <a:t> ) = {		} </a:t>
            </a:r>
          </a:p>
          <a:p>
            <a:pPr fontAlgn="auto">
              <a:spcBef>
                <a:spcPct val="20000"/>
              </a:spcBef>
              <a:spcAft>
                <a:spcPts val="0"/>
              </a:spcAft>
              <a:buClr>
                <a:srgbClr val="073E87"/>
              </a:buClr>
              <a:buSzPct val="75000"/>
              <a:defRPr/>
            </a:pPr>
            <a:r>
              <a:rPr kumimoji="1" lang="en-US" altLang="zh-CN" sz="2500" b="1" i="1" dirty="0">
                <a:latin typeface="Times New Roman" pitchFamily="18" charset="0"/>
                <a:ea typeface="楷体_GB2312" pitchFamily="49" charset="-122"/>
                <a:cs typeface="Times New Roman" pitchFamily="18" charset="0"/>
              </a:rPr>
              <a:t>FIRST </a:t>
            </a:r>
            <a:r>
              <a:rPr kumimoji="1" lang="en-US" altLang="zh-CN" sz="2500" b="1" dirty="0">
                <a:latin typeface="Times New Roman" pitchFamily="18" charset="0"/>
                <a:ea typeface="楷体_GB2312" pitchFamily="49" charset="-122"/>
                <a:cs typeface="Times New Roman" pitchFamily="18" charset="0"/>
              </a:rPr>
              <a:t>( </a:t>
            </a:r>
            <a:r>
              <a:rPr kumimoji="1" lang="en-US" altLang="zh-CN" sz="2500" b="1" i="1" dirty="0">
                <a:latin typeface="Times New Roman" pitchFamily="18" charset="0"/>
                <a:ea typeface="楷体_GB2312" pitchFamily="49" charset="-122"/>
                <a:cs typeface="Times New Roman" pitchFamily="18" charset="0"/>
              </a:rPr>
              <a:t>C</a:t>
            </a:r>
            <a:r>
              <a:rPr kumimoji="1" lang="en-US" altLang="zh-CN" sz="2500" b="1" dirty="0">
                <a:latin typeface="Times New Roman" pitchFamily="18" charset="0"/>
                <a:ea typeface="楷体_GB2312" pitchFamily="49" charset="-122"/>
                <a:cs typeface="Times New Roman" pitchFamily="18" charset="0"/>
              </a:rPr>
              <a:t> ) = {		} </a:t>
            </a:r>
          </a:p>
          <a:p>
            <a:pPr fontAlgn="auto">
              <a:spcBef>
                <a:spcPct val="20000"/>
              </a:spcBef>
              <a:spcAft>
                <a:spcPts val="0"/>
              </a:spcAft>
              <a:buClr>
                <a:srgbClr val="073E87"/>
              </a:buClr>
              <a:buSzPct val="75000"/>
              <a:defRPr/>
            </a:pPr>
            <a:r>
              <a:rPr kumimoji="1" lang="en-US" altLang="zh-CN" sz="2500" b="1" i="1" dirty="0">
                <a:latin typeface="Times New Roman" pitchFamily="18" charset="0"/>
                <a:ea typeface="楷体_GB2312" pitchFamily="49" charset="-122"/>
                <a:cs typeface="Times New Roman" pitchFamily="18" charset="0"/>
              </a:rPr>
              <a:t>FIRST </a:t>
            </a:r>
            <a:r>
              <a:rPr kumimoji="1" lang="en-US" altLang="zh-CN" sz="2500" b="1" dirty="0">
                <a:latin typeface="Times New Roman" pitchFamily="18" charset="0"/>
                <a:ea typeface="楷体_GB2312" pitchFamily="49" charset="-122"/>
                <a:cs typeface="Times New Roman" pitchFamily="18" charset="0"/>
              </a:rPr>
              <a:t>( </a:t>
            </a:r>
            <a:r>
              <a:rPr kumimoji="1" lang="en-US" altLang="zh-CN" sz="2500" b="1" i="1" dirty="0">
                <a:latin typeface="Times New Roman" pitchFamily="18" charset="0"/>
                <a:ea typeface="楷体_GB2312" pitchFamily="49" charset="-122"/>
                <a:cs typeface="Times New Roman" pitchFamily="18" charset="0"/>
              </a:rPr>
              <a:t>D</a:t>
            </a:r>
            <a:r>
              <a:rPr kumimoji="1" lang="en-US" altLang="zh-CN" sz="2500" b="1" dirty="0">
                <a:latin typeface="Times New Roman" pitchFamily="18" charset="0"/>
                <a:ea typeface="楷体_GB2312" pitchFamily="49" charset="-122"/>
                <a:cs typeface="Times New Roman" pitchFamily="18" charset="0"/>
              </a:rPr>
              <a:t> ) = {		</a:t>
            </a:r>
            <a:r>
              <a:rPr kumimoji="1" lang="en-US" altLang="zh-CN" sz="2500" b="1" dirty="0">
                <a:effectLst>
                  <a:outerShdw blurRad="38100" dist="38100" dir="2700000" algn="tl">
                    <a:srgbClr val="C0C0C0"/>
                  </a:outerShdw>
                </a:effectLst>
                <a:latin typeface="Times New Roman" pitchFamily="18" charset="0"/>
                <a:ea typeface="楷体_GB2312" pitchFamily="49" charset="-122"/>
                <a:cs typeface="Times New Roman" pitchFamily="18" charset="0"/>
              </a:rPr>
              <a:t>} </a:t>
            </a:r>
            <a:endParaRPr lang="en-US" altLang="zh-CN" sz="2000" b="1" dirty="0">
              <a:solidFill>
                <a:srgbClr val="073E87"/>
              </a:solidFill>
              <a:latin typeface="Times New Roman" panose="02020603050405020304" pitchFamily="18" charset="0"/>
              <a:ea typeface="华文楷体"/>
              <a:cs typeface="Times New Roman" panose="02020603050405020304" pitchFamily="18" charset="0"/>
              <a:sym typeface="Symbol" pitchFamily="18" charset="2"/>
            </a:endParaRPr>
          </a:p>
        </p:txBody>
      </p:sp>
      <p:sp>
        <p:nvSpPr>
          <p:cNvPr id="46082" name="标题 1">
            <a:extLst>
              <a:ext uri="{FF2B5EF4-FFF2-40B4-BE49-F238E27FC236}">
                <a16:creationId xmlns:a16="http://schemas.microsoft.com/office/drawing/2014/main" id="{0E132275-0D8D-4491-A433-26CE77D49F86}"/>
              </a:ext>
            </a:extLst>
          </p:cNvPr>
          <p:cNvSpPr>
            <a:spLocks noGrp="1"/>
          </p:cNvSpPr>
          <p:nvPr>
            <p:ph type="title"/>
          </p:nvPr>
        </p:nvSpPr>
        <p:spPr>
          <a:xfrm>
            <a:off x="755650" y="268288"/>
            <a:ext cx="7931150" cy="358775"/>
          </a:xfrm>
        </p:spPr>
        <p:txBody>
          <a:bodyPr/>
          <a:lstStyle/>
          <a:p>
            <a:pPr eaLnBrk="1" hangingPunct="1">
              <a:defRPr/>
            </a:pPr>
            <a:r>
              <a:rPr lang="zh-CN" altLang="en-US" spc="300" dirty="0">
                <a:latin typeface="微软雅黑" pitchFamily="34" charset="-122"/>
                <a:ea typeface="微软雅黑" pitchFamily="34" charset="-122"/>
                <a:cs typeface="Times New Roman" pitchFamily="18" charset="0"/>
              </a:rPr>
              <a:t>计算串</a:t>
            </a:r>
            <a:r>
              <a:rPr lang="en-US" altLang="zh-CN" i="1" spc="300" dirty="0">
                <a:ea typeface="微软雅黑" pitchFamily="34" charset="-122"/>
                <a:cs typeface="Times New Roman" pitchFamily="18" charset="0"/>
              </a:rPr>
              <a:t>X</a:t>
            </a:r>
            <a:r>
              <a:rPr lang="en-US" altLang="zh-CN" spc="300" baseline="-25000" dirty="0">
                <a:ea typeface="微软雅黑" pitchFamily="34" charset="-122"/>
                <a:cs typeface="Times New Roman" pitchFamily="18" charset="0"/>
              </a:rPr>
              <a:t>1</a:t>
            </a:r>
            <a:r>
              <a:rPr lang="en-US" altLang="zh-CN" i="1" spc="300" dirty="0">
                <a:ea typeface="微软雅黑" pitchFamily="34" charset="-122"/>
                <a:cs typeface="Times New Roman" pitchFamily="18" charset="0"/>
              </a:rPr>
              <a:t>X</a:t>
            </a:r>
            <a:r>
              <a:rPr lang="en-US" altLang="zh-CN" spc="300" baseline="-25000" dirty="0">
                <a:ea typeface="微软雅黑" pitchFamily="34" charset="-122"/>
                <a:cs typeface="Times New Roman" pitchFamily="18" charset="0"/>
              </a:rPr>
              <a:t>2</a:t>
            </a:r>
            <a:r>
              <a:rPr lang="en-US" altLang="zh-CN" i="1" spc="300" baseline="-25000" dirty="0">
                <a:ea typeface="微软雅黑" pitchFamily="34" charset="-122"/>
                <a:cs typeface="Times New Roman" pitchFamily="18" charset="0"/>
              </a:rPr>
              <a:t> </a:t>
            </a:r>
            <a:r>
              <a:rPr lang="en-US" altLang="zh-CN" spc="300" dirty="0">
                <a:ea typeface="微软雅黑" pitchFamily="34" charset="-122"/>
                <a:cs typeface="Times New Roman" pitchFamily="18" charset="0"/>
              </a:rPr>
              <a:t>…</a:t>
            </a:r>
            <a:r>
              <a:rPr lang="en-US" altLang="zh-CN" i="1" spc="300" dirty="0" err="1">
                <a:ea typeface="微软雅黑" pitchFamily="34" charset="-122"/>
                <a:cs typeface="Times New Roman" pitchFamily="18" charset="0"/>
              </a:rPr>
              <a:t>X</a:t>
            </a:r>
            <a:r>
              <a:rPr lang="en-US" altLang="zh-CN" i="1" spc="300" baseline="-25000" dirty="0" err="1">
                <a:ea typeface="微软雅黑" pitchFamily="34" charset="-122"/>
                <a:cs typeface="Times New Roman" pitchFamily="18" charset="0"/>
              </a:rPr>
              <a:t>n</a:t>
            </a:r>
            <a:r>
              <a:rPr lang="zh-CN" altLang="en-US" spc="300" dirty="0">
                <a:latin typeface="微软雅黑" pitchFamily="34" charset="-122"/>
                <a:ea typeface="微软雅黑" pitchFamily="34" charset="-122"/>
                <a:cs typeface="Times New Roman" pitchFamily="18" charset="0"/>
              </a:rPr>
              <a:t>的</a:t>
            </a:r>
            <a:r>
              <a:rPr lang="en-US" altLang="zh-CN" i="1" dirty="0">
                <a:ea typeface="微软雅黑" pitchFamily="34" charset="-122"/>
                <a:cs typeface="Times New Roman" pitchFamily="18" charset="0"/>
              </a:rPr>
              <a:t>FIRST </a:t>
            </a:r>
            <a:r>
              <a:rPr lang="zh-CN" altLang="en-US" spc="300" dirty="0">
                <a:latin typeface="微软雅黑" pitchFamily="34" charset="-122"/>
                <a:ea typeface="微软雅黑" pitchFamily="34" charset="-122"/>
                <a:cs typeface="Times New Roman" pitchFamily="18" charset="0"/>
              </a:rPr>
              <a:t>集合</a:t>
            </a:r>
            <a:endParaRPr lang="zh-CN" altLang="en-US" sz="3000" dirty="0">
              <a:solidFill>
                <a:schemeClr val="tx1"/>
              </a:solidFill>
              <a:ea typeface="微软雅黑" pitchFamily="34" charset="-122"/>
              <a:cs typeface="Times New Roman" pitchFamily="18" charset="0"/>
            </a:endParaRPr>
          </a:p>
        </p:txBody>
      </p:sp>
      <p:sp>
        <p:nvSpPr>
          <p:cNvPr id="12" name="矩形 11">
            <a:extLst>
              <a:ext uri="{FF2B5EF4-FFF2-40B4-BE49-F238E27FC236}">
                <a16:creationId xmlns:a16="http://schemas.microsoft.com/office/drawing/2014/main" id="{649BE1A9-CEB5-491A-943B-E9C0DD2E84C6}"/>
              </a:ext>
            </a:extLst>
          </p:cNvPr>
          <p:cNvSpPr>
            <a:spLocks noChangeArrowheads="1"/>
          </p:cNvSpPr>
          <p:nvPr/>
        </p:nvSpPr>
        <p:spPr bwMode="auto">
          <a:xfrm>
            <a:off x="6804248" y="1141029"/>
            <a:ext cx="877163"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500" b="1" i="1" dirty="0">
                <a:solidFill>
                  <a:srgbClr val="FF0000"/>
                </a:solidFill>
                <a:latin typeface="Times New Roman" panose="02020603050405020304" pitchFamily="18" charset="0"/>
                <a:ea typeface="楷体_GB2312"/>
                <a:cs typeface="Times New Roman" panose="02020603050405020304" pitchFamily="18" charset="0"/>
              </a:rPr>
              <a:t>b</a:t>
            </a:r>
            <a:r>
              <a:rPr kumimoji="1" lang="zh-CN" altLang="en-US" sz="2500" b="1" i="1" dirty="0">
                <a:solidFill>
                  <a:srgbClr val="FF0000"/>
                </a:solidFill>
                <a:latin typeface="Times New Roman" panose="02020603050405020304" pitchFamily="18" charset="0"/>
                <a:ea typeface="楷体_GB2312"/>
                <a:cs typeface="Times New Roman" panose="02020603050405020304" pitchFamily="18" charset="0"/>
              </a:rPr>
              <a:t>，</a:t>
            </a:r>
            <a:r>
              <a:rPr kumimoji="1" lang="en-US" altLang="zh-CN" sz="2500" b="1" i="1" dirty="0">
                <a:solidFill>
                  <a:srgbClr val="FF0000"/>
                </a:solidFill>
                <a:latin typeface="Times New Roman" panose="02020603050405020304" pitchFamily="18" charset="0"/>
                <a:ea typeface="楷体_GB2312"/>
                <a:cs typeface="Times New Roman" panose="02020603050405020304" pitchFamily="18" charset="0"/>
              </a:rPr>
              <a:t>ε</a:t>
            </a:r>
            <a:r>
              <a:rPr kumimoji="1" lang="en-US" altLang="zh-CN" sz="2500" b="1" dirty="0">
                <a:solidFill>
                  <a:srgbClr val="073E87"/>
                </a:solidFill>
                <a:latin typeface="Times New Roman" panose="02020603050405020304" pitchFamily="18" charset="0"/>
                <a:ea typeface="楷体_GB2312"/>
                <a:cs typeface="Times New Roman" panose="02020603050405020304" pitchFamily="18" charset="0"/>
              </a:rPr>
              <a:t> </a:t>
            </a:r>
            <a:endParaRPr lang="zh-CN" altLang="en-US" sz="2500" b="1" dirty="0">
              <a:ea typeface="楷体_GB2312"/>
              <a:cs typeface="Times New Roman" panose="02020603050405020304" pitchFamily="18" charset="0"/>
            </a:endParaRPr>
          </a:p>
        </p:txBody>
      </p:sp>
      <p:sp>
        <p:nvSpPr>
          <p:cNvPr id="14" name="矩形 13">
            <a:extLst>
              <a:ext uri="{FF2B5EF4-FFF2-40B4-BE49-F238E27FC236}">
                <a16:creationId xmlns:a16="http://schemas.microsoft.com/office/drawing/2014/main" id="{8A7B71C9-DEDA-4B09-BEE7-6C9799C9CA60}"/>
              </a:ext>
            </a:extLst>
          </p:cNvPr>
          <p:cNvSpPr>
            <a:spLocks noChangeArrowheads="1"/>
          </p:cNvSpPr>
          <p:nvPr/>
        </p:nvSpPr>
        <p:spPr bwMode="auto">
          <a:xfrm>
            <a:off x="6660232" y="2126191"/>
            <a:ext cx="425116"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500" b="1" i="1" dirty="0">
                <a:solidFill>
                  <a:srgbClr val="FF0000"/>
                </a:solidFill>
                <a:latin typeface="Times New Roman" panose="02020603050405020304" pitchFamily="18" charset="0"/>
                <a:ea typeface="楷体_GB2312"/>
                <a:cs typeface="Times New Roman" panose="02020603050405020304" pitchFamily="18" charset="0"/>
              </a:rPr>
              <a:t>b</a:t>
            </a:r>
            <a:r>
              <a:rPr kumimoji="1" lang="en-US" altLang="zh-CN" sz="2500" b="1" dirty="0">
                <a:solidFill>
                  <a:srgbClr val="073E87"/>
                </a:solidFill>
                <a:latin typeface="Times New Roman" panose="02020603050405020304" pitchFamily="18" charset="0"/>
                <a:ea typeface="楷体_GB2312"/>
                <a:cs typeface="Times New Roman" panose="02020603050405020304" pitchFamily="18" charset="0"/>
              </a:rPr>
              <a:t> </a:t>
            </a:r>
            <a:endParaRPr lang="zh-CN" altLang="en-US" sz="2500" b="1" dirty="0">
              <a:ea typeface="楷体_GB2312"/>
              <a:cs typeface="Times New Roman" panose="02020603050405020304" pitchFamily="18" charset="0"/>
            </a:endParaRPr>
          </a:p>
        </p:txBody>
      </p:sp>
      <p:sp>
        <p:nvSpPr>
          <p:cNvPr id="16" name="矩形 15">
            <a:extLst>
              <a:ext uri="{FF2B5EF4-FFF2-40B4-BE49-F238E27FC236}">
                <a16:creationId xmlns:a16="http://schemas.microsoft.com/office/drawing/2014/main" id="{015C57F2-522D-4B9C-9433-FBF1EAFA6D31}"/>
              </a:ext>
            </a:extLst>
          </p:cNvPr>
          <p:cNvSpPr>
            <a:spLocks noChangeArrowheads="1"/>
          </p:cNvSpPr>
          <p:nvPr/>
        </p:nvSpPr>
        <p:spPr bwMode="auto">
          <a:xfrm>
            <a:off x="6805866" y="1612665"/>
            <a:ext cx="877163"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500" b="1" i="1" dirty="0">
                <a:solidFill>
                  <a:srgbClr val="FF0000"/>
                </a:solidFill>
                <a:latin typeface="Times New Roman" panose="02020603050405020304" pitchFamily="18" charset="0"/>
                <a:ea typeface="楷体_GB2312"/>
                <a:cs typeface="Times New Roman" panose="02020603050405020304" pitchFamily="18" charset="0"/>
              </a:rPr>
              <a:t>a</a:t>
            </a:r>
            <a:r>
              <a:rPr kumimoji="1" lang="zh-CN" altLang="en-US" sz="2500" b="1" i="1" dirty="0">
                <a:solidFill>
                  <a:srgbClr val="FF0000"/>
                </a:solidFill>
                <a:latin typeface="Times New Roman" panose="02020603050405020304" pitchFamily="18" charset="0"/>
                <a:ea typeface="楷体_GB2312"/>
                <a:cs typeface="Times New Roman" panose="02020603050405020304" pitchFamily="18" charset="0"/>
              </a:rPr>
              <a:t>，</a:t>
            </a:r>
            <a:r>
              <a:rPr kumimoji="1" lang="en-US" altLang="zh-CN" sz="2500" b="1" i="1" dirty="0">
                <a:solidFill>
                  <a:srgbClr val="FF0000"/>
                </a:solidFill>
                <a:latin typeface="Times New Roman" panose="02020603050405020304" pitchFamily="18" charset="0"/>
                <a:ea typeface="楷体_GB2312"/>
                <a:cs typeface="Times New Roman" panose="02020603050405020304" pitchFamily="18" charset="0"/>
              </a:rPr>
              <a:t>ε</a:t>
            </a:r>
            <a:r>
              <a:rPr kumimoji="1" lang="en-US" altLang="zh-CN" sz="2500" b="1" dirty="0">
                <a:solidFill>
                  <a:srgbClr val="FF0000"/>
                </a:solidFill>
                <a:latin typeface="Times New Roman" panose="02020603050405020304" pitchFamily="18" charset="0"/>
                <a:ea typeface="楷体_GB2312"/>
                <a:cs typeface="Times New Roman" panose="02020603050405020304" pitchFamily="18" charset="0"/>
              </a:rPr>
              <a:t> </a:t>
            </a:r>
            <a:endParaRPr lang="zh-CN" altLang="en-US" sz="2500" b="1" dirty="0">
              <a:ea typeface="楷体_GB2312"/>
              <a:cs typeface="Times New Roman" panose="02020603050405020304" pitchFamily="18" charset="0"/>
            </a:endParaRPr>
          </a:p>
        </p:txBody>
      </p:sp>
      <p:sp>
        <p:nvSpPr>
          <p:cNvPr id="17" name="矩形 16">
            <a:extLst>
              <a:ext uri="{FF2B5EF4-FFF2-40B4-BE49-F238E27FC236}">
                <a16:creationId xmlns:a16="http://schemas.microsoft.com/office/drawing/2014/main" id="{E640F1F9-DDDB-4831-B14C-B449D68DF757}"/>
              </a:ext>
            </a:extLst>
          </p:cNvPr>
          <p:cNvSpPr>
            <a:spLocks noChangeArrowheads="1"/>
          </p:cNvSpPr>
          <p:nvPr/>
        </p:nvSpPr>
        <p:spPr bwMode="auto">
          <a:xfrm>
            <a:off x="6842968" y="2508415"/>
            <a:ext cx="88838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500" b="1" i="1" dirty="0">
                <a:solidFill>
                  <a:srgbClr val="FF0000"/>
                </a:solidFill>
                <a:latin typeface="Times New Roman" panose="02020603050405020304" pitchFamily="18" charset="0"/>
                <a:ea typeface="楷体_GB2312"/>
                <a:cs typeface="Times New Roman" panose="02020603050405020304" pitchFamily="18" charset="0"/>
              </a:rPr>
              <a:t>a</a:t>
            </a:r>
            <a:r>
              <a:rPr kumimoji="1" lang="zh-CN" altLang="en-US" sz="2500" b="1" dirty="0">
                <a:solidFill>
                  <a:srgbClr val="FF0000"/>
                </a:solidFill>
                <a:latin typeface="Times New Roman" panose="02020603050405020304" pitchFamily="18" charset="0"/>
                <a:ea typeface="楷体_GB2312"/>
                <a:cs typeface="Times New Roman" panose="02020603050405020304" pitchFamily="18" charset="0"/>
              </a:rPr>
              <a:t>，</a:t>
            </a:r>
            <a:r>
              <a:rPr kumimoji="1" lang="en-US" altLang="zh-CN" sz="2500" b="1" i="1" dirty="0">
                <a:solidFill>
                  <a:srgbClr val="FF0000"/>
                </a:solidFill>
                <a:latin typeface="Times New Roman" panose="02020603050405020304" pitchFamily="18" charset="0"/>
                <a:ea typeface="楷体_GB2312"/>
                <a:cs typeface="Times New Roman" panose="02020603050405020304" pitchFamily="18" charset="0"/>
              </a:rPr>
              <a:t>c</a:t>
            </a:r>
            <a:r>
              <a:rPr kumimoji="1" lang="en-US" altLang="zh-CN" sz="2500" b="1" dirty="0">
                <a:solidFill>
                  <a:srgbClr val="073E87"/>
                </a:solidFill>
                <a:latin typeface="Times New Roman" panose="02020603050405020304" pitchFamily="18" charset="0"/>
                <a:ea typeface="楷体_GB2312"/>
                <a:cs typeface="Times New Roman" panose="02020603050405020304" pitchFamily="18" charset="0"/>
              </a:rPr>
              <a:t> </a:t>
            </a:r>
            <a:endParaRPr lang="zh-CN" altLang="en-US" sz="2500" b="1" dirty="0">
              <a:ea typeface="楷体_GB2312"/>
              <a:cs typeface="Times New Roman" panose="02020603050405020304" pitchFamily="18" charset="0"/>
            </a:endParaRPr>
          </a:p>
        </p:txBody>
      </p:sp>
      <p:sp>
        <p:nvSpPr>
          <p:cNvPr id="18" name="矩形 17">
            <a:extLst>
              <a:ext uri="{FF2B5EF4-FFF2-40B4-BE49-F238E27FC236}">
                <a16:creationId xmlns:a16="http://schemas.microsoft.com/office/drawing/2014/main" id="{8E11A968-CFE0-4110-838C-1548F4A6A469}"/>
              </a:ext>
            </a:extLst>
          </p:cNvPr>
          <p:cNvSpPr>
            <a:spLocks noChangeArrowheads="1"/>
          </p:cNvSpPr>
          <p:nvPr/>
        </p:nvSpPr>
        <p:spPr bwMode="auto">
          <a:xfrm>
            <a:off x="6637654" y="732954"/>
            <a:ext cx="425116"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500" b="1" i="1" dirty="0">
                <a:solidFill>
                  <a:srgbClr val="FF0000"/>
                </a:solidFill>
                <a:latin typeface="Times New Roman" panose="02020603050405020304" pitchFamily="18" charset="0"/>
                <a:ea typeface="楷体_GB2312"/>
                <a:cs typeface="Times New Roman" panose="02020603050405020304" pitchFamily="18" charset="0"/>
              </a:rPr>
              <a:t>b</a:t>
            </a:r>
            <a:r>
              <a:rPr kumimoji="1" lang="en-US" altLang="zh-CN" sz="2500" b="1" dirty="0">
                <a:solidFill>
                  <a:srgbClr val="FF0000"/>
                </a:solidFill>
                <a:latin typeface="Times New Roman" panose="02020603050405020304" pitchFamily="18" charset="0"/>
                <a:ea typeface="楷体_GB2312"/>
                <a:cs typeface="Times New Roman" panose="02020603050405020304" pitchFamily="18" charset="0"/>
              </a:rPr>
              <a:t> </a:t>
            </a:r>
            <a:endParaRPr lang="zh-CN" altLang="en-US" sz="2500" b="1" dirty="0">
              <a:ea typeface="楷体_GB2312"/>
              <a:cs typeface="Times New Roman" panose="02020603050405020304" pitchFamily="18" charset="0"/>
            </a:endParaRPr>
          </a:p>
        </p:txBody>
      </p:sp>
      <p:sp>
        <p:nvSpPr>
          <p:cNvPr id="20" name="矩形 19">
            <a:extLst>
              <a:ext uri="{FF2B5EF4-FFF2-40B4-BE49-F238E27FC236}">
                <a16:creationId xmlns:a16="http://schemas.microsoft.com/office/drawing/2014/main" id="{702F8E88-10E1-4252-A7F5-87608F7B6A2C}"/>
              </a:ext>
            </a:extLst>
          </p:cNvPr>
          <p:cNvSpPr>
            <a:spLocks noChangeArrowheads="1"/>
          </p:cNvSpPr>
          <p:nvPr/>
        </p:nvSpPr>
        <p:spPr bwMode="auto">
          <a:xfrm>
            <a:off x="6876256" y="2112136"/>
            <a:ext cx="72008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zh-CN" altLang="en-US" sz="2500" b="1" i="1" dirty="0">
                <a:solidFill>
                  <a:srgbClr val="FF0000"/>
                </a:solidFill>
                <a:latin typeface="Times New Roman" panose="02020603050405020304" pitchFamily="18" charset="0"/>
                <a:ea typeface="楷体_GB2312"/>
                <a:cs typeface="Times New Roman" panose="02020603050405020304" pitchFamily="18" charset="0"/>
              </a:rPr>
              <a:t>，</a:t>
            </a:r>
            <a:r>
              <a:rPr kumimoji="1" lang="en-US" altLang="zh-CN" sz="2500" b="1" i="1" dirty="0">
                <a:solidFill>
                  <a:srgbClr val="FF0000"/>
                </a:solidFill>
                <a:latin typeface="Times New Roman" panose="02020603050405020304" pitchFamily="18" charset="0"/>
                <a:ea typeface="楷体_GB2312"/>
                <a:cs typeface="Times New Roman" panose="02020603050405020304" pitchFamily="18" charset="0"/>
              </a:rPr>
              <a:t>a</a:t>
            </a:r>
            <a:r>
              <a:rPr kumimoji="1" lang="en-US" altLang="zh-CN" sz="2500" b="1" dirty="0">
                <a:solidFill>
                  <a:srgbClr val="073E87"/>
                </a:solidFill>
                <a:latin typeface="Times New Roman" panose="02020603050405020304" pitchFamily="18" charset="0"/>
                <a:ea typeface="楷体_GB2312"/>
                <a:cs typeface="Times New Roman" panose="02020603050405020304" pitchFamily="18" charset="0"/>
              </a:rPr>
              <a:t> </a:t>
            </a:r>
            <a:endParaRPr lang="zh-CN" altLang="en-US" sz="2500" b="1" dirty="0">
              <a:ea typeface="楷体_GB2312"/>
              <a:cs typeface="Times New Roman" panose="02020603050405020304" pitchFamily="18" charset="0"/>
            </a:endParaRPr>
          </a:p>
        </p:txBody>
      </p:sp>
      <p:sp>
        <p:nvSpPr>
          <p:cNvPr id="21" name="矩形 20">
            <a:extLst>
              <a:ext uri="{FF2B5EF4-FFF2-40B4-BE49-F238E27FC236}">
                <a16:creationId xmlns:a16="http://schemas.microsoft.com/office/drawing/2014/main" id="{06753782-554F-453F-A398-AFF4ED580488}"/>
              </a:ext>
            </a:extLst>
          </p:cNvPr>
          <p:cNvSpPr>
            <a:spLocks noChangeArrowheads="1"/>
          </p:cNvSpPr>
          <p:nvPr/>
        </p:nvSpPr>
        <p:spPr bwMode="auto">
          <a:xfrm>
            <a:off x="6779026" y="715898"/>
            <a:ext cx="745717"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zh-CN" altLang="en-US" sz="2500" b="1" i="1" dirty="0">
                <a:solidFill>
                  <a:srgbClr val="FF0000"/>
                </a:solidFill>
                <a:latin typeface="Times New Roman" panose="02020603050405020304" pitchFamily="18" charset="0"/>
                <a:ea typeface="楷体_GB2312"/>
                <a:cs typeface="Times New Roman" panose="02020603050405020304" pitchFamily="18" charset="0"/>
              </a:rPr>
              <a:t>，</a:t>
            </a:r>
            <a:r>
              <a:rPr kumimoji="1" lang="en-US" altLang="zh-CN" sz="2500" b="1" i="1" dirty="0">
                <a:solidFill>
                  <a:srgbClr val="FF0000"/>
                </a:solidFill>
                <a:latin typeface="Times New Roman" panose="02020603050405020304" pitchFamily="18" charset="0"/>
                <a:ea typeface="楷体_GB2312"/>
                <a:cs typeface="Times New Roman" panose="02020603050405020304" pitchFamily="18" charset="0"/>
              </a:rPr>
              <a:t>a</a:t>
            </a:r>
            <a:r>
              <a:rPr kumimoji="1" lang="en-US" altLang="zh-CN" sz="2500" b="1" dirty="0">
                <a:solidFill>
                  <a:srgbClr val="FF0000"/>
                </a:solidFill>
                <a:latin typeface="Times New Roman" panose="02020603050405020304" pitchFamily="18" charset="0"/>
                <a:ea typeface="楷体_GB2312"/>
                <a:cs typeface="Times New Roman" panose="02020603050405020304" pitchFamily="18" charset="0"/>
              </a:rPr>
              <a:t> </a:t>
            </a:r>
            <a:endParaRPr lang="zh-CN" altLang="en-US" sz="2500" b="1" dirty="0">
              <a:ea typeface="楷体_GB2312"/>
              <a:cs typeface="Times New Roman" panose="02020603050405020304" pitchFamily="18" charset="0"/>
            </a:endParaRPr>
          </a:p>
        </p:txBody>
      </p:sp>
      <p:sp>
        <p:nvSpPr>
          <p:cNvPr id="22" name="矩形 21">
            <a:extLst>
              <a:ext uri="{FF2B5EF4-FFF2-40B4-BE49-F238E27FC236}">
                <a16:creationId xmlns:a16="http://schemas.microsoft.com/office/drawing/2014/main" id="{4F846FB8-D721-4869-A5D1-AB0D2C49C572}"/>
              </a:ext>
            </a:extLst>
          </p:cNvPr>
          <p:cNvSpPr>
            <a:spLocks noChangeArrowheads="1"/>
          </p:cNvSpPr>
          <p:nvPr/>
        </p:nvSpPr>
        <p:spPr bwMode="auto">
          <a:xfrm>
            <a:off x="7338289" y="715898"/>
            <a:ext cx="716863"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zh-CN" altLang="en-US" sz="2500" b="1" i="1" dirty="0">
                <a:solidFill>
                  <a:srgbClr val="FF0000"/>
                </a:solidFill>
                <a:latin typeface="Times New Roman" panose="02020603050405020304" pitchFamily="18" charset="0"/>
                <a:ea typeface="楷体_GB2312"/>
                <a:cs typeface="Times New Roman" panose="02020603050405020304" pitchFamily="18" charset="0"/>
              </a:rPr>
              <a:t>，</a:t>
            </a:r>
            <a:r>
              <a:rPr kumimoji="1" lang="en-US" altLang="zh-CN" sz="2500" b="1" i="1" dirty="0">
                <a:solidFill>
                  <a:srgbClr val="FF0000"/>
                </a:solidFill>
                <a:latin typeface="Times New Roman" panose="02020603050405020304" pitchFamily="18" charset="0"/>
                <a:ea typeface="楷体_GB2312"/>
                <a:cs typeface="Times New Roman" panose="02020603050405020304" pitchFamily="18" charset="0"/>
              </a:rPr>
              <a:t>ε</a:t>
            </a:r>
            <a:r>
              <a:rPr kumimoji="1" lang="en-US" altLang="zh-CN" sz="2500" b="1" dirty="0">
                <a:solidFill>
                  <a:srgbClr val="FF0000"/>
                </a:solidFill>
                <a:latin typeface="Times New Roman" panose="02020603050405020304" pitchFamily="18" charset="0"/>
                <a:ea typeface="楷体_GB2312"/>
                <a:cs typeface="Times New Roman" panose="02020603050405020304" pitchFamily="18" charset="0"/>
              </a:rPr>
              <a:t> </a:t>
            </a:r>
            <a:endParaRPr lang="zh-CN" altLang="en-US" sz="2500" b="1" dirty="0">
              <a:ea typeface="楷体_GB2312"/>
              <a:cs typeface="Times New Roman" panose="02020603050405020304" pitchFamily="18" charset="0"/>
            </a:endParaRPr>
          </a:p>
        </p:txBody>
      </p:sp>
      <p:sp>
        <p:nvSpPr>
          <p:cNvPr id="3" name="灯片编号占位符 2">
            <a:extLst>
              <a:ext uri="{FF2B5EF4-FFF2-40B4-BE49-F238E27FC236}">
                <a16:creationId xmlns:a16="http://schemas.microsoft.com/office/drawing/2014/main" id="{493DD71D-59A3-4E45-9E1B-06E99F6FD4FD}"/>
              </a:ext>
            </a:extLst>
          </p:cNvPr>
          <p:cNvSpPr>
            <a:spLocks noGrp="1"/>
          </p:cNvSpPr>
          <p:nvPr>
            <p:ph type="sldNum" sz="quarter" idx="12"/>
          </p:nvPr>
        </p:nvSpPr>
        <p:spPr/>
        <p:txBody>
          <a:bodyPr/>
          <a:lstStyle/>
          <a:p>
            <a:pPr>
              <a:defRPr/>
            </a:pPr>
            <a:fld id="{EA567855-7F13-4FC5-AD61-2B82F6443E16}" type="slidenum">
              <a:rPr lang="zh-CN" altLang="en-US" smtClean="0"/>
              <a:pPr>
                <a:defRPr/>
              </a:pPr>
              <a:t>42</a:t>
            </a:fld>
            <a:endParaRPr lang="en-US" altLang="zh-CN"/>
          </a:p>
        </p:txBody>
      </p:sp>
      <p:sp>
        <p:nvSpPr>
          <p:cNvPr id="15" name="矩形 14">
            <a:extLst>
              <a:ext uri="{FF2B5EF4-FFF2-40B4-BE49-F238E27FC236}">
                <a16:creationId xmlns:a16="http://schemas.microsoft.com/office/drawing/2014/main" id="{8C294A19-4DB1-496F-936B-246A0BF3D8D3}"/>
              </a:ext>
            </a:extLst>
          </p:cNvPr>
          <p:cNvSpPr>
            <a:spLocks noChangeArrowheads="1"/>
          </p:cNvSpPr>
          <p:nvPr/>
        </p:nvSpPr>
        <p:spPr bwMode="auto">
          <a:xfrm>
            <a:off x="7424160" y="2098822"/>
            <a:ext cx="65275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zh-CN" altLang="en-US" sz="2500" b="1" dirty="0">
                <a:solidFill>
                  <a:srgbClr val="FF0000"/>
                </a:solidFill>
                <a:latin typeface="Times New Roman" panose="02020603050405020304" pitchFamily="18" charset="0"/>
                <a:ea typeface="楷体_GB2312"/>
                <a:cs typeface="Times New Roman" panose="02020603050405020304" pitchFamily="18" charset="0"/>
              </a:rPr>
              <a:t>，</a:t>
            </a:r>
            <a:r>
              <a:rPr kumimoji="1" lang="en-US" altLang="zh-CN" sz="2500" b="1" i="1" dirty="0">
                <a:solidFill>
                  <a:srgbClr val="FF0000"/>
                </a:solidFill>
                <a:latin typeface="Times New Roman" panose="02020603050405020304" pitchFamily="18" charset="0"/>
                <a:ea typeface="楷体_GB2312"/>
                <a:cs typeface="Times New Roman" panose="02020603050405020304" pitchFamily="18" charset="0"/>
              </a:rPr>
              <a:t>c</a:t>
            </a:r>
            <a:r>
              <a:rPr kumimoji="1" lang="en-US" altLang="zh-CN" sz="2500" b="1" dirty="0">
                <a:solidFill>
                  <a:srgbClr val="073E87"/>
                </a:solidFill>
                <a:latin typeface="Times New Roman" panose="02020603050405020304" pitchFamily="18" charset="0"/>
                <a:ea typeface="楷体_GB2312"/>
                <a:cs typeface="Times New Roman" panose="02020603050405020304" pitchFamily="18" charset="0"/>
              </a:rPr>
              <a:t> </a:t>
            </a:r>
            <a:endParaRPr lang="zh-CN" altLang="en-US" sz="2500" b="1" dirty="0">
              <a:ea typeface="楷体_GB2312"/>
              <a:cs typeface="Times New Roman" panose="02020603050405020304" pitchFamily="18" charset="0"/>
            </a:endParaRPr>
          </a:p>
        </p:txBody>
      </p:sp>
      <p:grpSp>
        <p:nvGrpSpPr>
          <p:cNvPr id="7" name="组合 6">
            <a:extLst>
              <a:ext uri="{FF2B5EF4-FFF2-40B4-BE49-F238E27FC236}">
                <a16:creationId xmlns:a16="http://schemas.microsoft.com/office/drawing/2014/main" id="{8E4AF7BF-54F5-47AB-B8D3-E98AF728975C}"/>
              </a:ext>
            </a:extLst>
          </p:cNvPr>
          <p:cNvGrpSpPr/>
          <p:nvPr/>
        </p:nvGrpSpPr>
        <p:grpSpPr>
          <a:xfrm>
            <a:off x="3566966" y="4376493"/>
            <a:ext cx="2470506" cy="671649"/>
            <a:chOff x="2177967" y="4505324"/>
            <a:chExt cx="2470506" cy="671649"/>
          </a:xfrm>
        </p:grpSpPr>
        <p:sp>
          <p:nvSpPr>
            <p:cNvPr id="2" name="矩形 1">
              <a:extLst>
                <a:ext uri="{FF2B5EF4-FFF2-40B4-BE49-F238E27FC236}">
                  <a16:creationId xmlns:a16="http://schemas.microsoft.com/office/drawing/2014/main" id="{3BB283A3-3583-4B3A-AC5F-E7B35CA69FF1}"/>
                </a:ext>
              </a:extLst>
            </p:cNvPr>
            <p:cNvSpPr/>
            <p:nvPr/>
          </p:nvSpPr>
          <p:spPr>
            <a:xfrm>
              <a:off x="2177967" y="4505324"/>
              <a:ext cx="2470506" cy="62102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由于</a:t>
              </a:r>
              <a:r>
                <a:rPr kumimoji="1" lang="en-US" altLang="zh-CN"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ε </a:t>
              </a:r>
              <a:r>
                <a:rPr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FIRST(</a:t>
              </a:r>
              <a:r>
                <a:rPr lang="en-US" altLang="zh-CN"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即</a:t>
              </a:r>
              <a:r>
                <a:rPr kumimoji="1" lang="en-US" altLang="zh-CN"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ε</a:t>
              </a:r>
              <a:endPar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矩形 4">
              <a:extLst>
                <a:ext uri="{FF2B5EF4-FFF2-40B4-BE49-F238E27FC236}">
                  <a16:creationId xmlns:a16="http://schemas.microsoft.com/office/drawing/2014/main" id="{0D5B2F61-BC42-4DBF-8869-DA84E8CDF585}"/>
                </a:ext>
              </a:extLst>
            </p:cNvPr>
            <p:cNvSpPr/>
            <p:nvPr/>
          </p:nvSpPr>
          <p:spPr>
            <a:xfrm>
              <a:off x="3347284" y="4789314"/>
              <a:ext cx="412292" cy="369332"/>
            </a:xfrm>
            <a:prstGeom prst="rect">
              <a:avLst/>
            </a:prstGeom>
          </p:spPr>
          <p:txBody>
            <a:bodyPr wrap="none">
              <a:spAutoFit/>
            </a:bodyPr>
            <a:lstStyle/>
            <a:p>
              <a:r>
                <a:rPr lang="en-US" altLang="zh-CN" b="1" dirty="0">
                  <a:solidFill>
                    <a:srgbClr val="FF0000"/>
                  </a:solidFill>
                  <a:ea typeface="楷体_GB2312"/>
                  <a:cs typeface="楷体_GB2312"/>
                  <a:sym typeface="Symbol" panose="05050102010706020507" pitchFamily="18" charset="2"/>
                </a:rPr>
                <a:t></a:t>
              </a:r>
              <a:endParaRPr lang="zh-CN" altLang="en-US" dirty="0">
                <a:solidFill>
                  <a:srgbClr val="FF0000"/>
                </a:solidFill>
              </a:endParaRPr>
            </a:p>
          </p:txBody>
        </p:sp>
        <p:sp>
          <p:nvSpPr>
            <p:cNvPr id="6" name="矩形 5">
              <a:extLst>
                <a:ext uri="{FF2B5EF4-FFF2-40B4-BE49-F238E27FC236}">
                  <a16:creationId xmlns:a16="http://schemas.microsoft.com/office/drawing/2014/main" id="{ABA11478-A708-4F6F-A71D-22E8AA465205}"/>
                </a:ext>
              </a:extLst>
            </p:cNvPr>
            <p:cNvSpPr/>
            <p:nvPr/>
          </p:nvSpPr>
          <p:spPr>
            <a:xfrm>
              <a:off x="3371726" y="4715308"/>
              <a:ext cx="316112" cy="461665"/>
            </a:xfrm>
            <a:prstGeom prst="rect">
              <a:avLst/>
            </a:prstGeom>
          </p:spPr>
          <p:txBody>
            <a:bodyPr wrap="none">
              <a:spAutoFit/>
            </a:bodyPr>
            <a:lstStyle/>
            <a:p>
              <a:r>
                <a:rPr lang="en-US" altLang="zh-CN" sz="2400" b="1" baseline="30000" dirty="0">
                  <a:solidFill>
                    <a:srgbClr val="FF0000"/>
                  </a:solidFill>
                  <a:ea typeface="楷体_GB2312"/>
                  <a:cs typeface="楷体_GB2312"/>
                </a:rPr>
                <a:t>*</a:t>
              </a:r>
              <a:endParaRPr lang="zh-CN" altLang="en-US" sz="2400" dirty="0">
                <a:solidFill>
                  <a:srgbClr val="FF0000"/>
                </a:solidFill>
              </a:endParaRPr>
            </a:p>
          </p:txBody>
        </p:sp>
      </p:grpSp>
      <p:sp>
        <p:nvSpPr>
          <p:cNvPr id="8" name="矩形 7">
            <a:extLst>
              <a:ext uri="{FF2B5EF4-FFF2-40B4-BE49-F238E27FC236}">
                <a16:creationId xmlns:a16="http://schemas.microsoft.com/office/drawing/2014/main" id="{A991659A-63DA-4F02-A227-A5E1D61919D9}"/>
              </a:ext>
            </a:extLst>
          </p:cNvPr>
          <p:cNvSpPr/>
          <p:nvPr/>
        </p:nvSpPr>
        <p:spPr>
          <a:xfrm>
            <a:off x="3779912" y="3583912"/>
            <a:ext cx="2993127"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U </a:t>
            </a:r>
            <a:r>
              <a:rPr lang="en-US" altLang="zh-CN" sz="2400" b="1" u="sng" dirty="0">
                <a:latin typeface="Times New Roman" panose="02020603050405020304" pitchFamily="18" charset="0"/>
                <a:cs typeface="Times New Roman" panose="02020603050405020304" pitchFamily="18" charset="0"/>
                <a:sym typeface="Symbol" panose="05050102010706020507" pitchFamily="18" charset="2"/>
              </a:rPr>
              <a:t>( FIRST(</a:t>
            </a:r>
            <a:r>
              <a:rPr lang="en-US" altLang="zh-CN" sz="2400" b="1" i="1" u="sng" dirty="0">
                <a:latin typeface="Times New Roman" panose="02020603050405020304" pitchFamily="18" charset="0"/>
                <a:cs typeface="Times New Roman" panose="02020603050405020304" pitchFamily="18" charset="0"/>
                <a:sym typeface="Symbol" panose="05050102010706020507" pitchFamily="18" charset="2"/>
              </a:rPr>
              <a:t>B</a:t>
            </a:r>
            <a:r>
              <a:rPr lang="en-US" altLang="zh-CN" sz="2400" b="1" u="sng" dirty="0">
                <a:latin typeface="Times New Roman" panose="02020603050405020304" pitchFamily="18" charset="0"/>
                <a:cs typeface="Times New Roman" panose="02020603050405020304" pitchFamily="18" charset="0"/>
                <a:sym typeface="Symbol" panose="05050102010706020507" pitchFamily="18" charset="2"/>
              </a:rPr>
              <a:t>) –{ </a:t>
            </a:r>
            <a:r>
              <a:rPr kumimoji="1" lang="en-US" altLang="zh-CN" sz="2400" b="1" i="1" u="sng" dirty="0">
                <a:solidFill>
                  <a:srgbClr val="FF0000"/>
                </a:solidFill>
                <a:latin typeface="Times New Roman" panose="02020603050405020304" pitchFamily="18" charset="0"/>
                <a:ea typeface="楷体_GB2312"/>
                <a:cs typeface="Times New Roman" panose="02020603050405020304" pitchFamily="18" charset="0"/>
              </a:rPr>
              <a:t>ε </a:t>
            </a:r>
            <a:r>
              <a:rPr lang="en-US" altLang="zh-CN" sz="2400" b="1" u="sng" dirty="0">
                <a:latin typeface="Times New Roman" panose="02020603050405020304" pitchFamily="18" charset="0"/>
                <a:cs typeface="Times New Roman" panose="02020603050405020304" pitchFamily="18" charset="0"/>
                <a:sym typeface="Symbol" panose="05050102010706020507" pitchFamily="18" charset="2"/>
              </a:rPr>
              <a:t>} ) </a:t>
            </a:r>
            <a:endParaRPr lang="zh-CN" altLang="en-US" sz="2400" b="1"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D7F03B63-3CEB-43D0-B923-9C754499ABF2}"/>
              </a:ext>
            </a:extLst>
          </p:cNvPr>
          <p:cNvSpPr/>
          <p:nvPr/>
        </p:nvSpPr>
        <p:spPr>
          <a:xfrm>
            <a:off x="6974017" y="3583912"/>
            <a:ext cx="108555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U </a:t>
            </a:r>
            <a:r>
              <a:rPr lang="en-US" altLang="zh-CN" sz="2400" b="1" u="sng" dirty="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b="1" i="1" u="sng" dirty="0">
                <a:solidFill>
                  <a:srgbClr val="FF0000"/>
                </a:solidFill>
                <a:latin typeface="Times New Roman" panose="02020603050405020304" pitchFamily="18" charset="0"/>
                <a:ea typeface="楷体_GB2312"/>
                <a:cs typeface="Times New Roman" panose="02020603050405020304" pitchFamily="18" charset="0"/>
              </a:rPr>
              <a:t>ε </a:t>
            </a:r>
            <a:r>
              <a:rPr lang="en-US" altLang="zh-CN" sz="2400" b="1" u="sng" dirty="0">
                <a:latin typeface="Times New Roman" panose="02020603050405020304" pitchFamily="18" charset="0"/>
                <a:cs typeface="Times New Roman" panose="02020603050405020304" pitchFamily="18" charset="0"/>
                <a:sym typeface="Symbol" panose="05050102010706020507" pitchFamily="18" charset="2"/>
              </a:rPr>
              <a:t>}</a:t>
            </a:r>
            <a:endParaRPr lang="zh-CN" altLang="en-US" sz="2400" b="1" dirty="0">
              <a:latin typeface="Times New Roman" panose="02020603050405020304" pitchFamily="18" charset="0"/>
              <a:cs typeface="Times New Roman" panose="02020603050405020304" pitchFamily="18" charset="0"/>
            </a:endParaRPr>
          </a:p>
        </p:txBody>
      </p:sp>
      <p:sp>
        <p:nvSpPr>
          <p:cNvPr id="4" name="箭头: 上 3">
            <a:extLst>
              <a:ext uri="{FF2B5EF4-FFF2-40B4-BE49-F238E27FC236}">
                <a16:creationId xmlns:a16="http://schemas.microsoft.com/office/drawing/2014/main" id="{24499649-9C44-4ABF-A988-0961DFF51CFE}"/>
              </a:ext>
            </a:extLst>
          </p:cNvPr>
          <p:cNvSpPr/>
          <p:nvPr/>
        </p:nvSpPr>
        <p:spPr>
          <a:xfrm>
            <a:off x="4572000" y="4045577"/>
            <a:ext cx="432048" cy="254365"/>
          </a:xfrm>
          <a:prstGeom prst="up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a:extLst>
              <a:ext uri="{FF2B5EF4-FFF2-40B4-BE49-F238E27FC236}">
                <a16:creationId xmlns:a16="http://schemas.microsoft.com/office/drawing/2014/main" id="{CF946213-79D2-4353-90CE-459B4E0E0668}"/>
              </a:ext>
            </a:extLst>
          </p:cNvPr>
          <p:cNvGrpSpPr/>
          <p:nvPr/>
        </p:nvGrpSpPr>
        <p:grpSpPr>
          <a:xfrm>
            <a:off x="6147369" y="4378678"/>
            <a:ext cx="2508964" cy="670138"/>
            <a:chOff x="2147500" y="4493311"/>
            <a:chExt cx="2508964" cy="670138"/>
          </a:xfrm>
        </p:grpSpPr>
        <p:sp>
          <p:nvSpPr>
            <p:cNvPr id="30" name="矩形 29">
              <a:extLst>
                <a:ext uri="{FF2B5EF4-FFF2-40B4-BE49-F238E27FC236}">
                  <a16:creationId xmlns:a16="http://schemas.microsoft.com/office/drawing/2014/main" id="{5ED7C8AD-6DBB-47CF-B3B5-BAE194D9D569}"/>
                </a:ext>
              </a:extLst>
            </p:cNvPr>
            <p:cNvSpPr/>
            <p:nvPr/>
          </p:nvSpPr>
          <p:spPr>
            <a:xfrm>
              <a:off x="2147500" y="4493311"/>
              <a:ext cx="2508964" cy="62102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由于</a:t>
              </a:r>
              <a:r>
                <a:rPr kumimoji="1" lang="en-US" altLang="zh-CN"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ε </a:t>
              </a:r>
              <a:r>
                <a:rPr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FIRST(</a:t>
              </a:r>
              <a:r>
                <a:rPr lang="en-US" altLang="zh-CN"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且</a:t>
              </a:r>
              <a:r>
                <a:rPr kumimoji="1" lang="en-US" altLang="zh-CN"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ε </a:t>
              </a:r>
              <a:r>
                <a:rPr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FIRST(</a:t>
              </a:r>
              <a:r>
                <a:rPr lang="en-US" altLang="zh-CN"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B</a:t>
              </a:r>
              <a:r>
                <a:rPr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即</a:t>
              </a:r>
              <a:r>
                <a:rPr kumimoji="1" lang="en-US" altLang="zh-CN"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AB</a:t>
              </a:r>
              <a:r>
                <a:rPr kumimoji="1"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ε</a:t>
              </a:r>
              <a:endPar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1" name="矩形 30">
              <a:extLst>
                <a:ext uri="{FF2B5EF4-FFF2-40B4-BE49-F238E27FC236}">
                  <a16:creationId xmlns:a16="http://schemas.microsoft.com/office/drawing/2014/main" id="{8D802F8D-6664-425F-96B7-382DC0F69649}"/>
                </a:ext>
              </a:extLst>
            </p:cNvPr>
            <p:cNvSpPr/>
            <p:nvPr/>
          </p:nvSpPr>
          <p:spPr>
            <a:xfrm>
              <a:off x="4097163" y="4772949"/>
              <a:ext cx="425248" cy="369332"/>
            </a:xfrm>
            <a:prstGeom prst="rect">
              <a:avLst/>
            </a:prstGeom>
          </p:spPr>
          <p:txBody>
            <a:bodyPr wrap="square">
              <a:spAutoFit/>
            </a:bodyPr>
            <a:lstStyle/>
            <a:p>
              <a:r>
                <a:rPr lang="en-US" altLang="zh-CN" b="1" dirty="0">
                  <a:solidFill>
                    <a:srgbClr val="FF0000"/>
                  </a:solidFill>
                  <a:ea typeface="楷体_GB2312"/>
                  <a:cs typeface="楷体_GB2312"/>
                  <a:sym typeface="Symbol" panose="05050102010706020507" pitchFamily="18" charset="2"/>
                </a:rPr>
                <a:t></a:t>
              </a:r>
              <a:endParaRPr lang="zh-CN" altLang="en-US" dirty="0">
                <a:solidFill>
                  <a:srgbClr val="FF0000"/>
                </a:solidFill>
              </a:endParaRPr>
            </a:p>
          </p:txBody>
        </p:sp>
        <p:sp>
          <p:nvSpPr>
            <p:cNvPr id="32" name="矩形 31">
              <a:extLst>
                <a:ext uri="{FF2B5EF4-FFF2-40B4-BE49-F238E27FC236}">
                  <a16:creationId xmlns:a16="http://schemas.microsoft.com/office/drawing/2014/main" id="{4E5F6FC0-D153-4FBE-802C-BC754909D74F}"/>
                </a:ext>
              </a:extLst>
            </p:cNvPr>
            <p:cNvSpPr/>
            <p:nvPr/>
          </p:nvSpPr>
          <p:spPr>
            <a:xfrm>
              <a:off x="4123243" y="4701784"/>
              <a:ext cx="316112" cy="461665"/>
            </a:xfrm>
            <a:prstGeom prst="rect">
              <a:avLst/>
            </a:prstGeom>
          </p:spPr>
          <p:txBody>
            <a:bodyPr wrap="none">
              <a:spAutoFit/>
            </a:bodyPr>
            <a:lstStyle/>
            <a:p>
              <a:r>
                <a:rPr lang="en-US" altLang="zh-CN" sz="2400" b="1" baseline="30000" dirty="0">
                  <a:solidFill>
                    <a:srgbClr val="FF0000"/>
                  </a:solidFill>
                  <a:ea typeface="楷体_GB2312"/>
                  <a:cs typeface="楷体_GB2312"/>
                </a:rPr>
                <a:t>*</a:t>
              </a:r>
              <a:endParaRPr lang="zh-CN" altLang="en-US" sz="2400" dirty="0">
                <a:solidFill>
                  <a:srgbClr val="FF0000"/>
                </a:solidFill>
              </a:endParaRPr>
            </a:p>
          </p:txBody>
        </p:sp>
      </p:grpSp>
      <p:sp>
        <p:nvSpPr>
          <p:cNvPr id="33" name="箭头: 上 32">
            <a:extLst>
              <a:ext uri="{FF2B5EF4-FFF2-40B4-BE49-F238E27FC236}">
                <a16:creationId xmlns:a16="http://schemas.microsoft.com/office/drawing/2014/main" id="{D977E6EF-0576-4756-82CD-955A7508F2C8}"/>
              </a:ext>
            </a:extLst>
          </p:cNvPr>
          <p:cNvSpPr/>
          <p:nvPr/>
        </p:nvSpPr>
        <p:spPr>
          <a:xfrm>
            <a:off x="7271669" y="4069011"/>
            <a:ext cx="432048" cy="254365"/>
          </a:xfrm>
          <a:prstGeom prst="up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260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xEl>
                                              <p:pRg st="6" end="6"/>
                                            </p:txEl>
                                          </p:spTgt>
                                        </p:tgtEl>
                                        <p:attrNameLst>
                                          <p:attrName>style.visibility</p:attrName>
                                        </p:attrNameLst>
                                      </p:cBhvr>
                                      <p:to>
                                        <p:strVal val="visible"/>
                                      </p:to>
                                    </p:set>
                                    <p:animEffect transition="in" filter="wipe(down)">
                                      <p:cBhvr>
                                        <p:cTn id="7" dur="500"/>
                                        <p:tgtEl>
                                          <p:spTgt spid="10">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xEl>
                                              <p:pRg st="7" end="7"/>
                                            </p:txEl>
                                          </p:spTgt>
                                        </p:tgtEl>
                                        <p:attrNameLst>
                                          <p:attrName>style.visibility</p:attrName>
                                        </p:attrNameLst>
                                      </p:cBhvr>
                                      <p:to>
                                        <p:strVal val="visible"/>
                                      </p:to>
                                    </p:set>
                                    <p:animEffect transition="in" filter="wipe(down)">
                                      <p:cBhvr>
                                        <p:cTn id="12" dur="500"/>
                                        <p:tgtEl>
                                          <p:spTgt spid="10">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down)">
                                      <p:cBhvr>
                                        <p:cTn id="31" dur="500"/>
                                        <p:tgtEl>
                                          <p:spTgt spid="2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wipe(down)">
                                      <p:cBhvr>
                                        <p:cTn id="36" dur="500"/>
                                        <p:tgtEl>
                                          <p:spTgt spid="33"/>
                                        </p:tgtEl>
                                      </p:cBhvr>
                                    </p:animEffect>
                                  </p:childTnLst>
                                </p:cTn>
                              </p:par>
                            </p:childTnLst>
                          </p:cTn>
                        </p:par>
                        <p:par>
                          <p:cTn id="37" fill="hold">
                            <p:stCondLst>
                              <p:cond delay="500"/>
                            </p:stCondLst>
                            <p:childTnLst>
                              <p:par>
                                <p:cTn id="38" presetID="22" presetClass="entr" presetSubtype="4"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down)">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0">
                                            <p:txEl>
                                              <p:pRg st="8" end="8"/>
                                            </p:txEl>
                                          </p:spTgt>
                                        </p:tgtEl>
                                        <p:attrNameLst>
                                          <p:attrName>style.visibility</p:attrName>
                                        </p:attrNameLst>
                                      </p:cBhvr>
                                      <p:to>
                                        <p:strVal val="visible"/>
                                      </p:to>
                                    </p:set>
                                    <p:animEffect transition="in" filter="wipe(down)">
                                      <p:cBhvr>
                                        <p:cTn id="45"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8" grpId="0"/>
      <p:bldP spid="9" grpId="0"/>
      <p:bldP spid="4" grpId="0" animBg="1"/>
      <p:bldP spid="3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内容占位符 2">
            <a:extLst>
              <a:ext uri="{FF2B5EF4-FFF2-40B4-BE49-F238E27FC236}">
                <a16:creationId xmlns:a16="http://schemas.microsoft.com/office/drawing/2014/main" id="{75ACF2D1-931A-4B19-B5FA-206C1472A8B3}"/>
              </a:ext>
            </a:extLst>
          </p:cNvPr>
          <p:cNvSpPr>
            <a:spLocks noGrp="1"/>
          </p:cNvSpPr>
          <p:nvPr>
            <p:ph idx="1"/>
          </p:nvPr>
        </p:nvSpPr>
        <p:spPr>
          <a:xfrm>
            <a:off x="357188" y="857250"/>
            <a:ext cx="8572500" cy="3514700"/>
          </a:xfrm>
        </p:spPr>
        <p:txBody>
          <a:bodyPr/>
          <a:lstStyle/>
          <a:p>
            <a:pPr eaLnBrk="1" hangingPunct="1">
              <a:lnSpc>
                <a:spcPts val="4200"/>
              </a:lnSpc>
              <a:buClrTx/>
              <a:buFont typeface="Wingdings" panose="05000000000000000000" pitchFamily="2" charset="2"/>
              <a:buChar char="Ø"/>
            </a:pPr>
            <a:r>
              <a:rPr lang="zh-CN" altLang="en-US" b="1" dirty="0">
                <a:solidFill>
                  <a:schemeClr val="tx1"/>
                </a:solidFill>
                <a:cs typeface="Times New Roman" panose="02020603050405020304" pitchFamily="18" charset="0"/>
              </a:rPr>
              <a:t>向</a:t>
            </a:r>
            <a:r>
              <a:rPr lang="en-US" altLang="zh-CN" b="1" i="1" dirty="0">
                <a:solidFill>
                  <a:schemeClr val="tx1"/>
                </a:solidFill>
                <a:cs typeface="Times New Roman" panose="02020603050405020304" pitchFamily="18" charset="0"/>
              </a:rPr>
              <a:t>FIRST</a:t>
            </a:r>
            <a:r>
              <a:rPr lang="en-US" altLang="zh-CN" b="1" dirty="0">
                <a:solidFill>
                  <a:schemeClr val="tx1"/>
                </a:solidFill>
                <a:cs typeface="Times New Roman" panose="02020603050405020304" pitchFamily="18" charset="0"/>
              </a:rPr>
              <a:t>(</a:t>
            </a:r>
            <a:r>
              <a:rPr lang="en-US" altLang="zh-CN" b="1" i="1" dirty="0">
                <a:solidFill>
                  <a:schemeClr val="tx1"/>
                </a:solidFill>
                <a:ea typeface="楷体_GB2312"/>
                <a:cs typeface="Times New Roman" panose="02020603050405020304" pitchFamily="18" charset="0"/>
              </a:rPr>
              <a:t>X</a:t>
            </a:r>
            <a:r>
              <a:rPr lang="en-US" altLang="zh-CN" b="1" baseline="-25000" dirty="0">
                <a:solidFill>
                  <a:schemeClr val="tx1"/>
                </a:solidFill>
                <a:ea typeface="楷体_GB2312"/>
                <a:cs typeface="Times New Roman" panose="02020603050405020304" pitchFamily="18" charset="0"/>
              </a:rPr>
              <a:t>1</a:t>
            </a:r>
            <a:r>
              <a:rPr lang="en-US" altLang="zh-CN" b="1" i="1" dirty="0">
                <a:solidFill>
                  <a:schemeClr val="tx1"/>
                </a:solidFill>
                <a:ea typeface="楷体_GB2312"/>
                <a:cs typeface="Times New Roman" panose="02020603050405020304" pitchFamily="18" charset="0"/>
              </a:rPr>
              <a:t>X</a:t>
            </a:r>
            <a:r>
              <a:rPr lang="en-US" altLang="zh-CN" b="1" baseline="-25000" dirty="0">
                <a:solidFill>
                  <a:schemeClr val="tx1"/>
                </a:solidFill>
                <a:ea typeface="楷体_GB2312"/>
                <a:cs typeface="Times New Roman" panose="02020603050405020304" pitchFamily="18" charset="0"/>
              </a:rPr>
              <a:t>2</a:t>
            </a:r>
            <a:r>
              <a:rPr lang="en-US" altLang="zh-CN" b="1" i="1" baseline="-25000" dirty="0">
                <a:solidFill>
                  <a:schemeClr val="tx1"/>
                </a:solidFill>
                <a:ea typeface="楷体_GB2312"/>
                <a:cs typeface="Times New Roman" panose="02020603050405020304" pitchFamily="18" charset="0"/>
              </a:rPr>
              <a:t> </a:t>
            </a:r>
            <a:r>
              <a:rPr lang="en-US" altLang="zh-CN" b="1" dirty="0">
                <a:solidFill>
                  <a:schemeClr val="tx1"/>
                </a:solidFill>
                <a:ea typeface="楷体_GB2312"/>
                <a:cs typeface="Times New Roman" panose="02020603050405020304" pitchFamily="18" charset="0"/>
              </a:rPr>
              <a:t>…</a:t>
            </a:r>
            <a:r>
              <a:rPr lang="en-US" altLang="zh-CN" b="1" i="1" dirty="0" err="1">
                <a:solidFill>
                  <a:schemeClr val="tx1"/>
                </a:solidFill>
                <a:ea typeface="楷体_GB2312"/>
                <a:cs typeface="Times New Roman" panose="02020603050405020304" pitchFamily="18" charset="0"/>
              </a:rPr>
              <a:t>X</a:t>
            </a:r>
            <a:r>
              <a:rPr lang="en-US" altLang="zh-CN" b="1" i="1" baseline="-25000" dirty="0" err="1">
                <a:solidFill>
                  <a:schemeClr val="tx1"/>
                </a:solidFill>
                <a:ea typeface="楷体_GB2312"/>
                <a:cs typeface="Times New Roman" panose="02020603050405020304" pitchFamily="18" charset="0"/>
              </a:rPr>
              <a:t>n</a:t>
            </a:r>
            <a:r>
              <a:rPr lang="en-US" altLang="zh-CN" b="1" dirty="0">
                <a:solidFill>
                  <a:schemeClr val="tx1"/>
                </a:solidFill>
                <a:cs typeface="Times New Roman" panose="02020603050405020304" pitchFamily="18" charset="0"/>
              </a:rPr>
              <a:t>)</a:t>
            </a:r>
            <a:r>
              <a:rPr lang="zh-CN" altLang="en-US" b="1" dirty="0">
                <a:solidFill>
                  <a:schemeClr val="tx1"/>
                </a:solidFill>
                <a:cs typeface="Times New Roman" panose="02020603050405020304" pitchFamily="18" charset="0"/>
              </a:rPr>
              <a:t>加入</a:t>
            </a:r>
            <a:r>
              <a:rPr lang="en-US" altLang="zh-CN" b="1" i="1" dirty="0">
                <a:solidFill>
                  <a:schemeClr val="tx1"/>
                </a:solidFill>
                <a:cs typeface="Times New Roman" panose="02020603050405020304" pitchFamily="18" charset="0"/>
              </a:rPr>
              <a:t>FIRST</a:t>
            </a:r>
            <a:r>
              <a:rPr lang="en-US" altLang="zh-CN" b="1" dirty="0">
                <a:solidFill>
                  <a:schemeClr val="tx1"/>
                </a:solidFill>
                <a:cs typeface="Times New Roman" panose="02020603050405020304" pitchFamily="18" charset="0"/>
              </a:rPr>
              <a:t>(</a:t>
            </a:r>
            <a:r>
              <a:rPr lang="en-US" altLang="zh-CN" b="1" i="1" dirty="0">
                <a:solidFill>
                  <a:schemeClr val="tx1"/>
                </a:solidFill>
                <a:ea typeface="楷体_GB2312"/>
                <a:cs typeface="Times New Roman" panose="02020603050405020304" pitchFamily="18" charset="0"/>
              </a:rPr>
              <a:t>X</a:t>
            </a:r>
            <a:r>
              <a:rPr lang="en-US" altLang="zh-CN" b="1" baseline="-25000" dirty="0">
                <a:solidFill>
                  <a:schemeClr val="tx1"/>
                </a:solidFill>
                <a:ea typeface="楷体_GB2312"/>
                <a:cs typeface="Times New Roman" panose="02020603050405020304" pitchFamily="18" charset="0"/>
              </a:rPr>
              <a:t>1</a:t>
            </a:r>
            <a:r>
              <a:rPr lang="en-US" altLang="zh-CN" b="1" dirty="0">
                <a:solidFill>
                  <a:schemeClr val="tx1"/>
                </a:solidFill>
                <a:cs typeface="Times New Roman" panose="02020603050405020304" pitchFamily="18" charset="0"/>
              </a:rPr>
              <a:t>)</a:t>
            </a:r>
            <a:r>
              <a:rPr lang="zh-CN" altLang="en-US" b="1" dirty="0">
                <a:solidFill>
                  <a:schemeClr val="tx1"/>
                </a:solidFill>
                <a:cs typeface="Times New Roman" panose="02020603050405020304" pitchFamily="18" charset="0"/>
              </a:rPr>
              <a:t>中所有的</a:t>
            </a:r>
            <a:r>
              <a:rPr lang="zh-CN" altLang="en-US" b="1" u="sng" dirty="0">
                <a:solidFill>
                  <a:schemeClr val="tx1"/>
                </a:solidFill>
                <a:cs typeface="Times New Roman" panose="02020603050405020304" pitchFamily="18" charset="0"/>
              </a:rPr>
              <a:t>非</a:t>
            </a:r>
            <a:r>
              <a:rPr lang="en-US" altLang="zh-CN" b="1" i="1" u="sng" dirty="0">
                <a:solidFill>
                  <a:schemeClr val="tx1"/>
                </a:solidFill>
                <a:ea typeface="楷体_GB2312"/>
                <a:cs typeface="楷体_GB2312"/>
              </a:rPr>
              <a:t>ε</a:t>
            </a:r>
            <a:r>
              <a:rPr lang="zh-CN" altLang="en-US" b="1" dirty="0">
                <a:solidFill>
                  <a:schemeClr val="tx1"/>
                </a:solidFill>
              </a:rPr>
              <a:t>符号</a:t>
            </a:r>
            <a:endParaRPr lang="en-US" altLang="zh-CN" b="1" dirty="0">
              <a:solidFill>
                <a:schemeClr val="tx1"/>
              </a:solidFill>
            </a:endParaRPr>
          </a:p>
          <a:p>
            <a:pPr eaLnBrk="1" hangingPunct="1">
              <a:lnSpc>
                <a:spcPts val="4200"/>
              </a:lnSpc>
              <a:buClrTx/>
              <a:buFont typeface="Wingdings" panose="05000000000000000000" pitchFamily="2" charset="2"/>
              <a:buChar char="Ø"/>
            </a:pPr>
            <a:r>
              <a:rPr lang="zh-CN" altLang="en-US" b="1" u="sng" dirty="0">
                <a:solidFill>
                  <a:schemeClr val="tx1"/>
                </a:solidFill>
              </a:rPr>
              <a:t>如果</a:t>
            </a:r>
            <a:r>
              <a:rPr lang="en-US" altLang="zh-CN" b="1" i="1" u="sng" dirty="0">
                <a:solidFill>
                  <a:schemeClr val="tx1"/>
                </a:solidFill>
                <a:ea typeface="楷体_GB2312"/>
                <a:cs typeface="楷体_GB2312"/>
              </a:rPr>
              <a:t>ε</a:t>
            </a:r>
            <a:r>
              <a:rPr lang="zh-CN" altLang="en-US" b="1" u="sng" dirty="0">
                <a:solidFill>
                  <a:schemeClr val="tx1"/>
                </a:solidFill>
              </a:rPr>
              <a:t>在</a:t>
            </a:r>
            <a:r>
              <a:rPr lang="en-US" altLang="zh-CN" b="1" i="1" u="sng" dirty="0">
                <a:solidFill>
                  <a:schemeClr val="tx1"/>
                </a:solidFill>
              </a:rPr>
              <a:t>FIRST</a:t>
            </a:r>
            <a:r>
              <a:rPr lang="en-US" altLang="zh-CN" b="1" u="sng" dirty="0">
                <a:solidFill>
                  <a:schemeClr val="tx1"/>
                </a:solidFill>
              </a:rPr>
              <a:t>(</a:t>
            </a:r>
            <a:r>
              <a:rPr lang="en-US" altLang="zh-CN" b="1" i="1" u="sng" dirty="0">
                <a:solidFill>
                  <a:schemeClr val="tx1"/>
                </a:solidFill>
                <a:ea typeface="楷体_GB2312"/>
                <a:cs typeface="楷体_GB2312"/>
              </a:rPr>
              <a:t>X</a:t>
            </a:r>
            <a:r>
              <a:rPr lang="en-US" altLang="zh-CN" b="1" u="sng" baseline="-25000" dirty="0">
                <a:solidFill>
                  <a:schemeClr val="tx1"/>
                </a:solidFill>
                <a:ea typeface="楷体_GB2312"/>
                <a:cs typeface="楷体_GB2312"/>
              </a:rPr>
              <a:t>1</a:t>
            </a:r>
            <a:r>
              <a:rPr lang="en-US" altLang="zh-CN" b="1" u="sng" dirty="0">
                <a:solidFill>
                  <a:schemeClr val="tx1"/>
                </a:solidFill>
              </a:rPr>
              <a:t>)</a:t>
            </a:r>
            <a:r>
              <a:rPr lang="zh-CN" altLang="en-US" b="1" u="sng" dirty="0">
                <a:solidFill>
                  <a:schemeClr val="tx1"/>
                </a:solidFill>
              </a:rPr>
              <a:t>中</a:t>
            </a:r>
            <a:r>
              <a:rPr lang="zh-CN" altLang="en-US" b="1" dirty="0">
                <a:solidFill>
                  <a:schemeClr val="tx1"/>
                </a:solidFill>
              </a:rPr>
              <a:t>，再加入</a:t>
            </a:r>
            <a:r>
              <a:rPr lang="en-US" altLang="zh-CN" b="1" i="1" dirty="0">
                <a:solidFill>
                  <a:schemeClr val="tx1"/>
                </a:solidFill>
              </a:rPr>
              <a:t>FIRST</a:t>
            </a:r>
            <a:r>
              <a:rPr lang="en-US" altLang="zh-CN" b="1" dirty="0">
                <a:solidFill>
                  <a:schemeClr val="tx1"/>
                </a:solidFill>
              </a:rPr>
              <a:t>(</a:t>
            </a:r>
            <a:r>
              <a:rPr lang="en-US" altLang="zh-CN" b="1" i="1" dirty="0">
                <a:solidFill>
                  <a:schemeClr val="tx1"/>
                </a:solidFill>
                <a:ea typeface="楷体_GB2312"/>
                <a:cs typeface="楷体_GB2312"/>
              </a:rPr>
              <a:t>X</a:t>
            </a:r>
            <a:r>
              <a:rPr lang="en-US" altLang="zh-CN" b="1" baseline="-25000" dirty="0">
                <a:solidFill>
                  <a:schemeClr val="tx1"/>
                </a:solidFill>
                <a:ea typeface="楷体_GB2312"/>
                <a:cs typeface="楷体_GB2312"/>
              </a:rPr>
              <a:t>2</a:t>
            </a:r>
            <a:r>
              <a:rPr lang="en-US" altLang="zh-CN" b="1" dirty="0">
                <a:solidFill>
                  <a:schemeClr val="tx1"/>
                </a:solidFill>
              </a:rPr>
              <a:t>)</a:t>
            </a:r>
            <a:r>
              <a:rPr lang="zh-CN" altLang="en-US" b="1" dirty="0">
                <a:solidFill>
                  <a:schemeClr val="tx1"/>
                </a:solidFill>
              </a:rPr>
              <a:t>中的所有</a:t>
            </a:r>
            <a:r>
              <a:rPr lang="zh-CN" altLang="en-US" b="1" u="sng" dirty="0">
                <a:solidFill>
                  <a:schemeClr val="tx1"/>
                </a:solidFill>
              </a:rPr>
              <a:t>非</a:t>
            </a:r>
            <a:r>
              <a:rPr lang="en-US" altLang="zh-CN" b="1" i="1" u="sng" dirty="0">
                <a:solidFill>
                  <a:schemeClr val="tx1"/>
                </a:solidFill>
                <a:ea typeface="楷体_GB2312"/>
                <a:cs typeface="楷体_GB2312"/>
              </a:rPr>
              <a:t>ε</a:t>
            </a:r>
            <a:r>
              <a:rPr lang="zh-CN" altLang="en-US" b="1" dirty="0">
                <a:solidFill>
                  <a:schemeClr val="tx1"/>
                </a:solidFill>
              </a:rPr>
              <a:t>符号；</a:t>
            </a:r>
            <a:r>
              <a:rPr lang="zh-CN" altLang="en-US" b="1" u="sng" dirty="0">
                <a:solidFill>
                  <a:schemeClr val="tx1"/>
                </a:solidFill>
              </a:rPr>
              <a:t>如果</a:t>
            </a:r>
            <a:r>
              <a:rPr lang="en-US" altLang="zh-CN" b="1" i="1" u="sng" dirty="0">
                <a:solidFill>
                  <a:schemeClr val="tx1"/>
                </a:solidFill>
                <a:ea typeface="楷体_GB2312"/>
                <a:cs typeface="楷体_GB2312"/>
              </a:rPr>
              <a:t>ε</a:t>
            </a:r>
            <a:r>
              <a:rPr lang="zh-CN" altLang="en-US" b="1" u="sng" dirty="0">
                <a:solidFill>
                  <a:schemeClr val="tx1"/>
                </a:solidFill>
              </a:rPr>
              <a:t>在</a:t>
            </a:r>
            <a:r>
              <a:rPr lang="en-US" altLang="zh-CN" b="1" i="1" u="sng" dirty="0">
                <a:solidFill>
                  <a:schemeClr val="tx1"/>
                </a:solidFill>
              </a:rPr>
              <a:t>FIRST</a:t>
            </a:r>
            <a:r>
              <a:rPr lang="en-US" altLang="zh-CN" b="1" u="sng" dirty="0">
                <a:solidFill>
                  <a:schemeClr val="tx1"/>
                </a:solidFill>
              </a:rPr>
              <a:t>(</a:t>
            </a:r>
            <a:r>
              <a:rPr lang="en-US" altLang="zh-CN" b="1" i="1" u="sng" dirty="0">
                <a:solidFill>
                  <a:schemeClr val="tx1"/>
                </a:solidFill>
                <a:ea typeface="楷体_GB2312"/>
                <a:cs typeface="楷体_GB2312"/>
              </a:rPr>
              <a:t>X</a:t>
            </a:r>
            <a:r>
              <a:rPr lang="en-US" altLang="zh-CN" b="1" u="sng" baseline="-25000" dirty="0">
                <a:solidFill>
                  <a:schemeClr val="tx1"/>
                </a:solidFill>
                <a:ea typeface="楷体_GB2312"/>
                <a:cs typeface="楷体_GB2312"/>
              </a:rPr>
              <a:t>1</a:t>
            </a:r>
            <a:r>
              <a:rPr lang="en-US" altLang="zh-CN" b="1" u="sng" dirty="0">
                <a:solidFill>
                  <a:schemeClr val="tx1"/>
                </a:solidFill>
              </a:rPr>
              <a:t>)</a:t>
            </a:r>
            <a:r>
              <a:rPr lang="zh-CN" altLang="en-US" b="1" u="sng" dirty="0">
                <a:solidFill>
                  <a:schemeClr val="tx1"/>
                </a:solidFill>
              </a:rPr>
              <a:t>和</a:t>
            </a:r>
            <a:r>
              <a:rPr lang="en-US" altLang="zh-CN" b="1" i="1" u="sng" dirty="0">
                <a:solidFill>
                  <a:schemeClr val="tx1"/>
                </a:solidFill>
              </a:rPr>
              <a:t>FIRST</a:t>
            </a:r>
            <a:r>
              <a:rPr lang="en-US" altLang="zh-CN" b="1" u="sng" dirty="0">
                <a:solidFill>
                  <a:schemeClr val="tx1"/>
                </a:solidFill>
              </a:rPr>
              <a:t>(</a:t>
            </a:r>
            <a:r>
              <a:rPr lang="en-US" altLang="zh-CN" b="1" i="1" u="sng" dirty="0">
                <a:solidFill>
                  <a:schemeClr val="tx1"/>
                </a:solidFill>
                <a:ea typeface="楷体_GB2312"/>
                <a:cs typeface="楷体_GB2312"/>
              </a:rPr>
              <a:t>X</a:t>
            </a:r>
            <a:r>
              <a:rPr lang="en-US" altLang="zh-CN" b="1" u="sng" baseline="-25000" dirty="0">
                <a:solidFill>
                  <a:schemeClr val="tx1"/>
                </a:solidFill>
                <a:ea typeface="楷体_GB2312"/>
                <a:cs typeface="楷体_GB2312"/>
              </a:rPr>
              <a:t>2</a:t>
            </a:r>
            <a:r>
              <a:rPr lang="en-US" altLang="zh-CN" b="1" u="sng" dirty="0">
                <a:solidFill>
                  <a:schemeClr val="tx1"/>
                </a:solidFill>
              </a:rPr>
              <a:t>)</a:t>
            </a:r>
            <a:r>
              <a:rPr lang="zh-CN" altLang="en-US" b="1" dirty="0">
                <a:solidFill>
                  <a:schemeClr val="tx1"/>
                </a:solidFill>
              </a:rPr>
              <a:t>中，再加入</a:t>
            </a:r>
            <a:r>
              <a:rPr lang="en-US" altLang="zh-CN" b="1" i="1" dirty="0">
                <a:solidFill>
                  <a:schemeClr val="tx1"/>
                </a:solidFill>
              </a:rPr>
              <a:t>FIRST</a:t>
            </a:r>
            <a:r>
              <a:rPr lang="en-US" altLang="zh-CN" b="1" dirty="0">
                <a:solidFill>
                  <a:schemeClr val="tx1"/>
                </a:solidFill>
              </a:rPr>
              <a:t>(</a:t>
            </a:r>
            <a:r>
              <a:rPr lang="en-US" altLang="zh-CN" b="1" i="1" dirty="0">
                <a:solidFill>
                  <a:schemeClr val="tx1"/>
                </a:solidFill>
                <a:ea typeface="楷体_GB2312"/>
                <a:cs typeface="楷体_GB2312"/>
              </a:rPr>
              <a:t>X</a:t>
            </a:r>
            <a:r>
              <a:rPr lang="en-US" altLang="zh-CN" b="1" baseline="-25000" dirty="0">
                <a:solidFill>
                  <a:schemeClr val="tx1"/>
                </a:solidFill>
                <a:ea typeface="楷体_GB2312"/>
                <a:cs typeface="楷体_GB2312"/>
              </a:rPr>
              <a:t>3</a:t>
            </a:r>
            <a:r>
              <a:rPr lang="en-US" altLang="zh-CN" b="1" dirty="0">
                <a:solidFill>
                  <a:schemeClr val="tx1"/>
                </a:solidFill>
              </a:rPr>
              <a:t>)</a:t>
            </a:r>
            <a:r>
              <a:rPr lang="zh-CN" altLang="en-US" b="1" dirty="0">
                <a:solidFill>
                  <a:schemeClr val="tx1"/>
                </a:solidFill>
              </a:rPr>
              <a:t>中的所有</a:t>
            </a:r>
            <a:r>
              <a:rPr lang="zh-CN" altLang="en-US" b="1" u="sng" dirty="0">
                <a:solidFill>
                  <a:schemeClr val="tx1"/>
                </a:solidFill>
              </a:rPr>
              <a:t>非</a:t>
            </a:r>
            <a:r>
              <a:rPr lang="en-US" altLang="zh-CN" b="1" i="1" u="sng" dirty="0">
                <a:solidFill>
                  <a:schemeClr val="tx1"/>
                </a:solidFill>
                <a:ea typeface="楷体_GB2312"/>
                <a:cs typeface="楷体_GB2312"/>
              </a:rPr>
              <a:t>ε</a:t>
            </a:r>
            <a:r>
              <a:rPr lang="zh-CN" altLang="en-US" b="1" dirty="0">
                <a:solidFill>
                  <a:schemeClr val="tx1"/>
                </a:solidFill>
              </a:rPr>
              <a:t>符号，以此类推</a:t>
            </a:r>
            <a:endParaRPr lang="en-US" altLang="zh-CN" b="1" dirty="0">
              <a:solidFill>
                <a:schemeClr val="tx1"/>
              </a:solidFill>
            </a:endParaRPr>
          </a:p>
          <a:p>
            <a:pPr eaLnBrk="1" hangingPunct="1">
              <a:lnSpc>
                <a:spcPts val="4200"/>
              </a:lnSpc>
              <a:buClrTx/>
              <a:buFont typeface="Wingdings" panose="05000000000000000000" pitchFamily="2" charset="2"/>
              <a:buChar char="Ø"/>
            </a:pPr>
            <a:r>
              <a:rPr lang="zh-CN" altLang="en-US" b="1" dirty="0">
                <a:solidFill>
                  <a:schemeClr val="tx1"/>
                </a:solidFill>
              </a:rPr>
              <a:t>最后，</a:t>
            </a:r>
            <a:r>
              <a:rPr lang="zh-CN" altLang="en-US" b="1" u="sng" dirty="0">
                <a:solidFill>
                  <a:schemeClr val="tx1"/>
                </a:solidFill>
              </a:rPr>
              <a:t>如果对所有的</a:t>
            </a:r>
            <a:r>
              <a:rPr lang="en-US" altLang="zh-CN" b="1" i="1" u="sng" dirty="0" err="1">
                <a:solidFill>
                  <a:schemeClr val="tx1"/>
                </a:solidFill>
              </a:rPr>
              <a:t>i</a:t>
            </a:r>
            <a:r>
              <a:rPr lang="zh-CN" altLang="en-US" b="1" u="sng" dirty="0">
                <a:solidFill>
                  <a:schemeClr val="tx1"/>
                </a:solidFill>
              </a:rPr>
              <a:t>，</a:t>
            </a:r>
            <a:r>
              <a:rPr lang="en-US" altLang="zh-CN" b="1" i="1" u="sng" dirty="0">
                <a:solidFill>
                  <a:schemeClr val="tx1"/>
                </a:solidFill>
                <a:ea typeface="楷体_GB2312"/>
                <a:cs typeface="楷体_GB2312"/>
              </a:rPr>
              <a:t>ε</a:t>
            </a:r>
            <a:r>
              <a:rPr lang="zh-CN" altLang="en-US" b="1" u="sng" dirty="0">
                <a:solidFill>
                  <a:schemeClr val="tx1"/>
                </a:solidFill>
                <a:latin typeface="楷体" panose="02010609060101010101" pitchFamily="49" charset="-122"/>
              </a:rPr>
              <a:t>都</a:t>
            </a:r>
            <a:r>
              <a:rPr lang="zh-CN" altLang="en-US" b="1" u="sng" dirty="0">
                <a:solidFill>
                  <a:schemeClr val="tx1"/>
                </a:solidFill>
              </a:rPr>
              <a:t>在</a:t>
            </a:r>
            <a:r>
              <a:rPr lang="en-US" altLang="zh-CN" b="1" i="1" u="sng" dirty="0">
                <a:solidFill>
                  <a:schemeClr val="tx1"/>
                </a:solidFill>
              </a:rPr>
              <a:t>FIRST</a:t>
            </a:r>
            <a:r>
              <a:rPr lang="en-US" altLang="zh-CN" b="1" u="sng" dirty="0">
                <a:solidFill>
                  <a:schemeClr val="tx1"/>
                </a:solidFill>
              </a:rPr>
              <a:t>(</a:t>
            </a:r>
            <a:r>
              <a:rPr lang="en-US" altLang="zh-CN" b="1" i="1" u="sng" dirty="0">
                <a:solidFill>
                  <a:schemeClr val="tx1"/>
                </a:solidFill>
                <a:ea typeface="楷体_GB2312"/>
                <a:cs typeface="楷体_GB2312"/>
              </a:rPr>
              <a:t>X</a:t>
            </a:r>
            <a:r>
              <a:rPr lang="en-US" altLang="zh-CN" b="1" i="1" u="sng" baseline="-25000" dirty="0">
                <a:solidFill>
                  <a:schemeClr val="tx1"/>
                </a:solidFill>
                <a:ea typeface="楷体_GB2312"/>
                <a:cs typeface="楷体_GB2312"/>
              </a:rPr>
              <a:t>i</a:t>
            </a:r>
            <a:r>
              <a:rPr lang="en-US" altLang="zh-CN" b="1" u="sng" dirty="0">
                <a:solidFill>
                  <a:schemeClr val="tx1"/>
                </a:solidFill>
              </a:rPr>
              <a:t>)</a:t>
            </a:r>
            <a:r>
              <a:rPr lang="zh-CN" altLang="en-US" b="1" u="sng" dirty="0">
                <a:solidFill>
                  <a:schemeClr val="tx1"/>
                </a:solidFill>
              </a:rPr>
              <a:t>中，那么将</a:t>
            </a:r>
            <a:r>
              <a:rPr lang="en-US" altLang="zh-CN" b="1" i="1" u="sng" dirty="0">
                <a:solidFill>
                  <a:schemeClr val="tx1"/>
                </a:solidFill>
                <a:ea typeface="楷体_GB2312"/>
                <a:cs typeface="楷体_GB2312"/>
              </a:rPr>
              <a:t>ε</a:t>
            </a:r>
            <a:r>
              <a:rPr lang="zh-CN" altLang="en-US" b="1" u="sng" dirty="0">
                <a:solidFill>
                  <a:schemeClr val="tx1"/>
                </a:solidFill>
              </a:rPr>
              <a:t>加入到</a:t>
            </a:r>
            <a:r>
              <a:rPr lang="en-US" altLang="zh-CN" b="1" i="1" u="sng" dirty="0">
                <a:solidFill>
                  <a:schemeClr val="tx1"/>
                </a:solidFill>
              </a:rPr>
              <a:t>FIRST</a:t>
            </a:r>
            <a:r>
              <a:rPr lang="en-US" altLang="zh-CN" b="1" u="sng" dirty="0">
                <a:solidFill>
                  <a:schemeClr val="tx1"/>
                </a:solidFill>
              </a:rPr>
              <a:t>(</a:t>
            </a:r>
            <a:r>
              <a:rPr lang="en-US" altLang="zh-CN" b="1" i="1" u="sng" dirty="0">
                <a:solidFill>
                  <a:schemeClr val="tx1"/>
                </a:solidFill>
                <a:ea typeface="楷体_GB2312"/>
                <a:cs typeface="楷体_GB2312"/>
              </a:rPr>
              <a:t>X</a:t>
            </a:r>
            <a:r>
              <a:rPr lang="en-US" altLang="zh-CN" b="1" u="sng" baseline="-25000" dirty="0">
                <a:solidFill>
                  <a:schemeClr val="tx1"/>
                </a:solidFill>
                <a:ea typeface="楷体_GB2312"/>
                <a:cs typeface="楷体_GB2312"/>
              </a:rPr>
              <a:t>1</a:t>
            </a:r>
            <a:r>
              <a:rPr lang="en-US" altLang="zh-CN" b="1" i="1" u="sng" dirty="0">
                <a:solidFill>
                  <a:schemeClr val="tx1"/>
                </a:solidFill>
                <a:ea typeface="楷体_GB2312"/>
                <a:cs typeface="楷体_GB2312"/>
              </a:rPr>
              <a:t>X</a:t>
            </a:r>
            <a:r>
              <a:rPr lang="en-US" altLang="zh-CN" b="1" u="sng" baseline="-25000" dirty="0">
                <a:solidFill>
                  <a:schemeClr val="tx1"/>
                </a:solidFill>
                <a:ea typeface="楷体_GB2312"/>
                <a:cs typeface="楷体_GB2312"/>
              </a:rPr>
              <a:t>2</a:t>
            </a:r>
            <a:r>
              <a:rPr lang="en-US" altLang="zh-CN" b="1" i="1" u="sng" baseline="-25000" dirty="0">
                <a:solidFill>
                  <a:schemeClr val="tx1"/>
                </a:solidFill>
                <a:ea typeface="楷体_GB2312"/>
                <a:cs typeface="楷体_GB2312"/>
              </a:rPr>
              <a:t> </a:t>
            </a:r>
            <a:r>
              <a:rPr lang="en-US" altLang="zh-CN" b="1" u="sng" dirty="0">
                <a:solidFill>
                  <a:schemeClr val="tx1"/>
                </a:solidFill>
                <a:ea typeface="楷体_GB2312"/>
                <a:cs typeface="楷体_GB2312"/>
              </a:rPr>
              <a:t>…</a:t>
            </a:r>
            <a:r>
              <a:rPr lang="en-US" altLang="zh-CN" b="1" i="1" u="sng" dirty="0" err="1">
                <a:solidFill>
                  <a:schemeClr val="tx1"/>
                </a:solidFill>
                <a:ea typeface="楷体_GB2312"/>
                <a:cs typeface="楷体_GB2312"/>
              </a:rPr>
              <a:t>X</a:t>
            </a:r>
            <a:r>
              <a:rPr lang="en-US" altLang="zh-CN" b="1" i="1" u="sng" baseline="-25000" dirty="0" err="1">
                <a:solidFill>
                  <a:schemeClr val="tx1"/>
                </a:solidFill>
                <a:ea typeface="楷体_GB2312"/>
                <a:cs typeface="楷体_GB2312"/>
              </a:rPr>
              <a:t>n</a:t>
            </a:r>
            <a:r>
              <a:rPr lang="en-US" altLang="zh-CN" b="1" u="sng" dirty="0">
                <a:solidFill>
                  <a:schemeClr val="tx1"/>
                </a:solidFill>
              </a:rPr>
              <a:t>) </a:t>
            </a:r>
            <a:r>
              <a:rPr lang="zh-CN" altLang="en-US" b="1" dirty="0">
                <a:solidFill>
                  <a:schemeClr val="tx1"/>
                </a:solidFill>
              </a:rPr>
              <a:t>中</a:t>
            </a:r>
          </a:p>
        </p:txBody>
      </p:sp>
      <p:sp>
        <p:nvSpPr>
          <p:cNvPr id="48131" name="标题 1">
            <a:extLst>
              <a:ext uri="{FF2B5EF4-FFF2-40B4-BE49-F238E27FC236}">
                <a16:creationId xmlns:a16="http://schemas.microsoft.com/office/drawing/2014/main" id="{A16CE50B-CB15-460C-916B-E12FC7F81DB8}"/>
              </a:ext>
            </a:extLst>
          </p:cNvPr>
          <p:cNvSpPr>
            <a:spLocks noGrp="1"/>
          </p:cNvSpPr>
          <p:nvPr>
            <p:ph type="title"/>
          </p:nvPr>
        </p:nvSpPr>
        <p:spPr>
          <a:xfrm>
            <a:off x="755650" y="268288"/>
            <a:ext cx="7931150" cy="358775"/>
          </a:xfrm>
        </p:spPr>
        <p:txBody>
          <a:bodyPr/>
          <a:lstStyle/>
          <a:p>
            <a:pPr eaLnBrk="1" hangingPunct="1">
              <a:defRPr/>
            </a:pPr>
            <a:r>
              <a:rPr lang="zh-CN" altLang="en-US" sz="3000" spc="300" dirty="0">
                <a:solidFill>
                  <a:schemeClr val="tx1"/>
                </a:solidFill>
                <a:latin typeface="微软雅黑" pitchFamily="34" charset="-122"/>
                <a:ea typeface="微软雅黑" pitchFamily="34" charset="-122"/>
                <a:cs typeface="Times New Roman" pitchFamily="18" charset="0"/>
              </a:rPr>
              <a:t>计算串</a:t>
            </a:r>
            <a:r>
              <a:rPr lang="en-US" altLang="zh-CN" sz="3000" i="1" spc="300" dirty="0">
                <a:solidFill>
                  <a:schemeClr val="tx1"/>
                </a:solidFill>
                <a:ea typeface="微软雅黑" pitchFamily="34" charset="-122"/>
                <a:cs typeface="Times New Roman" pitchFamily="18" charset="0"/>
              </a:rPr>
              <a:t>X</a:t>
            </a:r>
            <a:r>
              <a:rPr lang="en-US" altLang="zh-CN" sz="3000" spc="300" baseline="-25000" dirty="0">
                <a:solidFill>
                  <a:schemeClr val="tx1"/>
                </a:solidFill>
                <a:ea typeface="微软雅黑" pitchFamily="34" charset="-122"/>
                <a:cs typeface="Times New Roman" pitchFamily="18" charset="0"/>
              </a:rPr>
              <a:t>1</a:t>
            </a:r>
            <a:r>
              <a:rPr lang="en-US" altLang="zh-CN" sz="3000" i="1" spc="300" dirty="0">
                <a:solidFill>
                  <a:schemeClr val="tx1"/>
                </a:solidFill>
                <a:ea typeface="微软雅黑" pitchFamily="34" charset="-122"/>
                <a:cs typeface="Times New Roman" pitchFamily="18" charset="0"/>
              </a:rPr>
              <a:t>X</a:t>
            </a:r>
            <a:r>
              <a:rPr lang="en-US" altLang="zh-CN" sz="3000" spc="300" baseline="-25000" dirty="0">
                <a:solidFill>
                  <a:schemeClr val="tx1"/>
                </a:solidFill>
                <a:ea typeface="微软雅黑" pitchFamily="34" charset="-122"/>
                <a:cs typeface="Times New Roman" pitchFamily="18" charset="0"/>
              </a:rPr>
              <a:t>2</a:t>
            </a:r>
            <a:r>
              <a:rPr lang="en-US" altLang="zh-CN" sz="3000" i="1" spc="300" baseline="-25000" dirty="0">
                <a:solidFill>
                  <a:schemeClr val="tx1"/>
                </a:solidFill>
                <a:ea typeface="微软雅黑" pitchFamily="34" charset="-122"/>
                <a:cs typeface="Times New Roman" pitchFamily="18" charset="0"/>
              </a:rPr>
              <a:t> </a:t>
            </a:r>
            <a:r>
              <a:rPr lang="en-US" altLang="zh-CN" sz="3000" spc="300" dirty="0">
                <a:solidFill>
                  <a:schemeClr val="tx1"/>
                </a:solidFill>
                <a:ea typeface="微软雅黑" pitchFamily="34" charset="-122"/>
                <a:cs typeface="Times New Roman" pitchFamily="18" charset="0"/>
              </a:rPr>
              <a:t>…</a:t>
            </a:r>
            <a:r>
              <a:rPr lang="en-US" altLang="zh-CN" sz="3000" i="1" spc="300" dirty="0" err="1">
                <a:solidFill>
                  <a:schemeClr val="tx1"/>
                </a:solidFill>
                <a:ea typeface="微软雅黑" pitchFamily="34" charset="-122"/>
                <a:cs typeface="Times New Roman" pitchFamily="18" charset="0"/>
              </a:rPr>
              <a:t>X</a:t>
            </a:r>
            <a:r>
              <a:rPr lang="en-US" altLang="zh-CN" sz="3000" i="1" spc="300" baseline="-25000" dirty="0" err="1">
                <a:solidFill>
                  <a:schemeClr val="tx1"/>
                </a:solidFill>
                <a:ea typeface="微软雅黑" pitchFamily="34" charset="-122"/>
                <a:cs typeface="Times New Roman" pitchFamily="18" charset="0"/>
              </a:rPr>
              <a:t>n</a:t>
            </a:r>
            <a:r>
              <a:rPr lang="zh-CN" altLang="en-US" sz="3000" spc="300" dirty="0">
                <a:solidFill>
                  <a:schemeClr val="tx1"/>
                </a:solidFill>
                <a:latin typeface="微软雅黑" pitchFamily="34" charset="-122"/>
                <a:ea typeface="微软雅黑" pitchFamily="34" charset="-122"/>
                <a:cs typeface="Times New Roman" pitchFamily="18" charset="0"/>
              </a:rPr>
              <a:t>的</a:t>
            </a:r>
            <a:r>
              <a:rPr lang="en-US" altLang="zh-CN" sz="3000" i="1" dirty="0">
                <a:solidFill>
                  <a:schemeClr val="tx1"/>
                </a:solidFill>
                <a:ea typeface="微软雅黑" pitchFamily="34" charset="-122"/>
                <a:cs typeface="Times New Roman" pitchFamily="18" charset="0"/>
              </a:rPr>
              <a:t>FIRST </a:t>
            </a:r>
            <a:r>
              <a:rPr lang="zh-CN" altLang="en-US" sz="3000" spc="300" dirty="0">
                <a:solidFill>
                  <a:schemeClr val="tx1"/>
                </a:solidFill>
                <a:latin typeface="微软雅黑" pitchFamily="34" charset="-122"/>
                <a:ea typeface="微软雅黑" pitchFamily="34" charset="-122"/>
                <a:cs typeface="Times New Roman" pitchFamily="18" charset="0"/>
              </a:rPr>
              <a:t>集合</a:t>
            </a:r>
            <a:endParaRPr lang="zh-CN" altLang="en-US" sz="3000" i="1" spc="300" dirty="0">
              <a:solidFill>
                <a:schemeClr val="tx1"/>
              </a:solidFill>
              <a:latin typeface="微软雅黑" pitchFamily="34" charset="-122"/>
              <a:ea typeface="微软雅黑" pitchFamily="34" charset="-122"/>
              <a:cs typeface="Times New Roman" pitchFamily="18" charset="0"/>
            </a:endParaRPr>
          </a:p>
        </p:txBody>
      </p:sp>
      <p:sp>
        <p:nvSpPr>
          <p:cNvPr id="3" name="灯片编号占位符 2">
            <a:extLst>
              <a:ext uri="{FF2B5EF4-FFF2-40B4-BE49-F238E27FC236}">
                <a16:creationId xmlns:a16="http://schemas.microsoft.com/office/drawing/2014/main" id="{3167C91E-2249-498E-A576-7AF70F160C83}"/>
              </a:ext>
            </a:extLst>
          </p:cNvPr>
          <p:cNvSpPr>
            <a:spLocks noGrp="1"/>
          </p:cNvSpPr>
          <p:nvPr>
            <p:ph type="sldNum" sz="quarter" idx="12"/>
          </p:nvPr>
        </p:nvSpPr>
        <p:spPr/>
        <p:txBody>
          <a:bodyPr/>
          <a:lstStyle/>
          <a:p>
            <a:pPr>
              <a:defRPr/>
            </a:pPr>
            <a:fld id="{EA567855-7F13-4FC5-AD61-2B82F6443E16}" type="slidenum">
              <a:rPr lang="zh-CN" altLang="en-US" smtClean="0"/>
              <a:pPr>
                <a:defRPr/>
              </a:pPr>
              <a:t>43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 calcmode="lin" valueType="num">
                                      <p:cBhvr>
                                        <p:cTn id="7" dur="500" fill="hold"/>
                                        <p:tgtEl>
                                          <p:spTgt spid="4301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3011">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3011">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43011">
                                            <p:txEl>
                                              <p:pRg st="1" end="1"/>
                                            </p:txEl>
                                          </p:spTgt>
                                        </p:tgtEl>
                                        <p:attrNameLst>
                                          <p:attrName>style.visibility</p:attrName>
                                        </p:attrNameLst>
                                      </p:cBhvr>
                                      <p:to>
                                        <p:strVal val="visible"/>
                                      </p:to>
                                    </p:set>
                                    <p:anim calcmode="lin" valueType="num">
                                      <p:cBhvr>
                                        <p:cTn id="14" dur="500" fill="hold"/>
                                        <p:tgtEl>
                                          <p:spTgt spid="43011">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43011">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43011">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43011">
                                            <p:txEl>
                                              <p:pRg st="2" end="2"/>
                                            </p:txEl>
                                          </p:spTgt>
                                        </p:tgtEl>
                                        <p:attrNameLst>
                                          <p:attrName>style.visibility</p:attrName>
                                        </p:attrNameLst>
                                      </p:cBhvr>
                                      <p:to>
                                        <p:strVal val="visible"/>
                                      </p:to>
                                    </p:set>
                                    <p:anim calcmode="lin" valueType="num">
                                      <p:cBhvr>
                                        <p:cTn id="21" dur="500" fill="hold"/>
                                        <p:tgtEl>
                                          <p:spTgt spid="43011">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43011">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430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a:extLst>
              <a:ext uri="{FF2B5EF4-FFF2-40B4-BE49-F238E27FC236}">
                <a16:creationId xmlns:a16="http://schemas.microsoft.com/office/drawing/2014/main" id="{9DDDCB55-C219-42B2-B4C6-BDCCBC5EA7F4}"/>
              </a:ext>
            </a:extLst>
          </p:cNvPr>
          <p:cNvSpPr>
            <a:spLocks noGrp="1" noChangeArrowheads="1"/>
          </p:cNvSpPr>
          <p:nvPr>
            <p:ph idx="1"/>
          </p:nvPr>
        </p:nvSpPr>
        <p:spPr>
          <a:xfrm>
            <a:off x="428625" y="917574"/>
            <a:ext cx="8319839" cy="3742407"/>
          </a:xfrm>
        </p:spPr>
        <p:txBody>
          <a:bodyPr/>
          <a:lstStyle/>
          <a:p>
            <a:pPr eaLnBrk="1" hangingPunct="1">
              <a:buClrTx/>
              <a:buFont typeface="Wingdings" panose="05000000000000000000" pitchFamily="2" charset="2"/>
              <a:buChar char="Ø"/>
              <a:defRPr/>
            </a:pPr>
            <a:r>
              <a:rPr lang="zh-CN" altLang="en-US" sz="2800" b="1" dirty="0">
                <a:solidFill>
                  <a:schemeClr val="tx1"/>
                </a:solidFill>
                <a:cs typeface="Times New Roman" panose="02020603050405020304" pitchFamily="18" charset="0"/>
              </a:rPr>
              <a:t>产生式</a:t>
            </a:r>
            <a:r>
              <a:rPr lang="en-US" altLang="zh-CN" sz="2800" b="1" i="1" dirty="0">
                <a:solidFill>
                  <a:schemeClr val="tx1"/>
                </a:solidFill>
                <a:cs typeface="Times New Roman" panose="02020603050405020304" pitchFamily="18" charset="0"/>
              </a:rPr>
              <a:t>A</a:t>
            </a:r>
            <a:r>
              <a:rPr lang="en-US" altLang="zh-CN" sz="2800" b="1" dirty="0">
                <a:solidFill>
                  <a:schemeClr val="tx1"/>
                </a:solidFill>
                <a:cs typeface="Times New Roman" panose="02020603050405020304" pitchFamily="18" charset="0"/>
              </a:rPr>
              <a:t>→</a:t>
            </a:r>
            <a:r>
              <a:rPr lang="en-US" altLang="zh-CN" sz="2800" b="1" i="1" dirty="0">
                <a:solidFill>
                  <a:schemeClr val="tx1"/>
                </a:solidFill>
                <a:cs typeface="Times New Roman" panose="02020603050405020304" pitchFamily="18" charset="0"/>
              </a:rPr>
              <a:t> α</a:t>
            </a:r>
            <a:r>
              <a:rPr lang="zh-CN" altLang="en-US" sz="2800" b="1" dirty="0">
                <a:solidFill>
                  <a:schemeClr val="tx1"/>
                </a:solidFill>
                <a:cs typeface="Times New Roman" panose="02020603050405020304" pitchFamily="18" charset="0"/>
              </a:rPr>
              <a:t>的</a:t>
            </a:r>
            <a:r>
              <a:rPr lang="zh-CN" altLang="en-US" sz="2800" b="1" dirty="0">
                <a:solidFill>
                  <a:srgbClr val="FF0000"/>
                </a:solidFill>
                <a:cs typeface="Times New Roman" panose="02020603050405020304" pitchFamily="18" charset="0"/>
              </a:rPr>
              <a:t>可选集</a:t>
            </a:r>
            <a:r>
              <a:rPr lang="zh-CN" altLang="en-US" sz="2800" b="1" dirty="0">
                <a:solidFill>
                  <a:schemeClr val="tx1"/>
                </a:solidFill>
                <a:cs typeface="Times New Roman" panose="02020603050405020304" pitchFamily="18" charset="0"/>
              </a:rPr>
              <a:t>是指可以选用该产生式进行推导时，对应的当前输入符号</a:t>
            </a:r>
            <a:r>
              <a:rPr lang="zh-CN" altLang="en-US" sz="2800" b="1" dirty="0">
                <a:solidFill>
                  <a:schemeClr val="tx1"/>
                </a:solidFill>
                <a:latin typeface="华文楷体" panose="02010600040101010101" pitchFamily="2" charset="-122"/>
                <a:cs typeface="楷体_GB2312"/>
              </a:rPr>
              <a:t>（向前看符号）</a:t>
            </a:r>
            <a:r>
              <a:rPr lang="zh-CN" altLang="en-US" sz="2800" b="1" dirty="0">
                <a:solidFill>
                  <a:schemeClr val="tx1"/>
                </a:solidFill>
                <a:cs typeface="Times New Roman" panose="02020603050405020304" pitchFamily="18" charset="0"/>
              </a:rPr>
              <a:t>的集合，记为</a:t>
            </a:r>
            <a:r>
              <a:rPr lang="en-US" altLang="zh-CN" sz="2800" b="1" i="1" dirty="0">
                <a:solidFill>
                  <a:srgbClr val="FF0000"/>
                </a:solidFill>
                <a:cs typeface="Times New Roman" panose="02020603050405020304" pitchFamily="18" charset="0"/>
              </a:rPr>
              <a:t>SELECT </a:t>
            </a:r>
            <a:r>
              <a:rPr lang="en-US" altLang="zh-CN" sz="2800" b="1" dirty="0">
                <a:solidFill>
                  <a:srgbClr val="FF0000"/>
                </a:solidFill>
                <a:cs typeface="Times New Roman" panose="02020603050405020304" pitchFamily="18" charset="0"/>
              </a:rPr>
              <a:t>( </a:t>
            </a:r>
            <a:r>
              <a:rPr lang="en-US" altLang="zh-CN" sz="2800" b="1" i="1" dirty="0">
                <a:solidFill>
                  <a:srgbClr val="FF0000"/>
                </a:solidFill>
                <a:cs typeface="Times New Roman" panose="02020603050405020304" pitchFamily="18" charset="0"/>
              </a:rPr>
              <a:t>A</a:t>
            </a:r>
            <a:r>
              <a:rPr lang="en-US" altLang="zh-CN" sz="2800" b="1" dirty="0">
                <a:solidFill>
                  <a:srgbClr val="FF0000"/>
                </a:solidFill>
                <a:cs typeface="Times New Roman" panose="02020603050405020304" pitchFamily="18" charset="0"/>
              </a:rPr>
              <a:t>→</a:t>
            </a:r>
            <a:r>
              <a:rPr lang="en-US" altLang="zh-CN" sz="2800" b="1" i="1" dirty="0">
                <a:solidFill>
                  <a:srgbClr val="FF0000"/>
                </a:solidFill>
                <a:cs typeface="Times New Roman" panose="02020603050405020304" pitchFamily="18" charset="0"/>
              </a:rPr>
              <a:t> α </a:t>
            </a:r>
            <a:r>
              <a:rPr lang="en-US" altLang="zh-CN" sz="2800" b="1" dirty="0">
                <a:solidFill>
                  <a:srgbClr val="FF0000"/>
                </a:solidFill>
                <a:cs typeface="Times New Roman" panose="02020603050405020304" pitchFamily="18" charset="0"/>
              </a:rPr>
              <a:t>)</a:t>
            </a:r>
            <a:r>
              <a:rPr lang="zh-CN" altLang="en-US" sz="2800" b="1" dirty="0">
                <a:solidFill>
                  <a:srgbClr val="FF0000"/>
                </a:solidFill>
                <a:cs typeface="Times New Roman" panose="02020603050405020304" pitchFamily="18" charset="0"/>
              </a:rPr>
              <a:t>。</a:t>
            </a:r>
            <a:endParaRPr lang="en-US" altLang="zh-CN" sz="2800" b="1" dirty="0">
              <a:solidFill>
                <a:srgbClr val="FF0000"/>
              </a:solidFill>
              <a:cs typeface="Times New Roman" panose="02020603050405020304" pitchFamily="18" charset="0"/>
            </a:endParaRPr>
          </a:p>
          <a:p>
            <a:pPr eaLnBrk="1" hangingPunct="1">
              <a:lnSpc>
                <a:spcPts val="3000"/>
              </a:lnSpc>
              <a:buClrTx/>
              <a:buFont typeface="Wingdings" panose="05000000000000000000" pitchFamily="2" charset="2"/>
              <a:buChar char="Ø"/>
            </a:pPr>
            <a:r>
              <a:rPr lang="zh-CN" altLang="en-US" sz="2500" b="1" dirty="0">
                <a:solidFill>
                  <a:schemeClr val="tx1"/>
                </a:solidFill>
              </a:rPr>
              <a:t>产生式</a:t>
            </a:r>
            <a:r>
              <a:rPr lang="en-US" altLang="zh-CN" sz="2500" b="1" i="1" dirty="0">
                <a:solidFill>
                  <a:schemeClr val="tx1"/>
                </a:solidFill>
                <a:ea typeface="楷体_GB2312"/>
                <a:cs typeface="楷体_GB2312"/>
              </a:rPr>
              <a:t>A→α</a:t>
            </a:r>
            <a:r>
              <a:rPr lang="zh-CN" altLang="en-US" sz="2500" b="1" dirty="0">
                <a:solidFill>
                  <a:schemeClr val="tx1"/>
                </a:solidFill>
              </a:rPr>
              <a:t>的可选集</a:t>
            </a:r>
            <a:r>
              <a:rPr lang="en-US" altLang="zh-CN" sz="2500" b="1" i="1" dirty="0">
                <a:solidFill>
                  <a:schemeClr val="tx1"/>
                </a:solidFill>
              </a:rPr>
              <a:t>SELECT</a:t>
            </a:r>
            <a:endParaRPr lang="en-US" altLang="zh-CN" sz="2500" b="1" dirty="0">
              <a:solidFill>
                <a:schemeClr val="tx1"/>
              </a:solidFill>
            </a:endParaRPr>
          </a:p>
          <a:p>
            <a:pPr lvl="1" eaLnBrk="1" hangingPunct="1">
              <a:lnSpc>
                <a:spcPts val="3000"/>
              </a:lnSpc>
              <a:buClrTx/>
              <a:buFont typeface="Wingdings" panose="05000000000000000000" pitchFamily="2" charset="2"/>
              <a:buChar char="Ø"/>
            </a:pPr>
            <a:r>
              <a:rPr lang="zh-CN" altLang="en-US" sz="2400" b="1" dirty="0">
                <a:solidFill>
                  <a:schemeClr val="tx1"/>
                </a:solidFill>
                <a:latin typeface="楷体" panose="02010609060101010101" pitchFamily="49" charset="-122"/>
              </a:rPr>
              <a:t>如果</a:t>
            </a:r>
            <a:r>
              <a:rPr lang="en-US" altLang="zh-CN" sz="2400" b="1" dirty="0">
                <a:solidFill>
                  <a:schemeClr val="tx1"/>
                </a:solidFill>
                <a:ea typeface="楷体_GB2312"/>
                <a:cs typeface="楷体_GB2312"/>
              </a:rPr>
              <a:t> </a:t>
            </a:r>
            <a:r>
              <a:rPr lang="en-US" altLang="zh-CN" sz="2400" b="1" i="1" dirty="0" err="1">
                <a:solidFill>
                  <a:schemeClr val="tx1"/>
                </a:solidFill>
                <a:ea typeface="楷体_GB2312"/>
                <a:cs typeface="楷体_GB2312"/>
              </a:rPr>
              <a:t>ε</a:t>
            </a:r>
            <a:r>
              <a:rPr lang="en-US" altLang="zh-CN" sz="2400" b="1" dirty="0" err="1">
                <a:solidFill>
                  <a:schemeClr val="tx1"/>
                </a:solidFill>
                <a:ea typeface="楷体_GB2312"/>
                <a:cs typeface="楷体_GB2312"/>
                <a:sym typeface="Symbol" panose="05050102010706020507" pitchFamily="18" charset="2"/>
              </a:rPr>
              <a:t></a:t>
            </a:r>
            <a:r>
              <a:rPr lang="en-US" altLang="zh-CN" sz="2400" b="1" i="1" dirty="0" err="1">
                <a:solidFill>
                  <a:schemeClr val="tx1"/>
                </a:solidFill>
                <a:ea typeface="楷体_GB2312"/>
                <a:cs typeface="楷体_GB2312"/>
              </a:rPr>
              <a:t>FIRST</a:t>
            </a:r>
            <a:r>
              <a:rPr lang="en-US" altLang="zh-CN" sz="2400" b="1" dirty="0">
                <a:solidFill>
                  <a:schemeClr val="tx1"/>
                </a:solidFill>
                <a:ea typeface="楷体_GB2312"/>
                <a:cs typeface="楷体_GB2312"/>
              </a:rPr>
              <a:t>(</a:t>
            </a:r>
            <a:r>
              <a:rPr lang="en-US" altLang="zh-CN" sz="2400" b="1" i="1" dirty="0">
                <a:solidFill>
                  <a:schemeClr val="tx1"/>
                </a:solidFill>
                <a:ea typeface="楷体_GB2312"/>
                <a:cs typeface="楷体_GB2312"/>
              </a:rPr>
              <a:t>α</a:t>
            </a:r>
            <a:r>
              <a:rPr lang="en-US" altLang="zh-CN" sz="2400" b="1" dirty="0">
                <a:solidFill>
                  <a:schemeClr val="tx1"/>
                </a:solidFill>
                <a:ea typeface="楷体_GB2312"/>
                <a:cs typeface="楷体_GB2312"/>
              </a:rPr>
              <a:t>), </a:t>
            </a:r>
            <a:r>
              <a:rPr lang="zh-CN" altLang="en-US" sz="2400" b="1" dirty="0">
                <a:solidFill>
                  <a:schemeClr val="tx1"/>
                </a:solidFill>
              </a:rPr>
              <a:t> 那么</a:t>
            </a:r>
            <a:endParaRPr lang="en-US" altLang="zh-CN" sz="2400" b="1" dirty="0">
              <a:solidFill>
                <a:schemeClr val="tx1"/>
              </a:solidFill>
            </a:endParaRPr>
          </a:p>
          <a:p>
            <a:pPr marL="303213" lvl="1" indent="0" algn="ctr" eaLnBrk="1" hangingPunct="1">
              <a:lnSpc>
                <a:spcPts val="3000"/>
              </a:lnSpc>
              <a:buClrTx/>
              <a:buNone/>
            </a:pPr>
            <a:r>
              <a:rPr lang="en-US" altLang="zh-CN" sz="2400" b="1" i="1" dirty="0">
                <a:solidFill>
                  <a:srgbClr val="0070C0"/>
                </a:solidFill>
                <a:ea typeface="楷体_GB2312"/>
                <a:cs typeface="楷体_GB2312"/>
              </a:rPr>
              <a:t>SELECT</a:t>
            </a:r>
            <a:r>
              <a:rPr lang="en-US" altLang="zh-CN" sz="2400" b="1" dirty="0">
                <a:solidFill>
                  <a:srgbClr val="0070C0"/>
                </a:solidFill>
                <a:ea typeface="楷体_GB2312"/>
                <a:cs typeface="楷体_GB2312"/>
              </a:rPr>
              <a:t>( </a:t>
            </a:r>
            <a:r>
              <a:rPr lang="en-US" altLang="zh-CN" sz="2400" b="1" i="1" dirty="0">
                <a:solidFill>
                  <a:srgbClr val="0070C0"/>
                </a:solidFill>
                <a:ea typeface="楷体_GB2312"/>
                <a:cs typeface="楷体_GB2312"/>
              </a:rPr>
              <a:t>A→α </a:t>
            </a:r>
            <a:r>
              <a:rPr lang="en-US" altLang="zh-CN" sz="2400" b="1" dirty="0">
                <a:solidFill>
                  <a:srgbClr val="0070C0"/>
                </a:solidFill>
                <a:ea typeface="楷体_GB2312"/>
                <a:cs typeface="楷体_GB2312"/>
              </a:rPr>
              <a:t>) = </a:t>
            </a:r>
            <a:r>
              <a:rPr lang="en-US" altLang="zh-CN" sz="2400" b="1" i="1" dirty="0">
                <a:solidFill>
                  <a:srgbClr val="0070C0"/>
                </a:solidFill>
                <a:ea typeface="楷体_GB2312"/>
                <a:cs typeface="楷体_GB2312"/>
              </a:rPr>
              <a:t>FIRST</a:t>
            </a:r>
            <a:r>
              <a:rPr lang="en-US" altLang="zh-CN" sz="2400" b="1" dirty="0">
                <a:solidFill>
                  <a:srgbClr val="0070C0"/>
                </a:solidFill>
                <a:ea typeface="楷体_GB2312"/>
                <a:cs typeface="楷体_GB2312"/>
              </a:rPr>
              <a:t>(</a:t>
            </a:r>
            <a:r>
              <a:rPr lang="en-US" altLang="zh-CN" sz="2400" b="1" i="1" dirty="0">
                <a:solidFill>
                  <a:srgbClr val="0070C0"/>
                </a:solidFill>
                <a:ea typeface="楷体_GB2312"/>
                <a:cs typeface="楷体_GB2312"/>
              </a:rPr>
              <a:t>α</a:t>
            </a:r>
            <a:r>
              <a:rPr lang="en-US" altLang="zh-CN" sz="2400" b="1" dirty="0">
                <a:solidFill>
                  <a:srgbClr val="0070C0"/>
                </a:solidFill>
                <a:ea typeface="楷体_GB2312"/>
                <a:cs typeface="楷体_GB2312"/>
              </a:rPr>
              <a:t>)</a:t>
            </a:r>
          </a:p>
          <a:p>
            <a:pPr lvl="1" eaLnBrk="1" hangingPunct="1">
              <a:lnSpc>
                <a:spcPts val="3000"/>
              </a:lnSpc>
              <a:buClrTx/>
              <a:buFont typeface="Wingdings" panose="05000000000000000000" pitchFamily="2" charset="2"/>
              <a:buChar char="Ø"/>
            </a:pPr>
            <a:r>
              <a:rPr lang="zh-CN" altLang="en-US" sz="2400" b="1" dirty="0">
                <a:solidFill>
                  <a:schemeClr val="tx1"/>
                </a:solidFill>
                <a:latin typeface="楷体" panose="02010609060101010101" pitchFamily="49" charset="-122"/>
              </a:rPr>
              <a:t>如果</a:t>
            </a:r>
            <a:r>
              <a:rPr lang="en-US" altLang="zh-CN" sz="2400" b="1" dirty="0">
                <a:solidFill>
                  <a:schemeClr val="tx1"/>
                </a:solidFill>
                <a:ea typeface="楷体_GB2312"/>
                <a:cs typeface="楷体_GB2312"/>
              </a:rPr>
              <a:t> </a:t>
            </a:r>
            <a:r>
              <a:rPr lang="en-US" altLang="zh-CN" sz="2400" b="1" i="1" dirty="0" err="1">
                <a:solidFill>
                  <a:schemeClr val="tx1"/>
                </a:solidFill>
                <a:ea typeface="楷体_GB2312"/>
                <a:cs typeface="楷体_GB2312"/>
              </a:rPr>
              <a:t>ε</a:t>
            </a:r>
            <a:r>
              <a:rPr lang="en-US" altLang="zh-CN" sz="2400" b="1" dirty="0" err="1">
                <a:solidFill>
                  <a:schemeClr val="tx1"/>
                </a:solidFill>
                <a:ea typeface="楷体_GB2312"/>
                <a:cs typeface="楷体_GB2312"/>
              </a:rPr>
              <a:t>∈</a:t>
            </a:r>
            <a:r>
              <a:rPr lang="en-US" altLang="zh-CN" sz="2400" b="1" i="1" dirty="0" err="1">
                <a:solidFill>
                  <a:schemeClr val="tx1"/>
                </a:solidFill>
                <a:ea typeface="楷体_GB2312"/>
                <a:cs typeface="楷体_GB2312"/>
              </a:rPr>
              <a:t>FIRST</a:t>
            </a:r>
            <a:r>
              <a:rPr lang="en-US" altLang="zh-CN" sz="2400" b="1" dirty="0">
                <a:solidFill>
                  <a:schemeClr val="tx1"/>
                </a:solidFill>
                <a:ea typeface="楷体_GB2312"/>
                <a:cs typeface="楷体_GB2312"/>
              </a:rPr>
              <a:t>(</a:t>
            </a:r>
            <a:r>
              <a:rPr lang="en-US" altLang="zh-CN" sz="2400" b="1" i="1" dirty="0">
                <a:solidFill>
                  <a:schemeClr val="tx1"/>
                </a:solidFill>
                <a:ea typeface="楷体_GB2312"/>
                <a:cs typeface="楷体_GB2312"/>
              </a:rPr>
              <a:t>α</a:t>
            </a:r>
            <a:r>
              <a:rPr lang="en-US" altLang="zh-CN" sz="2400" b="1" dirty="0">
                <a:solidFill>
                  <a:schemeClr val="tx1"/>
                </a:solidFill>
                <a:ea typeface="楷体_GB2312"/>
                <a:cs typeface="楷体_GB2312"/>
              </a:rPr>
              <a:t>), </a:t>
            </a:r>
            <a:r>
              <a:rPr lang="zh-CN" altLang="en-US" sz="2400" b="1" dirty="0">
                <a:solidFill>
                  <a:schemeClr val="tx1"/>
                </a:solidFill>
                <a:latin typeface="楷体" panose="02010609060101010101" pitchFamily="49" charset="-122"/>
              </a:rPr>
              <a:t>那么</a:t>
            </a:r>
            <a:endParaRPr lang="en-US" altLang="zh-CN" sz="2400" b="1" dirty="0">
              <a:solidFill>
                <a:schemeClr val="tx1"/>
              </a:solidFill>
              <a:latin typeface="楷体" panose="02010609060101010101" pitchFamily="49" charset="-122"/>
            </a:endParaRPr>
          </a:p>
          <a:p>
            <a:pPr marL="303213" lvl="1" indent="0" algn="ctr" eaLnBrk="1" hangingPunct="1">
              <a:lnSpc>
                <a:spcPts val="3000"/>
              </a:lnSpc>
              <a:buClrTx/>
              <a:buNone/>
            </a:pPr>
            <a:r>
              <a:rPr lang="en-US" altLang="zh-CN" sz="2400" b="1" i="1" dirty="0">
                <a:solidFill>
                  <a:srgbClr val="0070C0"/>
                </a:solidFill>
                <a:ea typeface="楷体_GB2312"/>
                <a:cs typeface="楷体_GB2312"/>
              </a:rPr>
              <a:t>SELECT</a:t>
            </a:r>
            <a:r>
              <a:rPr lang="en-US" altLang="zh-CN" sz="2400" b="1" dirty="0">
                <a:solidFill>
                  <a:srgbClr val="0070C0"/>
                </a:solidFill>
                <a:ea typeface="楷体_GB2312"/>
                <a:cs typeface="楷体_GB2312"/>
              </a:rPr>
              <a:t>( </a:t>
            </a:r>
            <a:r>
              <a:rPr lang="en-US" altLang="zh-CN" sz="2400" b="1" i="1" dirty="0">
                <a:solidFill>
                  <a:srgbClr val="0070C0"/>
                </a:solidFill>
                <a:ea typeface="楷体_GB2312"/>
                <a:cs typeface="楷体_GB2312"/>
              </a:rPr>
              <a:t>A→α </a:t>
            </a:r>
            <a:r>
              <a:rPr lang="en-US" altLang="zh-CN" sz="2400" b="1" dirty="0">
                <a:solidFill>
                  <a:srgbClr val="0070C0"/>
                </a:solidFill>
                <a:ea typeface="楷体_GB2312"/>
                <a:cs typeface="楷体_GB2312"/>
              </a:rPr>
              <a:t>) = ( </a:t>
            </a:r>
            <a:r>
              <a:rPr lang="en-US" altLang="zh-CN" sz="2400" b="1" i="1" dirty="0">
                <a:solidFill>
                  <a:srgbClr val="0070C0"/>
                </a:solidFill>
                <a:ea typeface="楷体_GB2312"/>
                <a:cs typeface="楷体_GB2312"/>
              </a:rPr>
              <a:t>FIRST</a:t>
            </a:r>
            <a:r>
              <a:rPr lang="en-US" altLang="zh-CN" sz="2400" b="1" dirty="0">
                <a:solidFill>
                  <a:srgbClr val="0070C0"/>
                </a:solidFill>
                <a:ea typeface="楷体_GB2312"/>
                <a:cs typeface="楷体_GB2312"/>
              </a:rPr>
              <a:t>(</a:t>
            </a:r>
            <a:r>
              <a:rPr lang="en-US" altLang="zh-CN" sz="2400" b="1" i="1" dirty="0">
                <a:solidFill>
                  <a:srgbClr val="0070C0"/>
                </a:solidFill>
                <a:ea typeface="楷体_GB2312"/>
                <a:cs typeface="楷体_GB2312"/>
              </a:rPr>
              <a:t>α</a:t>
            </a:r>
            <a:r>
              <a:rPr lang="en-US" altLang="zh-CN" sz="2400" b="1" dirty="0">
                <a:solidFill>
                  <a:srgbClr val="0070C0"/>
                </a:solidFill>
                <a:ea typeface="楷体_GB2312"/>
                <a:cs typeface="楷体_GB2312"/>
              </a:rPr>
              <a:t>) </a:t>
            </a:r>
            <a:r>
              <a:rPr lang="en-US" altLang="zh-CN" sz="2400" b="1" dirty="0">
                <a:solidFill>
                  <a:srgbClr val="FF0000"/>
                </a:solidFill>
                <a:ea typeface="楷体_GB2312"/>
                <a:cs typeface="楷体_GB2312"/>
              </a:rPr>
              <a:t>- {</a:t>
            </a:r>
            <a:r>
              <a:rPr lang="en-US" altLang="zh-CN" sz="2400" b="1" i="1" dirty="0">
                <a:solidFill>
                  <a:srgbClr val="FF0000"/>
                </a:solidFill>
                <a:ea typeface="楷体_GB2312"/>
                <a:cs typeface="楷体_GB2312"/>
              </a:rPr>
              <a:t>ε</a:t>
            </a:r>
            <a:r>
              <a:rPr lang="en-US" altLang="zh-CN" sz="2400" b="1" dirty="0">
                <a:solidFill>
                  <a:srgbClr val="FF0000"/>
                </a:solidFill>
                <a:ea typeface="楷体_GB2312"/>
                <a:cs typeface="楷体_GB2312"/>
              </a:rPr>
              <a:t>} </a:t>
            </a:r>
            <a:r>
              <a:rPr lang="en-US" altLang="zh-CN" sz="2400" b="1" dirty="0">
                <a:solidFill>
                  <a:srgbClr val="0070C0"/>
                </a:solidFill>
                <a:ea typeface="楷体_GB2312"/>
                <a:cs typeface="楷体_GB2312"/>
              </a:rPr>
              <a:t>)∪</a:t>
            </a:r>
            <a:r>
              <a:rPr lang="en-US" altLang="zh-CN" sz="2400" b="1" i="1" dirty="0">
                <a:solidFill>
                  <a:srgbClr val="0070C0"/>
                </a:solidFill>
                <a:ea typeface="楷体_GB2312"/>
                <a:cs typeface="楷体_GB2312"/>
              </a:rPr>
              <a:t>FOLLOW</a:t>
            </a:r>
            <a:r>
              <a:rPr lang="en-US" altLang="zh-CN" sz="2400" b="1" dirty="0">
                <a:solidFill>
                  <a:srgbClr val="0070C0"/>
                </a:solidFill>
                <a:ea typeface="楷体_GB2312"/>
                <a:cs typeface="楷体_GB2312"/>
              </a:rPr>
              <a:t>(</a:t>
            </a:r>
            <a:r>
              <a:rPr lang="en-US" altLang="zh-CN" sz="2400" b="1" i="1" dirty="0">
                <a:solidFill>
                  <a:srgbClr val="0070C0"/>
                </a:solidFill>
                <a:ea typeface="楷体_GB2312"/>
                <a:cs typeface="楷体_GB2312"/>
              </a:rPr>
              <a:t>A</a:t>
            </a:r>
            <a:r>
              <a:rPr lang="en-US" altLang="zh-CN" sz="2400" b="1" dirty="0">
                <a:solidFill>
                  <a:srgbClr val="0070C0"/>
                </a:solidFill>
                <a:ea typeface="楷体_GB2312"/>
                <a:cs typeface="楷体_GB2312"/>
              </a:rPr>
              <a:t>)</a:t>
            </a:r>
          </a:p>
        </p:txBody>
      </p:sp>
      <p:sp>
        <p:nvSpPr>
          <p:cNvPr id="39939" name="标题 1">
            <a:extLst>
              <a:ext uri="{FF2B5EF4-FFF2-40B4-BE49-F238E27FC236}">
                <a16:creationId xmlns:a16="http://schemas.microsoft.com/office/drawing/2014/main" id="{AD8B4028-BB2E-4102-8AF8-C640AD2F48EB}"/>
              </a:ext>
            </a:extLst>
          </p:cNvPr>
          <p:cNvSpPr>
            <a:spLocks noGrp="1"/>
          </p:cNvSpPr>
          <p:nvPr>
            <p:ph type="title"/>
          </p:nvPr>
        </p:nvSpPr>
        <p:spPr>
          <a:xfrm>
            <a:off x="755650" y="268288"/>
            <a:ext cx="7931150" cy="358775"/>
          </a:xfrm>
        </p:spPr>
        <p:txBody>
          <a:bodyPr/>
          <a:lstStyle/>
          <a:p>
            <a:pPr>
              <a:defRPr/>
            </a:pPr>
            <a:r>
              <a:rPr lang="zh-CN" altLang="en-US" sz="3000" spc="300" dirty="0">
                <a:solidFill>
                  <a:schemeClr val="tx1"/>
                </a:solidFill>
                <a:ea typeface="微软雅黑" pitchFamily="34" charset="-122"/>
                <a:cs typeface="Times New Roman" panose="02020603050405020304" pitchFamily="18" charset="0"/>
              </a:rPr>
              <a:t>产生式</a:t>
            </a:r>
            <a:r>
              <a:rPr lang="en-US" altLang="zh-CN" sz="3000" i="1" spc="300" dirty="0">
                <a:solidFill>
                  <a:schemeClr val="tx1"/>
                </a:solidFill>
                <a:ea typeface="微软雅黑" pitchFamily="34" charset="-122"/>
                <a:cs typeface="Times New Roman" panose="02020603050405020304" pitchFamily="18" charset="0"/>
              </a:rPr>
              <a:t>A</a:t>
            </a:r>
            <a:r>
              <a:rPr lang="en-US" altLang="zh-CN" sz="3000" spc="300" dirty="0">
                <a:solidFill>
                  <a:schemeClr val="tx1"/>
                </a:solidFill>
                <a:ea typeface="微软雅黑" pitchFamily="34" charset="-122"/>
                <a:cs typeface="Times New Roman" panose="02020603050405020304" pitchFamily="18" charset="0"/>
              </a:rPr>
              <a:t>→</a:t>
            </a:r>
            <a:r>
              <a:rPr lang="el-GR" altLang="zh-CN" sz="3000" i="1" spc="300" dirty="0">
                <a:solidFill>
                  <a:schemeClr val="tx1"/>
                </a:solidFill>
                <a:ea typeface="微软雅黑" pitchFamily="34" charset="-122"/>
                <a:cs typeface="Times New Roman" panose="02020603050405020304" pitchFamily="18" charset="0"/>
              </a:rPr>
              <a:t>α</a:t>
            </a:r>
            <a:r>
              <a:rPr lang="zh-CN" altLang="en-US" sz="3000" spc="300" dirty="0">
                <a:solidFill>
                  <a:schemeClr val="tx1"/>
                </a:solidFill>
                <a:ea typeface="微软雅黑" pitchFamily="34" charset="-122"/>
                <a:cs typeface="Times New Roman" panose="02020603050405020304" pitchFamily="18" charset="0"/>
              </a:rPr>
              <a:t>的可选集</a:t>
            </a:r>
          </a:p>
        </p:txBody>
      </p:sp>
      <p:sp>
        <p:nvSpPr>
          <p:cNvPr id="3" name="灯片编号占位符 2">
            <a:extLst>
              <a:ext uri="{FF2B5EF4-FFF2-40B4-BE49-F238E27FC236}">
                <a16:creationId xmlns:a16="http://schemas.microsoft.com/office/drawing/2014/main" id="{634F2F35-F098-4ACC-A740-6CF1ABB76078}"/>
              </a:ext>
            </a:extLst>
          </p:cNvPr>
          <p:cNvSpPr>
            <a:spLocks noGrp="1"/>
          </p:cNvSpPr>
          <p:nvPr>
            <p:ph type="sldNum" sz="quarter" idx="12"/>
          </p:nvPr>
        </p:nvSpPr>
        <p:spPr/>
        <p:txBody>
          <a:bodyPr/>
          <a:lstStyle/>
          <a:p>
            <a:pPr>
              <a:defRPr/>
            </a:pPr>
            <a:fld id="{EA567855-7F13-4FC5-AD61-2B82F6443E16}" type="slidenum">
              <a:rPr lang="zh-CN" altLang="en-US" smtClean="0"/>
              <a:pPr>
                <a:defRPr/>
              </a:pPr>
              <a:t>44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9330">
                                            <p:txEl>
                                              <p:pRg st="0" end="0"/>
                                            </p:txEl>
                                          </p:spTgt>
                                        </p:tgtEl>
                                        <p:attrNameLst>
                                          <p:attrName>style.visibility</p:attrName>
                                        </p:attrNameLst>
                                      </p:cBhvr>
                                      <p:to>
                                        <p:strVal val="visible"/>
                                      </p:to>
                                    </p:set>
                                    <p:animEffect transition="in" filter="wipe(down)">
                                      <p:cBhvr>
                                        <p:cTn id="7" dur="500"/>
                                        <p:tgtEl>
                                          <p:spTgt spid="993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9330">
                                            <p:txEl>
                                              <p:pRg st="1" end="1"/>
                                            </p:txEl>
                                          </p:spTgt>
                                        </p:tgtEl>
                                        <p:attrNameLst>
                                          <p:attrName>style.visibility</p:attrName>
                                        </p:attrNameLst>
                                      </p:cBhvr>
                                      <p:to>
                                        <p:strVal val="visible"/>
                                      </p:to>
                                    </p:set>
                                    <p:animEffect transition="in" filter="wipe(down)">
                                      <p:cBhvr>
                                        <p:cTn id="12" dur="500"/>
                                        <p:tgtEl>
                                          <p:spTgt spid="99330">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99330">
                                            <p:txEl>
                                              <p:pRg st="2" end="2"/>
                                            </p:txEl>
                                          </p:spTgt>
                                        </p:tgtEl>
                                        <p:attrNameLst>
                                          <p:attrName>style.visibility</p:attrName>
                                        </p:attrNameLst>
                                      </p:cBhvr>
                                      <p:to>
                                        <p:strVal val="visible"/>
                                      </p:to>
                                    </p:set>
                                    <p:animEffect transition="in" filter="wipe(down)">
                                      <p:cBhvr>
                                        <p:cTn id="15" dur="500"/>
                                        <p:tgtEl>
                                          <p:spTgt spid="99330">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99330">
                                            <p:txEl>
                                              <p:pRg st="3" end="3"/>
                                            </p:txEl>
                                          </p:spTgt>
                                        </p:tgtEl>
                                        <p:attrNameLst>
                                          <p:attrName>style.visibility</p:attrName>
                                        </p:attrNameLst>
                                      </p:cBhvr>
                                      <p:to>
                                        <p:strVal val="visible"/>
                                      </p:to>
                                    </p:set>
                                    <p:animEffect transition="in" filter="wipe(down)">
                                      <p:cBhvr>
                                        <p:cTn id="18" dur="500"/>
                                        <p:tgtEl>
                                          <p:spTgt spid="99330">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99330">
                                            <p:txEl>
                                              <p:pRg st="4" end="4"/>
                                            </p:txEl>
                                          </p:spTgt>
                                        </p:tgtEl>
                                        <p:attrNameLst>
                                          <p:attrName>style.visibility</p:attrName>
                                        </p:attrNameLst>
                                      </p:cBhvr>
                                      <p:to>
                                        <p:strVal val="visible"/>
                                      </p:to>
                                    </p:set>
                                    <p:animEffect transition="in" filter="wipe(down)">
                                      <p:cBhvr>
                                        <p:cTn id="23" dur="500"/>
                                        <p:tgtEl>
                                          <p:spTgt spid="99330">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99330">
                                            <p:txEl>
                                              <p:pRg st="5" end="5"/>
                                            </p:txEl>
                                          </p:spTgt>
                                        </p:tgtEl>
                                        <p:attrNameLst>
                                          <p:attrName>style.visibility</p:attrName>
                                        </p:attrNameLst>
                                      </p:cBhvr>
                                      <p:to>
                                        <p:strVal val="visible"/>
                                      </p:to>
                                    </p:set>
                                    <p:animEffect transition="in" filter="wipe(down)">
                                      <p:cBhvr>
                                        <p:cTn id="26" dur="500"/>
                                        <p:tgtEl>
                                          <p:spTgt spid="9933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a:extLst>
              <a:ext uri="{FF2B5EF4-FFF2-40B4-BE49-F238E27FC236}">
                <a16:creationId xmlns:a16="http://schemas.microsoft.com/office/drawing/2014/main" id="{CBC4723D-FCB1-4817-88CB-EDB66B2E6849}"/>
              </a:ext>
            </a:extLst>
          </p:cNvPr>
          <p:cNvSpPr>
            <a:spLocks noGrp="1"/>
          </p:cNvSpPr>
          <p:nvPr>
            <p:ph idx="1"/>
          </p:nvPr>
        </p:nvSpPr>
        <p:spPr>
          <a:xfrm>
            <a:off x="285750" y="771550"/>
            <a:ext cx="8572500" cy="4032448"/>
          </a:xfrm>
        </p:spPr>
        <p:txBody>
          <a:bodyPr/>
          <a:lstStyle/>
          <a:p>
            <a:pPr eaLnBrk="1" hangingPunct="1">
              <a:lnSpc>
                <a:spcPts val="3300"/>
              </a:lnSpc>
              <a:buClrTx/>
              <a:buFont typeface="Wingdings" pitchFamily="2" charset="2"/>
              <a:buChar char="Ø"/>
              <a:defRPr/>
            </a:pPr>
            <a:r>
              <a:rPr lang="zh-CN" altLang="en-US" sz="2500" b="1" dirty="0">
                <a:solidFill>
                  <a:schemeClr val="tx1"/>
                </a:solidFill>
                <a:latin typeface="+mn-ea"/>
                <a:cs typeface="Times New Roman" pitchFamily="18" charset="0"/>
              </a:rPr>
              <a:t>文法</a:t>
            </a:r>
            <a:r>
              <a:rPr lang="en-US" altLang="zh-CN" sz="2500" b="1" i="1" dirty="0">
                <a:solidFill>
                  <a:schemeClr val="tx1"/>
                </a:solidFill>
                <a:cs typeface="Times New Roman" pitchFamily="18" charset="0"/>
              </a:rPr>
              <a:t>G</a:t>
            </a:r>
            <a:r>
              <a:rPr lang="zh-CN" altLang="en-US" sz="2500" b="1" dirty="0">
                <a:solidFill>
                  <a:schemeClr val="tx1"/>
                </a:solidFill>
                <a:latin typeface="+mn-ea"/>
                <a:cs typeface="Times New Roman" pitchFamily="18" charset="0"/>
              </a:rPr>
              <a:t>是</a:t>
            </a:r>
            <a:r>
              <a:rPr lang="en-US" altLang="zh-CN" sz="2500" b="1" i="1" dirty="0">
                <a:solidFill>
                  <a:srgbClr val="FF0000"/>
                </a:solidFill>
                <a:cs typeface="Times New Roman" pitchFamily="18" charset="0"/>
              </a:rPr>
              <a:t>LL</a:t>
            </a:r>
            <a:r>
              <a:rPr lang="en-US" altLang="zh-CN" sz="2500" b="1" dirty="0">
                <a:solidFill>
                  <a:srgbClr val="FF0000"/>
                </a:solidFill>
                <a:latin typeface="+mn-ea"/>
                <a:cs typeface="Times New Roman" pitchFamily="18" charset="0"/>
              </a:rPr>
              <a:t>(1)</a:t>
            </a:r>
            <a:r>
              <a:rPr lang="zh-CN" altLang="en-US" sz="2500" b="1" dirty="0">
                <a:solidFill>
                  <a:schemeClr val="tx1"/>
                </a:solidFill>
                <a:latin typeface="+mn-ea"/>
                <a:cs typeface="Times New Roman" pitchFamily="18" charset="0"/>
              </a:rPr>
              <a:t>的，当且仅当</a:t>
            </a:r>
            <a:r>
              <a:rPr lang="en-US" altLang="zh-CN" sz="2500" b="1" i="1" dirty="0">
                <a:solidFill>
                  <a:schemeClr val="tx1"/>
                </a:solidFill>
                <a:cs typeface="Times New Roman" pitchFamily="18" charset="0"/>
              </a:rPr>
              <a:t>G</a:t>
            </a:r>
            <a:r>
              <a:rPr lang="zh-CN" altLang="en-US" sz="2500" b="1" dirty="0">
                <a:solidFill>
                  <a:schemeClr val="tx1"/>
                </a:solidFill>
                <a:latin typeface="+mn-ea"/>
                <a:cs typeface="Times New Roman" pitchFamily="18" charset="0"/>
              </a:rPr>
              <a:t>的</a:t>
            </a:r>
            <a:r>
              <a:rPr lang="zh-CN" altLang="en-US" sz="2500" b="1" dirty="0">
                <a:solidFill>
                  <a:srgbClr val="0070C0"/>
                </a:solidFill>
                <a:latin typeface="+mn-ea"/>
                <a:cs typeface="Times New Roman" pitchFamily="18" charset="0"/>
              </a:rPr>
              <a:t>任意两个</a:t>
            </a:r>
            <a:r>
              <a:rPr lang="zh-CN" altLang="en-US" sz="2500" b="1" dirty="0">
                <a:solidFill>
                  <a:schemeClr val="tx1"/>
                </a:solidFill>
                <a:latin typeface="+mn-ea"/>
                <a:cs typeface="Times New Roman" pitchFamily="18" charset="0"/>
              </a:rPr>
              <a:t>具有相同左部的</a:t>
            </a:r>
            <a:r>
              <a:rPr lang="zh-CN" altLang="en-US" sz="2500" b="1" dirty="0">
                <a:solidFill>
                  <a:srgbClr val="0070C0"/>
                </a:solidFill>
                <a:latin typeface="+mn-ea"/>
                <a:cs typeface="Times New Roman" pitchFamily="18" charset="0"/>
              </a:rPr>
              <a:t>产生式</a:t>
            </a:r>
            <a:r>
              <a:rPr lang="en-US" altLang="zh-CN" sz="2500" b="1" i="1" dirty="0">
                <a:solidFill>
                  <a:srgbClr val="0070C0"/>
                </a:solidFill>
                <a:cs typeface="Times New Roman" pitchFamily="18" charset="0"/>
              </a:rPr>
              <a:t>A → α | β </a:t>
            </a:r>
            <a:r>
              <a:rPr lang="zh-CN" altLang="en-US" sz="2500" b="1" dirty="0">
                <a:solidFill>
                  <a:schemeClr val="tx1"/>
                </a:solidFill>
                <a:latin typeface="+mn-ea"/>
                <a:cs typeface="Times New Roman" pitchFamily="18" charset="0"/>
              </a:rPr>
              <a:t>满足条件：</a:t>
            </a:r>
            <a:endParaRPr lang="en-US" altLang="zh-CN" sz="2500" dirty="0">
              <a:latin typeface="+mn-ea"/>
              <a:cs typeface="Times New Roman" pitchFamily="18" charset="0"/>
            </a:endParaRPr>
          </a:p>
          <a:p>
            <a:pPr marL="0" lvl="1" indent="0" algn="ctr" eaLnBrk="1" hangingPunct="1">
              <a:lnSpc>
                <a:spcPts val="3300"/>
              </a:lnSpc>
              <a:buNone/>
              <a:defRPr/>
            </a:pPr>
            <a:r>
              <a:rPr lang="en-US" altLang="zh-CN" sz="2500" b="1" dirty="0">
                <a:solidFill>
                  <a:schemeClr val="tx1"/>
                </a:solidFill>
                <a:cs typeface="Times New Roman" panose="02020603050405020304" pitchFamily="18" charset="0"/>
              </a:rPr>
              <a:t>    </a:t>
            </a:r>
            <a:r>
              <a:rPr lang="en-US" altLang="zh-CN" sz="2500" b="1" i="1" dirty="0">
                <a:solidFill>
                  <a:srgbClr val="FF0000"/>
                </a:solidFill>
                <a:cs typeface="Times New Roman" panose="02020603050405020304" pitchFamily="18" charset="0"/>
              </a:rPr>
              <a:t>SELECT</a:t>
            </a:r>
            <a:r>
              <a:rPr lang="en-US" altLang="zh-CN" sz="2500" b="1" dirty="0">
                <a:solidFill>
                  <a:srgbClr val="FF0000"/>
                </a:solidFill>
                <a:cs typeface="Times New Roman" panose="02020603050405020304" pitchFamily="18" charset="0"/>
              </a:rPr>
              <a:t> (</a:t>
            </a:r>
            <a:r>
              <a:rPr lang="en-US" altLang="zh-CN" sz="2500" i="1" dirty="0">
                <a:solidFill>
                  <a:srgbClr val="FF0000"/>
                </a:solidFill>
                <a:cs typeface="Times New Roman" panose="02020603050405020304" pitchFamily="18" charset="0"/>
              </a:rPr>
              <a:t> A → α </a:t>
            </a:r>
            <a:r>
              <a:rPr lang="en-US" altLang="zh-CN" sz="2500" dirty="0">
                <a:solidFill>
                  <a:srgbClr val="FF0000"/>
                </a:solidFill>
                <a:cs typeface="Times New Roman" panose="02020603050405020304" pitchFamily="18" charset="0"/>
              </a:rPr>
              <a:t>) ∩ </a:t>
            </a:r>
            <a:r>
              <a:rPr lang="en-US" altLang="zh-CN" sz="2500" i="1" dirty="0">
                <a:solidFill>
                  <a:srgbClr val="FF0000"/>
                </a:solidFill>
                <a:cs typeface="Times New Roman" panose="02020603050405020304" pitchFamily="18" charset="0"/>
              </a:rPr>
              <a:t>SELECT</a:t>
            </a:r>
            <a:r>
              <a:rPr lang="en-US" altLang="zh-CN" sz="2500" dirty="0">
                <a:solidFill>
                  <a:srgbClr val="FF0000"/>
                </a:solidFill>
                <a:cs typeface="Times New Roman" panose="02020603050405020304" pitchFamily="18" charset="0"/>
              </a:rPr>
              <a:t>( </a:t>
            </a:r>
            <a:r>
              <a:rPr lang="en-US" altLang="zh-CN" sz="2500" i="1" dirty="0">
                <a:solidFill>
                  <a:srgbClr val="FF0000"/>
                </a:solidFill>
                <a:cs typeface="Times New Roman" panose="02020603050405020304" pitchFamily="18" charset="0"/>
              </a:rPr>
              <a:t>A → β </a:t>
            </a:r>
            <a:r>
              <a:rPr lang="en-US" altLang="zh-CN" sz="2500" dirty="0">
                <a:solidFill>
                  <a:srgbClr val="FF0000"/>
                </a:solidFill>
                <a:cs typeface="Times New Roman" panose="02020603050405020304" pitchFamily="18" charset="0"/>
              </a:rPr>
              <a:t>)</a:t>
            </a:r>
            <a:r>
              <a:rPr lang="en-US" altLang="zh-CN" sz="2500" i="1" dirty="0">
                <a:solidFill>
                  <a:srgbClr val="FF0000"/>
                </a:solidFill>
                <a:cs typeface="Times New Roman" panose="02020603050405020304" pitchFamily="18" charset="0"/>
              </a:rPr>
              <a:t> </a:t>
            </a:r>
            <a:r>
              <a:rPr lang="en-US" altLang="zh-CN" sz="2500" dirty="0">
                <a:solidFill>
                  <a:srgbClr val="FF0000"/>
                </a:solidFill>
                <a:cs typeface="Times New Roman" panose="02020603050405020304" pitchFamily="18" charset="0"/>
              </a:rPr>
              <a:t>= </a:t>
            </a:r>
            <a:r>
              <a:rPr lang="el-GR" altLang="zh-CN" sz="2500" dirty="0">
                <a:solidFill>
                  <a:srgbClr val="FF0000"/>
                </a:solidFill>
                <a:cs typeface="Times New Roman" panose="02020603050405020304" pitchFamily="18" charset="0"/>
              </a:rPr>
              <a:t>Φ</a:t>
            </a:r>
            <a:endParaRPr lang="en-US" altLang="zh-CN" sz="2700" dirty="0">
              <a:solidFill>
                <a:srgbClr val="FF0000"/>
              </a:solidFill>
              <a:ea typeface="楷体" pitchFamily="49" charset="-122"/>
              <a:cs typeface="Times New Roman" pitchFamily="18" charset="0"/>
            </a:endParaRPr>
          </a:p>
          <a:p>
            <a:pPr marL="0" indent="0" eaLnBrk="1" hangingPunct="1">
              <a:lnSpc>
                <a:spcPts val="3300"/>
              </a:lnSpc>
              <a:buNone/>
              <a:defRPr/>
            </a:pPr>
            <a:r>
              <a:rPr lang="zh-CN" altLang="en-US" sz="2700" dirty="0">
                <a:ea typeface="楷体" pitchFamily="49" charset="-122"/>
                <a:cs typeface="Times New Roman" pitchFamily="18" charset="0"/>
              </a:rPr>
              <a:t>等价于满足下面的条件：</a:t>
            </a:r>
            <a:endParaRPr lang="en-US" altLang="zh-CN" sz="2700" dirty="0">
              <a:ea typeface="楷体" pitchFamily="49" charset="-122"/>
              <a:cs typeface="Times New Roman" pitchFamily="18" charset="0"/>
            </a:endParaRPr>
          </a:p>
          <a:p>
            <a:pPr marL="760413" lvl="1" indent="-457200" eaLnBrk="1" hangingPunct="1">
              <a:buFont typeface="+mj-ea"/>
              <a:buAutoNum type="circleNumDbPlain"/>
              <a:defRPr/>
            </a:pPr>
            <a:r>
              <a:rPr lang="en-US" altLang="zh-CN" sz="2000" i="1" dirty="0">
                <a:cs typeface="Times New Roman" pitchFamily="18" charset="0"/>
              </a:rPr>
              <a:t>FIRST</a:t>
            </a:r>
            <a:r>
              <a:rPr lang="en-US" altLang="zh-CN" sz="2000" dirty="0">
                <a:cs typeface="Times New Roman" pitchFamily="18" charset="0"/>
              </a:rPr>
              <a:t> (</a:t>
            </a:r>
            <a:r>
              <a:rPr lang="en-US" altLang="zh-CN" sz="2000" i="1" dirty="0">
                <a:cs typeface="Times New Roman" pitchFamily="18" charset="0"/>
              </a:rPr>
              <a:t>α</a:t>
            </a:r>
            <a:r>
              <a:rPr lang="en-US" altLang="zh-CN" sz="2000" dirty="0">
                <a:cs typeface="Times New Roman" pitchFamily="18" charset="0"/>
              </a:rPr>
              <a:t>)∩</a:t>
            </a:r>
            <a:r>
              <a:rPr lang="en-US" altLang="zh-CN" sz="2000" i="1" dirty="0">
                <a:cs typeface="Times New Roman" pitchFamily="18" charset="0"/>
              </a:rPr>
              <a:t>FIRST</a:t>
            </a:r>
            <a:r>
              <a:rPr lang="en-US" altLang="zh-CN" sz="2000" dirty="0">
                <a:cs typeface="Times New Roman" pitchFamily="18" charset="0"/>
              </a:rPr>
              <a:t> (</a:t>
            </a:r>
            <a:r>
              <a:rPr lang="en-US" altLang="zh-CN" sz="2000" i="1" dirty="0">
                <a:cs typeface="Times New Roman" pitchFamily="18" charset="0"/>
              </a:rPr>
              <a:t>β</a:t>
            </a:r>
            <a:r>
              <a:rPr lang="en-US" altLang="zh-CN" sz="2000" dirty="0">
                <a:cs typeface="Times New Roman" pitchFamily="18" charset="0"/>
              </a:rPr>
              <a:t>) = </a:t>
            </a:r>
            <a:r>
              <a:rPr lang="el-GR" altLang="zh-CN" sz="2000" dirty="0">
                <a:cs typeface="Times New Roman" pitchFamily="18" charset="0"/>
              </a:rPr>
              <a:t>Φ</a:t>
            </a:r>
            <a:r>
              <a:rPr lang="en-US" altLang="zh-CN" sz="2000" dirty="0">
                <a:cs typeface="Times New Roman" pitchFamily="18" charset="0"/>
              </a:rPr>
              <a:t>  (</a:t>
            </a:r>
            <a:r>
              <a:rPr lang="en-US" altLang="zh-CN" sz="2000" i="1" dirty="0">
                <a:cs typeface="Times New Roman" pitchFamily="18" charset="0"/>
              </a:rPr>
              <a:t>α</a:t>
            </a:r>
            <a:r>
              <a:rPr lang="zh-CN" altLang="en-US" sz="2000" dirty="0">
                <a:latin typeface="+mn-ea"/>
                <a:cs typeface="楷体_GB2312"/>
              </a:rPr>
              <a:t>和</a:t>
            </a:r>
            <a:r>
              <a:rPr lang="en-US" altLang="zh-CN" sz="2000" i="1" dirty="0">
                <a:cs typeface="Times New Roman" pitchFamily="18" charset="0"/>
              </a:rPr>
              <a:t>β</a:t>
            </a:r>
            <a:r>
              <a:rPr lang="zh-CN" altLang="en-US" sz="2000" dirty="0">
                <a:latin typeface="+mn-ea"/>
                <a:cs typeface="楷体_GB2312"/>
              </a:rPr>
              <a:t>至多有一个能推导出</a:t>
            </a:r>
            <a:r>
              <a:rPr lang="en-US" altLang="zh-CN" sz="2000" i="1" dirty="0">
                <a:latin typeface="+mn-ea"/>
                <a:cs typeface="楷体_GB2312"/>
              </a:rPr>
              <a:t>ε </a:t>
            </a:r>
            <a:r>
              <a:rPr lang="en-US" altLang="zh-CN" sz="2000" dirty="0">
                <a:cs typeface="Times New Roman" pitchFamily="18" charset="0"/>
              </a:rPr>
              <a:t>)</a:t>
            </a:r>
            <a:endParaRPr lang="en-US" altLang="zh-CN" sz="2000" dirty="0">
              <a:ea typeface="楷体" pitchFamily="49" charset="-122"/>
              <a:cs typeface="Times New Roman" pitchFamily="18" charset="0"/>
            </a:endParaRPr>
          </a:p>
          <a:p>
            <a:pPr marL="760413" lvl="1" indent="-457200" eaLnBrk="1" hangingPunct="1">
              <a:buFont typeface="+mj-ea"/>
              <a:buAutoNum type="circleNumDbPlain"/>
              <a:defRPr/>
            </a:pPr>
            <a:r>
              <a:rPr lang="zh-CN" altLang="en-US" sz="2000" dirty="0">
                <a:latin typeface="+mn-ea"/>
              </a:rPr>
              <a:t>如果 </a:t>
            </a:r>
            <a:r>
              <a:rPr lang="en-US" altLang="zh-CN" sz="2000" i="1" dirty="0">
                <a:cs typeface="Times New Roman" pitchFamily="18" charset="0"/>
              </a:rPr>
              <a:t>β </a:t>
            </a:r>
            <a:r>
              <a:rPr lang="en-US" altLang="zh-CN" sz="2000" dirty="0">
                <a:cs typeface="Times New Roman" pitchFamily="18" charset="0"/>
                <a:sym typeface="Symbol" pitchFamily="18" charset="2"/>
              </a:rPr>
              <a:t></a:t>
            </a:r>
            <a:r>
              <a:rPr lang="en-US" altLang="zh-CN" sz="2000" baseline="30000" dirty="0">
                <a:cs typeface="Times New Roman" pitchFamily="18" charset="0"/>
              </a:rPr>
              <a:t> </a:t>
            </a:r>
            <a:r>
              <a:rPr lang="en-US" altLang="zh-CN" sz="2000" i="1" dirty="0">
                <a:cs typeface="Times New Roman" pitchFamily="18" charset="0"/>
              </a:rPr>
              <a:t>ε</a:t>
            </a:r>
            <a:r>
              <a:rPr lang="zh-CN" altLang="el-GR" sz="2000" dirty="0">
                <a:latin typeface="+mn-ea"/>
              </a:rPr>
              <a:t>，</a:t>
            </a:r>
            <a:r>
              <a:rPr lang="zh-CN" altLang="en-US" sz="2000" dirty="0">
                <a:latin typeface="+mn-ea"/>
              </a:rPr>
              <a:t>则</a:t>
            </a:r>
            <a:r>
              <a:rPr lang="en-US" altLang="zh-CN" sz="2000" i="1" dirty="0">
                <a:cs typeface="Times New Roman" pitchFamily="18" charset="0"/>
              </a:rPr>
              <a:t>FIRST </a:t>
            </a:r>
            <a:r>
              <a:rPr lang="en-US" altLang="zh-CN" sz="2000" dirty="0">
                <a:cs typeface="Times New Roman" pitchFamily="18" charset="0"/>
              </a:rPr>
              <a:t>(</a:t>
            </a:r>
            <a:r>
              <a:rPr lang="en-US" altLang="zh-CN" sz="2000" i="1" dirty="0">
                <a:cs typeface="Times New Roman" pitchFamily="18" charset="0"/>
              </a:rPr>
              <a:t>α</a:t>
            </a:r>
            <a:r>
              <a:rPr lang="en-US" altLang="zh-CN" sz="2000" dirty="0">
                <a:cs typeface="Times New Roman" pitchFamily="18" charset="0"/>
              </a:rPr>
              <a:t>)∩</a:t>
            </a:r>
            <a:r>
              <a:rPr lang="en-US" altLang="zh-CN" sz="2000" i="1" dirty="0">
                <a:cs typeface="Times New Roman" pitchFamily="18" charset="0"/>
              </a:rPr>
              <a:t>FOLLOW</a:t>
            </a:r>
            <a:r>
              <a:rPr lang="en-US" altLang="zh-CN" sz="2000" dirty="0">
                <a:cs typeface="Times New Roman" pitchFamily="18" charset="0"/>
              </a:rPr>
              <a:t>(</a:t>
            </a:r>
            <a:r>
              <a:rPr lang="en-US" altLang="zh-CN" sz="2000" i="1" dirty="0">
                <a:cs typeface="Times New Roman" pitchFamily="18" charset="0"/>
              </a:rPr>
              <a:t>A</a:t>
            </a:r>
            <a:r>
              <a:rPr lang="en-US" altLang="zh-CN" sz="2000" dirty="0">
                <a:cs typeface="Times New Roman" pitchFamily="18" charset="0"/>
              </a:rPr>
              <a:t>) =</a:t>
            </a:r>
            <a:r>
              <a:rPr lang="el-GR" altLang="zh-CN" sz="2000" dirty="0">
                <a:cs typeface="Times New Roman" pitchFamily="18" charset="0"/>
              </a:rPr>
              <a:t>Φ</a:t>
            </a:r>
            <a:r>
              <a:rPr lang="zh-CN" altLang="en-US" sz="2000" dirty="0">
                <a:latin typeface="+mn-ea"/>
                <a:cs typeface="楷体_GB2312"/>
              </a:rPr>
              <a:t>；</a:t>
            </a:r>
            <a:endParaRPr lang="en-US" altLang="zh-CN" sz="2000" dirty="0">
              <a:latin typeface="+mn-ea"/>
              <a:cs typeface="楷体_GB2312"/>
            </a:endParaRPr>
          </a:p>
          <a:p>
            <a:pPr marL="715963" lvl="1" indent="-444500" eaLnBrk="1" hangingPunct="1">
              <a:buFont typeface="+mj-ea"/>
              <a:buAutoNum type="circleNumDbPlain"/>
              <a:defRPr/>
            </a:pPr>
            <a:r>
              <a:rPr lang="zh-CN" altLang="en-US" sz="2000" dirty="0">
                <a:latin typeface="+mn-ea"/>
              </a:rPr>
              <a:t>如果 </a:t>
            </a:r>
            <a:r>
              <a:rPr lang="en-US" altLang="zh-CN" sz="2000" i="1" dirty="0">
                <a:cs typeface="Times New Roman" pitchFamily="18" charset="0"/>
              </a:rPr>
              <a:t>α </a:t>
            </a:r>
            <a:r>
              <a:rPr lang="en-US" altLang="zh-CN" sz="2000" dirty="0">
                <a:cs typeface="Times New Roman" pitchFamily="18" charset="0"/>
                <a:sym typeface="Symbol" pitchFamily="18" charset="2"/>
              </a:rPr>
              <a:t></a:t>
            </a:r>
            <a:r>
              <a:rPr lang="en-US" altLang="zh-CN" sz="2000" dirty="0">
                <a:cs typeface="Times New Roman" pitchFamily="18" charset="0"/>
              </a:rPr>
              <a:t> </a:t>
            </a:r>
            <a:r>
              <a:rPr lang="en-US" altLang="zh-CN" sz="2000" i="1" dirty="0">
                <a:cs typeface="Times New Roman" pitchFamily="18" charset="0"/>
              </a:rPr>
              <a:t>ε</a:t>
            </a:r>
            <a:r>
              <a:rPr lang="zh-CN" altLang="el-GR" sz="2000" dirty="0">
                <a:latin typeface="+mn-ea"/>
              </a:rPr>
              <a:t>，</a:t>
            </a:r>
            <a:r>
              <a:rPr lang="zh-CN" altLang="en-US" sz="2000" dirty="0">
                <a:latin typeface="+mn-ea"/>
              </a:rPr>
              <a:t>则</a:t>
            </a:r>
            <a:r>
              <a:rPr lang="en-US" altLang="zh-CN" sz="2000" i="1" dirty="0">
                <a:cs typeface="Times New Roman" pitchFamily="18" charset="0"/>
              </a:rPr>
              <a:t>FIRST </a:t>
            </a:r>
            <a:r>
              <a:rPr lang="en-US" altLang="zh-CN" sz="2000" dirty="0">
                <a:cs typeface="Times New Roman" pitchFamily="18" charset="0"/>
              </a:rPr>
              <a:t>(</a:t>
            </a:r>
            <a:r>
              <a:rPr lang="en-US" altLang="zh-CN" sz="2000" i="1" dirty="0">
                <a:cs typeface="Times New Roman" pitchFamily="18" charset="0"/>
              </a:rPr>
              <a:t>β</a:t>
            </a:r>
            <a:r>
              <a:rPr lang="en-US" altLang="zh-CN" sz="2000" dirty="0">
                <a:cs typeface="Times New Roman" pitchFamily="18" charset="0"/>
              </a:rPr>
              <a:t>)∩</a:t>
            </a:r>
            <a:r>
              <a:rPr lang="en-US" altLang="zh-CN" sz="2000" i="1" dirty="0">
                <a:cs typeface="Times New Roman" pitchFamily="18" charset="0"/>
              </a:rPr>
              <a:t>FOLLOW</a:t>
            </a:r>
            <a:r>
              <a:rPr lang="en-US" altLang="zh-CN" sz="2000" dirty="0">
                <a:cs typeface="Times New Roman" pitchFamily="18" charset="0"/>
              </a:rPr>
              <a:t>(</a:t>
            </a:r>
            <a:r>
              <a:rPr lang="en-US" altLang="zh-CN" sz="2000" i="1" dirty="0">
                <a:cs typeface="Times New Roman" pitchFamily="18" charset="0"/>
              </a:rPr>
              <a:t>A</a:t>
            </a:r>
            <a:r>
              <a:rPr lang="en-US" altLang="zh-CN" sz="2000" dirty="0">
                <a:cs typeface="Times New Roman" pitchFamily="18" charset="0"/>
              </a:rPr>
              <a:t>) =</a:t>
            </a:r>
            <a:r>
              <a:rPr lang="el-GR" altLang="zh-CN" sz="2000" dirty="0">
                <a:cs typeface="Times New Roman" pitchFamily="18" charset="0"/>
              </a:rPr>
              <a:t>Φ</a:t>
            </a:r>
            <a:r>
              <a:rPr lang="zh-CN" altLang="en-US" sz="2000" dirty="0">
                <a:latin typeface="+mn-ea"/>
                <a:cs typeface="楷体_GB2312"/>
              </a:rPr>
              <a:t>；</a:t>
            </a:r>
            <a:endParaRPr lang="zh-CN" altLang="en-US" sz="2400" dirty="0">
              <a:solidFill>
                <a:srgbClr val="0070C0"/>
              </a:solidFill>
              <a:ea typeface="楷体" pitchFamily="49" charset="-122"/>
              <a:cs typeface="Times New Roman" pitchFamily="18" charset="0"/>
            </a:endParaRPr>
          </a:p>
        </p:txBody>
      </p:sp>
      <p:sp>
        <p:nvSpPr>
          <p:cNvPr id="41987" name="标题 2">
            <a:extLst>
              <a:ext uri="{FF2B5EF4-FFF2-40B4-BE49-F238E27FC236}">
                <a16:creationId xmlns:a16="http://schemas.microsoft.com/office/drawing/2014/main" id="{C9025EE0-2A09-4425-AFD5-6AD878F28576}"/>
              </a:ext>
            </a:extLst>
          </p:cNvPr>
          <p:cNvSpPr>
            <a:spLocks noGrp="1"/>
          </p:cNvSpPr>
          <p:nvPr>
            <p:ph type="title"/>
          </p:nvPr>
        </p:nvSpPr>
        <p:spPr>
          <a:xfrm>
            <a:off x="755650" y="268288"/>
            <a:ext cx="7931150" cy="358775"/>
          </a:xfrm>
        </p:spPr>
        <p:txBody>
          <a:bodyPr/>
          <a:lstStyle/>
          <a:p>
            <a:pPr>
              <a:defRPr/>
            </a:pPr>
            <a:r>
              <a:rPr lang="en-US" altLang="zh-CN" sz="3000" i="1" spc="300" dirty="0">
                <a:solidFill>
                  <a:schemeClr val="tx1"/>
                </a:solidFill>
                <a:ea typeface="微软雅黑" pitchFamily="34" charset="-122"/>
                <a:cs typeface="Times New Roman" panose="02020603050405020304" pitchFamily="18" charset="0"/>
              </a:rPr>
              <a:t>LL</a:t>
            </a:r>
            <a:r>
              <a:rPr lang="en-US" altLang="zh-CN" sz="3000" spc="300" dirty="0">
                <a:solidFill>
                  <a:schemeClr val="tx1"/>
                </a:solidFill>
                <a:ea typeface="微软雅黑" pitchFamily="34" charset="-122"/>
                <a:cs typeface="Times New Roman" panose="02020603050405020304" pitchFamily="18" charset="0"/>
              </a:rPr>
              <a:t>(1)</a:t>
            </a:r>
            <a:r>
              <a:rPr lang="zh-CN" altLang="en-US" sz="3000" spc="300" dirty="0">
                <a:solidFill>
                  <a:schemeClr val="tx1"/>
                </a:solidFill>
                <a:latin typeface="微软雅黑" pitchFamily="34" charset="-122"/>
                <a:ea typeface="微软雅黑" pitchFamily="34" charset="-122"/>
                <a:cs typeface="Times New Roman" pitchFamily="18" charset="0"/>
              </a:rPr>
              <a:t>文法</a:t>
            </a:r>
            <a:endParaRPr lang="zh-CN" altLang="en-US" sz="3000" spc="300" dirty="0">
              <a:solidFill>
                <a:schemeClr val="tx1"/>
              </a:solidFill>
              <a:latin typeface="微软雅黑" pitchFamily="34" charset="-122"/>
              <a:ea typeface="微软雅黑" pitchFamily="34" charset="-122"/>
            </a:endParaRPr>
          </a:p>
        </p:txBody>
      </p:sp>
      <p:sp>
        <p:nvSpPr>
          <p:cNvPr id="7" name="矩形 4">
            <a:extLst>
              <a:ext uri="{FF2B5EF4-FFF2-40B4-BE49-F238E27FC236}">
                <a16:creationId xmlns:a16="http://schemas.microsoft.com/office/drawing/2014/main" id="{2A9569CD-3721-4D76-B4C5-F29B60D71C80}"/>
              </a:ext>
            </a:extLst>
          </p:cNvPr>
          <p:cNvSpPr>
            <a:spLocks noChangeArrowheads="1"/>
          </p:cNvSpPr>
          <p:nvPr/>
        </p:nvSpPr>
        <p:spPr bwMode="auto">
          <a:xfrm>
            <a:off x="191963" y="3939902"/>
            <a:ext cx="8772525" cy="1015663"/>
          </a:xfrm>
          <a:prstGeom prst="rect">
            <a:avLst/>
          </a:prstGeom>
          <a:solidFill>
            <a:schemeClr val="accent5">
              <a:lumMod val="60000"/>
              <a:lumOff val="40000"/>
            </a:schemeClr>
          </a:solidFill>
          <a:ln w="12700">
            <a:solidFill>
              <a:schemeClr val="tx1"/>
            </a:solidFill>
            <a:miter lim="800000"/>
            <a:headEnd/>
            <a:tailEnd/>
          </a:ln>
        </p:spPr>
        <p:txBody>
          <a:bodyPr wrap="square">
            <a:spAutoFit/>
          </a:bodyPr>
          <a:lstStyle/>
          <a:p>
            <a:pPr marL="285750" indent="-285750" eaLnBrk="1" hangingPunct="1">
              <a:buFont typeface="Wingdings" pitchFamily="2" charset="2"/>
              <a:buChar char="Ø"/>
              <a:defRPr/>
            </a:pPr>
            <a:r>
              <a:rPr lang="zh-CN" altLang="en-US" sz="2000" b="1" dirty="0">
                <a:latin typeface="Times New Roman" pitchFamily="18" charset="0"/>
                <a:ea typeface="楷体" pitchFamily="49" charset="-122"/>
                <a:cs typeface="Times New Roman" pitchFamily="18" charset="0"/>
              </a:rPr>
              <a:t>可以为</a:t>
            </a:r>
            <a:r>
              <a:rPr lang="en-US" altLang="zh-CN" sz="2000" b="1" i="1" dirty="0">
                <a:latin typeface="Times New Roman" pitchFamily="18" charset="0"/>
                <a:ea typeface="楷体" pitchFamily="49" charset="-122"/>
                <a:cs typeface="Times New Roman" pitchFamily="18" charset="0"/>
              </a:rPr>
              <a:t>LL</a:t>
            </a:r>
            <a:r>
              <a:rPr lang="en-US" altLang="zh-CN" sz="2000" b="1" dirty="0">
                <a:latin typeface="Times New Roman" pitchFamily="18" charset="0"/>
                <a:ea typeface="楷体" pitchFamily="49" charset="-122"/>
                <a:cs typeface="Times New Roman" pitchFamily="18" charset="0"/>
              </a:rPr>
              <a:t>(1)</a:t>
            </a:r>
            <a:r>
              <a:rPr lang="zh-CN" altLang="en-US" sz="2000" b="1" dirty="0">
                <a:latin typeface="Times New Roman" pitchFamily="18" charset="0"/>
                <a:ea typeface="楷体" pitchFamily="49" charset="-122"/>
                <a:cs typeface="Times New Roman" pitchFamily="18" charset="0"/>
              </a:rPr>
              <a:t>文法构造预测分析器，进行确定的自顶向下分析。</a:t>
            </a:r>
          </a:p>
          <a:p>
            <a:pPr marL="742950" lvl="1" indent="-285750" eaLnBrk="1" hangingPunct="1">
              <a:buFont typeface="Wingdings" pitchFamily="2" charset="2"/>
              <a:buChar char="Ø"/>
              <a:defRPr/>
            </a:pPr>
            <a:r>
              <a:rPr lang="zh-CN" altLang="en-US" sz="2000" b="1" dirty="0">
                <a:latin typeface="Times New Roman" pitchFamily="18" charset="0"/>
                <a:ea typeface="楷体" pitchFamily="49" charset="-122"/>
                <a:cs typeface="Times New Roman" pitchFamily="18" charset="0"/>
              </a:rPr>
              <a:t>第一个“</a:t>
            </a:r>
            <a:r>
              <a:rPr lang="en-US" altLang="zh-CN" sz="2000" b="1" i="1" dirty="0">
                <a:solidFill>
                  <a:srgbClr val="0000FF"/>
                </a:solidFill>
                <a:latin typeface="Times New Roman" pitchFamily="18" charset="0"/>
                <a:ea typeface="楷体" pitchFamily="49" charset="-122"/>
                <a:cs typeface="Times New Roman" pitchFamily="18" charset="0"/>
              </a:rPr>
              <a:t>L</a:t>
            </a:r>
            <a:r>
              <a:rPr lang="en-US" altLang="zh-CN" sz="2000" b="1" dirty="0">
                <a:latin typeface="Times New Roman" pitchFamily="18" charset="0"/>
                <a:ea typeface="楷体" pitchFamily="49" charset="-122"/>
                <a:cs typeface="Times New Roman" pitchFamily="18" charset="0"/>
              </a:rPr>
              <a:t>”</a:t>
            </a:r>
            <a:r>
              <a:rPr lang="zh-CN" altLang="en-US" sz="2000" b="1" dirty="0">
                <a:latin typeface="Times New Roman" pitchFamily="18" charset="0"/>
                <a:ea typeface="楷体" pitchFamily="49" charset="-122"/>
                <a:cs typeface="Times New Roman" pitchFamily="18" charset="0"/>
              </a:rPr>
              <a:t>表示</a:t>
            </a:r>
            <a:r>
              <a:rPr lang="zh-CN" altLang="en-US" sz="2000" b="1" dirty="0">
                <a:solidFill>
                  <a:srgbClr val="3333FF"/>
                </a:solidFill>
                <a:latin typeface="Times New Roman" pitchFamily="18" charset="0"/>
                <a:ea typeface="楷体" pitchFamily="49" charset="-122"/>
                <a:cs typeface="Times New Roman" pitchFamily="18" charset="0"/>
              </a:rPr>
              <a:t>从左</a:t>
            </a:r>
            <a:r>
              <a:rPr lang="zh-CN" altLang="en-US" sz="2000" b="1" dirty="0">
                <a:latin typeface="Times New Roman" pitchFamily="18" charset="0"/>
                <a:ea typeface="楷体" pitchFamily="49" charset="-122"/>
                <a:cs typeface="Times New Roman" pitchFamily="18" charset="0"/>
              </a:rPr>
              <a:t>向右扫描输入</a:t>
            </a:r>
            <a:r>
              <a:rPr lang="en-US" altLang="zh-CN" sz="2000" b="1" dirty="0">
                <a:latin typeface="Times New Roman" pitchFamily="18" charset="0"/>
                <a:ea typeface="楷体" pitchFamily="49" charset="-122"/>
                <a:cs typeface="Times New Roman" pitchFamily="18" charset="0"/>
              </a:rPr>
              <a:t>, </a:t>
            </a:r>
            <a:r>
              <a:rPr lang="zh-CN" altLang="en-US" sz="2000" b="1" dirty="0">
                <a:latin typeface="Times New Roman" pitchFamily="18" charset="0"/>
                <a:ea typeface="楷体" pitchFamily="49" charset="-122"/>
                <a:cs typeface="Times New Roman" pitchFamily="18" charset="0"/>
              </a:rPr>
              <a:t>第二个“ </a:t>
            </a:r>
            <a:r>
              <a:rPr lang="en-US" altLang="zh-CN" sz="2000" b="1" i="1" dirty="0">
                <a:solidFill>
                  <a:srgbClr val="0000FF"/>
                </a:solidFill>
                <a:latin typeface="Times New Roman" pitchFamily="18" charset="0"/>
                <a:ea typeface="楷体" pitchFamily="49" charset="-122"/>
                <a:cs typeface="Times New Roman" pitchFamily="18" charset="0"/>
              </a:rPr>
              <a:t>L</a:t>
            </a:r>
            <a:r>
              <a:rPr lang="en-US" altLang="zh-CN" sz="2000" b="1" dirty="0">
                <a:latin typeface="Times New Roman" pitchFamily="18" charset="0"/>
                <a:ea typeface="楷体" pitchFamily="49" charset="-122"/>
                <a:cs typeface="Times New Roman" pitchFamily="18" charset="0"/>
              </a:rPr>
              <a:t>”</a:t>
            </a:r>
            <a:r>
              <a:rPr lang="zh-CN" altLang="en-US" sz="2000" b="1" dirty="0">
                <a:latin typeface="Times New Roman" pitchFamily="18" charset="0"/>
                <a:ea typeface="楷体" pitchFamily="49" charset="-122"/>
                <a:cs typeface="Times New Roman" pitchFamily="18" charset="0"/>
              </a:rPr>
              <a:t>表示产生</a:t>
            </a:r>
            <a:r>
              <a:rPr lang="zh-CN" altLang="en-US" sz="2000" b="1" dirty="0">
                <a:solidFill>
                  <a:srgbClr val="3333FF"/>
                </a:solidFill>
                <a:latin typeface="Times New Roman" pitchFamily="18" charset="0"/>
                <a:ea typeface="楷体" pitchFamily="49" charset="-122"/>
                <a:cs typeface="Times New Roman" pitchFamily="18" charset="0"/>
              </a:rPr>
              <a:t>最左</a:t>
            </a:r>
            <a:r>
              <a:rPr lang="zh-CN" altLang="en-US" sz="2000" b="1" dirty="0">
                <a:latin typeface="Times New Roman" pitchFamily="18" charset="0"/>
                <a:ea typeface="楷体" pitchFamily="49" charset="-122"/>
                <a:cs typeface="Times New Roman" pitchFamily="18" charset="0"/>
              </a:rPr>
              <a:t>推导</a:t>
            </a:r>
          </a:p>
          <a:p>
            <a:pPr marL="742950" lvl="1" indent="-285750" eaLnBrk="1" hangingPunct="1">
              <a:buFont typeface="Wingdings" pitchFamily="2" charset="2"/>
              <a:buChar char="Ø"/>
              <a:defRPr/>
            </a:pPr>
            <a:r>
              <a:rPr lang="zh-CN" altLang="en-US" sz="2000" b="1" dirty="0">
                <a:latin typeface="Times New Roman" pitchFamily="18" charset="0"/>
                <a:ea typeface="楷体" pitchFamily="49" charset="-122"/>
                <a:cs typeface="Times New Roman" pitchFamily="18" charset="0"/>
              </a:rPr>
              <a:t>“</a:t>
            </a:r>
            <a:r>
              <a:rPr lang="en-US" altLang="zh-CN" sz="2000" b="1" dirty="0">
                <a:latin typeface="Times New Roman" pitchFamily="18" charset="0"/>
                <a:ea typeface="楷体" pitchFamily="49" charset="-122"/>
                <a:cs typeface="Times New Roman" pitchFamily="18" charset="0"/>
              </a:rPr>
              <a:t>1”</a:t>
            </a:r>
            <a:r>
              <a:rPr lang="zh-CN" altLang="en-US" sz="2000" b="1" dirty="0">
                <a:latin typeface="Times New Roman" pitchFamily="18" charset="0"/>
                <a:ea typeface="楷体" pitchFamily="49" charset="-122"/>
                <a:cs typeface="Times New Roman" pitchFamily="18" charset="0"/>
              </a:rPr>
              <a:t>表示在每一步中只需要</a:t>
            </a:r>
            <a:r>
              <a:rPr lang="zh-CN" altLang="en-US" sz="2000" b="1" dirty="0">
                <a:solidFill>
                  <a:srgbClr val="0000FF"/>
                </a:solidFill>
                <a:latin typeface="Times New Roman" pitchFamily="18" charset="0"/>
                <a:ea typeface="楷体" pitchFamily="49" charset="-122"/>
                <a:cs typeface="Times New Roman" pitchFamily="18" charset="0"/>
              </a:rPr>
              <a:t>向前看一个输入符号</a:t>
            </a:r>
            <a:r>
              <a:rPr lang="zh-CN" altLang="en-US" sz="2000" b="1" dirty="0">
                <a:latin typeface="Times New Roman" pitchFamily="18" charset="0"/>
                <a:ea typeface="楷体" pitchFamily="49" charset="-122"/>
                <a:cs typeface="Times New Roman" pitchFamily="18" charset="0"/>
              </a:rPr>
              <a:t>来决定语法分析动作</a:t>
            </a:r>
          </a:p>
        </p:txBody>
      </p:sp>
      <p:sp>
        <p:nvSpPr>
          <p:cNvPr id="4" name="灯片编号占位符 3">
            <a:extLst>
              <a:ext uri="{FF2B5EF4-FFF2-40B4-BE49-F238E27FC236}">
                <a16:creationId xmlns:a16="http://schemas.microsoft.com/office/drawing/2014/main" id="{B28AF4DD-3BC5-4625-9010-BA341829115D}"/>
              </a:ext>
            </a:extLst>
          </p:cNvPr>
          <p:cNvSpPr>
            <a:spLocks noGrp="1"/>
          </p:cNvSpPr>
          <p:nvPr>
            <p:ph type="sldNum" sz="quarter" idx="12"/>
          </p:nvPr>
        </p:nvSpPr>
        <p:spPr/>
        <p:txBody>
          <a:bodyPr/>
          <a:lstStyle/>
          <a:p>
            <a:pPr>
              <a:defRPr/>
            </a:pPr>
            <a:fld id="{EA567855-7F13-4FC5-AD61-2B82F6443E16}" type="slidenum">
              <a:rPr lang="zh-CN" altLang="en-US" smtClean="0"/>
              <a:pPr>
                <a:defRPr/>
              </a:pPr>
              <a:t>45</a:t>
            </a:fld>
            <a:endParaRPr lang="en-US" altLang="zh-CN"/>
          </a:p>
        </p:txBody>
      </p:sp>
      <p:sp>
        <p:nvSpPr>
          <p:cNvPr id="6" name="矩形 5">
            <a:extLst>
              <a:ext uri="{FF2B5EF4-FFF2-40B4-BE49-F238E27FC236}">
                <a16:creationId xmlns:a16="http://schemas.microsoft.com/office/drawing/2014/main" id="{4B33DEF2-6775-4A56-9FF0-A6618C038B66}"/>
              </a:ext>
            </a:extLst>
          </p:cNvPr>
          <p:cNvSpPr/>
          <p:nvPr/>
        </p:nvSpPr>
        <p:spPr>
          <a:xfrm>
            <a:off x="1835696" y="2962270"/>
            <a:ext cx="316112" cy="461665"/>
          </a:xfrm>
          <a:prstGeom prst="rect">
            <a:avLst/>
          </a:prstGeom>
        </p:spPr>
        <p:txBody>
          <a:bodyPr wrap="none">
            <a:spAutoFit/>
          </a:bodyPr>
          <a:lstStyle/>
          <a:p>
            <a:r>
              <a:rPr lang="en-US" altLang="zh-CN" sz="2400" b="1" baseline="30000" dirty="0">
                <a:ea typeface="楷体_GB2312"/>
                <a:cs typeface="楷体_GB2312"/>
              </a:rPr>
              <a:t>*</a:t>
            </a:r>
            <a:endParaRPr lang="zh-CN" altLang="en-US" sz="2400" dirty="0"/>
          </a:p>
        </p:txBody>
      </p:sp>
      <p:sp>
        <p:nvSpPr>
          <p:cNvPr id="8" name="矩形 7">
            <a:extLst>
              <a:ext uri="{FF2B5EF4-FFF2-40B4-BE49-F238E27FC236}">
                <a16:creationId xmlns:a16="http://schemas.microsoft.com/office/drawing/2014/main" id="{9F56C290-C83F-4850-885D-55DDD4541BD9}"/>
              </a:ext>
            </a:extLst>
          </p:cNvPr>
          <p:cNvSpPr/>
          <p:nvPr/>
        </p:nvSpPr>
        <p:spPr>
          <a:xfrm>
            <a:off x="1812816" y="3336900"/>
            <a:ext cx="316112" cy="461665"/>
          </a:xfrm>
          <a:prstGeom prst="rect">
            <a:avLst/>
          </a:prstGeom>
        </p:spPr>
        <p:txBody>
          <a:bodyPr wrap="none">
            <a:spAutoFit/>
          </a:bodyPr>
          <a:lstStyle/>
          <a:p>
            <a:r>
              <a:rPr lang="en-US" altLang="zh-CN" sz="2400" b="1" baseline="30000" dirty="0">
                <a:ea typeface="楷体_GB2312"/>
                <a:cs typeface="楷体_GB2312"/>
              </a:rPr>
              <a:t>*</a:t>
            </a:r>
            <a:endParaRPr lang="zh-CN" altLang="en-US" sz="2400" dirty="0"/>
          </a:p>
        </p:txBody>
      </p:sp>
    </p:spTree>
    <p:extLst>
      <p:ext uri="{BB962C8B-B14F-4D97-AF65-F5344CB8AC3E}">
        <p14:creationId xmlns:p14="http://schemas.microsoft.com/office/powerpoint/2010/main" val="1495683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animEffect transition="in" filter="wipe(down)">
                                      <p:cBhvr>
                                        <p:cTn id="7" dur="500"/>
                                        <p:tgtEl>
                                          <p:spTgt spid="419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1986">
                                            <p:txEl>
                                              <p:pRg st="1" end="1"/>
                                            </p:txEl>
                                          </p:spTgt>
                                        </p:tgtEl>
                                        <p:attrNameLst>
                                          <p:attrName>style.visibility</p:attrName>
                                        </p:attrNameLst>
                                      </p:cBhvr>
                                      <p:to>
                                        <p:strVal val="visible"/>
                                      </p:to>
                                    </p:set>
                                    <p:animEffect transition="in" filter="wipe(down)">
                                      <p:cBhvr>
                                        <p:cTn id="12" dur="500"/>
                                        <p:tgtEl>
                                          <p:spTgt spid="4198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1986">
                                            <p:txEl>
                                              <p:pRg st="2" end="2"/>
                                            </p:txEl>
                                          </p:spTgt>
                                        </p:tgtEl>
                                        <p:attrNameLst>
                                          <p:attrName>style.visibility</p:attrName>
                                        </p:attrNameLst>
                                      </p:cBhvr>
                                      <p:to>
                                        <p:strVal val="visible"/>
                                      </p:to>
                                    </p:set>
                                    <p:animEffect transition="in" filter="wipe(down)">
                                      <p:cBhvr>
                                        <p:cTn id="17" dur="500"/>
                                        <p:tgtEl>
                                          <p:spTgt spid="4198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1986">
                                            <p:txEl>
                                              <p:pRg st="3" end="3"/>
                                            </p:txEl>
                                          </p:spTgt>
                                        </p:tgtEl>
                                        <p:attrNameLst>
                                          <p:attrName>style.visibility</p:attrName>
                                        </p:attrNameLst>
                                      </p:cBhvr>
                                      <p:to>
                                        <p:strVal val="visible"/>
                                      </p:to>
                                    </p:set>
                                    <p:animEffect transition="in" filter="wipe(down)">
                                      <p:cBhvr>
                                        <p:cTn id="22" dur="500"/>
                                        <p:tgtEl>
                                          <p:spTgt spid="4198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1986">
                                            <p:txEl>
                                              <p:pRg st="4" end="4"/>
                                            </p:txEl>
                                          </p:spTgt>
                                        </p:tgtEl>
                                        <p:attrNameLst>
                                          <p:attrName>style.visibility</p:attrName>
                                        </p:attrNameLst>
                                      </p:cBhvr>
                                      <p:to>
                                        <p:strVal val="visible"/>
                                      </p:to>
                                    </p:set>
                                    <p:animEffect transition="in" filter="wipe(down)">
                                      <p:cBhvr>
                                        <p:cTn id="27" dur="500"/>
                                        <p:tgtEl>
                                          <p:spTgt spid="41986">
                                            <p:txEl>
                                              <p:pRg st="4" end="4"/>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41986">
                                            <p:txEl>
                                              <p:pRg st="5" end="5"/>
                                            </p:txEl>
                                          </p:spTgt>
                                        </p:tgtEl>
                                        <p:attrNameLst>
                                          <p:attrName>style.visibility</p:attrName>
                                        </p:attrNameLst>
                                      </p:cBhvr>
                                      <p:to>
                                        <p:strVal val="visible"/>
                                      </p:to>
                                    </p:set>
                                    <p:animEffect transition="in" filter="wipe(down)">
                                      <p:cBhvr>
                                        <p:cTn id="30" dur="500"/>
                                        <p:tgtEl>
                                          <p:spTgt spid="41986">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uiExpand="1" build="p"/>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36EF2B4-FC91-442B-BCDF-6FEA81F62894}"/>
              </a:ext>
            </a:extLst>
          </p:cNvPr>
          <p:cNvSpPr>
            <a:spLocks noGrp="1"/>
          </p:cNvSpPr>
          <p:nvPr>
            <p:ph idx="1"/>
          </p:nvPr>
        </p:nvSpPr>
        <p:spPr>
          <a:xfrm>
            <a:off x="467544" y="915566"/>
            <a:ext cx="8280920" cy="3960440"/>
          </a:xfrm>
        </p:spPr>
        <p:txBody>
          <a:bodyPr/>
          <a:lstStyle/>
          <a:p>
            <a:pPr marL="0" indent="0">
              <a:spcBef>
                <a:spcPts val="0"/>
              </a:spcBef>
              <a:buNone/>
            </a:pPr>
            <a:r>
              <a:rPr lang="zh-CN" altLang="en-US" dirty="0"/>
              <a:t>假设，文法不存在左递归、左公因子。</a:t>
            </a:r>
            <a:endParaRPr lang="en-US" altLang="zh-CN" dirty="0"/>
          </a:p>
          <a:p>
            <a:pPr>
              <a:spcBef>
                <a:spcPts val="0"/>
              </a:spcBef>
            </a:pPr>
            <a:r>
              <a:rPr lang="zh-CN" altLang="en-US" dirty="0"/>
              <a:t>第一步，计算非终结符的</a:t>
            </a:r>
            <a:r>
              <a:rPr lang="en-US" altLang="zh-CN" i="1" dirty="0"/>
              <a:t>FIRST</a:t>
            </a:r>
            <a:r>
              <a:rPr lang="zh-CN" altLang="en-US" dirty="0"/>
              <a:t>集</a:t>
            </a:r>
            <a:endParaRPr lang="en-US" altLang="zh-CN" dirty="0"/>
          </a:p>
          <a:p>
            <a:pPr>
              <a:spcBef>
                <a:spcPts val="0"/>
              </a:spcBef>
            </a:pPr>
            <a:r>
              <a:rPr lang="zh-CN" altLang="en-US" dirty="0"/>
              <a:t>第二步，计算非终结符的</a:t>
            </a:r>
            <a:r>
              <a:rPr lang="en-US" altLang="zh-CN" i="1" dirty="0"/>
              <a:t>FOLLOW</a:t>
            </a:r>
            <a:r>
              <a:rPr lang="zh-CN" altLang="en-US" dirty="0"/>
              <a:t>集</a:t>
            </a:r>
            <a:endParaRPr lang="en-US" altLang="zh-CN" dirty="0"/>
          </a:p>
          <a:p>
            <a:pPr>
              <a:spcBef>
                <a:spcPts val="0"/>
              </a:spcBef>
            </a:pPr>
            <a:r>
              <a:rPr lang="zh-CN" altLang="en-US" dirty="0"/>
              <a:t>第三步，计算具有</a:t>
            </a:r>
            <a:r>
              <a:rPr lang="zh-CN" altLang="en-US" dirty="0">
                <a:solidFill>
                  <a:srgbClr val="0000FF"/>
                </a:solidFill>
              </a:rPr>
              <a:t>相同左部的产生式</a:t>
            </a:r>
            <a:r>
              <a:rPr lang="zh-CN" altLang="en-US" dirty="0"/>
              <a:t>的</a:t>
            </a:r>
            <a:r>
              <a:rPr lang="en-US" altLang="zh-CN" i="1" dirty="0"/>
              <a:t>SELECT</a:t>
            </a:r>
            <a:r>
              <a:rPr lang="zh-CN" altLang="en-US" dirty="0"/>
              <a:t>集</a:t>
            </a:r>
            <a:endParaRPr lang="en-US" altLang="zh-CN" dirty="0"/>
          </a:p>
          <a:p>
            <a:pPr lvl="1" eaLnBrk="1" hangingPunct="1">
              <a:lnSpc>
                <a:spcPts val="3000"/>
              </a:lnSpc>
              <a:spcBef>
                <a:spcPts val="0"/>
              </a:spcBef>
            </a:pPr>
            <a:r>
              <a:rPr lang="zh-CN" altLang="en-US" sz="2000" dirty="0">
                <a:latin typeface="楷体" panose="02010609060101010101" pitchFamily="49" charset="-122"/>
              </a:rPr>
              <a:t>如果</a:t>
            </a:r>
            <a:r>
              <a:rPr lang="en-US" altLang="zh-CN" sz="2000" dirty="0">
                <a:ea typeface="楷体_GB2312"/>
                <a:cs typeface="楷体_GB2312"/>
              </a:rPr>
              <a:t> </a:t>
            </a:r>
            <a:r>
              <a:rPr lang="en-US" altLang="zh-CN" sz="2000" i="1" dirty="0" err="1">
                <a:ea typeface="楷体_GB2312"/>
                <a:cs typeface="楷体_GB2312"/>
              </a:rPr>
              <a:t>ε</a:t>
            </a:r>
            <a:r>
              <a:rPr lang="en-US" altLang="zh-CN" sz="2000" dirty="0" err="1">
                <a:ea typeface="楷体_GB2312"/>
                <a:cs typeface="楷体_GB2312"/>
                <a:sym typeface="Symbol" panose="05050102010706020507" pitchFamily="18" charset="2"/>
              </a:rPr>
              <a:t></a:t>
            </a:r>
            <a:r>
              <a:rPr lang="en-US" altLang="zh-CN" sz="2000" i="1" dirty="0" err="1">
                <a:ea typeface="楷体_GB2312"/>
                <a:cs typeface="楷体_GB2312"/>
              </a:rPr>
              <a:t>FIRST</a:t>
            </a:r>
            <a:r>
              <a:rPr lang="en-US" altLang="zh-CN" sz="2000" dirty="0">
                <a:ea typeface="楷体_GB2312"/>
                <a:cs typeface="楷体_GB2312"/>
              </a:rPr>
              <a:t>(</a:t>
            </a:r>
            <a:r>
              <a:rPr lang="en-US" altLang="zh-CN" sz="2000" i="1" dirty="0">
                <a:ea typeface="楷体_GB2312"/>
                <a:cs typeface="楷体_GB2312"/>
              </a:rPr>
              <a:t>α</a:t>
            </a:r>
            <a:r>
              <a:rPr lang="en-US" altLang="zh-CN" sz="2000" dirty="0">
                <a:ea typeface="楷体_GB2312"/>
                <a:cs typeface="楷体_GB2312"/>
              </a:rPr>
              <a:t>), </a:t>
            </a:r>
            <a:r>
              <a:rPr lang="zh-CN" altLang="en-US" sz="2000" dirty="0"/>
              <a:t> 那么</a:t>
            </a:r>
            <a:endParaRPr lang="en-US" altLang="zh-CN" sz="2000" dirty="0"/>
          </a:p>
          <a:p>
            <a:pPr marL="303213" lvl="1" indent="0" algn="ctr" eaLnBrk="1" hangingPunct="1">
              <a:lnSpc>
                <a:spcPts val="3000"/>
              </a:lnSpc>
              <a:spcBef>
                <a:spcPts val="0"/>
              </a:spcBef>
              <a:buNone/>
            </a:pPr>
            <a:r>
              <a:rPr lang="en-US" altLang="zh-CN" sz="2000" i="1" dirty="0">
                <a:solidFill>
                  <a:srgbClr val="0070C0"/>
                </a:solidFill>
                <a:ea typeface="楷体_GB2312"/>
                <a:cs typeface="楷体_GB2312"/>
              </a:rPr>
              <a:t>SELECT</a:t>
            </a:r>
            <a:r>
              <a:rPr lang="en-US" altLang="zh-CN" sz="2000" dirty="0">
                <a:solidFill>
                  <a:srgbClr val="0070C0"/>
                </a:solidFill>
                <a:ea typeface="楷体_GB2312"/>
                <a:cs typeface="楷体_GB2312"/>
              </a:rPr>
              <a:t>( </a:t>
            </a:r>
            <a:r>
              <a:rPr lang="en-US" altLang="zh-CN" sz="2000" i="1" dirty="0">
                <a:solidFill>
                  <a:srgbClr val="0070C0"/>
                </a:solidFill>
                <a:ea typeface="楷体_GB2312"/>
                <a:cs typeface="楷体_GB2312"/>
              </a:rPr>
              <a:t>A→α </a:t>
            </a:r>
            <a:r>
              <a:rPr lang="en-US" altLang="zh-CN" sz="2000" dirty="0">
                <a:solidFill>
                  <a:srgbClr val="0070C0"/>
                </a:solidFill>
                <a:ea typeface="楷体_GB2312"/>
                <a:cs typeface="楷体_GB2312"/>
              </a:rPr>
              <a:t>) = </a:t>
            </a:r>
            <a:r>
              <a:rPr lang="en-US" altLang="zh-CN" sz="2000" i="1" dirty="0">
                <a:solidFill>
                  <a:srgbClr val="0070C0"/>
                </a:solidFill>
                <a:ea typeface="楷体_GB2312"/>
                <a:cs typeface="楷体_GB2312"/>
              </a:rPr>
              <a:t>FIRST</a:t>
            </a:r>
            <a:r>
              <a:rPr lang="en-US" altLang="zh-CN" sz="2000" dirty="0">
                <a:solidFill>
                  <a:srgbClr val="0070C0"/>
                </a:solidFill>
                <a:ea typeface="楷体_GB2312"/>
                <a:cs typeface="楷体_GB2312"/>
              </a:rPr>
              <a:t>(</a:t>
            </a:r>
            <a:r>
              <a:rPr lang="en-US" altLang="zh-CN" sz="2000" i="1" dirty="0">
                <a:solidFill>
                  <a:srgbClr val="0070C0"/>
                </a:solidFill>
                <a:ea typeface="楷体_GB2312"/>
                <a:cs typeface="楷体_GB2312"/>
              </a:rPr>
              <a:t>α</a:t>
            </a:r>
            <a:r>
              <a:rPr lang="en-US" altLang="zh-CN" sz="2000" dirty="0">
                <a:solidFill>
                  <a:srgbClr val="0070C0"/>
                </a:solidFill>
                <a:ea typeface="楷体_GB2312"/>
                <a:cs typeface="楷体_GB2312"/>
              </a:rPr>
              <a:t>)</a:t>
            </a:r>
          </a:p>
          <a:p>
            <a:pPr lvl="1" eaLnBrk="1" hangingPunct="1">
              <a:lnSpc>
                <a:spcPts val="3000"/>
              </a:lnSpc>
              <a:spcBef>
                <a:spcPts val="0"/>
              </a:spcBef>
            </a:pPr>
            <a:r>
              <a:rPr lang="zh-CN" altLang="en-US" sz="2000" dirty="0">
                <a:latin typeface="楷体" panose="02010609060101010101" pitchFamily="49" charset="-122"/>
              </a:rPr>
              <a:t>如果</a:t>
            </a:r>
            <a:r>
              <a:rPr lang="en-US" altLang="zh-CN" sz="2000" dirty="0">
                <a:ea typeface="楷体_GB2312"/>
                <a:cs typeface="楷体_GB2312"/>
              </a:rPr>
              <a:t> </a:t>
            </a:r>
            <a:r>
              <a:rPr lang="en-US" altLang="zh-CN" sz="2000" i="1" dirty="0" err="1">
                <a:ea typeface="楷体_GB2312"/>
                <a:cs typeface="楷体_GB2312"/>
              </a:rPr>
              <a:t>ε</a:t>
            </a:r>
            <a:r>
              <a:rPr lang="en-US" altLang="zh-CN" sz="2000" dirty="0" err="1">
                <a:ea typeface="楷体_GB2312"/>
                <a:cs typeface="楷体_GB2312"/>
              </a:rPr>
              <a:t>∈</a:t>
            </a:r>
            <a:r>
              <a:rPr lang="en-US" altLang="zh-CN" sz="2000" i="1" dirty="0" err="1">
                <a:ea typeface="楷体_GB2312"/>
                <a:cs typeface="楷体_GB2312"/>
              </a:rPr>
              <a:t>FIRST</a:t>
            </a:r>
            <a:r>
              <a:rPr lang="en-US" altLang="zh-CN" sz="2000" dirty="0">
                <a:ea typeface="楷体_GB2312"/>
                <a:cs typeface="楷体_GB2312"/>
              </a:rPr>
              <a:t>(</a:t>
            </a:r>
            <a:r>
              <a:rPr lang="en-US" altLang="zh-CN" sz="2000" i="1" dirty="0">
                <a:ea typeface="楷体_GB2312"/>
                <a:cs typeface="楷体_GB2312"/>
              </a:rPr>
              <a:t>α</a:t>
            </a:r>
            <a:r>
              <a:rPr lang="en-US" altLang="zh-CN" sz="2000" dirty="0">
                <a:ea typeface="楷体_GB2312"/>
                <a:cs typeface="楷体_GB2312"/>
              </a:rPr>
              <a:t>), </a:t>
            </a:r>
            <a:r>
              <a:rPr lang="zh-CN" altLang="en-US" sz="2000" dirty="0">
                <a:latin typeface="楷体" panose="02010609060101010101" pitchFamily="49" charset="-122"/>
              </a:rPr>
              <a:t>那么</a:t>
            </a:r>
            <a:endParaRPr lang="en-US" altLang="zh-CN" sz="2000" dirty="0">
              <a:latin typeface="楷体" panose="02010609060101010101" pitchFamily="49" charset="-122"/>
            </a:endParaRPr>
          </a:p>
          <a:p>
            <a:pPr marL="303213" lvl="1" indent="0" algn="ctr" eaLnBrk="1" hangingPunct="1">
              <a:lnSpc>
                <a:spcPts val="3000"/>
              </a:lnSpc>
              <a:spcBef>
                <a:spcPts val="0"/>
              </a:spcBef>
              <a:buNone/>
            </a:pPr>
            <a:r>
              <a:rPr lang="en-US" altLang="zh-CN" sz="2000" i="1" dirty="0">
                <a:solidFill>
                  <a:srgbClr val="0070C0"/>
                </a:solidFill>
                <a:ea typeface="楷体_GB2312"/>
                <a:cs typeface="楷体_GB2312"/>
              </a:rPr>
              <a:t>SELECT</a:t>
            </a:r>
            <a:r>
              <a:rPr lang="en-US" altLang="zh-CN" sz="2000" dirty="0">
                <a:solidFill>
                  <a:srgbClr val="0070C0"/>
                </a:solidFill>
                <a:ea typeface="楷体_GB2312"/>
                <a:cs typeface="楷体_GB2312"/>
              </a:rPr>
              <a:t>( </a:t>
            </a:r>
            <a:r>
              <a:rPr lang="en-US" altLang="zh-CN" sz="2000" i="1" dirty="0">
                <a:solidFill>
                  <a:srgbClr val="0070C0"/>
                </a:solidFill>
                <a:ea typeface="楷体_GB2312"/>
                <a:cs typeface="楷体_GB2312"/>
              </a:rPr>
              <a:t>A→α </a:t>
            </a:r>
            <a:r>
              <a:rPr lang="en-US" altLang="zh-CN" sz="2000" dirty="0">
                <a:solidFill>
                  <a:srgbClr val="0070C0"/>
                </a:solidFill>
                <a:ea typeface="楷体_GB2312"/>
                <a:cs typeface="楷体_GB2312"/>
              </a:rPr>
              <a:t>) = ( </a:t>
            </a:r>
            <a:r>
              <a:rPr lang="en-US" altLang="zh-CN" sz="2000" i="1" dirty="0">
                <a:solidFill>
                  <a:srgbClr val="0070C0"/>
                </a:solidFill>
                <a:ea typeface="楷体_GB2312"/>
                <a:cs typeface="楷体_GB2312"/>
              </a:rPr>
              <a:t>FIRST</a:t>
            </a:r>
            <a:r>
              <a:rPr lang="en-US" altLang="zh-CN" sz="2000" dirty="0">
                <a:solidFill>
                  <a:srgbClr val="0070C0"/>
                </a:solidFill>
                <a:ea typeface="楷体_GB2312"/>
                <a:cs typeface="楷体_GB2312"/>
              </a:rPr>
              <a:t>(</a:t>
            </a:r>
            <a:r>
              <a:rPr lang="en-US" altLang="zh-CN" sz="2000" i="1" dirty="0">
                <a:solidFill>
                  <a:srgbClr val="0070C0"/>
                </a:solidFill>
                <a:ea typeface="楷体_GB2312"/>
                <a:cs typeface="楷体_GB2312"/>
              </a:rPr>
              <a:t>α</a:t>
            </a:r>
            <a:r>
              <a:rPr lang="en-US" altLang="zh-CN" sz="2000" dirty="0">
                <a:solidFill>
                  <a:srgbClr val="0070C0"/>
                </a:solidFill>
                <a:ea typeface="楷体_GB2312"/>
                <a:cs typeface="楷体_GB2312"/>
              </a:rPr>
              <a:t>) - {</a:t>
            </a:r>
            <a:r>
              <a:rPr lang="en-US" altLang="zh-CN" sz="2000" i="1" dirty="0">
                <a:solidFill>
                  <a:srgbClr val="0070C0"/>
                </a:solidFill>
                <a:ea typeface="楷体_GB2312"/>
                <a:cs typeface="楷体_GB2312"/>
              </a:rPr>
              <a:t>ε</a:t>
            </a:r>
            <a:r>
              <a:rPr lang="en-US" altLang="zh-CN" sz="2000" dirty="0">
                <a:solidFill>
                  <a:srgbClr val="0070C0"/>
                </a:solidFill>
                <a:ea typeface="楷体_GB2312"/>
                <a:cs typeface="楷体_GB2312"/>
              </a:rPr>
              <a:t>} )∪</a:t>
            </a:r>
            <a:r>
              <a:rPr lang="en-US" altLang="zh-CN" sz="2000" i="1" dirty="0">
                <a:solidFill>
                  <a:srgbClr val="0070C0"/>
                </a:solidFill>
                <a:ea typeface="楷体_GB2312"/>
                <a:cs typeface="楷体_GB2312"/>
              </a:rPr>
              <a:t>FOLLOW</a:t>
            </a:r>
            <a:r>
              <a:rPr lang="en-US" altLang="zh-CN" sz="2000" dirty="0">
                <a:solidFill>
                  <a:srgbClr val="0070C0"/>
                </a:solidFill>
                <a:ea typeface="楷体_GB2312"/>
                <a:cs typeface="楷体_GB2312"/>
              </a:rPr>
              <a:t>(</a:t>
            </a:r>
            <a:r>
              <a:rPr lang="en-US" altLang="zh-CN" sz="2000" i="1" dirty="0">
                <a:solidFill>
                  <a:srgbClr val="0070C0"/>
                </a:solidFill>
                <a:ea typeface="楷体_GB2312"/>
                <a:cs typeface="楷体_GB2312"/>
              </a:rPr>
              <a:t>A</a:t>
            </a:r>
            <a:r>
              <a:rPr lang="en-US" altLang="zh-CN" sz="2000" dirty="0">
                <a:solidFill>
                  <a:srgbClr val="0070C0"/>
                </a:solidFill>
                <a:ea typeface="楷体_GB2312"/>
                <a:cs typeface="楷体_GB2312"/>
              </a:rPr>
              <a:t>)</a:t>
            </a:r>
            <a:endParaRPr lang="en-US" altLang="zh-CN" dirty="0"/>
          </a:p>
          <a:p>
            <a:pPr>
              <a:spcBef>
                <a:spcPts val="0"/>
              </a:spcBef>
            </a:pPr>
            <a:r>
              <a:rPr lang="zh-CN" altLang="en-US" dirty="0"/>
              <a:t>第四步，根据</a:t>
            </a:r>
            <a:r>
              <a:rPr lang="zh-CN" altLang="en-US" dirty="0">
                <a:solidFill>
                  <a:srgbClr val="0000FF"/>
                </a:solidFill>
              </a:rPr>
              <a:t>具有相同左部的产生式的</a:t>
            </a:r>
            <a:r>
              <a:rPr lang="en-US" altLang="zh-CN" i="1" dirty="0">
                <a:solidFill>
                  <a:srgbClr val="0000FF"/>
                </a:solidFill>
              </a:rPr>
              <a:t>SELECT</a:t>
            </a:r>
            <a:r>
              <a:rPr lang="zh-CN" altLang="en-US" dirty="0">
                <a:solidFill>
                  <a:srgbClr val="0000FF"/>
                </a:solidFill>
              </a:rPr>
              <a:t>集是否相交</a:t>
            </a:r>
            <a:r>
              <a:rPr lang="zh-CN" altLang="en-US" dirty="0"/>
              <a:t>，做出判断，给出结论。</a:t>
            </a:r>
          </a:p>
        </p:txBody>
      </p:sp>
      <p:sp>
        <p:nvSpPr>
          <p:cNvPr id="3" name="标题 2">
            <a:extLst>
              <a:ext uri="{FF2B5EF4-FFF2-40B4-BE49-F238E27FC236}">
                <a16:creationId xmlns:a16="http://schemas.microsoft.com/office/drawing/2014/main" id="{80BDAF91-A319-465E-AFB2-78128AC4DE64}"/>
              </a:ext>
            </a:extLst>
          </p:cNvPr>
          <p:cNvSpPr>
            <a:spLocks noGrp="1"/>
          </p:cNvSpPr>
          <p:nvPr>
            <p:ph type="title"/>
          </p:nvPr>
        </p:nvSpPr>
        <p:spPr/>
        <p:txBody>
          <a:bodyPr/>
          <a:lstStyle/>
          <a:p>
            <a:r>
              <a:rPr lang="zh-CN" altLang="en-US" dirty="0">
                <a:ea typeface="微软雅黑" panose="020B0503020204020204" pitchFamily="34" charset="-122"/>
                <a:cs typeface="Times New Roman" panose="02020603050405020304" pitchFamily="18" charset="0"/>
              </a:rPr>
              <a:t>判断文法是否是</a:t>
            </a:r>
            <a:r>
              <a:rPr lang="en-US" altLang="zh-CN" i="1" dirty="0">
                <a:ea typeface="微软雅黑" panose="020B0503020204020204" pitchFamily="34" charset="-122"/>
                <a:cs typeface="Times New Roman" panose="02020603050405020304" pitchFamily="18" charset="0"/>
              </a:rPr>
              <a:t>LL</a:t>
            </a:r>
            <a:r>
              <a:rPr lang="en-US" altLang="zh-CN" dirty="0">
                <a:ea typeface="微软雅黑" panose="020B0503020204020204" pitchFamily="34" charset="-122"/>
                <a:cs typeface="Times New Roman" panose="02020603050405020304" pitchFamily="18" charset="0"/>
              </a:rPr>
              <a:t>(1)</a:t>
            </a:r>
            <a:r>
              <a:rPr lang="zh-CN" altLang="en-US" dirty="0">
                <a:ea typeface="微软雅黑" panose="020B0503020204020204" pitchFamily="34" charset="-122"/>
                <a:cs typeface="Times New Roman" panose="02020603050405020304" pitchFamily="18" charset="0"/>
              </a:rPr>
              <a:t>文法</a:t>
            </a:r>
          </a:p>
        </p:txBody>
      </p:sp>
      <p:sp>
        <p:nvSpPr>
          <p:cNvPr id="5" name="灯片编号占位符 4">
            <a:extLst>
              <a:ext uri="{FF2B5EF4-FFF2-40B4-BE49-F238E27FC236}">
                <a16:creationId xmlns:a16="http://schemas.microsoft.com/office/drawing/2014/main" id="{71A2A7EF-3F63-48ED-8E6E-72E246663E9E}"/>
              </a:ext>
            </a:extLst>
          </p:cNvPr>
          <p:cNvSpPr>
            <a:spLocks noGrp="1"/>
          </p:cNvSpPr>
          <p:nvPr>
            <p:ph type="sldNum" sz="quarter" idx="12"/>
          </p:nvPr>
        </p:nvSpPr>
        <p:spPr/>
        <p:txBody>
          <a:bodyPr/>
          <a:lstStyle/>
          <a:p>
            <a:pPr>
              <a:defRPr/>
            </a:pPr>
            <a:fld id="{EA567855-7F13-4FC5-AD61-2B82F6443E16}" type="slidenum">
              <a:rPr lang="zh-CN" altLang="en-US" smtClean="0"/>
              <a:pPr>
                <a:defRPr/>
              </a:pPr>
              <a:t>46</a:t>
            </a:fld>
            <a:endParaRPr lang="en-US" altLang="zh-CN"/>
          </a:p>
        </p:txBody>
      </p:sp>
    </p:spTree>
    <p:extLst>
      <p:ext uri="{BB962C8B-B14F-4D97-AF65-F5344CB8AC3E}">
        <p14:creationId xmlns:p14="http://schemas.microsoft.com/office/powerpoint/2010/main" val="307514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wipe(down)">
                                      <p:cBhvr>
                                        <p:cTn id="7" dur="500"/>
                                        <p:tgtEl>
                                          <p:spTgt spid="2">
                                            <p:txEl>
                                              <p:pRg st="4" end="4"/>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wipe(down)">
                                      <p:cBhvr>
                                        <p:cTn id="10" dur="500"/>
                                        <p:tgtEl>
                                          <p:spTgt spid="2">
                                            <p:txEl>
                                              <p:pRg st="5" end="5"/>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animEffect transition="in" filter="wipe(down)">
                                      <p:cBhvr>
                                        <p:cTn id="13" dur="500"/>
                                        <p:tgtEl>
                                          <p:spTgt spid="2">
                                            <p:txEl>
                                              <p:pRg st="6" end="6"/>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
                                            <p:txEl>
                                              <p:pRg st="7" end="7"/>
                                            </p:txEl>
                                          </p:spTgt>
                                        </p:tgtEl>
                                        <p:attrNameLst>
                                          <p:attrName>style.visibility</p:attrName>
                                        </p:attrNameLst>
                                      </p:cBhvr>
                                      <p:to>
                                        <p:strVal val="visible"/>
                                      </p:to>
                                    </p:set>
                                    <p:animEffect transition="in" filter="wipe(down)">
                                      <p:cBhvr>
                                        <p:cTn id="16"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87CB81EF-DB80-4A54-9775-BC63F0E19EF0}"/>
              </a:ext>
            </a:extLst>
          </p:cNvPr>
          <p:cNvSpPr>
            <a:spLocks noGrp="1"/>
          </p:cNvSpPr>
          <p:nvPr>
            <p:ph type="title"/>
          </p:nvPr>
        </p:nvSpPr>
        <p:spPr>
          <a:xfrm>
            <a:off x="755650" y="268288"/>
            <a:ext cx="7931150" cy="358775"/>
          </a:xfrm>
        </p:spPr>
        <p:txBody>
          <a:bodyPr/>
          <a:lstStyle/>
          <a:p>
            <a:pPr eaLnBrk="1" hangingPunct="1">
              <a:defRPr/>
            </a:pPr>
            <a:r>
              <a:rPr lang="zh-CN" altLang="en-US" sz="3000" spc="300" dirty="0">
                <a:solidFill>
                  <a:schemeClr val="tx1"/>
                </a:solidFill>
                <a:latin typeface="微软雅黑" pitchFamily="34" charset="-122"/>
                <a:ea typeface="微软雅黑" pitchFamily="34" charset="-122"/>
                <a:cs typeface="Times New Roman" pitchFamily="18" charset="0"/>
              </a:rPr>
              <a:t>计算非终结符</a:t>
            </a:r>
            <a:r>
              <a:rPr lang="en-US" altLang="zh-CN" sz="3000" i="1" spc="300" dirty="0">
                <a:solidFill>
                  <a:schemeClr val="tx1"/>
                </a:solidFill>
                <a:ea typeface="微软雅黑" pitchFamily="34" charset="-122"/>
                <a:cs typeface="Times New Roman" pitchFamily="18" charset="0"/>
              </a:rPr>
              <a:t>A</a:t>
            </a:r>
            <a:r>
              <a:rPr lang="zh-CN" altLang="en-US" sz="3000" spc="300" dirty="0">
                <a:solidFill>
                  <a:schemeClr val="tx1"/>
                </a:solidFill>
                <a:latin typeface="微软雅黑" pitchFamily="34" charset="-122"/>
                <a:ea typeface="微软雅黑" pitchFamily="34" charset="-122"/>
                <a:cs typeface="Times New Roman" pitchFamily="18" charset="0"/>
              </a:rPr>
              <a:t>的</a:t>
            </a:r>
            <a:r>
              <a:rPr lang="en-US" altLang="zh-CN" sz="3000" i="1" dirty="0">
                <a:solidFill>
                  <a:schemeClr val="tx1"/>
                </a:solidFill>
                <a:ea typeface="微软雅黑" pitchFamily="34" charset="-122"/>
                <a:cs typeface="Times New Roman" pitchFamily="18" charset="0"/>
              </a:rPr>
              <a:t>FOLLOW</a:t>
            </a:r>
            <a:r>
              <a:rPr lang="en-US" altLang="zh-CN" sz="3000" dirty="0">
                <a:solidFill>
                  <a:schemeClr val="tx1"/>
                </a:solidFill>
                <a:ea typeface="微软雅黑" pitchFamily="34" charset="-122"/>
                <a:cs typeface="Times New Roman" pitchFamily="18" charset="0"/>
              </a:rPr>
              <a:t>(</a:t>
            </a:r>
            <a:r>
              <a:rPr lang="en-US" altLang="zh-CN" sz="3000" i="1" dirty="0">
                <a:solidFill>
                  <a:schemeClr val="tx1"/>
                </a:solidFill>
                <a:ea typeface="微软雅黑" pitchFamily="34" charset="-122"/>
                <a:cs typeface="Times New Roman" pitchFamily="18" charset="0"/>
              </a:rPr>
              <a:t>A</a:t>
            </a:r>
            <a:r>
              <a:rPr lang="en-US" altLang="zh-CN" sz="3000" dirty="0">
                <a:solidFill>
                  <a:schemeClr val="tx1"/>
                </a:solidFill>
                <a:ea typeface="微软雅黑" pitchFamily="34" charset="-122"/>
                <a:cs typeface="Times New Roman" pitchFamily="18" charset="0"/>
              </a:rPr>
              <a:t>)</a:t>
            </a:r>
            <a:endParaRPr lang="zh-CN" altLang="en-US" sz="3000" i="1" dirty="0">
              <a:solidFill>
                <a:schemeClr val="tx1"/>
              </a:solidFill>
              <a:ea typeface="微软雅黑" pitchFamily="34" charset="-122"/>
              <a:cs typeface="Times New Roman" pitchFamily="18" charset="0"/>
            </a:endParaRPr>
          </a:p>
        </p:txBody>
      </p:sp>
      <p:sp>
        <p:nvSpPr>
          <p:cNvPr id="5" name="矩形 4">
            <a:extLst>
              <a:ext uri="{FF2B5EF4-FFF2-40B4-BE49-F238E27FC236}">
                <a16:creationId xmlns:a16="http://schemas.microsoft.com/office/drawing/2014/main" id="{FBDA6779-9F57-4EE5-AAC3-747E626D7609}"/>
              </a:ext>
            </a:extLst>
          </p:cNvPr>
          <p:cNvSpPr/>
          <p:nvPr/>
        </p:nvSpPr>
        <p:spPr>
          <a:xfrm>
            <a:off x="357188" y="928688"/>
            <a:ext cx="8429625" cy="1165960"/>
          </a:xfrm>
          <a:prstGeom prst="rect">
            <a:avLst/>
          </a:prstGeom>
          <a:solidFill>
            <a:schemeClr val="accent5">
              <a:lumMod val="60000"/>
              <a:lumOff val="40000"/>
            </a:schemeClr>
          </a:solidFill>
          <a:ln w="12700">
            <a:solidFill>
              <a:schemeClr val="tx1"/>
            </a:solidFill>
          </a:ln>
        </p:spPr>
        <p:txBody>
          <a:bodyPr>
            <a:spAutoFit/>
          </a:bodyPr>
          <a:lstStyle>
            <a:lvl1pPr marL="273050" indent="-27305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ts val="2500"/>
              </a:lnSpc>
              <a:spcBef>
                <a:spcPct val="20000"/>
              </a:spcBef>
              <a:buSzPct val="100000"/>
              <a:buFont typeface="Wingdings" panose="05000000000000000000" pitchFamily="2" charset="2"/>
              <a:buChar char="Ø"/>
              <a:defRPr/>
            </a:pPr>
            <a:r>
              <a:rPr lang="en-US" altLang="zh-CN" sz="2000" b="1" i="1" dirty="0">
                <a:latin typeface="Times New Roman" panose="02020603050405020304" pitchFamily="18" charset="0"/>
                <a:ea typeface="华文楷体" panose="02010600040101010101" pitchFamily="2" charset="-122"/>
                <a:cs typeface="Times New Roman" panose="02020603050405020304" pitchFamily="18" charset="0"/>
              </a:rPr>
              <a:t>FOLLOW</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i="1" dirty="0">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：可能在某个句型中紧跟在</a:t>
            </a:r>
            <a:r>
              <a:rPr lang="en-US" altLang="zh-CN" sz="2000" b="1" i="1" dirty="0">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后边的</a:t>
            </a:r>
            <a:r>
              <a:rPr lang="zh-CN" altLang="en-US" sz="20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终结符</a:t>
            </a:r>
            <a:r>
              <a:rPr lang="en-US" altLang="zh-CN" sz="2000" b="1" i="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的集合</a:t>
            </a:r>
            <a:endParaRPr lang="en-US" altLang="zh-CN" sz="2000" b="1" dirty="0">
              <a:latin typeface="Times New Roman" panose="02020603050405020304" pitchFamily="18" charset="0"/>
              <a:ea typeface="华文楷体" panose="02010600040101010101" pitchFamily="2" charset="-122"/>
              <a:cs typeface="Times New Roman" panose="02020603050405020304" pitchFamily="18" charset="0"/>
            </a:endParaRPr>
          </a:p>
          <a:p>
            <a:pPr algn="ctr" eaLnBrk="1" hangingPunct="1">
              <a:lnSpc>
                <a:spcPts val="2500"/>
              </a:lnSpc>
              <a:spcBef>
                <a:spcPct val="20000"/>
              </a:spcBef>
              <a:buClr>
                <a:srgbClr val="31B6FD"/>
              </a:buClr>
              <a:buSzPct val="100000"/>
              <a:defRPr/>
            </a:pPr>
            <a:r>
              <a:rPr lang="en-US" altLang="zh-CN" sz="2000" b="1" i="1" dirty="0">
                <a:latin typeface="Times New Roman" panose="02020603050405020304" pitchFamily="18" charset="0"/>
                <a:ea typeface="华文楷体" panose="02010600040101010101" pitchFamily="2" charset="-122"/>
                <a:cs typeface="Times New Roman" panose="02020603050405020304" pitchFamily="18" charset="0"/>
              </a:rPr>
              <a:t>FOLLOW</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i="1" dirty="0">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i="1" dirty="0">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i="1" dirty="0">
                <a:latin typeface="Times New Roman" panose="02020603050405020304" pitchFamily="18" charset="0"/>
                <a:ea typeface="华文楷体" panose="02010600040101010101" pitchFamily="2" charset="-122"/>
                <a:cs typeface="Times New Roman" panose="02020603050405020304" pitchFamily="18" charset="0"/>
              </a:rPr>
              <a:t> S</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1" dirty="0">
                <a:latin typeface="Times New Roman" panose="02020603050405020304" pitchFamily="18" charset="0"/>
                <a:ea typeface="楷体_GB2312"/>
                <a:cs typeface="Times New Roman" panose="02020603050405020304" pitchFamily="18" charset="0"/>
                <a:sym typeface="Symbol" panose="05050102010706020507" pitchFamily="18" charset="2"/>
              </a:rPr>
              <a:t></a:t>
            </a:r>
            <a:r>
              <a:rPr lang="en-US" altLang="zh-CN" sz="2000" b="1" baseline="30000" dirty="0">
                <a:latin typeface="Times New Roman" panose="02020603050405020304" pitchFamily="18" charset="0"/>
                <a:ea typeface="楷体_GB2312"/>
                <a:cs typeface="Times New Roman" panose="02020603050405020304" pitchFamily="18" charset="0"/>
              </a:rPr>
              <a:t>*</a:t>
            </a:r>
            <a:r>
              <a:rPr lang="en-US" altLang="zh-CN" sz="2000" b="1" dirty="0">
                <a:latin typeface="Times New Roman" panose="02020603050405020304" pitchFamily="18" charset="0"/>
                <a:ea typeface="楷体_GB2312"/>
                <a:cs typeface="Times New Roman" panose="02020603050405020304" pitchFamily="18" charset="0"/>
              </a:rPr>
              <a:t> </a:t>
            </a:r>
            <a:r>
              <a:rPr lang="en-US" altLang="zh-CN" sz="2000" b="1" i="1" dirty="0">
                <a:latin typeface="Times New Roman" panose="02020603050405020304" pitchFamily="18" charset="0"/>
                <a:ea typeface="楷体_GB2312"/>
                <a:cs typeface="Times New Roman" panose="02020603050405020304" pitchFamily="18" charset="0"/>
              </a:rPr>
              <a:t>α</a:t>
            </a:r>
            <a:r>
              <a:rPr lang="en-US" altLang="zh-CN" sz="2000" b="1" i="1" dirty="0" err="1">
                <a:latin typeface="Times New Roman" panose="02020603050405020304" pitchFamily="18" charset="0"/>
                <a:ea typeface="楷体_GB2312"/>
                <a:cs typeface="Times New Roman" panose="02020603050405020304" pitchFamily="18" charset="0"/>
              </a:rPr>
              <a:t>A</a:t>
            </a:r>
            <a:r>
              <a:rPr lang="en-US" altLang="zh-CN" sz="2000" b="1" i="1" dirty="0" err="1">
                <a:solidFill>
                  <a:srgbClr val="3333FF"/>
                </a:solidFill>
                <a:latin typeface="Times New Roman" panose="02020603050405020304" pitchFamily="18" charset="0"/>
                <a:ea typeface="楷体_GB2312"/>
                <a:cs typeface="Times New Roman" panose="02020603050405020304" pitchFamily="18" charset="0"/>
              </a:rPr>
              <a:t>a</a:t>
            </a:r>
            <a:r>
              <a:rPr lang="en-US" altLang="zh-CN" sz="2000" b="1" i="1" dirty="0">
                <a:latin typeface="Times New Roman" panose="02020603050405020304" pitchFamily="18" charset="0"/>
                <a:ea typeface="楷体_GB2312"/>
                <a:cs typeface="Times New Roman" panose="02020603050405020304" pitchFamily="18" charset="0"/>
              </a:rPr>
              <a:t>β</a:t>
            </a:r>
            <a:r>
              <a:rPr lang="en-US" altLang="zh-CN" sz="2000" b="1" dirty="0">
                <a:latin typeface="Times New Roman" panose="02020603050405020304" pitchFamily="18" charset="0"/>
                <a:ea typeface="楷体_GB2312"/>
                <a:cs typeface="Times New Roman" panose="02020603050405020304" pitchFamily="18" charset="0"/>
              </a:rPr>
              <a:t>, </a:t>
            </a:r>
            <a:r>
              <a:rPr lang="en-US" altLang="zh-CN" sz="2000" b="1" i="1" dirty="0">
                <a:latin typeface="Times New Roman" panose="02020603050405020304" pitchFamily="18" charset="0"/>
                <a:ea typeface="楷体_GB2312"/>
                <a:cs typeface="Times New Roman" panose="02020603050405020304" pitchFamily="18" charset="0"/>
              </a:rPr>
              <a:t>a</a:t>
            </a:r>
            <a:r>
              <a:rPr lang="en-US" altLang="zh-CN" sz="2000" b="1" dirty="0">
                <a:latin typeface="Times New Roman" panose="02020603050405020304" pitchFamily="18" charset="0"/>
                <a:ea typeface="楷体_GB2312"/>
                <a:cs typeface="Times New Roman" panose="02020603050405020304" pitchFamily="18" charset="0"/>
              </a:rPr>
              <a:t>∈</a:t>
            </a:r>
            <a:r>
              <a:rPr lang="en-US" altLang="zh-CN" sz="2000" b="1" i="1" dirty="0">
                <a:latin typeface="Times New Roman" panose="02020603050405020304" pitchFamily="18" charset="0"/>
                <a:ea typeface="楷体_GB2312"/>
                <a:cs typeface="Times New Roman" panose="02020603050405020304" pitchFamily="18" charset="0"/>
              </a:rPr>
              <a:t>V</a:t>
            </a:r>
            <a:r>
              <a:rPr lang="en-US" altLang="zh-CN" sz="2000" b="1" i="1" baseline="-25000" dirty="0">
                <a:latin typeface="Times New Roman" panose="02020603050405020304" pitchFamily="18" charset="0"/>
                <a:ea typeface="楷体_GB2312"/>
                <a:cs typeface="Times New Roman" panose="02020603050405020304" pitchFamily="18" charset="0"/>
              </a:rPr>
              <a:t>T</a:t>
            </a:r>
            <a:r>
              <a:rPr lang="zh-CN" altLang="en-US" sz="2000" b="1" dirty="0">
                <a:latin typeface="Times New Roman" panose="02020603050405020304" pitchFamily="18" charset="0"/>
                <a:ea typeface="楷体_GB2312"/>
                <a:cs typeface="Times New Roman" panose="02020603050405020304" pitchFamily="18" charset="0"/>
              </a:rPr>
              <a:t>，</a:t>
            </a:r>
            <a:r>
              <a:rPr lang="en-US" altLang="zh-CN" sz="2000" b="1" i="1" dirty="0">
                <a:latin typeface="Times New Roman" panose="02020603050405020304" pitchFamily="18" charset="0"/>
                <a:ea typeface="楷体_GB2312"/>
                <a:cs typeface="Times New Roman" panose="02020603050405020304" pitchFamily="18" charset="0"/>
              </a:rPr>
              <a:t>α, β</a:t>
            </a:r>
            <a:r>
              <a:rPr lang="en-US" altLang="zh-CN" sz="2000" b="1" dirty="0">
                <a:latin typeface="Times New Roman" panose="02020603050405020304" pitchFamily="18" charset="0"/>
                <a:ea typeface="楷体_GB2312"/>
                <a:cs typeface="Times New Roman" panose="02020603050405020304" pitchFamily="18" charset="0"/>
              </a:rPr>
              <a:t>∈(</a:t>
            </a:r>
            <a:r>
              <a:rPr lang="en-US" altLang="zh-CN" sz="2000" b="1" i="1" dirty="0">
                <a:latin typeface="Times New Roman" panose="02020603050405020304" pitchFamily="18" charset="0"/>
                <a:ea typeface="楷体_GB2312"/>
                <a:cs typeface="Times New Roman" panose="02020603050405020304" pitchFamily="18" charset="0"/>
              </a:rPr>
              <a:t>V</a:t>
            </a:r>
            <a:r>
              <a:rPr lang="en-US" altLang="zh-CN" sz="2000" b="1" i="1" baseline="-25000" dirty="0">
                <a:latin typeface="Times New Roman" panose="02020603050405020304" pitchFamily="18" charset="0"/>
                <a:ea typeface="楷体_GB2312"/>
                <a:cs typeface="Times New Roman" panose="02020603050405020304" pitchFamily="18" charset="0"/>
              </a:rPr>
              <a:t>T</a:t>
            </a:r>
            <a:r>
              <a:rPr lang="en-US" altLang="zh-CN" sz="2000" b="1" dirty="0">
                <a:latin typeface="Times New Roman" panose="02020603050405020304" pitchFamily="18" charset="0"/>
                <a:ea typeface="楷体_GB2312"/>
                <a:cs typeface="Times New Roman" panose="02020603050405020304" pitchFamily="18" charset="0"/>
              </a:rPr>
              <a:t>∪</a:t>
            </a:r>
            <a:r>
              <a:rPr lang="en-US" altLang="zh-CN" sz="2000" b="1" i="1" dirty="0">
                <a:latin typeface="Times New Roman" panose="02020603050405020304" pitchFamily="18" charset="0"/>
                <a:ea typeface="楷体_GB2312"/>
                <a:cs typeface="Times New Roman" panose="02020603050405020304" pitchFamily="18" charset="0"/>
              </a:rPr>
              <a:t>V</a:t>
            </a:r>
            <a:r>
              <a:rPr lang="en-US" altLang="zh-CN" sz="2000" b="1" i="1" baseline="-25000" dirty="0">
                <a:latin typeface="Times New Roman" panose="02020603050405020304" pitchFamily="18" charset="0"/>
                <a:ea typeface="楷体_GB2312"/>
                <a:cs typeface="Times New Roman" panose="02020603050405020304" pitchFamily="18" charset="0"/>
              </a:rPr>
              <a:t>N</a:t>
            </a:r>
            <a:r>
              <a:rPr lang="en-US" altLang="zh-CN" sz="2000" b="1" dirty="0">
                <a:latin typeface="Times New Roman" panose="02020603050405020304" pitchFamily="18" charset="0"/>
                <a:ea typeface="楷体_GB2312"/>
                <a:cs typeface="Times New Roman" panose="02020603050405020304" pitchFamily="18" charset="0"/>
              </a:rPr>
              <a:t>)</a:t>
            </a:r>
            <a:r>
              <a:rPr lang="en-US" altLang="zh-CN" sz="2000" b="1" baseline="30000" dirty="0">
                <a:latin typeface="Times New Roman" panose="02020603050405020304" pitchFamily="18" charset="0"/>
                <a:ea typeface="楷体_GB2312"/>
                <a:cs typeface="Times New Roman" panose="02020603050405020304" pitchFamily="18" charset="0"/>
              </a:rPr>
              <a:t>*</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000" dirty="0"/>
          </a:p>
          <a:p>
            <a:pPr eaLnBrk="1" hangingPunct="1">
              <a:lnSpc>
                <a:spcPts val="2500"/>
              </a:lnSpc>
              <a:spcBef>
                <a:spcPct val="20000"/>
              </a:spcBef>
              <a:buSzPct val="100000"/>
              <a:buFont typeface="Wingdings" panose="05000000000000000000" pitchFamily="2" charset="2"/>
              <a:buChar char="Ø"/>
              <a:defRPr/>
            </a:pPr>
            <a:r>
              <a:rPr lang="zh-CN" altLang="en-US" sz="2000" b="1" dirty="0">
                <a:latin typeface="Times New Roman" panose="02020603050405020304" pitchFamily="18" charset="0"/>
                <a:ea typeface="华文楷体" panose="02010600040101010101" pitchFamily="2" charset="-122"/>
              </a:rPr>
              <a:t>如果</a:t>
            </a:r>
            <a:r>
              <a:rPr lang="en-US" altLang="zh-CN" sz="2000" b="1" i="1" dirty="0">
                <a:latin typeface="Times New Roman" panose="02020603050405020304" pitchFamily="18" charset="0"/>
                <a:ea typeface="华文楷体" panose="02010600040101010101" pitchFamily="2" charset="-122"/>
              </a:rPr>
              <a:t>A</a:t>
            </a:r>
            <a:r>
              <a:rPr lang="zh-CN" altLang="en-US" sz="2000" b="1" dirty="0">
                <a:latin typeface="Times New Roman" panose="02020603050405020304" pitchFamily="18" charset="0"/>
                <a:ea typeface="华文楷体" panose="02010600040101010101" pitchFamily="2" charset="-122"/>
              </a:rPr>
              <a:t>是某个句型的的最右符号，则将结束符</a:t>
            </a:r>
            <a:r>
              <a:rPr lang="en-US" altLang="zh-CN" sz="2000" b="1" dirty="0">
                <a:latin typeface="Times New Roman" panose="02020603050405020304" pitchFamily="18" charset="0"/>
                <a:ea typeface="华文楷体" panose="02010600040101010101" pitchFamily="2" charset="-122"/>
              </a:rPr>
              <a:t>”$”</a:t>
            </a:r>
            <a:r>
              <a:rPr lang="zh-CN" altLang="en-US" sz="2000" b="1" dirty="0">
                <a:latin typeface="Times New Roman" panose="02020603050405020304" pitchFamily="18" charset="0"/>
                <a:ea typeface="华文楷体" panose="02010600040101010101" pitchFamily="2" charset="-122"/>
              </a:rPr>
              <a:t>添加到</a:t>
            </a:r>
            <a:r>
              <a:rPr lang="en-US" altLang="zh-CN" sz="2000" b="1" i="1" dirty="0">
                <a:latin typeface="Times New Roman" panose="02020603050405020304" pitchFamily="18" charset="0"/>
                <a:ea typeface="华文楷体" panose="02010600040101010101" pitchFamily="2" charset="-122"/>
              </a:rPr>
              <a:t>FOLLOW</a:t>
            </a:r>
            <a:r>
              <a:rPr lang="en-US" altLang="zh-CN" sz="2000" b="1" dirty="0">
                <a:latin typeface="Times New Roman" panose="02020603050405020304" pitchFamily="18" charset="0"/>
                <a:ea typeface="华文楷体" panose="02010600040101010101" pitchFamily="2" charset="-122"/>
              </a:rPr>
              <a:t>(</a:t>
            </a:r>
            <a:r>
              <a:rPr lang="en-US" altLang="zh-CN" sz="2000" b="1" i="1" dirty="0">
                <a:latin typeface="Times New Roman" panose="02020603050405020304" pitchFamily="18" charset="0"/>
                <a:ea typeface="华文楷体" panose="02010600040101010101" pitchFamily="2" charset="-122"/>
              </a:rPr>
              <a:t>A</a:t>
            </a:r>
            <a:r>
              <a:rPr lang="en-US" altLang="zh-CN" sz="2000" b="1" dirty="0">
                <a:latin typeface="Times New Roman" panose="02020603050405020304" pitchFamily="18" charset="0"/>
                <a:ea typeface="华文楷体" panose="02010600040101010101" pitchFamily="2" charset="-122"/>
              </a:rPr>
              <a:t>)</a:t>
            </a:r>
            <a:r>
              <a:rPr lang="zh-CN" altLang="en-US" sz="2000" b="1" dirty="0">
                <a:latin typeface="Times New Roman" panose="02020603050405020304" pitchFamily="18" charset="0"/>
                <a:ea typeface="华文楷体" panose="02010600040101010101" pitchFamily="2" charset="-122"/>
              </a:rPr>
              <a:t>中</a:t>
            </a:r>
          </a:p>
        </p:txBody>
      </p:sp>
      <p:sp>
        <p:nvSpPr>
          <p:cNvPr id="15" name="Text Box 3">
            <a:extLst>
              <a:ext uri="{FF2B5EF4-FFF2-40B4-BE49-F238E27FC236}">
                <a16:creationId xmlns:a16="http://schemas.microsoft.com/office/drawing/2014/main" id="{2184E97D-B3C2-4998-B4F1-CC4B6A3886DE}"/>
              </a:ext>
            </a:extLst>
          </p:cNvPr>
          <p:cNvSpPr txBox="1">
            <a:spLocks noChangeArrowheads="1"/>
          </p:cNvSpPr>
          <p:nvPr/>
        </p:nvSpPr>
        <p:spPr bwMode="auto">
          <a:xfrm>
            <a:off x="142875" y="2143125"/>
            <a:ext cx="3386138" cy="257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20000"/>
              </a:spcBef>
              <a:buClr>
                <a:schemeClr val="tx2"/>
              </a:buClr>
              <a:buSzPct val="75000"/>
            </a:pPr>
            <a:r>
              <a:rPr lang="zh-CN" altLang="en-US" sz="2300" b="1" dirty="0">
                <a:latin typeface="楷体" panose="02010609060101010101" pitchFamily="49" charset="-122"/>
                <a:ea typeface="楷体" panose="02010609060101010101" pitchFamily="49" charset="-122"/>
                <a:cs typeface="Times New Roman" panose="02020603050405020304" pitchFamily="18" charset="0"/>
              </a:rPr>
              <a:t>例</a:t>
            </a:r>
            <a:endParaRPr lang="en-US" altLang="zh-CN" sz="2300" b="1" dirty="0">
              <a:latin typeface="楷体" panose="02010609060101010101" pitchFamily="49" charset="-122"/>
              <a:ea typeface="楷体" panose="02010609060101010101" pitchFamily="49" charset="-122"/>
              <a:cs typeface="Times New Roman" panose="02020603050405020304" pitchFamily="18" charset="0"/>
            </a:endParaRPr>
          </a:p>
          <a:p>
            <a:pPr>
              <a:spcBef>
                <a:spcPct val="20000"/>
              </a:spcBef>
              <a:buClr>
                <a:schemeClr val="tx2"/>
              </a:buClr>
              <a:buSzPct val="75000"/>
            </a:pPr>
            <a:r>
              <a:rPr kumimoji="1" lang="en-US" altLang="zh-CN" sz="2300" b="1" dirty="0">
                <a:latin typeface="宋体" panose="02010600030101010101" pitchFamily="2" charset="-122"/>
                <a:ea typeface="楷体" panose="02010609060101010101" pitchFamily="49" charset="-122"/>
                <a:cs typeface="Times New Roman" panose="02020603050405020304" pitchFamily="18" charset="0"/>
              </a:rPr>
              <a:t>① </a:t>
            </a:r>
            <a:r>
              <a:rPr kumimoji="1" lang="en-US" altLang="zh-CN" sz="2300" b="1" i="1" dirty="0">
                <a:latin typeface="Times New Roman" panose="02020603050405020304" pitchFamily="18" charset="0"/>
                <a:ea typeface="楷体_GB2312"/>
                <a:cs typeface="Times New Roman" panose="02020603050405020304" pitchFamily="18" charset="0"/>
              </a:rPr>
              <a:t>E </a:t>
            </a:r>
            <a:r>
              <a:rPr kumimoji="1" lang="en-US" altLang="zh-CN" sz="2300" b="1" dirty="0">
                <a:latin typeface="Times New Roman" panose="02020603050405020304" pitchFamily="18" charset="0"/>
                <a:ea typeface="楷体_GB2312"/>
                <a:cs typeface="Times New Roman" panose="02020603050405020304" pitchFamily="18" charset="0"/>
              </a:rPr>
              <a:t>→ </a:t>
            </a:r>
            <a:r>
              <a:rPr kumimoji="1" lang="en-US" altLang="zh-CN" sz="2300" b="1" i="1" dirty="0">
                <a:latin typeface="Times New Roman" panose="02020603050405020304" pitchFamily="18" charset="0"/>
                <a:ea typeface="楷体_GB2312"/>
                <a:cs typeface="Times New Roman" panose="02020603050405020304" pitchFamily="18" charset="0"/>
              </a:rPr>
              <a:t>TE'</a:t>
            </a:r>
            <a:r>
              <a:rPr kumimoji="1" lang="en-US" altLang="zh-CN" sz="2300" b="1" dirty="0">
                <a:latin typeface="Times New Roman" panose="02020603050405020304" pitchFamily="18" charset="0"/>
                <a:ea typeface="楷体_GB2312"/>
                <a:cs typeface="Times New Roman" panose="02020603050405020304" pitchFamily="18" charset="0"/>
              </a:rPr>
              <a:t> 	 </a:t>
            </a:r>
          </a:p>
          <a:p>
            <a:pPr>
              <a:spcBef>
                <a:spcPct val="20000"/>
              </a:spcBef>
              <a:buClr>
                <a:schemeClr val="tx2"/>
              </a:buClr>
              <a:buSzPct val="75000"/>
            </a:pPr>
            <a:r>
              <a:rPr kumimoji="1" lang="en-US" altLang="zh-CN" sz="2300" b="1" dirty="0">
                <a:latin typeface="宋体" panose="02010600030101010101" pitchFamily="2" charset="-122"/>
                <a:cs typeface="Times New Roman" panose="02020603050405020304" pitchFamily="18" charset="0"/>
              </a:rPr>
              <a:t>② </a:t>
            </a:r>
            <a:r>
              <a:rPr kumimoji="1" lang="en-US" altLang="zh-CN" sz="2300" b="1" i="1" dirty="0">
                <a:latin typeface="Times New Roman" panose="02020603050405020304" pitchFamily="18" charset="0"/>
                <a:ea typeface="楷体_GB2312"/>
                <a:cs typeface="楷体_GB2312"/>
              </a:rPr>
              <a:t>E'</a:t>
            </a:r>
            <a:r>
              <a:rPr kumimoji="1" lang="en-US" altLang="zh-CN" sz="2300" b="1" dirty="0">
                <a:latin typeface="Times New Roman" panose="02020603050405020304" pitchFamily="18" charset="0"/>
                <a:ea typeface="楷体_GB2312"/>
                <a:cs typeface="楷体_GB2312"/>
              </a:rPr>
              <a:t> → +</a:t>
            </a:r>
            <a:r>
              <a:rPr kumimoji="1" lang="en-US" altLang="zh-CN" sz="2300" b="1" i="1" dirty="0">
                <a:latin typeface="Times New Roman" panose="02020603050405020304" pitchFamily="18" charset="0"/>
                <a:ea typeface="楷体_GB2312"/>
                <a:cs typeface="楷体_GB2312"/>
              </a:rPr>
              <a:t>TE'</a:t>
            </a:r>
            <a:r>
              <a:rPr kumimoji="1" lang="en-US" altLang="zh-CN" sz="2300" b="1" dirty="0">
                <a:latin typeface="Times New Roman" panose="02020603050405020304" pitchFamily="18" charset="0"/>
                <a:ea typeface="楷体_GB2312"/>
                <a:cs typeface="楷体_GB2312"/>
              </a:rPr>
              <a:t> |</a:t>
            </a:r>
            <a:r>
              <a:rPr kumimoji="1" lang="en-US" altLang="zh-CN" sz="2300" b="1" i="1" dirty="0">
                <a:latin typeface="Times New Roman" panose="02020603050405020304" pitchFamily="18" charset="0"/>
                <a:ea typeface="楷体_GB2312"/>
                <a:cs typeface="楷体_GB2312"/>
              </a:rPr>
              <a:t>ε</a:t>
            </a:r>
            <a:r>
              <a:rPr kumimoji="1" lang="en-US" altLang="zh-CN" sz="2300" b="1" dirty="0">
                <a:latin typeface="Times New Roman" panose="02020603050405020304" pitchFamily="18" charset="0"/>
                <a:ea typeface="楷体_GB2312"/>
                <a:cs typeface="楷体_GB2312"/>
              </a:rPr>
              <a:t> 	</a:t>
            </a:r>
          </a:p>
          <a:p>
            <a:pPr>
              <a:spcBef>
                <a:spcPct val="20000"/>
              </a:spcBef>
              <a:buClr>
                <a:schemeClr val="tx2"/>
              </a:buClr>
              <a:buSzPct val="75000"/>
            </a:pPr>
            <a:r>
              <a:rPr kumimoji="1" lang="en-US" altLang="zh-CN" sz="2300" b="1" dirty="0">
                <a:latin typeface="宋体" panose="02010600030101010101" pitchFamily="2" charset="-122"/>
              </a:rPr>
              <a:t>③ </a:t>
            </a:r>
            <a:r>
              <a:rPr kumimoji="1" lang="en-US" altLang="zh-CN" sz="2300" b="1" i="1" dirty="0">
                <a:latin typeface="Times New Roman" panose="02020603050405020304" pitchFamily="18" charset="0"/>
                <a:ea typeface="楷体_GB2312"/>
                <a:cs typeface="楷体_GB2312"/>
              </a:rPr>
              <a:t>T</a:t>
            </a:r>
            <a:r>
              <a:rPr kumimoji="1" lang="en-US" altLang="zh-CN" sz="2300" b="1" dirty="0">
                <a:latin typeface="Times New Roman" panose="02020603050405020304" pitchFamily="18" charset="0"/>
                <a:ea typeface="楷体_GB2312"/>
                <a:cs typeface="楷体_GB2312"/>
              </a:rPr>
              <a:t> → </a:t>
            </a:r>
            <a:r>
              <a:rPr kumimoji="1" lang="en-US" altLang="zh-CN" sz="2300" b="1" i="1" dirty="0">
                <a:latin typeface="Times New Roman" panose="02020603050405020304" pitchFamily="18" charset="0"/>
                <a:ea typeface="楷体_GB2312"/>
                <a:cs typeface="楷体_GB2312"/>
              </a:rPr>
              <a:t>FT'</a:t>
            </a:r>
            <a:r>
              <a:rPr kumimoji="1" lang="en-US" altLang="zh-CN" sz="2300" b="1" dirty="0">
                <a:latin typeface="Times New Roman" panose="02020603050405020304" pitchFamily="18" charset="0"/>
                <a:ea typeface="楷体_GB2312"/>
                <a:cs typeface="楷体_GB2312"/>
              </a:rPr>
              <a:t> 	</a:t>
            </a:r>
          </a:p>
          <a:p>
            <a:pPr>
              <a:spcBef>
                <a:spcPct val="20000"/>
              </a:spcBef>
              <a:buClr>
                <a:schemeClr val="tx2"/>
              </a:buClr>
              <a:buSzPct val="75000"/>
            </a:pPr>
            <a:r>
              <a:rPr kumimoji="1" lang="en-US" altLang="zh-CN" sz="2300" b="1" dirty="0">
                <a:latin typeface="宋体" panose="02010600030101010101" pitchFamily="2" charset="-122"/>
              </a:rPr>
              <a:t>④ </a:t>
            </a:r>
            <a:r>
              <a:rPr kumimoji="1" lang="en-US" altLang="zh-CN" sz="2300" b="1" i="1" dirty="0">
                <a:latin typeface="Times New Roman" panose="02020603050405020304" pitchFamily="18" charset="0"/>
                <a:ea typeface="楷体_GB2312"/>
                <a:cs typeface="楷体_GB2312"/>
              </a:rPr>
              <a:t>T' </a:t>
            </a:r>
            <a:r>
              <a:rPr kumimoji="1" lang="en-US" altLang="zh-CN" sz="2300" b="1" dirty="0">
                <a:latin typeface="Times New Roman" panose="02020603050405020304" pitchFamily="18" charset="0"/>
                <a:ea typeface="楷体_GB2312"/>
                <a:cs typeface="楷体_GB2312"/>
              </a:rPr>
              <a:t>→ *</a:t>
            </a:r>
            <a:r>
              <a:rPr kumimoji="1" lang="en-US" altLang="zh-CN" sz="2300" b="1" i="1" dirty="0">
                <a:latin typeface="Times New Roman" panose="02020603050405020304" pitchFamily="18" charset="0"/>
                <a:ea typeface="楷体_GB2312"/>
                <a:cs typeface="楷体_GB2312"/>
              </a:rPr>
              <a:t>FT' </a:t>
            </a:r>
            <a:r>
              <a:rPr kumimoji="1" lang="en-US" altLang="zh-CN" sz="2300" b="1" dirty="0">
                <a:latin typeface="Times New Roman" panose="02020603050405020304" pitchFamily="18" charset="0"/>
                <a:ea typeface="楷体_GB2312"/>
                <a:cs typeface="楷体_GB2312"/>
              </a:rPr>
              <a:t>|</a:t>
            </a:r>
            <a:r>
              <a:rPr kumimoji="1" lang="en-US" altLang="zh-CN" sz="2300" b="1" i="1" dirty="0">
                <a:latin typeface="Times New Roman" panose="02020603050405020304" pitchFamily="18" charset="0"/>
                <a:ea typeface="楷体_GB2312"/>
                <a:cs typeface="楷体_GB2312"/>
              </a:rPr>
              <a:t>ε</a:t>
            </a:r>
            <a:r>
              <a:rPr kumimoji="1" lang="en-US" altLang="zh-CN" sz="2300" b="1" dirty="0">
                <a:latin typeface="Times New Roman" panose="02020603050405020304" pitchFamily="18" charset="0"/>
                <a:ea typeface="楷体_GB2312"/>
                <a:cs typeface="楷体_GB2312"/>
              </a:rPr>
              <a:t>	</a:t>
            </a:r>
          </a:p>
          <a:p>
            <a:pPr>
              <a:spcBef>
                <a:spcPct val="20000"/>
              </a:spcBef>
              <a:buClr>
                <a:schemeClr val="tx2"/>
              </a:buClr>
              <a:buSzPct val="75000"/>
            </a:pPr>
            <a:r>
              <a:rPr kumimoji="1" lang="en-US" altLang="zh-CN" sz="2300" b="1" dirty="0">
                <a:latin typeface="宋体" panose="02010600030101010101" pitchFamily="2" charset="-122"/>
              </a:rPr>
              <a:t>⑤ </a:t>
            </a:r>
            <a:r>
              <a:rPr kumimoji="1" lang="en-US" altLang="zh-CN" sz="2300" b="1" i="1" dirty="0">
                <a:latin typeface="Times New Roman" panose="02020603050405020304" pitchFamily="18" charset="0"/>
                <a:ea typeface="楷体_GB2312"/>
                <a:cs typeface="楷体_GB2312"/>
              </a:rPr>
              <a:t>F</a:t>
            </a:r>
            <a:r>
              <a:rPr kumimoji="1" lang="en-US" altLang="zh-CN" sz="2300" b="1" dirty="0">
                <a:latin typeface="Times New Roman" panose="02020603050405020304" pitchFamily="18" charset="0"/>
                <a:ea typeface="楷体_GB2312"/>
                <a:cs typeface="楷体_GB2312"/>
              </a:rPr>
              <a:t> → (</a:t>
            </a:r>
            <a:r>
              <a:rPr kumimoji="1" lang="en-US" altLang="zh-CN" sz="2300" b="1" i="1" dirty="0">
                <a:latin typeface="Times New Roman" panose="02020603050405020304" pitchFamily="18" charset="0"/>
                <a:ea typeface="楷体_GB2312"/>
                <a:cs typeface="楷体_GB2312"/>
              </a:rPr>
              <a:t>E</a:t>
            </a:r>
            <a:r>
              <a:rPr kumimoji="1" lang="en-US" altLang="zh-CN" sz="2300" b="1" dirty="0">
                <a:latin typeface="Times New Roman" panose="02020603050405020304" pitchFamily="18" charset="0"/>
                <a:ea typeface="楷体_GB2312"/>
                <a:cs typeface="楷体_GB2312"/>
              </a:rPr>
              <a:t>) | id	</a:t>
            </a:r>
          </a:p>
        </p:txBody>
      </p:sp>
      <p:cxnSp>
        <p:nvCxnSpPr>
          <p:cNvPr id="16" name="直接连接符 15">
            <a:extLst>
              <a:ext uri="{FF2B5EF4-FFF2-40B4-BE49-F238E27FC236}">
                <a16:creationId xmlns:a16="http://schemas.microsoft.com/office/drawing/2014/main" id="{E130E3F0-9666-4A87-A049-A2F3FB0C5DE0}"/>
              </a:ext>
            </a:extLst>
          </p:cNvPr>
          <p:cNvCxnSpPr/>
          <p:nvPr/>
        </p:nvCxnSpPr>
        <p:spPr>
          <a:xfrm>
            <a:off x="714375" y="3000375"/>
            <a:ext cx="1008063"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BEAFBDB8-C907-4A91-BACF-4F7D302199B0}"/>
              </a:ext>
            </a:extLst>
          </p:cNvPr>
          <p:cNvCxnSpPr/>
          <p:nvPr/>
        </p:nvCxnSpPr>
        <p:spPr>
          <a:xfrm>
            <a:off x="714375" y="3429000"/>
            <a:ext cx="1008063"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F8CF6E37-8958-4012-A5B1-68CA85CE10C8}"/>
              </a:ext>
            </a:extLst>
          </p:cNvPr>
          <p:cNvCxnSpPr/>
          <p:nvPr/>
        </p:nvCxnSpPr>
        <p:spPr>
          <a:xfrm>
            <a:off x="714375" y="3857625"/>
            <a:ext cx="1008063"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5E837088-DD75-4711-A37C-D51B87663D21}"/>
              </a:ext>
            </a:extLst>
          </p:cNvPr>
          <p:cNvCxnSpPr/>
          <p:nvPr/>
        </p:nvCxnSpPr>
        <p:spPr>
          <a:xfrm>
            <a:off x="714375" y="4286250"/>
            <a:ext cx="1008063"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A8EE6BF4-48BB-4341-85B1-A2DB51574750}"/>
              </a:ext>
            </a:extLst>
          </p:cNvPr>
          <p:cNvCxnSpPr/>
          <p:nvPr/>
        </p:nvCxnSpPr>
        <p:spPr>
          <a:xfrm>
            <a:off x="714375" y="4714875"/>
            <a:ext cx="1008063"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4A6E5C53-1B81-4CDC-B637-F91F867EAC72}"/>
              </a:ext>
            </a:extLst>
          </p:cNvPr>
          <p:cNvSpPr>
            <a:spLocks noChangeArrowheads="1"/>
          </p:cNvSpPr>
          <p:nvPr/>
        </p:nvSpPr>
        <p:spPr bwMode="auto">
          <a:xfrm>
            <a:off x="5507038" y="2571750"/>
            <a:ext cx="4279900" cy="214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20000"/>
              </a:spcBef>
              <a:buClr>
                <a:srgbClr val="073E87"/>
              </a:buClr>
              <a:buSzPct val="75000"/>
            </a:pPr>
            <a:r>
              <a:rPr kumimoji="1" lang="en-US" altLang="zh-CN" sz="2300" b="1" i="1">
                <a:solidFill>
                  <a:srgbClr val="000000"/>
                </a:solidFill>
                <a:latin typeface="Times New Roman" panose="02020603050405020304" pitchFamily="18" charset="0"/>
                <a:ea typeface="楷体_GB2312"/>
                <a:cs typeface="Times New Roman" panose="02020603050405020304" pitchFamily="18" charset="0"/>
              </a:rPr>
              <a:t>FOLLOW</a:t>
            </a:r>
            <a:r>
              <a:rPr kumimoji="1" lang="en-US" altLang="zh-CN" sz="2300" b="1">
                <a:solidFill>
                  <a:srgbClr val="000000"/>
                </a:solidFill>
                <a:latin typeface="Times New Roman" panose="02020603050405020304" pitchFamily="18" charset="0"/>
                <a:ea typeface="楷体_GB2312"/>
                <a:cs typeface="Times New Roman" panose="02020603050405020304" pitchFamily="18" charset="0"/>
              </a:rPr>
              <a:t>( </a:t>
            </a:r>
            <a:r>
              <a:rPr kumimoji="1" lang="en-US" altLang="zh-CN" sz="2300" b="1" i="1">
                <a:solidFill>
                  <a:srgbClr val="000000"/>
                </a:solidFill>
                <a:latin typeface="Times New Roman" panose="02020603050405020304" pitchFamily="18" charset="0"/>
                <a:ea typeface="楷体_GB2312"/>
                <a:cs typeface="Times New Roman" panose="02020603050405020304" pitchFamily="18" charset="0"/>
              </a:rPr>
              <a:t>E </a:t>
            </a:r>
            <a:r>
              <a:rPr kumimoji="1" lang="en-US" altLang="zh-CN" sz="2300" b="1">
                <a:solidFill>
                  <a:srgbClr val="000000"/>
                </a:solidFill>
                <a:latin typeface="Times New Roman" panose="02020603050405020304" pitchFamily="18" charset="0"/>
                <a:ea typeface="楷体_GB2312"/>
                <a:cs typeface="Times New Roman" panose="02020603050405020304" pitchFamily="18" charset="0"/>
              </a:rPr>
              <a:t>) =  {	        } </a:t>
            </a:r>
          </a:p>
          <a:p>
            <a:pPr>
              <a:spcBef>
                <a:spcPct val="20000"/>
              </a:spcBef>
              <a:buClr>
                <a:srgbClr val="073E87"/>
              </a:buClr>
              <a:buSzPct val="75000"/>
            </a:pPr>
            <a:r>
              <a:rPr kumimoji="1" lang="en-US" altLang="zh-CN" sz="2300" b="1" i="1">
                <a:solidFill>
                  <a:srgbClr val="000000"/>
                </a:solidFill>
                <a:latin typeface="Times New Roman" panose="02020603050405020304" pitchFamily="18" charset="0"/>
                <a:ea typeface="楷体_GB2312"/>
                <a:cs typeface="Times New Roman" panose="02020603050405020304" pitchFamily="18" charset="0"/>
              </a:rPr>
              <a:t>FOLLOW</a:t>
            </a:r>
            <a:r>
              <a:rPr kumimoji="1" lang="en-US" altLang="zh-CN" sz="2300" b="1">
                <a:solidFill>
                  <a:srgbClr val="000000"/>
                </a:solidFill>
                <a:latin typeface="Times New Roman" panose="02020603050405020304" pitchFamily="18" charset="0"/>
                <a:ea typeface="楷体_GB2312"/>
                <a:cs typeface="Times New Roman" panose="02020603050405020304" pitchFamily="18" charset="0"/>
              </a:rPr>
              <a:t>( </a:t>
            </a:r>
            <a:r>
              <a:rPr kumimoji="1" lang="en-US" altLang="zh-CN" sz="2300" b="1" i="1">
                <a:solidFill>
                  <a:srgbClr val="000000"/>
                </a:solidFill>
                <a:latin typeface="Times New Roman" panose="02020603050405020304" pitchFamily="18" charset="0"/>
                <a:ea typeface="楷体_GB2312"/>
                <a:cs typeface="Times New Roman" panose="02020603050405020304" pitchFamily="18" charset="0"/>
              </a:rPr>
              <a:t>E</a:t>
            </a:r>
            <a:r>
              <a:rPr kumimoji="1" lang="en-US" altLang="zh-CN" sz="2300" b="1">
                <a:solidFill>
                  <a:srgbClr val="000000"/>
                </a:solidFill>
                <a:latin typeface="Times New Roman" panose="02020603050405020304" pitchFamily="18" charset="0"/>
                <a:ea typeface="楷体_GB2312"/>
                <a:cs typeface="Times New Roman" panose="02020603050405020304" pitchFamily="18" charset="0"/>
              </a:rPr>
              <a:t>' )= {	        }</a:t>
            </a:r>
          </a:p>
          <a:p>
            <a:pPr>
              <a:spcBef>
                <a:spcPct val="20000"/>
              </a:spcBef>
              <a:buClr>
                <a:srgbClr val="073E87"/>
              </a:buClr>
              <a:buSzPct val="75000"/>
            </a:pPr>
            <a:r>
              <a:rPr kumimoji="1" lang="en-US" altLang="zh-CN" sz="2300" b="1" i="1">
                <a:solidFill>
                  <a:srgbClr val="000000"/>
                </a:solidFill>
                <a:latin typeface="Times New Roman" panose="02020603050405020304" pitchFamily="18" charset="0"/>
                <a:ea typeface="楷体_GB2312"/>
                <a:cs typeface="Times New Roman" panose="02020603050405020304" pitchFamily="18" charset="0"/>
              </a:rPr>
              <a:t>FOLLOW</a:t>
            </a:r>
            <a:r>
              <a:rPr kumimoji="1" lang="en-US" altLang="zh-CN" sz="2300" b="1">
                <a:solidFill>
                  <a:srgbClr val="000000"/>
                </a:solidFill>
                <a:latin typeface="Times New Roman" panose="02020603050405020304" pitchFamily="18" charset="0"/>
                <a:ea typeface="楷体_GB2312"/>
                <a:cs typeface="Times New Roman" panose="02020603050405020304" pitchFamily="18" charset="0"/>
              </a:rPr>
              <a:t>( </a:t>
            </a:r>
            <a:r>
              <a:rPr kumimoji="1" lang="en-US" altLang="zh-CN" sz="2300" b="1" i="1">
                <a:solidFill>
                  <a:srgbClr val="000000"/>
                </a:solidFill>
                <a:latin typeface="Times New Roman" panose="02020603050405020304" pitchFamily="18" charset="0"/>
                <a:ea typeface="楷体_GB2312"/>
                <a:cs typeface="Times New Roman" panose="02020603050405020304" pitchFamily="18" charset="0"/>
              </a:rPr>
              <a:t>T </a:t>
            </a:r>
            <a:r>
              <a:rPr kumimoji="1" lang="en-US" altLang="zh-CN" sz="2300" b="1">
                <a:solidFill>
                  <a:srgbClr val="000000"/>
                </a:solidFill>
                <a:latin typeface="Times New Roman" panose="02020603050405020304" pitchFamily="18" charset="0"/>
                <a:ea typeface="楷体_GB2312"/>
                <a:cs typeface="Times New Roman" panose="02020603050405020304" pitchFamily="18" charset="0"/>
              </a:rPr>
              <a:t>) =  {</a:t>
            </a:r>
            <a:r>
              <a:rPr lang="en-US" altLang="zh-CN" sz="2300" b="1" i="1">
                <a:solidFill>
                  <a:srgbClr val="000000"/>
                </a:solidFill>
                <a:latin typeface="Times New Roman" panose="02020603050405020304" pitchFamily="18" charset="0"/>
                <a:ea typeface="楷体_GB2312"/>
                <a:cs typeface="Times New Roman" panose="02020603050405020304" pitchFamily="18" charset="0"/>
              </a:rPr>
              <a:t>	        </a:t>
            </a:r>
            <a:r>
              <a:rPr kumimoji="1" lang="en-US" altLang="zh-CN" sz="2300" b="1">
                <a:solidFill>
                  <a:srgbClr val="000000"/>
                </a:solidFill>
                <a:latin typeface="Times New Roman" panose="02020603050405020304" pitchFamily="18" charset="0"/>
                <a:ea typeface="楷体_GB2312"/>
                <a:cs typeface="Times New Roman" panose="02020603050405020304" pitchFamily="18" charset="0"/>
              </a:rPr>
              <a:t>} </a:t>
            </a:r>
          </a:p>
          <a:p>
            <a:pPr>
              <a:spcBef>
                <a:spcPct val="20000"/>
              </a:spcBef>
              <a:buClr>
                <a:srgbClr val="073E87"/>
              </a:buClr>
              <a:buSzPct val="75000"/>
            </a:pPr>
            <a:r>
              <a:rPr kumimoji="1" lang="en-US" altLang="zh-CN" sz="2300" b="1" i="1">
                <a:solidFill>
                  <a:srgbClr val="000000"/>
                </a:solidFill>
                <a:latin typeface="Times New Roman" panose="02020603050405020304" pitchFamily="18" charset="0"/>
                <a:ea typeface="楷体_GB2312"/>
                <a:cs typeface="Times New Roman" panose="02020603050405020304" pitchFamily="18" charset="0"/>
              </a:rPr>
              <a:t>FOLLOW</a:t>
            </a:r>
            <a:r>
              <a:rPr kumimoji="1" lang="en-US" altLang="zh-CN" sz="2300" b="1">
                <a:solidFill>
                  <a:srgbClr val="000000"/>
                </a:solidFill>
                <a:latin typeface="Times New Roman" panose="02020603050405020304" pitchFamily="18" charset="0"/>
                <a:ea typeface="楷体_GB2312"/>
                <a:cs typeface="Times New Roman" panose="02020603050405020304" pitchFamily="18" charset="0"/>
              </a:rPr>
              <a:t>( </a:t>
            </a:r>
            <a:r>
              <a:rPr kumimoji="1" lang="en-US" altLang="zh-CN" sz="2300" b="1" i="1">
                <a:solidFill>
                  <a:srgbClr val="000000"/>
                </a:solidFill>
                <a:latin typeface="Times New Roman" panose="02020603050405020304" pitchFamily="18" charset="0"/>
                <a:ea typeface="楷体_GB2312"/>
                <a:cs typeface="Times New Roman" panose="02020603050405020304" pitchFamily="18" charset="0"/>
              </a:rPr>
              <a:t>T'</a:t>
            </a:r>
            <a:r>
              <a:rPr kumimoji="1" lang="en-US" altLang="zh-CN" sz="2300" b="1">
                <a:solidFill>
                  <a:srgbClr val="000000"/>
                </a:solidFill>
                <a:latin typeface="Times New Roman" panose="02020603050405020304" pitchFamily="18" charset="0"/>
                <a:ea typeface="楷体_GB2312"/>
                <a:cs typeface="Times New Roman" panose="02020603050405020304" pitchFamily="18" charset="0"/>
              </a:rPr>
              <a:t> ) = {</a:t>
            </a:r>
            <a:r>
              <a:rPr lang="en-US" altLang="zh-CN" sz="2300" b="1" i="1">
                <a:solidFill>
                  <a:srgbClr val="000000"/>
                </a:solidFill>
                <a:latin typeface="Times New Roman" panose="02020603050405020304" pitchFamily="18" charset="0"/>
                <a:ea typeface="楷体_GB2312"/>
                <a:cs typeface="Times New Roman" panose="02020603050405020304" pitchFamily="18" charset="0"/>
              </a:rPr>
              <a:t>	        </a:t>
            </a:r>
            <a:r>
              <a:rPr kumimoji="1" lang="en-US" altLang="zh-CN" sz="2300" b="1">
                <a:solidFill>
                  <a:srgbClr val="000000"/>
                </a:solidFill>
                <a:latin typeface="Times New Roman" panose="02020603050405020304" pitchFamily="18" charset="0"/>
                <a:ea typeface="楷体_GB2312"/>
                <a:cs typeface="Times New Roman" panose="02020603050405020304" pitchFamily="18" charset="0"/>
              </a:rPr>
              <a:t>}</a:t>
            </a:r>
          </a:p>
          <a:p>
            <a:pPr>
              <a:spcBef>
                <a:spcPct val="20000"/>
              </a:spcBef>
              <a:buClr>
                <a:srgbClr val="073E87"/>
              </a:buClr>
              <a:buSzPct val="75000"/>
            </a:pPr>
            <a:r>
              <a:rPr kumimoji="1" lang="en-US" altLang="zh-CN" sz="2300" b="1" i="1">
                <a:solidFill>
                  <a:srgbClr val="000000"/>
                </a:solidFill>
                <a:latin typeface="Times New Roman" panose="02020603050405020304" pitchFamily="18" charset="0"/>
                <a:ea typeface="楷体_GB2312"/>
                <a:cs typeface="Times New Roman" panose="02020603050405020304" pitchFamily="18" charset="0"/>
              </a:rPr>
              <a:t>FOLLOW</a:t>
            </a:r>
            <a:r>
              <a:rPr kumimoji="1" lang="en-US" altLang="zh-CN" sz="2300" b="1">
                <a:solidFill>
                  <a:srgbClr val="000000"/>
                </a:solidFill>
                <a:latin typeface="Times New Roman" panose="02020603050405020304" pitchFamily="18" charset="0"/>
                <a:ea typeface="楷体_GB2312"/>
                <a:cs typeface="Times New Roman" panose="02020603050405020304" pitchFamily="18" charset="0"/>
              </a:rPr>
              <a:t>( </a:t>
            </a:r>
            <a:r>
              <a:rPr kumimoji="1" lang="en-US" altLang="zh-CN" sz="2300" b="1" i="1">
                <a:solidFill>
                  <a:srgbClr val="000000"/>
                </a:solidFill>
                <a:latin typeface="Times New Roman" panose="02020603050405020304" pitchFamily="18" charset="0"/>
                <a:ea typeface="楷体_GB2312"/>
                <a:cs typeface="Times New Roman" panose="02020603050405020304" pitchFamily="18" charset="0"/>
              </a:rPr>
              <a:t>F </a:t>
            </a:r>
            <a:r>
              <a:rPr kumimoji="1" lang="en-US" altLang="zh-CN" sz="2300" b="1">
                <a:solidFill>
                  <a:srgbClr val="000000"/>
                </a:solidFill>
                <a:latin typeface="Times New Roman" panose="02020603050405020304" pitchFamily="18" charset="0"/>
                <a:ea typeface="楷体_GB2312"/>
                <a:cs typeface="Times New Roman" panose="02020603050405020304" pitchFamily="18" charset="0"/>
              </a:rPr>
              <a:t>) = {</a:t>
            </a:r>
            <a:r>
              <a:rPr kumimoji="1" lang="en-US" altLang="zh-CN" sz="2300" b="1" i="1">
                <a:solidFill>
                  <a:srgbClr val="000000"/>
                </a:solidFill>
                <a:latin typeface="Times New Roman" panose="02020603050405020304" pitchFamily="18" charset="0"/>
                <a:ea typeface="楷体_GB2312"/>
                <a:cs typeface="Times New Roman" panose="02020603050405020304" pitchFamily="18" charset="0"/>
              </a:rPr>
              <a:t>                </a:t>
            </a:r>
            <a:r>
              <a:rPr kumimoji="1" lang="en-US" altLang="zh-CN" sz="2300" b="1">
                <a:solidFill>
                  <a:srgbClr val="000000"/>
                </a:solidFill>
                <a:latin typeface="Times New Roman" panose="02020603050405020304" pitchFamily="18" charset="0"/>
                <a:ea typeface="楷体_GB2312"/>
                <a:cs typeface="Times New Roman" panose="02020603050405020304" pitchFamily="18" charset="0"/>
              </a:rPr>
              <a:t>} </a:t>
            </a:r>
          </a:p>
        </p:txBody>
      </p:sp>
      <p:sp>
        <p:nvSpPr>
          <p:cNvPr id="22" name="矩形 21">
            <a:extLst>
              <a:ext uri="{FF2B5EF4-FFF2-40B4-BE49-F238E27FC236}">
                <a16:creationId xmlns:a16="http://schemas.microsoft.com/office/drawing/2014/main" id="{D01D32C3-8777-46A3-94A9-1F21B494BBFB}"/>
              </a:ext>
            </a:extLst>
          </p:cNvPr>
          <p:cNvSpPr>
            <a:spLocks noChangeArrowheads="1"/>
          </p:cNvSpPr>
          <p:nvPr/>
        </p:nvSpPr>
        <p:spPr bwMode="auto">
          <a:xfrm>
            <a:off x="7858125" y="2593975"/>
            <a:ext cx="331788"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sz="2300" b="1">
                <a:solidFill>
                  <a:srgbClr val="FF0000"/>
                </a:solidFill>
                <a:latin typeface="Times New Roman" panose="02020603050405020304" pitchFamily="18" charset="0"/>
                <a:ea typeface="楷体_GB2312"/>
                <a:cs typeface="Times New Roman" panose="02020603050405020304" pitchFamily="18" charset="0"/>
              </a:rPr>
              <a:t>$</a:t>
            </a:r>
            <a:endParaRPr lang="zh-CN" altLang="en-US" sz="2300" b="1">
              <a:solidFill>
                <a:srgbClr val="FF0000"/>
              </a:solidFill>
              <a:ea typeface="楷体_GB2312"/>
              <a:cs typeface="Times New Roman" panose="02020603050405020304" pitchFamily="18" charset="0"/>
            </a:endParaRPr>
          </a:p>
        </p:txBody>
      </p:sp>
      <p:sp>
        <p:nvSpPr>
          <p:cNvPr id="23" name="矩形 22">
            <a:extLst>
              <a:ext uri="{FF2B5EF4-FFF2-40B4-BE49-F238E27FC236}">
                <a16:creationId xmlns:a16="http://schemas.microsoft.com/office/drawing/2014/main" id="{1CC009D3-7A77-42DE-A817-95C9C59485FD}"/>
              </a:ext>
            </a:extLst>
          </p:cNvPr>
          <p:cNvSpPr>
            <a:spLocks noChangeArrowheads="1"/>
          </p:cNvSpPr>
          <p:nvPr/>
        </p:nvSpPr>
        <p:spPr bwMode="auto">
          <a:xfrm>
            <a:off x="8216900" y="2593975"/>
            <a:ext cx="28257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300" b="1">
                <a:solidFill>
                  <a:srgbClr val="FF0000"/>
                </a:solidFill>
                <a:latin typeface="Times New Roman" panose="02020603050405020304" pitchFamily="18" charset="0"/>
                <a:ea typeface="楷体_GB2312"/>
                <a:cs typeface="Times New Roman" panose="02020603050405020304" pitchFamily="18" charset="0"/>
              </a:rPr>
              <a:t>)</a:t>
            </a:r>
            <a:endParaRPr lang="zh-CN" altLang="en-US" sz="2300" b="1">
              <a:ea typeface="楷体_GB2312"/>
              <a:cs typeface="Times New Roman" panose="02020603050405020304" pitchFamily="18" charset="0"/>
            </a:endParaRPr>
          </a:p>
        </p:txBody>
      </p:sp>
      <p:sp>
        <p:nvSpPr>
          <p:cNvPr id="24" name="矩形 23">
            <a:extLst>
              <a:ext uri="{FF2B5EF4-FFF2-40B4-BE49-F238E27FC236}">
                <a16:creationId xmlns:a16="http://schemas.microsoft.com/office/drawing/2014/main" id="{CEDA8FEA-EAEE-4EC1-B25D-EFA824DCD650}"/>
              </a:ext>
            </a:extLst>
          </p:cNvPr>
          <p:cNvSpPr>
            <a:spLocks noChangeArrowheads="1"/>
          </p:cNvSpPr>
          <p:nvPr/>
        </p:nvSpPr>
        <p:spPr bwMode="auto">
          <a:xfrm>
            <a:off x="7715250" y="3429000"/>
            <a:ext cx="49847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300" b="1">
                <a:solidFill>
                  <a:srgbClr val="000000"/>
                </a:solidFill>
                <a:latin typeface="Times New Roman" panose="02020603050405020304" pitchFamily="18" charset="0"/>
                <a:ea typeface="楷体_GB2312"/>
                <a:cs typeface="楷体_GB2312"/>
              </a:rPr>
              <a:t> </a:t>
            </a:r>
            <a:r>
              <a:rPr kumimoji="1" lang="en-US" altLang="zh-CN" sz="2300" b="1">
                <a:solidFill>
                  <a:srgbClr val="FF0000"/>
                </a:solidFill>
                <a:latin typeface="Times New Roman" panose="02020603050405020304" pitchFamily="18" charset="0"/>
                <a:ea typeface="楷体_GB2312"/>
                <a:cs typeface="楷体_GB2312"/>
              </a:rPr>
              <a:t>+ </a:t>
            </a:r>
            <a:endParaRPr lang="zh-CN" altLang="en-US" sz="2300" b="1"/>
          </a:p>
        </p:txBody>
      </p:sp>
      <p:sp>
        <p:nvSpPr>
          <p:cNvPr id="25" name="矩形 24">
            <a:extLst>
              <a:ext uri="{FF2B5EF4-FFF2-40B4-BE49-F238E27FC236}">
                <a16:creationId xmlns:a16="http://schemas.microsoft.com/office/drawing/2014/main" id="{EA73A5D2-C184-4849-8446-E61973F4D629}"/>
              </a:ext>
            </a:extLst>
          </p:cNvPr>
          <p:cNvSpPr>
            <a:spLocks noChangeArrowheads="1"/>
          </p:cNvSpPr>
          <p:nvPr/>
        </p:nvSpPr>
        <p:spPr bwMode="auto">
          <a:xfrm>
            <a:off x="8358188" y="3857625"/>
            <a:ext cx="3556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300" b="1" dirty="0">
                <a:solidFill>
                  <a:srgbClr val="FF0000"/>
                </a:solidFill>
                <a:latin typeface="Times New Roman" panose="02020603050405020304" pitchFamily="18" charset="0"/>
                <a:ea typeface="楷体_GB2312"/>
                <a:cs typeface="楷体_GB2312"/>
              </a:rPr>
              <a:t>) </a:t>
            </a:r>
            <a:endParaRPr lang="zh-CN" altLang="en-US" sz="2300" b="1" dirty="0"/>
          </a:p>
        </p:txBody>
      </p:sp>
      <p:sp>
        <p:nvSpPr>
          <p:cNvPr id="26" name="矩形 25">
            <a:extLst>
              <a:ext uri="{FF2B5EF4-FFF2-40B4-BE49-F238E27FC236}">
                <a16:creationId xmlns:a16="http://schemas.microsoft.com/office/drawing/2014/main" id="{9BF9318D-CC02-48D3-A2F2-D570BF17E48F}"/>
              </a:ext>
            </a:extLst>
          </p:cNvPr>
          <p:cNvSpPr>
            <a:spLocks noChangeArrowheads="1"/>
          </p:cNvSpPr>
          <p:nvPr/>
        </p:nvSpPr>
        <p:spPr bwMode="auto">
          <a:xfrm>
            <a:off x="8094663" y="3429000"/>
            <a:ext cx="4064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sz="2300" b="1" dirty="0">
                <a:solidFill>
                  <a:srgbClr val="FF0000"/>
                </a:solidFill>
                <a:latin typeface="Times New Roman" panose="02020603050405020304" pitchFamily="18" charset="0"/>
                <a:ea typeface="楷体_GB2312"/>
                <a:cs typeface="楷体_GB2312"/>
              </a:rPr>
              <a:t>$</a:t>
            </a:r>
            <a:r>
              <a:rPr lang="en-US" altLang="zh-CN" sz="2300" b="1" i="1" dirty="0">
                <a:solidFill>
                  <a:srgbClr val="FF0000"/>
                </a:solidFill>
                <a:latin typeface="Times New Roman" panose="02020603050405020304" pitchFamily="18" charset="0"/>
                <a:ea typeface="楷体_GB2312"/>
                <a:cs typeface="楷体_GB2312"/>
              </a:rPr>
              <a:t> </a:t>
            </a:r>
            <a:endParaRPr lang="zh-CN" altLang="en-US" sz="2300" b="1" dirty="0"/>
          </a:p>
        </p:txBody>
      </p:sp>
      <p:sp>
        <p:nvSpPr>
          <p:cNvPr id="27" name="矩形 26">
            <a:extLst>
              <a:ext uri="{FF2B5EF4-FFF2-40B4-BE49-F238E27FC236}">
                <a16:creationId xmlns:a16="http://schemas.microsoft.com/office/drawing/2014/main" id="{B037708A-8B10-49DE-95D9-E0FCC9B4A612}"/>
              </a:ext>
            </a:extLst>
          </p:cNvPr>
          <p:cNvSpPr>
            <a:spLocks noChangeArrowheads="1"/>
          </p:cNvSpPr>
          <p:nvPr/>
        </p:nvSpPr>
        <p:spPr bwMode="auto">
          <a:xfrm>
            <a:off x="8196263" y="3000375"/>
            <a:ext cx="3556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300" b="1">
                <a:solidFill>
                  <a:srgbClr val="FF0000"/>
                </a:solidFill>
                <a:latin typeface="Times New Roman" panose="02020603050405020304" pitchFamily="18" charset="0"/>
                <a:ea typeface="楷体_GB2312"/>
                <a:cs typeface="楷体_GB2312"/>
              </a:rPr>
              <a:t>) </a:t>
            </a:r>
            <a:endParaRPr lang="zh-CN" altLang="en-US" sz="2300" b="1"/>
          </a:p>
        </p:txBody>
      </p:sp>
      <p:sp>
        <p:nvSpPr>
          <p:cNvPr id="28" name="矩形 27">
            <a:extLst>
              <a:ext uri="{FF2B5EF4-FFF2-40B4-BE49-F238E27FC236}">
                <a16:creationId xmlns:a16="http://schemas.microsoft.com/office/drawing/2014/main" id="{959BE19E-7A7B-4F48-8C85-0B59559A837E}"/>
              </a:ext>
            </a:extLst>
          </p:cNvPr>
          <p:cNvSpPr>
            <a:spLocks noChangeArrowheads="1"/>
          </p:cNvSpPr>
          <p:nvPr/>
        </p:nvSpPr>
        <p:spPr bwMode="auto">
          <a:xfrm>
            <a:off x="7858125" y="3022600"/>
            <a:ext cx="4064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sz="2300" b="1" dirty="0">
                <a:solidFill>
                  <a:srgbClr val="FF0000"/>
                </a:solidFill>
                <a:latin typeface="Times New Roman" panose="02020603050405020304" pitchFamily="18" charset="0"/>
                <a:ea typeface="楷体_GB2312"/>
                <a:cs typeface="楷体_GB2312"/>
              </a:rPr>
              <a:t>$</a:t>
            </a:r>
            <a:r>
              <a:rPr kumimoji="1" lang="en-US" altLang="zh-CN" sz="2300" b="1" dirty="0">
                <a:solidFill>
                  <a:srgbClr val="FF0000"/>
                </a:solidFill>
                <a:latin typeface="Times New Roman" panose="02020603050405020304" pitchFamily="18" charset="0"/>
                <a:ea typeface="楷体_GB2312"/>
                <a:cs typeface="楷体_GB2312"/>
              </a:rPr>
              <a:t> </a:t>
            </a:r>
            <a:endParaRPr lang="zh-CN" altLang="en-US" sz="2300" b="1" dirty="0"/>
          </a:p>
        </p:txBody>
      </p:sp>
      <p:sp>
        <p:nvSpPr>
          <p:cNvPr id="29" name="矩形 28">
            <a:extLst>
              <a:ext uri="{FF2B5EF4-FFF2-40B4-BE49-F238E27FC236}">
                <a16:creationId xmlns:a16="http://schemas.microsoft.com/office/drawing/2014/main" id="{36154642-6F3E-4687-9180-B98470E5FB1C}"/>
              </a:ext>
            </a:extLst>
          </p:cNvPr>
          <p:cNvSpPr>
            <a:spLocks noChangeArrowheads="1"/>
          </p:cNvSpPr>
          <p:nvPr/>
        </p:nvSpPr>
        <p:spPr bwMode="auto">
          <a:xfrm>
            <a:off x="8059738" y="4289425"/>
            <a:ext cx="722312"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300" b="1">
                <a:solidFill>
                  <a:srgbClr val="FF0000"/>
                </a:solidFill>
                <a:latin typeface="Times New Roman" panose="02020603050405020304" pitchFamily="18" charset="0"/>
                <a:ea typeface="楷体_GB2312"/>
                <a:cs typeface="楷体_GB2312"/>
              </a:rPr>
              <a:t>+  </a:t>
            </a:r>
            <a:r>
              <a:rPr lang="en-US" altLang="zh-CN" sz="2300" b="1">
                <a:solidFill>
                  <a:srgbClr val="FF0000"/>
                </a:solidFill>
                <a:latin typeface="Times New Roman" panose="02020603050405020304" pitchFamily="18" charset="0"/>
                <a:ea typeface="楷体_GB2312"/>
                <a:cs typeface="楷体_GB2312"/>
              </a:rPr>
              <a:t>$</a:t>
            </a:r>
            <a:r>
              <a:rPr lang="en-US" altLang="zh-CN" sz="2300" b="1" i="1">
                <a:solidFill>
                  <a:srgbClr val="FF0000"/>
                </a:solidFill>
                <a:latin typeface="Times New Roman" panose="02020603050405020304" pitchFamily="18" charset="0"/>
                <a:ea typeface="楷体_GB2312"/>
                <a:cs typeface="楷体_GB2312"/>
              </a:rPr>
              <a:t> </a:t>
            </a:r>
            <a:endParaRPr lang="zh-CN" altLang="en-US" sz="2300" b="1"/>
          </a:p>
        </p:txBody>
      </p:sp>
      <p:sp>
        <p:nvSpPr>
          <p:cNvPr id="30" name="矩形 29">
            <a:extLst>
              <a:ext uri="{FF2B5EF4-FFF2-40B4-BE49-F238E27FC236}">
                <a16:creationId xmlns:a16="http://schemas.microsoft.com/office/drawing/2014/main" id="{51687FB3-4670-4557-B821-AAFF23CC0C57}"/>
              </a:ext>
            </a:extLst>
          </p:cNvPr>
          <p:cNvSpPr>
            <a:spLocks noChangeArrowheads="1"/>
          </p:cNvSpPr>
          <p:nvPr/>
        </p:nvSpPr>
        <p:spPr bwMode="auto">
          <a:xfrm>
            <a:off x="7793038" y="4340225"/>
            <a:ext cx="4064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300" b="1" dirty="0">
                <a:solidFill>
                  <a:srgbClr val="FF0000"/>
                </a:solidFill>
                <a:latin typeface="Times New Roman" panose="02020603050405020304" pitchFamily="18" charset="0"/>
                <a:ea typeface="楷体_GB2312"/>
                <a:cs typeface="楷体_GB2312"/>
              </a:rPr>
              <a:t>* </a:t>
            </a:r>
            <a:endParaRPr lang="zh-CN" altLang="en-US" sz="2300" b="1" dirty="0"/>
          </a:p>
        </p:txBody>
      </p:sp>
      <p:sp>
        <p:nvSpPr>
          <p:cNvPr id="31" name="矩形 30">
            <a:extLst>
              <a:ext uri="{FF2B5EF4-FFF2-40B4-BE49-F238E27FC236}">
                <a16:creationId xmlns:a16="http://schemas.microsoft.com/office/drawing/2014/main" id="{B0C13209-20C9-4D7E-875F-24C042FA144A}"/>
              </a:ext>
            </a:extLst>
          </p:cNvPr>
          <p:cNvSpPr>
            <a:spLocks noChangeArrowheads="1"/>
          </p:cNvSpPr>
          <p:nvPr/>
        </p:nvSpPr>
        <p:spPr bwMode="auto">
          <a:xfrm>
            <a:off x="8650288" y="4268788"/>
            <a:ext cx="35560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300" b="1" dirty="0">
                <a:solidFill>
                  <a:srgbClr val="FF0000"/>
                </a:solidFill>
                <a:latin typeface="Times New Roman" panose="02020603050405020304" pitchFamily="18" charset="0"/>
                <a:ea typeface="楷体_GB2312"/>
                <a:cs typeface="楷体_GB2312"/>
              </a:rPr>
              <a:t>) </a:t>
            </a:r>
            <a:endParaRPr lang="zh-CN" altLang="en-US" sz="2300" b="1" dirty="0"/>
          </a:p>
        </p:txBody>
      </p:sp>
      <p:sp>
        <p:nvSpPr>
          <p:cNvPr id="32" name="矩形 31">
            <a:extLst>
              <a:ext uri="{FF2B5EF4-FFF2-40B4-BE49-F238E27FC236}">
                <a16:creationId xmlns:a16="http://schemas.microsoft.com/office/drawing/2014/main" id="{07CD0B17-FF18-47E7-ADEB-31F51C0B9315}"/>
              </a:ext>
            </a:extLst>
          </p:cNvPr>
          <p:cNvSpPr>
            <a:spLocks noChangeArrowheads="1"/>
          </p:cNvSpPr>
          <p:nvPr/>
        </p:nvSpPr>
        <p:spPr bwMode="auto">
          <a:xfrm>
            <a:off x="7786688" y="3857625"/>
            <a:ext cx="722312"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300" b="1" dirty="0">
                <a:solidFill>
                  <a:srgbClr val="FF0000"/>
                </a:solidFill>
                <a:latin typeface="Times New Roman" panose="02020603050405020304" pitchFamily="18" charset="0"/>
                <a:ea typeface="楷体_GB2312"/>
                <a:cs typeface="楷体_GB2312"/>
              </a:rPr>
              <a:t>+  </a:t>
            </a:r>
            <a:r>
              <a:rPr lang="en-US" altLang="zh-CN" sz="2300" b="1" dirty="0">
                <a:solidFill>
                  <a:srgbClr val="FF0000"/>
                </a:solidFill>
                <a:latin typeface="Times New Roman" panose="02020603050405020304" pitchFamily="18" charset="0"/>
                <a:ea typeface="楷体_GB2312"/>
                <a:cs typeface="楷体_GB2312"/>
              </a:rPr>
              <a:t>$</a:t>
            </a:r>
            <a:r>
              <a:rPr lang="en-US" altLang="zh-CN" sz="2300" b="1" i="1" dirty="0">
                <a:solidFill>
                  <a:srgbClr val="FF0000"/>
                </a:solidFill>
                <a:latin typeface="Times New Roman" panose="02020603050405020304" pitchFamily="18" charset="0"/>
                <a:ea typeface="楷体_GB2312"/>
                <a:cs typeface="楷体_GB2312"/>
              </a:rPr>
              <a:t> </a:t>
            </a:r>
            <a:endParaRPr lang="zh-CN" altLang="en-US" sz="2300" b="1" dirty="0"/>
          </a:p>
        </p:txBody>
      </p:sp>
      <p:sp>
        <p:nvSpPr>
          <p:cNvPr id="33" name="矩形 32">
            <a:extLst>
              <a:ext uri="{FF2B5EF4-FFF2-40B4-BE49-F238E27FC236}">
                <a16:creationId xmlns:a16="http://schemas.microsoft.com/office/drawing/2014/main" id="{DF537E78-C778-48CF-BFF0-2D271E23B748}"/>
              </a:ext>
            </a:extLst>
          </p:cNvPr>
          <p:cNvSpPr>
            <a:spLocks noChangeArrowheads="1"/>
          </p:cNvSpPr>
          <p:nvPr/>
        </p:nvSpPr>
        <p:spPr bwMode="auto">
          <a:xfrm>
            <a:off x="8358188" y="3411538"/>
            <a:ext cx="28257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300" b="1">
                <a:solidFill>
                  <a:srgbClr val="FF0000"/>
                </a:solidFill>
                <a:latin typeface="Times New Roman" panose="02020603050405020304" pitchFamily="18" charset="0"/>
                <a:ea typeface="楷体_GB2312"/>
                <a:cs typeface="楷体_GB2312"/>
              </a:rPr>
              <a:t>)</a:t>
            </a:r>
            <a:endParaRPr lang="zh-CN" altLang="en-US" sz="2300" b="1"/>
          </a:p>
        </p:txBody>
      </p:sp>
      <p:sp>
        <p:nvSpPr>
          <p:cNvPr id="34" name="Text Box 3">
            <a:extLst>
              <a:ext uri="{FF2B5EF4-FFF2-40B4-BE49-F238E27FC236}">
                <a16:creationId xmlns:a16="http://schemas.microsoft.com/office/drawing/2014/main" id="{A4FBFE5D-8E46-4D5C-B546-71ACD09E083C}"/>
              </a:ext>
            </a:extLst>
          </p:cNvPr>
          <p:cNvSpPr txBox="1">
            <a:spLocks noChangeArrowheads="1"/>
          </p:cNvSpPr>
          <p:nvPr/>
        </p:nvSpPr>
        <p:spPr bwMode="auto">
          <a:xfrm>
            <a:off x="2424113" y="2571750"/>
            <a:ext cx="3576637"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20000"/>
              </a:spcBef>
              <a:buClr>
                <a:schemeClr val="tx2"/>
              </a:buClr>
              <a:buSzPct val="75000"/>
            </a:pPr>
            <a:r>
              <a:rPr kumimoji="1" lang="en-US" altLang="zh-CN" sz="2300" b="1" i="1" dirty="0">
                <a:latin typeface="Times New Roman" panose="02020603050405020304" pitchFamily="18" charset="0"/>
                <a:ea typeface="楷体_GB2312"/>
                <a:cs typeface="Times New Roman" panose="02020603050405020304" pitchFamily="18" charset="0"/>
              </a:rPr>
              <a:t>FIRST </a:t>
            </a:r>
            <a:r>
              <a:rPr kumimoji="1" lang="en-US" altLang="zh-CN" sz="2300" b="1" dirty="0">
                <a:latin typeface="Times New Roman" panose="02020603050405020304" pitchFamily="18" charset="0"/>
                <a:ea typeface="楷体_GB2312"/>
                <a:cs typeface="Times New Roman" panose="02020603050405020304" pitchFamily="18" charset="0"/>
              </a:rPr>
              <a:t>( </a:t>
            </a:r>
            <a:r>
              <a:rPr kumimoji="1" lang="en-US" altLang="zh-CN" sz="2300" b="1" i="1" dirty="0">
                <a:latin typeface="Times New Roman" panose="02020603050405020304" pitchFamily="18" charset="0"/>
                <a:ea typeface="楷体_GB2312"/>
                <a:cs typeface="Times New Roman" panose="02020603050405020304" pitchFamily="18" charset="0"/>
              </a:rPr>
              <a:t>E</a:t>
            </a:r>
            <a:r>
              <a:rPr kumimoji="1" lang="en-US" altLang="zh-CN" sz="2300" b="1" dirty="0">
                <a:latin typeface="Times New Roman" panose="02020603050405020304" pitchFamily="18" charset="0"/>
                <a:ea typeface="楷体_GB2312"/>
                <a:cs typeface="Times New Roman" panose="02020603050405020304" pitchFamily="18" charset="0"/>
              </a:rPr>
              <a:t> )  = {  (   id } </a:t>
            </a:r>
          </a:p>
          <a:p>
            <a:pPr>
              <a:spcBef>
                <a:spcPct val="20000"/>
              </a:spcBef>
              <a:buClr>
                <a:schemeClr val="tx2"/>
              </a:buClr>
              <a:buSzPct val="75000"/>
            </a:pPr>
            <a:r>
              <a:rPr kumimoji="1" lang="en-US" altLang="zh-CN" sz="2300" b="1" i="1" dirty="0">
                <a:latin typeface="Times New Roman" panose="02020603050405020304" pitchFamily="18" charset="0"/>
                <a:ea typeface="楷体_GB2312"/>
                <a:cs typeface="Times New Roman" panose="02020603050405020304" pitchFamily="18" charset="0"/>
              </a:rPr>
              <a:t>FIRST </a:t>
            </a:r>
            <a:r>
              <a:rPr kumimoji="1" lang="en-US" altLang="zh-CN" sz="2300" b="1" dirty="0">
                <a:latin typeface="Times New Roman" panose="02020603050405020304" pitchFamily="18" charset="0"/>
                <a:ea typeface="楷体_GB2312"/>
                <a:cs typeface="Times New Roman" panose="02020603050405020304" pitchFamily="18" charset="0"/>
              </a:rPr>
              <a:t>( </a:t>
            </a:r>
            <a:r>
              <a:rPr kumimoji="1" lang="en-US" altLang="zh-CN" sz="2300" b="1" i="1" dirty="0">
                <a:latin typeface="Times New Roman" panose="02020603050405020304" pitchFamily="18" charset="0"/>
                <a:ea typeface="楷体_GB2312"/>
                <a:cs typeface="Times New Roman" panose="02020603050405020304" pitchFamily="18" charset="0"/>
              </a:rPr>
              <a:t>E' </a:t>
            </a:r>
            <a:r>
              <a:rPr kumimoji="1" lang="en-US" altLang="zh-CN" sz="2300" b="1" dirty="0">
                <a:latin typeface="Times New Roman" panose="02020603050405020304" pitchFamily="18" charset="0"/>
                <a:ea typeface="楷体_GB2312"/>
                <a:cs typeface="Times New Roman" panose="02020603050405020304" pitchFamily="18" charset="0"/>
              </a:rPr>
              <a:t>) = {  +  </a:t>
            </a:r>
            <a:r>
              <a:rPr kumimoji="1" lang="en-US" altLang="zh-CN" sz="2300" b="1" i="1" dirty="0">
                <a:solidFill>
                  <a:srgbClr val="3333FF"/>
                </a:solidFill>
                <a:latin typeface="Times New Roman" panose="02020603050405020304" pitchFamily="18" charset="0"/>
                <a:ea typeface="楷体_GB2312"/>
                <a:cs typeface="Times New Roman" panose="02020603050405020304" pitchFamily="18" charset="0"/>
              </a:rPr>
              <a:t>ε</a:t>
            </a:r>
            <a:r>
              <a:rPr kumimoji="1" lang="en-US" altLang="zh-CN" sz="2300" b="1" dirty="0">
                <a:latin typeface="Times New Roman" panose="02020603050405020304" pitchFamily="18" charset="0"/>
                <a:ea typeface="楷体_GB2312"/>
                <a:cs typeface="Times New Roman" panose="02020603050405020304" pitchFamily="18" charset="0"/>
              </a:rPr>
              <a:t>  }</a:t>
            </a:r>
          </a:p>
          <a:p>
            <a:pPr>
              <a:spcBef>
                <a:spcPct val="20000"/>
              </a:spcBef>
              <a:buClr>
                <a:schemeClr val="tx2"/>
              </a:buClr>
              <a:buSzPct val="75000"/>
            </a:pPr>
            <a:r>
              <a:rPr kumimoji="1" lang="en-US" altLang="zh-CN" sz="2300" b="1" i="1" dirty="0">
                <a:latin typeface="Times New Roman" panose="02020603050405020304" pitchFamily="18" charset="0"/>
                <a:ea typeface="楷体_GB2312"/>
                <a:cs typeface="Times New Roman" panose="02020603050405020304" pitchFamily="18" charset="0"/>
              </a:rPr>
              <a:t>FIRST </a:t>
            </a:r>
            <a:r>
              <a:rPr kumimoji="1" lang="en-US" altLang="zh-CN" sz="2300" b="1" dirty="0">
                <a:latin typeface="Times New Roman" panose="02020603050405020304" pitchFamily="18" charset="0"/>
                <a:ea typeface="楷体_GB2312"/>
                <a:cs typeface="Times New Roman" panose="02020603050405020304" pitchFamily="18" charset="0"/>
              </a:rPr>
              <a:t>( </a:t>
            </a:r>
            <a:r>
              <a:rPr kumimoji="1" lang="en-US" altLang="zh-CN" sz="2300" b="1" i="1" dirty="0">
                <a:latin typeface="Times New Roman" panose="02020603050405020304" pitchFamily="18" charset="0"/>
                <a:ea typeface="楷体_GB2312"/>
                <a:cs typeface="Times New Roman" panose="02020603050405020304" pitchFamily="18" charset="0"/>
              </a:rPr>
              <a:t>T</a:t>
            </a:r>
            <a:r>
              <a:rPr kumimoji="1" lang="en-US" altLang="zh-CN" sz="2300" b="1" dirty="0">
                <a:latin typeface="Times New Roman" panose="02020603050405020304" pitchFamily="18" charset="0"/>
                <a:ea typeface="楷体_GB2312"/>
                <a:cs typeface="Times New Roman" panose="02020603050405020304" pitchFamily="18" charset="0"/>
              </a:rPr>
              <a:t> )  = {  (  id  } </a:t>
            </a:r>
          </a:p>
          <a:p>
            <a:pPr>
              <a:spcBef>
                <a:spcPct val="20000"/>
              </a:spcBef>
              <a:buClr>
                <a:schemeClr val="tx2"/>
              </a:buClr>
              <a:buSzPct val="75000"/>
            </a:pPr>
            <a:r>
              <a:rPr kumimoji="1" lang="en-US" altLang="zh-CN" sz="2300" b="1" i="1" dirty="0">
                <a:latin typeface="Times New Roman" panose="02020603050405020304" pitchFamily="18" charset="0"/>
                <a:ea typeface="楷体_GB2312"/>
                <a:cs typeface="Times New Roman" panose="02020603050405020304" pitchFamily="18" charset="0"/>
              </a:rPr>
              <a:t>FIRST </a:t>
            </a:r>
            <a:r>
              <a:rPr kumimoji="1" lang="en-US" altLang="zh-CN" sz="2300" b="1" dirty="0">
                <a:latin typeface="Times New Roman" panose="02020603050405020304" pitchFamily="18" charset="0"/>
                <a:ea typeface="楷体_GB2312"/>
                <a:cs typeface="Times New Roman" panose="02020603050405020304" pitchFamily="18" charset="0"/>
              </a:rPr>
              <a:t>( </a:t>
            </a:r>
            <a:r>
              <a:rPr kumimoji="1" lang="en-US" altLang="zh-CN" sz="2300" b="1" i="1" dirty="0">
                <a:latin typeface="Times New Roman" panose="02020603050405020304" pitchFamily="18" charset="0"/>
                <a:ea typeface="楷体_GB2312"/>
                <a:cs typeface="Times New Roman" panose="02020603050405020304" pitchFamily="18" charset="0"/>
              </a:rPr>
              <a:t>T'</a:t>
            </a:r>
            <a:r>
              <a:rPr kumimoji="1" lang="en-US" altLang="zh-CN" sz="2300" b="1" dirty="0">
                <a:latin typeface="Times New Roman" panose="02020603050405020304" pitchFamily="18" charset="0"/>
                <a:ea typeface="楷体_GB2312"/>
                <a:cs typeface="Times New Roman" panose="02020603050405020304" pitchFamily="18" charset="0"/>
              </a:rPr>
              <a:t> ) = {  *  </a:t>
            </a:r>
            <a:r>
              <a:rPr kumimoji="1" lang="en-US" altLang="zh-CN" sz="2300" b="1" i="1" dirty="0">
                <a:solidFill>
                  <a:srgbClr val="3333FF"/>
                </a:solidFill>
                <a:latin typeface="Times New Roman" panose="02020603050405020304" pitchFamily="18" charset="0"/>
                <a:ea typeface="楷体_GB2312"/>
                <a:cs typeface="Times New Roman" panose="02020603050405020304" pitchFamily="18" charset="0"/>
              </a:rPr>
              <a:t>ε</a:t>
            </a:r>
            <a:r>
              <a:rPr kumimoji="1" lang="en-US" altLang="zh-CN" sz="2300" b="1" dirty="0">
                <a:latin typeface="Times New Roman" panose="02020603050405020304" pitchFamily="18" charset="0"/>
                <a:ea typeface="楷体_GB2312"/>
                <a:cs typeface="Times New Roman" panose="02020603050405020304" pitchFamily="18" charset="0"/>
              </a:rPr>
              <a:t>   }</a:t>
            </a:r>
          </a:p>
          <a:p>
            <a:pPr>
              <a:spcBef>
                <a:spcPct val="20000"/>
              </a:spcBef>
              <a:buClr>
                <a:schemeClr val="tx2"/>
              </a:buClr>
              <a:buSzPct val="75000"/>
            </a:pPr>
            <a:r>
              <a:rPr kumimoji="1" lang="en-US" altLang="zh-CN" sz="2300" b="1" i="1" dirty="0">
                <a:latin typeface="Times New Roman" panose="02020603050405020304" pitchFamily="18" charset="0"/>
                <a:ea typeface="楷体_GB2312"/>
                <a:cs typeface="Times New Roman" panose="02020603050405020304" pitchFamily="18" charset="0"/>
              </a:rPr>
              <a:t>FIRST </a:t>
            </a:r>
            <a:r>
              <a:rPr kumimoji="1" lang="en-US" altLang="zh-CN" sz="2300" b="1" dirty="0">
                <a:latin typeface="Times New Roman" panose="02020603050405020304" pitchFamily="18" charset="0"/>
                <a:ea typeface="楷体_GB2312"/>
                <a:cs typeface="Times New Roman" panose="02020603050405020304" pitchFamily="18" charset="0"/>
              </a:rPr>
              <a:t>( </a:t>
            </a:r>
            <a:r>
              <a:rPr kumimoji="1" lang="en-US" altLang="zh-CN" sz="2300" b="1" i="1" dirty="0">
                <a:latin typeface="Times New Roman" panose="02020603050405020304" pitchFamily="18" charset="0"/>
                <a:ea typeface="楷体_GB2312"/>
                <a:cs typeface="Times New Roman" panose="02020603050405020304" pitchFamily="18" charset="0"/>
              </a:rPr>
              <a:t>F</a:t>
            </a:r>
            <a:r>
              <a:rPr kumimoji="1" lang="en-US" altLang="zh-CN" sz="2300" b="1" dirty="0">
                <a:latin typeface="Times New Roman" panose="02020603050405020304" pitchFamily="18" charset="0"/>
                <a:ea typeface="楷体_GB2312"/>
                <a:cs typeface="Times New Roman" panose="02020603050405020304" pitchFamily="18" charset="0"/>
              </a:rPr>
              <a:t> )  = {  (  id } </a:t>
            </a:r>
          </a:p>
        </p:txBody>
      </p:sp>
      <p:sp>
        <p:nvSpPr>
          <p:cNvPr id="2" name="椭圆 1">
            <a:extLst>
              <a:ext uri="{FF2B5EF4-FFF2-40B4-BE49-F238E27FC236}">
                <a16:creationId xmlns:a16="http://schemas.microsoft.com/office/drawing/2014/main" id="{E97466F4-3826-4FDE-9D39-90312B2E7D6D}"/>
              </a:ext>
            </a:extLst>
          </p:cNvPr>
          <p:cNvSpPr/>
          <p:nvPr/>
        </p:nvSpPr>
        <p:spPr>
          <a:xfrm>
            <a:off x="4500563" y="3040063"/>
            <a:ext cx="431800" cy="388937"/>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 name="椭圆 34">
            <a:extLst>
              <a:ext uri="{FF2B5EF4-FFF2-40B4-BE49-F238E27FC236}">
                <a16:creationId xmlns:a16="http://schemas.microsoft.com/office/drawing/2014/main" id="{5A06A74A-2EC6-4449-B581-2D09F3C634EA}"/>
              </a:ext>
            </a:extLst>
          </p:cNvPr>
          <p:cNvSpPr/>
          <p:nvPr/>
        </p:nvSpPr>
        <p:spPr>
          <a:xfrm>
            <a:off x="4495800" y="3857625"/>
            <a:ext cx="431800" cy="388938"/>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灯片编号占位符 3">
            <a:extLst>
              <a:ext uri="{FF2B5EF4-FFF2-40B4-BE49-F238E27FC236}">
                <a16:creationId xmlns:a16="http://schemas.microsoft.com/office/drawing/2014/main" id="{8BABC0CB-881B-4BAD-B2EE-6DE21E4487DC}"/>
              </a:ext>
            </a:extLst>
          </p:cNvPr>
          <p:cNvSpPr>
            <a:spLocks noGrp="1"/>
          </p:cNvSpPr>
          <p:nvPr>
            <p:ph type="sldNum" sz="quarter" idx="12"/>
          </p:nvPr>
        </p:nvSpPr>
        <p:spPr/>
        <p:txBody>
          <a:bodyPr/>
          <a:lstStyle/>
          <a:p>
            <a:pPr>
              <a:defRPr/>
            </a:pPr>
            <a:fld id="{EA567855-7F13-4FC5-AD61-2B82F6443E16}" type="slidenum">
              <a:rPr lang="zh-CN" altLang="en-US" smtClean="0"/>
              <a:pPr>
                <a:defRPr/>
              </a:pPr>
              <a:t>47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p:cTn id="7" dur="500" fill="hold"/>
                                        <p:tgtEl>
                                          <p:spTgt spid="5">
                                            <p:bg/>
                                          </p:spTgt>
                                        </p:tgtEl>
                                        <p:attrNameLst>
                                          <p:attrName>ppt_w</p:attrName>
                                        </p:attrNameLst>
                                      </p:cBhvr>
                                      <p:tavLst>
                                        <p:tav tm="0">
                                          <p:val>
                                            <p:fltVal val="0"/>
                                          </p:val>
                                        </p:tav>
                                        <p:tav tm="100000">
                                          <p:val>
                                            <p:strVal val="#ppt_w"/>
                                          </p:val>
                                        </p:tav>
                                      </p:tavLst>
                                    </p:anim>
                                    <p:anim calcmode="lin" valueType="num">
                                      <p:cBhvr>
                                        <p:cTn id="8" dur="500" fill="hold"/>
                                        <p:tgtEl>
                                          <p:spTgt spid="5">
                                            <p:bg/>
                                          </p:spTgt>
                                        </p:tgtEl>
                                        <p:attrNameLst>
                                          <p:attrName>ppt_h</p:attrName>
                                        </p:attrNameLst>
                                      </p:cBhvr>
                                      <p:tavLst>
                                        <p:tav tm="0">
                                          <p:val>
                                            <p:fltVal val="0"/>
                                          </p:val>
                                        </p:tav>
                                        <p:tav tm="100000">
                                          <p:val>
                                            <p:strVal val="#ppt_h"/>
                                          </p:val>
                                        </p:tav>
                                      </p:tavLst>
                                    </p:anim>
                                    <p:animEffect transition="in" filter="fade">
                                      <p:cBhvr>
                                        <p:cTn id="9" dur="500"/>
                                        <p:tgtEl>
                                          <p:spTgt spid="5">
                                            <p:bg/>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p:cTn id="12"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p:cTn id="19"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5">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 calcmode="lin" valueType="num">
                                      <p:cBhvr>
                                        <p:cTn id="26"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5">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5">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3"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par>
                                <p:cTn id="36" presetID="53" presetClass="entr" presetSubtype="0" fill="hold" nodeType="withEffect">
                                  <p:stCondLst>
                                    <p:cond delay="0"/>
                                  </p:stCondLst>
                                  <p:childTnLst>
                                    <p:set>
                                      <p:cBhvr>
                                        <p:cTn id="37" dur="1" fill="hold">
                                          <p:stCondLst>
                                            <p:cond delay="0"/>
                                          </p:stCondLst>
                                        </p:cTn>
                                        <p:tgtEl>
                                          <p:spTgt spid="15">
                                            <p:txEl>
                                              <p:pRg st="0" end="0"/>
                                            </p:txEl>
                                          </p:spTgt>
                                        </p:tgtEl>
                                        <p:attrNameLst>
                                          <p:attrName>style.visibility</p:attrName>
                                        </p:attrNameLst>
                                      </p:cBhvr>
                                      <p:to>
                                        <p:strVal val="visible"/>
                                      </p:to>
                                    </p:set>
                                    <p:anim calcmode="lin" valueType="num">
                                      <p:cBhvr>
                                        <p:cTn id="38"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15">
                                            <p:txEl>
                                              <p:pRg st="0" end="0"/>
                                            </p:txEl>
                                          </p:spTgt>
                                        </p:tgtEl>
                                      </p:cBhvr>
                                    </p:animEffect>
                                  </p:childTnLst>
                                </p:cTn>
                              </p:par>
                              <p:par>
                                <p:cTn id="41" presetID="53" presetClass="entr" presetSubtype="0" fill="hold" nodeType="withEffect">
                                  <p:stCondLst>
                                    <p:cond delay="0"/>
                                  </p:stCondLst>
                                  <p:childTnLst>
                                    <p:set>
                                      <p:cBhvr>
                                        <p:cTn id="42" dur="1" fill="hold">
                                          <p:stCondLst>
                                            <p:cond delay="0"/>
                                          </p:stCondLst>
                                        </p:cTn>
                                        <p:tgtEl>
                                          <p:spTgt spid="15">
                                            <p:txEl>
                                              <p:pRg st="1" end="1"/>
                                            </p:txEl>
                                          </p:spTgt>
                                        </p:tgtEl>
                                        <p:attrNameLst>
                                          <p:attrName>style.visibility</p:attrName>
                                        </p:attrNameLst>
                                      </p:cBhvr>
                                      <p:to>
                                        <p:strVal val="visible"/>
                                      </p:to>
                                    </p:set>
                                    <p:anim calcmode="lin" valueType="num">
                                      <p:cBhvr>
                                        <p:cTn id="43" dur="500" fill="hold"/>
                                        <p:tgtEl>
                                          <p:spTgt spid="15">
                                            <p:txEl>
                                              <p:pRg st="1" end="1"/>
                                            </p:txEl>
                                          </p:spTgt>
                                        </p:tgtEl>
                                        <p:attrNameLst>
                                          <p:attrName>ppt_w</p:attrName>
                                        </p:attrNameLst>
                                      </p:cBhvr>
                                      <p:tavLst>
                                        <p:tav tm="0">
                                          <p:val>
                                            <p:fltVal val="0"/>
                                          </p:val>
                                        </p:tav>
                                        <p:tav tm="100000">
                                          <p:val>
                                            <p:strVal val="#ppt_w"/>
                                          </p:val>
                                        </p:tav>
                                      </p:tavLst>
                                    </p:anim>
                                    <p:anim calcmode="lin" valueType="num">
                                      <p:cBhvr>
                                        <p:cTn id="44" dur="500" fill="hold"/>
                                        <p:tgtEl>
                                          <p:spTgt spid="15">
                                            <p:txEl>
                                              <p:pRg st="1" end="1"/>
                                            </p:txEl>
                                          </p:spTgt>
                                        </p:tgtEl>
                                        <p:attrNameLst>
                                          <p:attrName>ppt_h</p:attrName>
                                        </p:attrNameLst>
                                      </p:cBhvr>
                                      <p:tavLst>
                                        <p:tav tm="0">
                                          <p:val>
                                            <p:fltVal val="0"/>
                                          </p:val>
                                        </p:tav>
                                        <p:tav tm="100000">
                                          <p:val>
                                            <p:strVal val="#ppt_h"/>
                                          </p:val>
                                        </p:tav>
                                      </p:tavLst>
                                    </p:anim>
                                    <p:animEffect transition="in" filter="fade">
                                      <p:cBhvr>
                                        <p:cTn id="45" dur="500"/>
                                        <p:tgtEl>
                                          <p:spTgt spid="15">
                                            <p:txEl>
                                              <p:pRg st="1" end="1"/>
                                            </p:txEl>
                                          </p:spTgt>
                                        </p:tgtEl>
                                      </p:cBhvr>
                                    </p:animEffect>
                                  </p:childTnLst>
                                </p:cTn>
                              </p:par>
                              <p:par>
                                <p:cTn id="46" presetID="53" presetClass="entr" presetSubtype="0" fill="hold" nodeType="withEffect">
                                  <p:stCondLst>
                                    <p:cond delay="0"/>
                                  </p:stCondLst>
                                  <p:childTnLst>
                                    <p:set>
                                      <p:cBhvr>
                                        <p:cTn id="47" dur="1" fill="hold">
                                          <p:stCondLst>
                                            <p:cond delay="0"/>
                                          </p:stCondLst>
                                        </p:cTn>
                                        <p:tgtEl>
                                          <p:spTgt spid="15">
                                            <p:txEl>
                                              <p:pRg st="2" end="2"/>
                                            </p:txEl>
                                          </p:spTgt>
                                        </p:tgtEl>
                                        <p:attrNameLst>
                                          <p:attrName>style.visibility</p:attrName>
                                        </p:attrNameLst>
                                      </p:cBhvr>
                                      <p:to>
                                        <p:strVal val="visible"/>
                                      </p:to>
                                    </p:set>
                                    <p:anim calcmode="lin" valueType="num">
                                      <p:cBhvr>
                                        <p:cTn id="48" dur="500" fill="hold"/>
                                        <p:tgtEl>
                                          <p:spTgt spid="15">
                                            <p:txEl>
                                              <p:pRg st="2" end="2"/>
                                            </p:txEl>
                                          </p:spTgt>
                                        </p:tgtEl>
                                        <p:attrNameLst>
                                          <p:attrName>ppt_w</p:attrName>
                                        </p:attrNameLst>
                                      </p:cBhvr>
                                      <p:tavLst>
                                        <p:tav tm="0">
                                          <p:val>
                                            <p:fltVal val="0"/>
                                          </p:val>
                                        </p:tav>
                                        <p:tav tm="100000">
                                          <p:val>
                                            <p:strVal val="#ppt_w"/>
                                          </p:val>
                                        </p:tav>
                                      </p:tavLst>
                                    </p:anim>
                                    <p:anim calcmode="lin" valueType="num">
                                      <p:cBhvr>
                                        <p:cTn id="49" dur="500" fill="hold"/>
                                        <p:tgtEl>
                                          <p:spTgt spid="15">
                                            <p:txEl>
                                              <p:pRg st="2" end="2"/>
                                            </p:txEl>
                                          </p:spTgt>
                                        </p:tgtEl>
                                        <p:attrNameLst>
                                          <p:attrName>ppt_h</p:attrName>
                                        </p:attrNameLst>
                                      </p:cBhvr>
                                      <p:tavLst>
                                        <p:tav tm="0">
                                          <p:val>
                                            <p:fltVal val="0"/>
                                          </p:val>
                                        </p:tav>
                                        <p:tav tm="100000">
                                          <p:val>
                                            <p:strVal val="#ppt_h"/>
                                          </p:val>
                                        </p:tav>
                                      </p:tavLst>
                                    </p:anim>
                                    <p:animEffect transition="in" filter="fade">
                                      <p:cBhvr>
                                        <p:cTn id="50" dur="500"/>
                                        <p:tgtEl>
                                          <p:spTgt spid="15">
                                            <p:txEl>
                                              <p:pRg st="2" end="2"/>
                                            </p:txEl>
                                          </p:spTgt>
                                        </p:tgtEl>
                                      </p:cBhvr>
                                    </p:animEffect>
                                  </p:childTnLst>
                                </p:cTn>
                              </p:par>
                              <p:par>
                                <p:cTn id="51" presetID="53" presetClass="entr" presetSubtype="0" fill="hold" nodeType="withEffect">
                                  <p:stCondLst>
                                    <p:cond delay="0"/>
                                  </p:stCondLst>
                                  <p:childTnLst>
                                    <p:set>
                                      <p:cBhvr>
                                        <p:cTn id="52" dur="1" fill="hold">
                                          <p:stCondLst>
                                            <p:cond delay="0"/>
                                          </p:stCondLst>
                                        </p:cTn>
                                        <p:tgtEl>
                                          <p:spTgt spid="15">
                                            <p:txEl>
                                              <p:pRg st="3" end="3"/>
                                            </p:txEl>
                                          </p:spTgt>
                                        </p:tgtEl>
                                        <p:attrNameLst>
                                          <p:attrName>style.visibility</p:attrName>
                                        </p:attrNameLst>
                                      </p:cBhvr>
                                      <p:to>
                                        <p:strVal val="visible"/>
                                      </p:to>
                                    </p:set>
                                    <p:anim calcmode="lin" valueType="num">
                                      <p:cBhvr>
                                        <p:cTn id="53" dur="500" fill="hold"/>
                                        <p:tgtEl>
                                          <p:spTgt spid="15">
                                            <p:txEl>
                                              <p:pRg st="3" end="3"/>
                                            </p:txEl>
                                          </p:spTgt>
                                        </p:tgtEl>
                                        <p:attrNameLst>
                                          <p:attrName>ppt_w</p:attrName>
                                        </p:attrNameLst>
                                      </p:cBhvr>
                                      <p:tavLst>
                                        <p:tav tm="0">
                                          <p:val>
                                            <p:fltVal val="0"/>
                                          </p:val>
                                        </p:tav>
                                        <p:tav tm="100000">
                                          <p:val>
                                            <p:strVal val="#ppt_w"/>
                                          </p:val>
                                        </p:tav>
                                      </p:tavLst>
                                    </p:anim>
                                    <p:anim calcmode="lin" valueType="num">
                                      <p:cBhvr>
                                        <p:cTn id="54" dur="500" fill="hold"/>
                                        <p:tgtEl>
                                          <p:spTgt spid="15">
                                            <p:txEl>
                                              <p:pRg st="3" end="3"/>
                                            </p:txEl>
                                          </p:spTgt>
                                        </p:tgtEl>
                                        <p:attrNameLst>
                                          <p:attrName>ppt_h</p:attrName>
                                        </p:attrNameLst>
                                      </p:cBhvr>
                                      <p:tavLst>
                                        <p:tav tm="0">
                                          <p:val>
                                            <p:fltVal val="0"/>
                                          </p:val>
                                        </p:tav>
                                        <p:tav tm="100000">
                                          <p:val>
                                            <p:strVal val="#ppt_h"/>
                                          </p:val>
                                        </p:tav>
                                      </p:tavLst>
                                    </p:anim>
                                    <p:animEffect transition="in" filter="fade">
                                      <p:cBhvr>
                                        <p:cTn id="55" dur="500"/>
                                        <p:tgtEl>
                                          <p:spTgt spid="15">
                                            <p:txEl>
                                              <p:pRg st="3" end="3"/>
                                            </p:txEl>
                                          </p:spTgt>
                                        </p:tgtEl>
                                      </p:cBhvr>
                                    </p:animEffect>
                                  </p:childTnLst>
                                </p:cTn>
                              </p:par>
                              <p:par>
                                <p:cTn id="56" presetID="53" presetClass="entr" presetSubtype="0" fill="hold" nodeType="withEffect">
                                  <p:stCondLst>
                                    <p:cond delay="0"/>
                                  </p:stCondLst>
                                  <p:childTnLst>
                                    <p:set>
                                      <p:cBhvr>
                                        <p:cTn id="57" dur="1" fill="hold">
                                          <p:stCondLst>
                                            <p:cond delay="0"/>
                                          </p:stCondLst>
                                        </p:cTn>
                                        <p:tgtEl>
                                          <p:spTgt spid="15">
                                            <p:txEl>
                                              <p:pRg st="4" end="4"/>
                                            </p:txEl>
                                          </p:spTgt>
                                        </p:tgtEl>
                                        <p:attrNameLst>
                                          <p:attrName>style.visibility</p:attrName>
                                        </p:attrNameLst>
                                      </p:cBhvr>
                                      <p:to>
                                        <p:strVal val="visible"/>
                                      </p:to>
                                    </p:set>
                                    <p:anim calcmode="lin" valueType="num">
                                      <p:cBhvr>
                                        <p:cTn id="58" dur="500" fill="hold"/>
                                        <p:tgtEl>
                                          <p:spTgt spid="15">
                                            <p:txEl>
                                              <p:pRg st="4" end="4"/>
                                            </p:txEl>
                                          </p:spTgt>
                                        </p:tgtEl>
                                        <p:attrNameLst>
                                          <p:attrName>ppt_w</p:attrName>
                                        </p:attrNameLst>
                                      </p:cBhvr>
                                      <p:tavLst>
                                        <p:tav tm="0">
                                          <p:val>
                                            <p:fltVal val="0"/>
                                          </p:val>
                                        </p:tav>
                                        <p:tav tm="100000">
                                          <p:val>
                                            <p:strVal val="#ppt_w"/>
                                          </p:val>
                                        </p:tav>
                                      </p:tavLst>
                                    </p:anim>
                                    <p:anim calcmode="lin" valueType="num">
                                      <p:cBhvr>
                                        <p:cTn id="59" dur="500" fill="hold"/>
                                        <p:tgtEl>
                                          <p:spTgt spid="15">
                                            <p:txEl>
                                              <p:pRg st="4" end="4"/>
                                            </p:txEl>
                                          </p:spTgt>
                                        </p:tgtEl>
                                        <p:attrNameLst>
                                          <p:attrName>ppt_h</p:attrName>
                                        </p:attrNameLst>
                                      </p:cBhvr>
                                      <p:tavLst>
                                        <p:tav tm="0">
                                          <p:val>
                                            <p:fltVal val="0"/>
                                          </p:val>
                                        </p:tav>
                                        <p:tav tm="100000">
                                          <p:val>
                                            <p:strVal val="#ppt_h"/>
                                          </p:val>
                                        </p:tav>
                                      </p:tavLst>
                                    </p:anim>
                                    <p:animEffect transition="in" filter="fade">
                                      <p:cBhvr>
                                        <p:cTn id="60" dur="500"/>
                                        <p:tgtEl>
                                          <p:spTgt spid="15">
                                            <p:txEl>
                                              <p:pRg st="4" end="4"/>
                                            </p:txEl>
                                          </p:spTgt>
                                        </p:tgtEl>
                                      </p:cBhvr>
                                    </p:animEffect>
                                  </p:childTnLst>
                                </p:cTn>
                              </p:par>
                              <p:par>
                                <p:cTn id="61" presetID="53" presetClass="entr" presetSubtype="0" fill="hold" nodeType="withEffect">
                                  <p:stCondLst>
                                    <p:cond delay="0"/>
                                  </p:stCondLst>
                                  <p:childTnLst>
                                    <p:set>
                                      <p:cBhvr>
                                        <p:cTn id="62" dur="1" fill="hold">
                                          <p:stCondLst>
                                            <p:cond delay="0"/>
                                          </p:stCondLst>
                                        </p:cTn>
                                        <p:tgtEl>
                                          <p:spTgt spid="15">
                                            <p:txEl>
                                              <p:pRg st="5" end="5"/>
                                            </p:txEl>
                                          </p:spTgt>
                                        </p:tgtEl>
                                        <p:attrNameLst>
                                          <p:attrName>style.visibility</p:attrName>
                                        </p:attrNameLst>
                                      </p:cBhvr>
                                      <p:to>
                                        <p:strVal val="visible"/>
                                      </p:to>
                                    </p:set>
                                    <p:anim calcmode="lin" valueType="num">
                                      <p:cBhvr>
                                        <p:cTn id="63" dur="500" fill="hold"/>
                                        <p:tgtEl>
                                          <p:spTgt spid="15">
                                            <p:txEl>
                                              <p:pRg st="5" end="5"/>
                                            </p:txEl>
                                          </p:spTgt>
                                        </p:tgtEl>
                                        <p:attrNameLst>
                                          <p:attrName>ppt_w</p:attrName>
                                        </p:attrNameLst>
                                      </p:cBhvr>
                                      <p:tavLst>
                                        <p:tav tm="0">
                                          <p:val>
                                            <p:fltVal val="0"/>
                                          </p:val>
                                        </p:tav>
                                        <p:tav tm="100000">
                                          <p:val>
                                            <p:strVal val="#ppt_w"/>
                                          </p:val>
                                        </p:tav>
                                      </p:tavLst>
                                    </p:anim>
                                    <p:anim calcmode="lin" valueType="num">
                                      <p:cBhvr>
                                        <p:cTn id="64" dur="500" fill="hold"/>
                                        <p:tgtEl>
                                          <p:spTgt spid="15">
                                            <p:txEl>
                                              <p:pRg st="5" end="5"/>
                                            </p:txEl>
                                          </p:spTgt>
                                        </p:tgtEl>
                                        <p:attrNameLst>
                                          <p:attrName>ppt_h</p:attrName>
                                        </p:attrNameLst>
                                      </p:cBhvr>
                                      <p:tavLst>
                                        <p:tav tm="0">
                                          <p:val>
                                            <p:fltVal val="0"/>
                                          </p:val>
                                        </p:tav>
                                        <p:tav tm="100000">
                                          <p:val>
                                            <p:strVal val="#ppt_h"/>
                                          </p:val>
                                        </p:tav>
                                      </p:tavLst>
                                    </p:anim>
                                    <p:animEffect transition="in" filter="fade">
                                      <p:cBhvr>
                                        <p:cTn id="65" dur="500"/>
                                        <p:tgtEl>
                                          <p:spTgt spid="15">
                                            <p:txEl>
                                              <p:pRg st="5" end="5"/>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53" presetClass="entr" presetSubtype="0" fill="hold" grpId="0" nodeType="clickEffect">
                                  <p:stCondLst>
                                    <p:cond delay="0"/>
                                  </p:stCondLst>
                                  <p:childTnLst>
                                    <p:set>
                                      <p:cBhvr>
                                        <p:cTn id="69" dur="1" fill="hold">
                                          <p:stCondLst>
                                            <p:cond delay="0"/>
                                          </p:stCondLst>
                                        </p:cTn>
                                        <p:tgtEl>
                                          <p:spTgt spid="34"/>
                                        </p:tgtEl>
                                        <p:attrNameLst>
                                          <p:attrName>style.visibility</p:attrName>
                                        </p:attrNameLst>
                                      </p:cBhvr>
                                      <p:to>
                                        <p:strVal val="visible"/>
                                      </p:to>
                                    </p:set>
                                    <p:anim calcmode="lin" valueType="num">
                                      <p:cBhvr>
                                        <p:cTn id="70" dur="500" fill="hold"/>
                                        <p:tgtEl>
                                          <p:spTgt spid="34"/>
                                        </p:tgtEl>
                                        <p:attrNameLst>
                                          <p:attrName>ppt_w</p:attrName>
                                        </p:attrNameLst>
                                      </p:cBhvr>
                                      <p:tavLst>
                                        <p:tav tm="0">
                                          <p:val>
                                            <p:fltVal val="0"/>
                                          </p:val>
                                        </p:tav>
                                        <p:tav tm="100000">
                                          <p:val>
                                            <p:strVal val="#ppt_w"/>
                                          </p:val>
                                        </p:tav>
                                      </p:tavLst>
                                    </p:anim>
                                    <p:anim calcmode="lin" valueType="num">
                                      <p:cBhvr>
                                        <p:cTn id="71" dur="500" fill="hold"/>
                                        <p:tgtEl>
                                          <p:spTgt spid="34"/>
                                        </p:tgtEl>
                                        <p:attrNameLst>
                                          <p:attrName>ppt_h</p:attrName>
                                        </p:attrNameLst>
                                      </p:cBhvr>
                                      <p:tavLst>
                                        <p:tav tm="0">
                                          <p:val>
                                            <p:fltVal val="0"/>
                                          </p:val>
                                        </p:tav>
                                        <p:tav tm="100000">
                                          <p:val>
                                            <p:strVal val="#ppt_h"/>
                                          </p:val>
                                        </p:tav>
                                      </p:tavLst>
                                    </p:anim>
                                    <p:animEffect transition="in" filter="fade">
                                      <p:cBhvr>
                                        <p:cTn id="72" dur="500"/>
                                        <p:tgtEl>
                                          <p:spTgt spid="34"/>
                                        </p:tgtEl>
                                      </p:cBhvr>
                                    </p:animEffect>
                                  </p:childTnLst>
                                </p:cTn>
                              </p:par>
                              <p:par>
                                <p:cTn id="73" presetID="53" presetClass="entr" presetSubtype="0" fill="hold" nodeType="withEffect">
                                  <p:stCondLst>
                                    <p:cond delay="0"/>
                                  </p:stCondLst>
                                  <p:childTnLst>
                                    <p:set>
                                      <p:cBhvr>
                                        <p:cTn id="74" dur="1" fill="hold">
                                          <p:stCondLst>
                                            <p:cond delay="0"/>
                                          </p:stCondLst>
                                        </p:cTn>
                                        <p:tgtEl>
                                          <p:spTgt spid="34">
                                            <p:txEl>
                                              <p:pRg st="0" end="0"/>
                                            </p:txEl>
                                          </p:spTgt>
                                        </p:tgtEl>
                                        <p:attrNameLst>
                                          <p:attrName>style.visibility</p:attrName>
                                        </p:attrNameLst>
                                      </p:cBhvr>
                                      <p:to>
                                        <p:strVal val="visible"/>
                                      </p:to>
                                    </p:set>
                                    <p:anim calcmode="lin" valueType="num">
                                      <p:cBhvr>
                                        <p:cTn id="75"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76"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77" dur="500"/>
                                        <p:tgtEl>
                                          <p:spTgt spid="34">
                                            <p:txEl>
                                              <p:pRg st="0" end="0"/>
                                            </p:txEl>
                                          </p:spTgt>
                                        </p:tgtEl>
                                      </p:cBhvr>
                                    </p:animEffect>
                                  </p:childTnLst>
                                </p:cTn>
                              </p:par>
                              <p:par>
                                <p:cTn id="78" presetID="53" presetClass="entr" presetSubtype="0" fill="hold" nodeType="withEffect">
                                  <p:stCondLst>
                                    <p:cond delay="0"/>
                                  </p:stCondLst>
                                  <p:childTnLst>
                                    <p:set>
                                      <p:cBhvr>
                                        <p:cTn id="79" dur="1" fill="hold">
                                          <p:stCondLst>
                                            <p:cond delay="0"/>
                                          </p:stCondLst>
                                        </p:cTn>
                                        <p:tgtEl>
                                          <p:spTgt spid="34">
                                            <p:txEl>
                                              <p:pRg st="1" end="1"/>
                                            </p:txEl>
                                          </p:spTgt>
                                        </p:tgtEl>
                                        <p:attrNameLst>
                                          <p:attrName>style.visibility</p:attrName>
                                        </p:attrNameLst>
                                      </p:cBhvr>
                                      <p:to>
                                        <p:strVal val="visible"/>
                                      </p:to>
                                    </p:set>
                                    <p:anim calcmode="lin" valueType="num">
                                      <p:cBhvr>
                                        <p:cTn id="80" dur="500" fill="hold"/>
                                        <p:tgtEl>
                                          <p:spTgt spid="34">
                                            <p:txEl>
                                              <p:pRg st="1" end="1"/>
                                            </p:txEl>
                                          </p:spTgt>
                                        </p:tgtEl>
                                        <p:attrNameLst>
                                          <p:attrName>ppt_w</p:attrName>
                                        </p:attrNameLst>
                                      </p:cBhvr>
                                      <p:tavLst>
                                        <p:tav tm="0">
                                          <p:val>
                                            <p:fltVal val="0"/>
                                          </p:val>
                                        </p:tav>
                                        <p:tav tm="100000">
                                          <p:val>
                                            <p:strVal val="#ppt_w"/>
                                          </p:val>
                                        </p:tav>
                                      </p:tavLst>
                                    </p:anim>
                                    <p:anim calcmode="lin" valueType="num">
                                      <p:cBhvr>
                                        <p:cTn id="81" dur="500" fill="hold"/>
                                        <p:tgtEl>
                                          <p:spTgt spid="34">
                                            <p:txEl>
                                              <p:pRg st="1" end="1"/>
                                            </p:txEl>
                                          </p:spTgt>
                                        </p:tgtEl>
                                        <p:attrNameLst>
                                          <p:attrName>ppt_h</p:attrName>
                                        </p:attrNameLst>
                                      </p:cBhvr>
                                      <p:tavLst>
                                        <p:tav tm="0">
                                          <p:val>
                                            <p:fltVal val="0"/>
                                          </p:val>
                                        </p:tav>
                                        <p:tav tm="100000">
                                          <p:val>
                                            <p:strVal val="#ppt_h"/>
                                          </p:val>
                                        </p:tav>
                                      </p:tavLst>
                                    </p:anim>
                                    <p:animEffect transition="in" filter="fade">
                                      <p:cBhvr>
                                        <p:cTn id="82" dur="500"/>
                                        <p:tgtEl>
                                          <p:spTgt spid="34">
                                            <p:txEl>
                                              <p:pRg st="1" end="1"/>
                                            </p:txEl>
                                          </p:spTgt>
                                        </p:tgtEl>
                                      </p:cBhvr>
                                    </p:animEffect>
                                  </p:childTnLst>
                                </p:cTn>
                              </p:par>
                              <p:par>
                                <p:cTn id="83" presetID="53" presetClass="entr" presetSubtype="0" fill="hold" nodeType="withEffect">
                                  <p:stCondLst>
                                    <p:cond delay="0"/>
                                  </p:stCondLst>
                                  <p:childTnLst>
                                    <p:set>
                                      <p:cBhvr>
                                        <p:cTn id="84" dur="1" fill="hold">
                                          <p:stCondLst>
                                            <p:cond delay="0"/>
                                          </p:stCondLst>
                                        </p:cTn>
                                        <p:tgtEl>
                                          <p:spTgt spid="34">
                                            <p:txEl>
                                              <p:pRg st="2" end="2"/>
                                            </p:txEl>
                                          </p:spTgt>
                                        </p:tgtEl>
                                        <p:attrNameLst>
                                          <p:attrName>style.visibility</p:attrName>
                                        </p:attrNameLst>
                                      </p:cBhvr>
                                      <p:to>
                                        <p:strVal val="visible"/>
                                      </p:to>
                                    </p:set>
                                    <p:anim calcmode="lin" valueType="num">
                                      <p:cBhvr>
                                        <p:cTn id="85" dur="500" fill="hold"/>
                                        <p:tgtEl>
                                          <p:spTgt spid="34">
                                            <p:txEl>
                                              <p:pRg st="2" end="2"/>
                                            </p:txEl>
                                          </p:spTgt>
                                        </p:tgtEl>
                                        <p:attrNameLst>
                                          <p:attrName>ppt_w</p:attrName>
                                        </p:attrNameLst>
                                      </p:cBhvr>
                                      <p:tavLst>
                                        <p:tav tm="0">
                                          <p:val>
                                            <p:fltVal val="0"/>
                                          </p:val>
                                        </p:tav>
                                        <p:tav tm="100000">
                                          <p:val>
                                            <p:strVal val="#ppt_w"/>
                                          </p:val>
                                        </p:tav>
                                      </p:tavLst>
                                    </p:anim>
                                    <p:anim calcmode="lin" valueType="num">
                                      <p:cBhvr>
                                        <p:cTn id="86" dur="500" fill="hold"/>
                                        <p:tgtEl>
                                          <p:spTgt spid="34">
                                            <p:txEl>
                                              <p:pRg st="2" end="2"/>
                                            </p:txEl>
                                          </p:spTgt>
                                        </p:tgtEl>
                                        <p:attrNameLst>
                                          <p:attrName>ppt_h</p:attrName>
                                        </p:attrNameLst>
                                      </p:cBhvr>
                                      <p:tavLst>
                                        <p:tav tm="0">
                                          <p:val>
                                            <p:fltVal val="0"/>
                                          </p:val>
                                        </p:tav>
                                        <p:tav tm="100000">
                                          <p:val>
                                            <p:strVal val="#ppt_h"/>
                                          </p:val>
                                        </p:tav>
                                      </p:tavLst>
                                    </p:anim>
                                    <p:animEffect transition="in" filter="fade">
                                      <p:cBhvr>
                                        <p:cTn id="87" dur="500"/>
                                        <p:tgtEl>
                                          <p:spTgt spid="34">
                                            <p:txEl>
                                              <p:pRg st="2" end="2"/>
                                            </p:txEl>
                                          </p:spTgt>
                                        </p:tgtEl>
                                      </p:cBhvr>
                                    </p:animEffect>
                                  </p:childTnLst>
                                </p:cTn>
                              </p:par>
                              <p:par>
                                <p:cTn id="88" presetID="53" presetClass="entr" presetSubtype="0" fill="hold" nodeType="withEffect">
                                  <p:stCondLst>
                                    <p:cond delay="0"/>
                                  </p:stCondLst>
                                  <p:childTnLst>
                                    <p:set>
                                      <p:cBhvr>
                                        <p:cTn id="89" dur="1" fill="hold">
                                          <p:stCondLst>
                                            <p:cond delay="0"/>
                                          </p:stCondLst>
                                        </p:cTn>
                                        <p:tgtEl>
                                          <p:spTgt spid="34">
                                            <p:txEl>
                                              <p:pRg st="3" end="3"/>
                                            </p:txEl>
                                          </p:spTgt>
                                        </p:tgtEl>
                                        <p:attrNameLst>
                                          <p:attrName>style.visibility</p:attrName>
                                        </p:attrNameLst>
                                      </p:cBhvr>
                                      <p:to>
                                        <p:strVal val="visible"/>
                                      </p:to>
                                    </p:set>
                                    <p:anim calcmode="lin" valueType="num">
                                      <p:cBhvr>
                                        <p:cTn id="90" dur="500" fill="hold"/>
                                        <p:tgtEl>
                                          <p:spTgt spid="34">
                                            <p:txEl>
                                              <p:pRg st="3" end="3"/>
                                            </p:txEl>
                                          </p:spTgt>
                                        </p:tgtEl>
                                        <p:attrNameLst>
                                          <p:attrName>ppt_w</p:attrName>
                                        </p:attrNameLst>
                                      </p:cBhvr>
                                      <p:tavLst>
                                        <p:tav tm="0">
                                          <p:val>
                                            <p:fltVal val="0"/>
                                          </p:val>
                                        </p:tav>
                                        <p:tav tm="100000">
                                          <p:val>
                                            <p:strVal val="#ppt_w"/>
                                          </p:val>
                                        </p:tav>
                                      </p:tavLst>
                                    </p:anim>
                                    <p:anim calcmode="lin" valueType="num">
                                      <p:cBhvr>
                                        <p:cTn id="91" dur="500" fill="hold"/>
                                        <p:tgtEl>
                                          <p:spTgt spid="34">
                                            <p:txEl>
                                              <p:pRg st="3" end="3"/>
                                            </p:txEl>
                                          </p:spTgt>
                                        </p:tgtEl>
                                        <p:attrNameLst>
                                          <p:attrName>ppt_h</p:attrName>
                                        </p:attrNameLst>
                                      </p:cBhvr>
                                      <p:tavLst>
                                        <p:tav tm="0">
                                          <p:val>
                                            <p:fltVal val="0"/>
                                          </p:val>
                                        </p:tav>
                                        <p:tav tm="100000">
                                          <p:val>
                                            <p:strVal val="#ppt_h"/>
                                          </p:val>
                                        </p:tav>
                                      </p:tavLst>
                                    </p:anim>
                                    <p:animEffect transition="in" filter="fade">
                                      <p:cBhvr>
                                        <p:cTn id="92" dur="500"/>
                                        <p:tgtEl>
                                          <p:spTgt spid="34">
                                            <p:txEl>
                                              <p:pRg st="3" end="3"/>
                                            </p:txEl>
                                          </p:spTgt>
                                        </p:tgtEl>
                                      </p:cBhvr>
                                    </p:animEffect>
                                  </p:childTnLst>
                                </p:cTn>
                              </p:par>
                              <p:par>
                                <p:cTn id="93" presetID="53" presetClass="entr" presetSubtype="0" fill="hold" nodeType="withEffect">
                                  <p:stCondLst>
                                    <p:cond delay="0"/>
                                  </p:stCondLst>
                                  <p:childTnLst>
                                    <p:set>
                                      <p:cBhvr>
                                        <p:cTn id="94" dur="1" fill="hold">
                                          <p:stCondLst>
                                            <p:cond delay="0"/>
                                          </p:stCondLst>
                                        </p:cTn>
                                        <p:tgtEl>
                                          <p:spTgt spid="34">
                                            <p:txEl>
                                              <p:pRg st="4" end="4"/>
                                            </p:txEl>
                                          </p:spTgt>
                                        </p:tgtEl>
                                        <p:attrNameLst>
                                          <p:attrName>style.visibility</p:attrName>
                                        </p:attrNameLst>
                                      </p:cBhvr>
                                      <p:to>
                                        <p:strVal val="visible"/>
                                      </p:to>
                                    </p:set>
                                    <p:anim calcmode="lin" valueType="num">
                                      <p:cBhvr>
                                        <p:cTn id="95" dur="500" fill="hold"/>
                                        <p:tgtEl>
                                          <p:spTgt spid="34">
                                            <p:txEl>
                                              <p:pRg st="4" end="4"/>
                                            </p:txEl>
                                          </p:spTgt>
                                        </p:tgtEl>
                                        <p:attrNameLst>
                                          <p:attrName>ppt_w</p:attrName>
                                        </p:attrNameLst>
                                      </p:cBhvr>
                                      <p:tavLst>
                                        <p:tav tm="0">
                                          <p:val>
                                            <p:fltVal val="0"/>
                                          </p:val>
                                        </p:tav>
                                        <p:tav tm="100000">
                                          <p:val>
                                            <p:strVal val="#ppt_w"/>
                                          </p:val>
                                        </p:tav>
                                      </p:tavLst>
                                    </p:anim>
                                    <p:anim calcmode="lin" valueType="num">
                                      <p:cBhvr>
                                        <p:cTn id="96" dur="500" fill="hold"/>
                                        <p:tgtEl>
                                          <p:spTgt spid="34">
                                            <p:txEl>
                                              <p:pRg st="4" end="4"/>
                                            </p:txEl>
                                          </p:spTgt>
                                        </p:tgtEl>
                                        <p:attrNameLst>
                                          <p:attrName>ppt_h</p:attrName>
                                        </p:attrNameLst>
                                      </p:cBhvr>
                                      <p:tavLst>
                                        <p:tav tm="0">
                                          <p:val>
                                            <p:fltVal val="0"/>
                                          </p:val>
                                        </p:tav>
                                        <p:tav tm="100000">
                                          <p:val>
                                            <p:strVal val="#ppt_h"/>
                                          </p:val>
                                        </p:tav>
                                      </p:tavLst>
                                    </p:anim>
                                    <p:animEffect transition="in" filter="fade">
                                      <p:cBhvr>
                                        <p:cTn id="97" dur="500"/>
                                        <p:tgtEl>
                                          <p:spTgt spid="34">
                                            <p:txEl>
                                              <p:pRg st="4" end="4"/>
                                            </p:txEl>
                                          </p:spTgt>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53" presetClass="entr" presetSubtype="0" fill="hold" grpId="0" nodeType="clickEffect">
                                  <p:stCondLst>
                                    <p:cond delay="0"/>
                                  </p:stCondLst>
                                  <p:childTnLst>
                                    <p:set>
                                      <p:cBhvr>
                                        <p:cTn id="101" dur="1" fill="hold">
                                          <p:stCondLst>
                                            <p:cond delay="0"/>
                                          </p:stCondLst>
                                        </p:cTn>
                                        <p:tgtEl>
                                          <p:spTgt spid="21"/>
                                        </p:tgtEl>
                                        <p:attrNameLst>
                                          <p:attrName>style.visibility</p:attrName>
                                        </p:attrNameLst>
                                      </p:cBhvr>
                                      <p:to>
                                        <p:strVal val="visible"/>
                                      </p:to>
                                    </p:set>
                                    <p:anim calcmode="lin" valueType="num">
                                      <p:cBhvr>
                                        <p:cTn id="102" dur="500" fill="hold"/>
                                        <p:tgtEl>
                                          <p:spTgt spid="21"/>
                                        </p:tgtEl>
                                        <p:attrNameLst>
                                          <p:attrName>ppt_w</p:attrName>
                                        </p:attrNameLst>
                                      </p:cBhvr>
                                      <p:tavLst>
                                        <p:tav tm="0">
                                          <p:val>
                                            <p:fltVal val="0"/>
                                          </p:val>
                                        </p:tav>
                                        <p:tav tm="100000">
                                          <p:val>
                                            <p:strVal val="#ppt_w"/>
                                          </p:val>
                                        </p:tav>
                                      </p:tavLst>
                                    </p:anim>
                                    <p:anim calcmode="lin" valueType="num">
                                      <p:cBhvr>
                                        <p:cTn id="103" dur="500" fill="hold"/>
                                        <p:tgtEl>
                                          <p:spTgt spid="21"/>
                                        </p:tgtEl>
                                        <p:attrNameLst>
                                          <p:attrName>ppt_h</p:attrName>
                                        </p:attrNameLst>
                                      </p:cBhvr>
                                      <p:tavLst>
                                        <p:tav tm="0">
                                          <p:val>
                                            <p:fltVal val="0"/>
                                          </p:val>
                                        </p:tav>
                                        <p:tav tm="100000">
                                          <p:val>
                                            <p:strVal val="#ppt_h"/>
                                          </p:val>
                                        </p:tav>
                                      </p:tavLst>
                                    </p:anim>
                                    <p:animEffect transition="in" filter="fade">
                                      <p:cBhvr>
                                        <p:cTn id="104" dur="500"/>
                                        <p:tgtEl>
                                          <p:spTgt spid="21"/>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53" presetClass="entr" presetSubtype="0" fill="hold" grpId="0"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p:cTn id="109" dur="500" fill="hold"/>
                                        <p:tgtEl>
                                          <p:spTgt spid="22"/>
                                        </p:tgtEl>
                                        <p:attrNameLst>
                                          <p:attrName>ppt_w</p:attrName>
                                        </p:attrNameLst>
                                      </p:cBhvr>
                                      <p:tavLst>
                                        <p:tav tm="0">
                                          <p:val>
                                            <p:fltVal val="0"/>
                                          </p:val>
                                        </p:tav>
                                        <p:tav tm="100000">
                                          <p:val>
                                            <p:strVal val="#ppt_w"/>
                                          </p:val>
                                        </p:tav>
                                      </p:tavLst>
                                    </p:anim>
                                    <p:anim calcmode="lin" valueType="num">
                                      <p:cBhvr>
                                        <p:cTn id="110" dur="500" fill="hold"/>
                                        <p:tgtEl>
                                          <p:spTgt spid="22"/>
                                        </p:tgtEl>
                                        <p:attrNameLst>
                                          <p:attrName>ppt_h</p:attrName>
                                        </p:attrNameLst>
                                      </p:cBhvr>
                                      <p:tavLst>
                                        <p:tav tm="0">
                                          <p:val>
                                            <p:fltVal val="0"/>
                                          </p:val>
                                        </p:tav>
                                        <p:tav tm="100000">
                                          <p:val>
                                            <p:strVal val="#ppt_h"/>
                                          </p:val>
                                        </p:tav>
                                      </p:tavLst>
                                    </p:anim>
                                    <p:animEffect transition="in" filter="fade">
                                      <p:cBhvr>
                                        <p:cTn id="111" dur="500"/>
                                        <p:tgtEl>
                                          <p:spTgt spid="22"/>
                                        </p:tgtEl>
                                      </p:cBhvr>
                                    </p:animEffect>
                                  </p:childTnLst>
                                </p:cTn>
                              </p:par>
                            </p:childTnLst>
                          </p:cTn>
                        </p:par>
                      </p:childTnLst>
                    </p:cTn>
                  </p:par>
                  <p:par>
                    <p:cTn id="112" fill="hold">
                      <p:stCondLst>
                        <p:cond delay="indefinite"/>
                      </p:stCondLst>
                      <p:childTnLst>
                        <p:par>
                          <p:cTn id="113" fill="hold">
                            <p:stCondLst>
                              <p:cond delay="0"/>
                            </p:stCondLst>
                            <p:childTnLst>
                              <p:par>
                                <p:cTn id="114" presetID="53" presetClass="entr" presetSubtype="0" fill="hold" nodeType="clickEffect">
                                  <p:stCondLst>
                                    <p:cond delay="0"/>
                                  </p:stCondLst>
                                  <p:childTnLst>
                                    <p:set>
                                      <p:cBhvr>
                                        <p:cTn id="115" dur="1" fill="hold">
                                          <p:stCondLst>
                                            <p:cond delay="0"/>
                                          </p:stCondLst>
                                        </p:cTn>
                                        <p:tgtEl>
                                          <p:spTgt spid="16"/>
                                        </p:tgtEl>
                                        <p:attrNameLst>
                                          <p:attrName>style.visibility</p:attrName>
                                        </p:attrNameLst>
                                      </p:cBhvr>
                                      <p:to>
                                        <p:strVal val="visible"/>
                                      </p:to>
                                    </p:set>
                                    <p:anim calcmode="lin" valueType="num">
                                      <p:cBhvr>
                                        <p:cTn id="116" dur="500" fill="hold"/>
                                        <p:tgtEl>
                                          <p:spTgt spid="16"/>
                                        </p:tgtEl>
                                        <p:attrNameLst>
                                          <p:attrName>ppt_w</p:attrName>
                                        </p:attrNameLst>
                                      </p:cBhvr>
                                      <p:tavLst>
                                        <p:tav tm="0">
                                          <p:val>
                                            <p:fltVal val="0"/>
                                          </p:val>
                                        </p:tav>
                                        <p:tav tm="100000">
                                          <p:val>
                                            <p:strVal val="#ppt_w"/>
                                          </p:val>
                                        </p:tav>
                                      </p:tavLst>
                                    </p:anim>
                                    <p:anim calcmode="lin" valueType="num">
                                      <p:cBhvr>
                                        <p:cTn id="117" dur="500" fill="hold"/>
                                        <p:tgtEl>
                                          <p:spTgt spid="16"/>
                                        </p:tgtEl>
                                        <p:attrNameLst>
                                          <p:attrName>ppt_h</p:attrName>
                                        </p:attrNameLst>
                                      </p:cBhvr>
                                      <p:tavLst>
                                        <p:tav tm="0">
                                          <p:val>
                                            <p:fltVal val="0"/>
                                          </p:val>
                                        </p:tav>
                                        <p:tav tm="100000">
                                          <p:val>
                                            <p:strVal val="#ppt_h"/>
                                          </p:val>
                                        </p:tav>
                                      </p:tavLst>
                                    </p:anim>
                                    <p:animEffect transition="in" filter="fade">
                                      <p:cBhvr>
                                        <p:cTn id="118" dur="500"/>
                                        <p:tgtEl>
                                          <p:spTgt spid="16"/>
                                        </p:tgtEl>
                                      </p:cBhvr>
                                    </p:animEffect>
                                  </p:childTnLst>
                                </p:cTn>
                              </p:par>
                            </p:childTnLst>
                          </p:cTn>
                        </p:par>
                      </p:childTnLst>
                    </p:cTn>
                  </p:par>
                  <p:par>
                    <p:cTn id="119" fill="hold">
                      <p:stCondLst>
                        <p:cond delay="indefinite"/>
                      </p:stCondLst>
                      <p:childTnLst>
                        <p:par>
                          <p:cTn id="120" fill="hold">
                            <p:stCondLst>
                              <p:cond delay="0"/>
                            </p:stCondLst>
                            <p:childTnLst>
                              <p:par>
                                <p:cTn id="121" presetID="53" presetClass="entr" presetSubtype="0" fill="hold" grpId="0" nodeType="clickEffect">
                                  <p:stCondLst>
                                    <p:cond delay="0"/>
                                  </p:stCondLst>
                                  <p:childTnLst>
                                    <p:set>
                                      <p:cBhvr>
                                        <p:cTn id="122" dur="1" fill="hold">
                                          <p:stCondLst>
                                            <p:cond delay="0"/>
                                          </p:stCondLst>
                                        </p:cTn>
                                        <p:tgtEl>
                                          <p:spTgt spid="28"/>
                                        </p:tgtEl>
                                        <p:attrNameLst>
                                          <p:attrName>style.visibility</p:attrName>
                                        </p:attrNameLst>
                                      </p:cBhvr>
                                      <p:to>
                                        <p:strVal val="visible"/>
                                      </p:to>
                                    </p:set>
                                    <p:anim calcmode="lin" valueType="num">
                                      <p:cBhvr>
                                        <p:cTn id="123" dur="500" fill="hold"/>
                                        <p:tgtEl>
                                          <p:spTgt spid="28"/>
                                        </p:tgtEl>
                                        <p:attrNameLst>
                                          <p:attrName>ppt_w</p:attrName>
                                        </p:attrNameLst>
                                      </p:cBhvr>
                                      <p:tavLst>
                                        <p:tav tm="0">
                                          <p:val>
                                            <p:fltVal val="0"/>
                                          </p:val>
                                        </p:tav>
                                        <p:tav tm="100000">
                                          <p:val>
                                            <p:strVal val="#ppt_w"/>
                                          </p:val>
                                        </p:tav>
                                      </p:tavLst>
                                    </p:anim>
                                    <p:anim calcmode="lin" valueType="num">
                                      <p:cBhvr>
                                        <p:cTn id="124" dur="500" fill="hold"/>
                                        <p:tgtEl>
                                          <p:spTgt spid="28"/>
                                        </p:tgtEl>
                                        <p:attrNameLst>
                                          <p:attrName>ppt_h</p:attrName>
                                        </p:attrNameLst>
                                      </p:cBhvr>
                                      <p:tavLst>
                                        <p:tav tm="0">
                                          <p:val>
                                            <p:fltVal val="0"/>
                                          </p:val>
                                        </p:tav>
                                        <p:tav tm="100000">
                                          <p:val>
                                            <p:strVal val="#ppt_h"/>
                                          </p:val>
                                        </p:tav>
                                      </p:tavLst>
                                    </p:anim>
                                    <p:animEffect transition="in" filter="fade">
                                      <p:cBhvr>
                                        <p:cTn id="125" dur="500"/>
                                        <p:tgtEl>
                                          <p:spTgt spid="28"/>
                                        </p:tgtEl>
                                      </p:cBhvr>
                                    </p:animEffect>
                                  </p:childTnLst>
                                </p:cTn>
                              </p:par>
                            </p:childTnLst>
                          </p:cTn>
                        </p:par>
                      </p:childTnLst>
                    </p:cTn>
                  </p:par>
                  <p:par>
                    <p:cTn id="126" fill="hold">
                      <p:stCondLst>
                        <p:cond delay="indefinite"/>
                      </p:stCondLst>
                      <p:childTnLst>
                        <p:par>
                          <p:cTn id="127" fill="hold">
                            <p:stCondLst>
                              <p:cond delay="0"/>
                            </p:stCondLst>
                            <p:childTnLst>
                              <p:par>
                                <p:cTn id="128" presetID="53" presetClass="entr" presetSubtype="0" fill="hold" grpId="0" nodeType="clickEffect">
                                  <p:stCondLst>
                                    <p:cond delay="0"/>
                                  </p:stCondLst>
                                  <p:childTnLst>
                                    <p:set>
                                      <p:cBhvr>
                                        <p:cTn id="129" dur="1" fill="hold">
                                          <p:stCondLst>
                                            <p:cond delay="0"/>
                                          </p:stCondLst>
                                        </p:cTn>
                                        <p:tgtEl>
                                          <p:spTgt spid="26"/>
                                        </p:tgtEl>
                                        <p:attrNameLst>
                                          <p:attrName>style.visibility</p:attrName>
                                        </p:attrNameLst>
                                      </p:cBhvr>
                                      <p:to>
                                        <p:strVal val="visible"/>
                                      </p:to>
                                    </p:set>
                                    <p:anim calcmode="lin" valueType="num">
                                      <p:cBhvr>
                                        <p:cTn id="130" dur="500" fill="hold"/>
                                        <p:tgtEl>
                                          <p:spTgt spid="26"/>
                                        </p:tgtEl>
                                        <p:attrNameLst>
                                          <p:attrName>ppt_w</p:attrName>
                                        </p:attrNameLst>
                                      </p:cBhvr>
                                      <p:tavLst>
                                        <p:tav tm="0">
                                          <p:val>
                                            <p:fltVal val="0"/>
                                          </p:val>
                                        </p:tav>
                                        <p:tav tm="100000">
                                          <p:val>
                                            <p:strVal val="#ppt_w"/>
                                          </p:val>
                                        </p:tav>
                                      </p:tavLst>
                                    </p:anim>
                                    <p:anim calcmode="lin" valueType="num">
                                      <p:cBhvr>
                                        <p:cTn id="131" dur="500" fill="hold"/>
                                        <p:tgtEl>
                                          <p:spTgt spid="26"/>
                                        </p:tgtEl>
                                        <p:attrNameLst>
                                          <p:attrName>ppt_h</p:attrName>
                                        </p:attrNameLst>
                                      </p:cBhvr>
                                      <p:tavLst>
                                        <p:tav tm="0">
                                          <p:val>
                                            <p:fltVal val="0"/>
                                          </p:val>
                                        </p:tav>
                                        <p:tav tm="100000">
                                          <p:val>
                                            <p:strVal val="#ppt_h"/>
                                          </p:val>
                                        </p:tav>
                                      </p:tavLst>
                                    </p:anim>
                                    <p:animEffect transition="in" filter="fade">
                                      <p:cBhvr>
                                        <p:cTn id="132" dur="500"/>
                                        <p:tgtEl>
                                          <p:spTgt spid="26"/>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53" presetClass="entr" presetSubtype="16" fill="hold" grpId="0" nodeType="clickEffect">
                                  <p:stCondLst>
                                    <p:cond delay="0"/>
                                  </p:stCondLst>
                                  <p:childTnLst>
                                    <p:set>
                                      <p:cBhvr>
                                        <p:cTn id="136" dur="1" fill="hold">
                                          <p:stCondLst>
                                            <p:cond delay="0"/>
                                          </p:stCondLst>
                                        </p:cTn>
                                        <p:tgtEl>
                                          <p:spTgt spid="2"/>
                                        </p:tgtEl>
                                        <p:attrNameLst>
                                          <p:attrName>style.visibility</p:attrName>
                                        </p:attrNameLst>
                                      </p:cBhvr>
                                      <p:to>
                                        <p:strVal val="visible"/>
                                      </p:to>
                                    </p:set>
                                    <p:anim calcmode="lin" valueType="num">
                                      <p:cBhvr>
                                        <p:cTn id="137" dur="500" fill="hold"/>
                                        <p:tgtEl>
                                          <p:spTgt spid="2"/>
                                        </p:tgtEl>
                                        <p:attrNameLst>
                                          <p:attrName>ppt_w</p:attrName>
                                        </p:attrNameLst>
                                      </p:cBhvr>
                                      <p:tavLst>
                                        <p:tav tm="0">
                                          <p:val>
                                            <p:fltVal val="0"/>
                                          </p:val>
                                        </p:tav>
                                        <p:tav tm="100000">
                                          <p:val>
                                            <p:strVal val="#ppt_w"/>
                                          </p:val>
                                        </p:tav>
                                      </p:tavLst>
                                    </p:anim>
                                    <p:anim calcmode="lin" valueType="num">
                                      <p:cBhvr>
                                        <p:cTn id="138" dur="500" fill="hold"/>
                                        <p:tgtEl>
                                          <p:spTgt spid="2"/>
                                        </p:tgtEl>
                                        <p:attrNameLst>
                                          <p:attrName>ppt_h</p:attrName>
                                        </p:attrNameLst>
                                      </p:cBhvr>
                                      <p:tavLst>
                                        <p:tav tm="0">
                                          <p:val>
                                            <p:fltVal val="0"/>
                                          </p:val>
                                        </p:tav>
                                        <p:tav tm="100000">
                                          <p:val>
                                            <p:strVal val="#ppt_h"/>
                                          </p:val>
                                        </p:tav>
                                      </p:tavLst>
                                    </p:anim>
                                    <p:animEffect transition="in" filter="fade">
                                      <p:cBhvr>
                                        <p:cTn id="139" dur="500"/>
                                        <p:tgtEl>
                                          <p:spTgt spid="2"/>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53" presetClass="entr" presetSubtype="0" fill="hold" grpId="0" nodeType="clickEffect">
                                  <p:stCondLst>
                                    <p:cond delay="0"/>
                                  </p:stCondLst>
                                  <p:childTnLst>
                                    <p:set>
                                      <p:cBhvr>
                                        <p:cTn id="143" dur="1" fill="hold">
                                          <p:stCondLst>
                                            <p:cond delay="0"/>
                                          </p:stCondLst>
                                        </p:cTn>
                                        <p:tgtEl>
                                          <p:spTgt spid="24"/>
                                        </p:tgtEl>
                                        <p:attrNameLst>
                                          <p:attrName>style.visibility</p:attrName>
                                        </p:attrNameLst>
                                      </p:cBhvr>
                                      <p:to>
                                        <p:strVal val="visible"/>
                                      </p:to>
                                    </p:set>
                                    <p:anim calcmode="lin" valueType="num">
                                      <p:cBhvr>
                                        <p:cTn id="144" dur="500" fill="hold"/>
                                        <p:tgtEl>
                                          <p:spTgt spid="24"/>
                                        </p:tgtEl>
                                        <p:attrNameLst>
                                          <p:attrName>ppt_w</p:attrName>
                                        </p:attrNameLst>
                                      </p:cBhvr>
                                      <p:tavLst>
                                        <p:tav tm="0">
                                          <p:val>
                                            <p:fltVal val="0"/>
                                          </p:val>
                                        </p:tav>
                                        <p:tav tm="100000">
                                          <p:val>
                                            <p:strVal val="#ppt_w"/>
                                          </p:val>
                                        </p:tav>
                                      </p:tavLst>
                                    </p:anim>
                                    <p:anim calcmode="lin" valueType="num">
                                      <p:cBhvr>
                                        <p:cTn id="145" dur="500" fill="hold"/>
                                        <p:tgtEl>
                                          <p:spTgt spid="24"/>
                                        </p:tgtEl>
                                        <p:attrNameLst>
                                          <p:attrName>ppt_h</p:attrName>
                                        </p:attrNameLst>
                                      </p:cBhvr>
                                      <p:tavLst>
                                        <p:tav tm="0">
                                          <p:val>
                                            <p:fltVal val="0"/>
                                          </p:val>
                                        </p:tav>
                                        <p:tav tm="100000">
                                          <p:val>
                                            <p:strVal val="#ppt_h"/>
                                          </p:val>
                                        </p:tav>
                                      </p:tavLst>
                                    </p:anim>
                                    <p:animEffect transition="in" filter="fade">
                                      <p:cBhvr>
                                        <p:cTn id="146" dur="500"/>
                                        <p:tgtEl>
                                          <p:spTgt spid="24"/>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53" presetClass="exit" presetSubtype="32" fill="hold" grpId="1" nodeType="clickEffect">
                                  <p:stCondLst>
                                    <p:cond delay="0"/>
                                  </p:stCondLst>
                                  <p:childTnLst>
                                    <p:anim calcmode="lin" valueType="num">
                                      <p:cBhvr>
                                        <p:cTn id="150" dur="500"/>
                                        <p:tgtEl>
                                          <p:spTgt spid="2"/>
                                        </p:tgtEl>
                                        <p:attrNameLst>
                                          <p:attrName>ppt_w</p:attrName>
                                        </p:attrNameLst>
                                      </p:cBhvr>
                                      <p:tavLst>
                                        <p:tav tm="0">
                                          <p:val>
                                            <p:strVal val="ppt_w"/>
                                          </p:val>
                                        </p:tav>
                                        <p:tav tm="100000">
                                          <p:val>
                                            <p:fltVal val="0"/>
                                          </p:val>
                                        </p:tav>
                                      </p:tavLst>
                                    </p:anim>
                                    <p:anim calcmode="lin" valueType="num">
                                      <p:cBhvr>
                                        <p:cTn id="151" dur="500"/>
                                        <p:tgtEl>
                                          <p:spTgt spid="2"/>
                                        </p:tgtEl>
                                        <p:attrNameLst>
                                          <p:attrName>ppt_h</p:attrName>
                                        </p:attrNameLst>
                                      </p:cBhvr>
                                      <p:tavLst>
                                        <p:tav tm="0">
                                          <p:val>
                                            <p:strVal val="ppt_h"/>
                                          </p:val>
                                        </p:tav>
                                        <p:tav tm="100000">
                                          <p:val>
                                            <p:fltVal val="0"/>
                                          </p:val>
                                        </p:tav>
                                      </p:tavLst>
                                    </p:anim>
                                    <p:animEffect transition="out" filter="fade">
                                      <p:cBhvr>
                                        <p:cTn id="152" dur="500"/>
                                        <p:tgtEl>
                                          <p:spTgt spid="2"/>
                                        </p:tgtEl>
                                      </p:cBhvr>
                                    </p:animEffect>
                                    <p:set>
                                      <p:cBhvr>
                                        <p:cTn id="153" dur="1" fill="hold">
                                          <p:stCondLst>
                                            <p:cond delay="499"/>
                                          </p:stCondLst>
                                        </p:cTn>
                                        <p:tgtEl>
                                          <p:spTgt spid="2"/>
                                        </p:tgtEl>
                                        <p:attrNameLst>
                                          <p:attrName>style.visibility</p:attrName>
                                        </p:attrNameLst>
                                      </p:cBhvr>
                                      <p:to>
                                        <p:strVal val="hidden"/>
                                      </p:to>
                                    </p:se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53" presetClass="entr" presetSubtype="0" fill="hold" nodeType="clickEffect">
                                  <p:stCondLst>
                                    <p:cond delay="0"/>
                                  </p:stCondLst>
                                  <p:childTnLst>
                                    <p:set>
                                      <p:cBhvr>
                                        <p:cTn id="157" dur="1" fill="hold">
                                          <p:stCondLst>
                                            <p:cond delay="0"/>
                                          </p:stCondLst>
                                        </p:cTn>
                                        <p:tgtEl>
                                          <p:spTgt spid="17"/>
                                        </p:tgtEl>
                                        <p:attrNameLst>
                                          <p:attrName>style.visibility</p:attrName>
                                        </p:attrNameLst>
                                      </p:cBhvr>
                                      <p:to>
                                        <p:strVal val="visible"/>
                                      </p:to>
                                    </p:set>
                                    <p:anim calcmode="lin" valueType="num">
                                      <p:cBhvr>
                                        <p:cTn id="158" dur="500" fill="hold"/>
                                        <p:tgtEl>
                                          <p:spTgt spid="17"/>
                                        </p:tgtEl>
                                        <p:attrNameLst>
                                          <p:attrName>ppt_w</p:attrName>
                                        </p:attrNameLst>
                                      </p:cBhvr>
                                      <p:tavLst>
                                        <p:tav tm="0">
                                          <p:val>
                                            <p:fltVal val="0"/>
                                          </p:val>
                                        </p:tav>
                                        <p:tav tm="100000">
                                          <p:val>
                                            <p:strVal val="#ppt_w"/>
                                          </p:val>
                                        </p:tav>
                                      </p:tavLst>
                                    </p:anim>
                                    <p:anim calcmode="lin" valueType="num">
                                      <p:cBhvr>
                                        <p:cTn id="159" dur="500" fill="hold"/>
                                        <p:tgtEl>
                                          <p:spTgt spid="17"/>
                                        </p:tgtEl>
                                        <p:attrNameLst>
                                          <p:attrName>ppt_h</p:attrName>
                                        </p:attrNameLst>
                                      </p:cBhvr>
                                      <p:tavLst>
                                        <p:tav tm="0">
                                          <p:val>
                                            <p:fltVal val="0"/>
                                          </p:val>
                                        </p:tav>
                                        <p:tav tm="100000">
                                          <p:val>
                                            <p:strVal val="#ppt_h"/>
                                          </p:val>
                                        </p:tav>
                                      </p:tavLst>
                                    </p:anim>
                                    <p:animEffect transition="in" filter="fade">
                                      <p:cBhvr>
                                        <p:cTn id="160" dur="500"/>
                                        <p:tgtEl>
                                          <p:spTgt spid="17"/>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53" presetClass="entr" presetSubtype="0" fill="hold" nodeType="clickEffect">
                                  <p:stCondLst>
                                    <p:cond delay="0"/>
                                  </p:stCondLst>
                                  <p:childTnLst>
                                    <p:set>
                                      <p:cBhvr>
                                        <p:cTn id="164" dur="1" fill="hold">
                                          <p:stCondLst>
                                            <p:cond delay="0"/>
                                          </p:stCondLst>
                                        </p:cTn>
                                        <p:tgtEl>
                                          <p:spTgt spid="18"/>
                                        </p:tgtEl>
                                        <p:attrNameLst>
                                          <p:attrName>style.visibility</p:attrName>
                                        </p:attrNameLst>
                                      </p:cBhvr>
                                      <p:to>
                                        <p:strVal val="visible"/>
                                      </p:to>
                                    </p:set>
                                    <p:anim calcmode="lin" valueType="num">
                                      <p:cBhvr>
                                        <p:cTn id="165" dur="500" fill="hold"/>
                                        <p:tgtEl>
                                          <p:spTgt spid="18"/>
                                        </p:tgtEl>
                                        <p:attrNameLst>
                                          <p:attrName>ppt_w</p:attrName>
                                        </p:attrNameLst>
                                      </p:cBhvr>
                                      <p:tavLst>
                                        <p:tav tm="0">
                                          <p:val>
                                            <p:fltVal val="0"/>
                                          </p:val>
                                        </p:tav>
                                        <p:tav tm="100000">
                                          <p:val>
                                            <p:strVal val="#ppt_w"/>
                                          </p:val>
                                        </p:tav>
                                      </p:tavLst>
                                    </p:anim>
                                    <p:anim calcmode="lin" valueType="num">
                                      <p:cBhvr>
                                        <p:cTn id="166" dur="500" fill="hold"/>
                                        <p:tgtEl>
                                          <p:spTgt spid="18"/>
                                        </p:tgtEl>
                                        <p:attrNameLst>
                                          <p:attrName>ppt_h</p:attrName>
                                        </p:attrNameLst>
                                      </p:cBhvr>
                                      <p:tavLst>
                                        <p:tav tm="0">
                                          <p:val>
                                            <p:fltVal val="0"/>
                                          </p:val>
                                        </p:tav>
                                        <p:tav tm="100000">
                                          <p:val>
                                            <p:strVal val="#ppt_h"/>
                                          </p:val>
                                        </p:tav>
                                      </p:tavLst>
                                    </p:anim>
                                    <p:animEffect transition="in" filter="fade">
                                      <p:cBhvr>
                                        <p:cTn id="167" dur="500"/>
                                        <p:tgtEl>
                                          <p:spTgt spid="18"/>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53" presetClass="entr" presetSubtype="0" fill="hold" grpId="0" nodeType="clickEffect">
                                  <p:stCondLst>
                                    <p:cond delay="0"/>
                                  </p:stCondLst>
                                  <p:childTnLst>
                                    <p:set>
                                      <p:cBhvr>
                                        <p:cTn id="171" dur="1" fill="hold">
                                          <p:stCondLst>
                                            <p:cond delay="0"/>
                                          </p:stCondLst>
                                        </p:cTn>
                                        <p:tgtEl>
                                          <p:spTgt spid="32"/>
                                        </p:tgtEl>
                                        <p:attrNameLst>
                                          <p:attrName>style.visibility</p:attrName>
                                        </p:attrNameLst>
                                      </p:cBhvr>
                                      <p:to>
                                        <p:strVal val="visible"/>
                                      </p:to>
                                    </p:set>
                                    <p:anim calcmode="lin" valueType="num">
                                      <p:cBhvr>
                                        <p:cTn id="172" dur="500" fill="hold"/>
                                        <p:tgtEl>
                                          <p:spTgt spid="32"/>
                                        </p:tgtEl>
                                        <p:attrNameLst>
                                          <p:attrName>ppt_w</p:attrName>
                                        </p:attrNameLst>
                                      </p:cBhvr>
                                      <p:tavLst>
                                        <p:tav tm="0">
                                          <p:val>
                                            <p:fltVal val="0"/>
                                          </p:val>
                                        </p:tav>
                                        <p:tav tm="100000">
                                          <p:val>
                                            <p:strVal val="#ppt_w"/>
                                          </p:val>
                                        </p:tav>
                                      </p:tavLst>
                                    </p:anim>
                                    <p:anim calcmode="lin" valueType="num">
                                      <p:cBhvr>
                                        <p:cTn id="173" dur="500" fill="hold"/>
                                        <p:tgtEl>
                                          <p:spTgt spid="32"/>
                                        </p:tgtEl>
                                        <p:attrNameLst>
                                          <p:attrName>ppt_h</p:attrName>
                                        </p:attrNameLst>
                                      </p:cBhvr>
                                      <p:tavLst>
                                        <p:tav tm="0">
                                          <p:val>
                                            <p:fltVal val="0"/>
                                          </p:val>
                                        </p:tav>
                                        <p:tav tm="100000">
                                          <p:val>
                                            <p:strVal val="#ppt_h"/>
                                          </p:val>
                                        </p:tav>
                                      </p:tavLst>
                                    </p:anim>
                                    <p:animEffect transition="in" filter="fade">
                                      <p:cBhvr>
                                        <p:cTn id="174" dur="500"/>
                                        <p:tgtEl>
                                          <p:spTgt spid="32"/>
                                        </p:tgtEl>
                                      </p:cBhvr>
                                    </p:animEffect>
                                  </p:childTnLst>
                                </p:cTn>
                              </p:par>
                            </p:childTnLst>
                          </p:cTn>
                        </p:par>
                      </p:childTnLst>
                    </p:cTn>
                  </p:par>
                  <p:par>
                    <p:cTn id="175" fill="hold">
                      <p:stCondLst>
                        <p:cond delay="indefinite"/>
                      </p:stCondLst>
                      <p:childTnLst>
                        <p:par>
                          <p:cTn id="176" fill="hold">
                            <p:stCondLst>
                              <p:cond delay="0"/>
                            </p:stCondLst>
                            <p:childTnLst>
                              <p:par>
                                <p:cTn id="177" presetID="53" presetClass="entr" presetSubtype="0" fill="hold" grpId="0" nodeType="clickEffect">
                                  <p:stCondLst>
                                    <p:cond delay="0"/>
                                  </p:stCondLst>
                                  <p:childTnLst>
                                    <p:set>
                                      <p:cBhvr>
                                        <p:cTn id="178" dur="1" fill="hold">
                                          <p:stCondLst>
                                            <p:cond delay="0"/>
                                          </p:stCondLst>
                                        </p:cTn>
                                        <p:tgtEl>
                                          <p:spTgt spid="29"/>
                                        </p:tgtEl>
                                        <p:attrNameLst>
                                          <p:attrName>style.visibility</p:attrName>
                                        </p:attrNameLst>
                                      </p:cBhvr>
                                      <p:to>
                                        <p:strVal val="visible"/>
                                      </p:to>
                                    </p:set>
                                    <p:anim calcmode="lin" valueType="num">
                                      <p:cBhvr>
                                        <p:cTn id="179" dur="500" fill="hold"/>
                                        <p:tgtEl>
                                          <p:spTgt spid="29"/>
                                        </p:tgtEl>
                                        <p:attrNameLst>
                                          <p:attrName>ppt_w</p:attrName>
                                        </p:attrNameLst>
                                      </p:cBhvr>
                                      <p:tavLst>
                                        <p:tav tm="0">
                                          <p:val>
                                            <p:fltVal val="0"/>
                                          </p:val>
                                        </p:tav>
                                        <p:tav tm="100000">
                                          <p:val>
                                            <p:strVal val="#ppt_w"/>
                                          </p:val>
                                        </p:tav>
                                      </p:tavLst>
                                    </p:anim>
                                    <p:anim calcmode="lin" valueType="num">
                                      <p:cBhvr>
                                        <p:cTn id="180" dur="500" fill="hold"/>
                                        <p:tgtEl>
                                          <p:spTgt spid="29"/>
                                        </p:tgtEl>
                                        <p:attrNameLst>
                                          <p:attrName>ppt_h</p:attrName>
                                        </p:attrNameLst>
                                      </p:cBhvr>
                                      <p:tavLst>
                                        <p:tav tm="0">
                                          <p:val>
                                            <p:fltVal val="0"/>
                                          </p:val>
                                        </p:tav>
                                        <p:tav tm="100000">
                                          <p:val>
                                            <p:strVal val="#ppt_h"/>
                                          </p:val>
                                        </p:tav>
                                      </p:tavLst>
                                    </p:anim>
                                    <p:animEffect transition="in" filter="fade">
                                      <p:cBhvr>
                                        <p:cTn id="181" dur="500"/>
                                        <p:tgtEl>
                                          <p:spTgt spid="29"/>
                                        </p:tgtEl>
                                      </p:cBhvr>
                                    </p:animEffect>
                                  </p:childTnLst>
                                </p:cTn>
                              </p:par>
                            </p:childTnLst>
                          </p:cTn>
                        </p:par>
                      </p:childTnLst>
                    </p:cTn>
                  </p:par>
                  <p:par>
                    <p:cTn id="182" fill="hold">
                      <p:stCondLst>
                        <p:cond delay="indefinite"/>
                      </p:stCondLst>
                      <p:childTnLst>
                        <p:par>
                          <p:cTn id="183" fill="hold">
                            <p:stCondLst>
                              <p:cond delay="0"/>
                            </p:stCondLst>
                            <p:childTnLst>
                              <p:par>
                                <p:cTn id="184" presetID="53" presetClass="entr" presetSubtype="16" fill="hold" grpId="0" nodeType="clickEffect">
                                  <p:stCondLst>
                                    <p:cond delay="0"/>
                                  </p:stCondLst>
                                  <p:childTnLst>
                                    <p:set>
                                      <p:cBhvr>
                                        <p:cTn id="185" dur="1" fill="hold">
                                          <p:stCondLst>
                                            <p:cond delay="0"/>
                                          </p:stCondLst>
                                        </p:cTn>
                                        <p:tgtEl>
                                          <p:spTgt spid="35"/>
                                        </p:tgtEl>
                                        <p:attrNameLst>
                                          <p:attrName>style.visibility</p:attrName>
                                        </p:attrNameLst>
                                      </p:cBhvr>
                                      <p:to>
                                        <p:strVal val="visible"/>
                                      </p:to>
                                    </p:set>
                                    <p:anim calcmode="lin" valueType="num">
                                      <p:cBhvr>
                                        <p:cTn id="186" dur="500" fill="hold"/>
                                        <p:tgtEl>
                                          <p:spTgt spid="35"/>
                                        </p:tgtEl>
                                        <p:attrNameLst>
                                          <p:attrName>ppt_w</p:attrName>
                                        </p:attrNameLst>
                                      </p:cBhvr>
                                      <p:tavLst>
                                        <p:tav tm="0">
                                          <p:val>
                                            <p:fltVal val="0"/>
                                          </p:val>
                                        </p:tav>
                                        <p:tav tm="100000">
                                          <p:val>
                                            <p:strVal val="#ppt_w"/>
                                          </p:val>
                                        </p:tav>
                                      </p:tavLst>
                                    </p:anim>
                                    <p:anim calcmode="lin" valueType="num">
                                      <p:cBhvr>
                                        <p:cTn id="187" dur="500" fill="hold"/>
                                        <p:tgtEl>
                                          <p:spTgt spid="35"/>
                                        </p:tgtEl>
                                        <p:attrNameLst>
                                          <p:attrName>ppt_h</p:attrName>
                                        </p:attrNameLst>
                                      </p:cBhvr>
                                      <p:tavLst>
                                        <p:tav tm="0">
                                          <p:val>
                                            <p:fltVal val="0"/>
                                          </p:val>
                                        </p:tav>
                                        <p:tav tm="100000">
                                          <p:val>
                                            <p:strVal val="#ppt_h"/>
                                          </p:val>
                                        </p:tav>
                                      </p:tavLst>
                                    </p:anim>
                                    <p:animEffect transition="in" filter="fade">
                                      <p:cBhvr>
                                        <p:cTn id="188" dur="500"/>
                                        <p:tgtEl>
                                          <p:spTgt spid="35"/>
                                        </p:tgtEl>
                                      </p:cBhvr>
                                    </p:animEffect>
                                  </p:childTnLst>
                                </p:cTn>
                              </p:par>
                            </p:childTnLst>
                          </p:cTn>
                        </p:par>
                      </p:childTnLst>
                    </p:cTn>
                  </p:par>
                  <p:par>
                    <p:cTn id="189" fill="hold">
                      <p:stCondLst>
                        <p:cond delay="indefinite"/>
                      </p:stCondLst>
                      <p:childTnLst>
                        <p:par>
                          <p:cTn id="190" fill="hold">
                            <p:stCondLst>
                              <p:cond delay="0"/>
                            </p:stCondLst>
                            <p:childTnLst>
                              <p:par>
                                <p:cTn id="191" presetID="53" presetClass="entr" presetSubtype="0" fill="hold" grpId="0" nodeType="clickEffect">
                                  <p:stCondLst>
                                    <p:cond delay="0"/>
                                  </p:stCondLst>
                                  <p:childTnLst>
                                    <p:set>
                                      <p:cBhvr>
                                        <p:cTn id="192" dur="1" fill="hold">
                                          <p:stCondLst>
                                            <p:cond delay="0"/>
                                          </p:stCondLst>
                                        </p:cTn>
                                        <p:tgtEl>
                                          <p:spTgt spid="30"/>
                                        </p:tgtEl>
                                        <p:attrNameLst>
                                          <p:attrName>style.visibility</p:attrName>
                                        </p:attrNameLst>
                                      </p:cBhvr>
                                      <p:to>
                                        <p:strVal val="visible"/>
                                      </p:to>
                                    </p:set>
                                    <p:anim calcmode="lin" valueType="num">
                                      <p:cBhvr>
                                        <p:cTn id="193" dur="500" fill="hold"/>
                                        <p:tgtEl>
                                          <p:spTgt spid="30"/>
                                        </p:tgtEl>
                                        <p:attrNameLst>
                                          <p:attrName>ppt_w</p:attrName>
                                        </p:attrNameLst>
                                      </p:cBhvr>
                                      <p:tavLst>
                                        <p:tav tm="0">
                                          <p:val>
                                            <p:fltVal val="0"/>
                                          </p:val>
                                        </p:tav>
                                        <p:tav tm="100000">
                                          <p:val>
                                            <p:strVal val="#ppt_w"/>
                                          </p:val>
                                        </p:tav>
                                      </p:tavLst>
                                    </p:anim>
                                    <p:anim calcmode="lin" valueType="num">
                                      <p:cBhvr>
                                        <p:cTn id="194" dur="500" fill="hold"/>
                                        <p:tgtEl>
                                          <p:spTgt spid="30"/>
                                        </p:tgtEl>
                                        <p:attrNameLst>
                                          <p:attrName>ppt_h</p:attrName>
                                        </p:attrNameLst>
                                      </p:cBhvr>
                                      <p:tavLst>
                                        <p:tav tm="0">
                                          <p:val>
                                            <p:fltVal val="0"/>
                                          </p:val>
                                        </p:tav>
                                        <p:tav tm="100000">
                                          <p:val>
                                            <p:strVal val="#ppt_h"/>
                                          </p:val>
                                        </p:tav>
                                      </p:tavLst>
                                    </p:anim>
                                    <p:animEffect transition="in" filter="fade">
                                      <p:cBhvr>
                                        <p:cTn id="195" dur="500"/>
                                        <p:tgtEl>
                                          <p:spTgt spid="30"/>
                                        </p:tgtEl>
                                      </p:cBhvr>
                                    </p:animEffect>
                                  </p:childTnLst>
                                </p:cTn>
                              </p:par>
                            </p:childTnLst>
                          </p:cTn>
                        </p:par>
                      </p:childTnLst>
                    </p:cTn>
                  </p:par>
                  <p:par>
                    <p:cTn id="196" fill="hold" nodeType="clickPar">
                      <p:stCondLst>
                        <p:cond delay="indefinite"/>
                      </p:stCondLst>
                      <p:childTnLst>
                        <p:par>
                          <p:cTn id="197" fill="hold" nodeType="withGroup">
                            <p:stCondLst>
                              <p:cond delay="0"/>
                            </p:stCondLst>
                            <p:childTnLst>
                              <p:par>
                                <p:cTn id="198" presetID="53" presetClass="exit" presetSubtype="32" fill="hold" grpId="1" nodeType="clickEffect">
                                  <p:stCondLst>
                                    <p:cond delay="0"/>
                                  </p:stCondLst>
                                  <p:childTnLst>
                                    <p:anim calcmode="lin" valueType="num">
                                      <p:cBhvr>
                                        <p:cTn id="199" dur="500"/>
                                        <p:tgtEl>
                                          <p:spTgt spid="35"/>
                                        </p:tgtEl>
                                        <p:attrNameLst>
                                          <p:attrName>ppt_w</p:attrName>
                                        </p:attrNameLst>
                                      </p:cBhvr>
                                      <p:tavLst>
                                        <p:tav tm="0">
                                          <p:val>
                                            <p:strVal val="ppt_w"/>
                                          </p:val>
                                        </p:tav>
                                        <p:tav tm="100000">
                                          <p:val>
                                            <p:fltVal val="0"/>
                                          </p:val>
                                        </p:tav>
                                      </p:tavLst>
                                    </p:anim>
                                    <p:anim calcmode="lin" valueType="num">
                                      <p:cBhvr>
                                        <p:cTn id="200" dur="500"/>
                                        <p:tgtEl>
                                          <p:spTgt spid="35"/>
                                        </p:tgtEl>
                                        <p:attrNameLst>
                                          <p:attrName>ppt_h</p:attrName>
                                        </p:attrNameLst>
                                      </p:cBhvr>
                                      <p:tavLst>
                                        <p:tav tm="0">
                                          <p:val>
                                            <p:strVal val="ppt_h"/>
                                          </p:val>
                                        </p:tav>
                                        <p:tav tm="100000">
                                          <p:val>
                                            <p:fltVal val="0"/>
                                          </p:val>
                                        </p:tav>
                                      </p:tavLst>
                                    </p:anim>
                                    <p:animEffect transition="out" filter="fade">
                                      <p:cBhvr>
                                        <p:cTn id="201" dur="500"/>
                                        <p:tgtEl>
                                          <p:spTgt spid="35"/>
                                        </p:tgtEl>
                                      </p:cBhvr>
                                    </p:animEffect>
                                    <p:set>
                                      <p:cBhvr>
                                        <p:cTn id="202" dur="1" fill="hold">
                                          <p:stCondLst>
                                            <p:cond delay="499"/>
                                          </p:stCondLst>
                                        </p:cTn>
                                        <p:tgtEl>
                                          <p:spTgt spid="35"/>
                                        </p:tgtEl>
                                        <p:attrNameLst>
                                          <p:attrName>style.visibility</p:attrName>
                                        </p:attrNameLst>
                                      </p:cBhvr>
                                      <p:to>
                                        <p:strVal val="hidden"/>
                                      </p:to>
                                    </p:set>
                                  </p:childTnLst>
                                </p:cTn>
                              </p:par>
                            </p:childTnLst>
                          </p:cTn>
                        </p:par>
                      </p:childTnLst>
                    </p:cTn>
                  </p:par>
                  <p:par>
                    <p:cTn id="203" fill="hold" nodeType="clickPar">
                      <p:stCondLst>
                        <p:cond delay="indefinite"/>
                      </p:stCondLst>
                      <p:childTnLst>
                        <p:par>
                          <p:cTn id="204" fill="hold" nodeType="withGroup">
                            <p:stCondLst>
                              <p:cond delay="0"/>
                            </p:stCondLst>
                            <p:childTnLst>
                              <p:par>
                                <p:cTn id="205" presetID="53" presetClass="entr" presetSubtype="0" fill="hold" nodeType="clickEffect">
                                  <p:stCondLst>
                                    <p:cond delay="0"/>
                                  </p:stCondLst>
                                  <p:childTnLst>
                                    <p:set>
                                      <p:cBhvr>
                                        <p:cTn id="206" dur="1" fill="hold">
                                          <p:stCondLst>
                                            <p:cond delay="0"/>
                                          </p:stCondLst>
                                        </p:cTn>
                                        <p:tgtEl>
                                          <p:spTgt spid="19"/>
                                        </p:tgtEl>
                                        <p:attrNameLst>
                                          <p:attrName>style.visibility</p:attrName>
                                        </p:attrNameLst>
                                      </p:cBhvr>
                                      <p:to>
                                        <p:strVal val="visible"/>
                                      </p:to>
                                    </p:set>
                                    <p:anim calcmode="lin" valueType="num">
                                      <p:cBhvr>
                                        <p:cTn id="207" dur="500" fill="hold"/>
                                        <p:tgtEl>
                                          <p:spTgt spid="19"/>
                                        </p:tgtEl>
                                        <p:attrNameLst>
                                          <p:attrName>ppt_w</p:attrName>
                                        </p:attrNameLst>
                                      </p:cBhvr>
                                      <p:tavLst>
                                        <p:tav tm="0">
                                          <p:val>
                                            <p:fltVal val="0"/>
                                          </p:val>
                                        </p:tav>
                                        <p:tav tm="100000">
                                          <p:val>
                                            <p:strVal val="#ppt_w"/>
                                          </p:val>
                                        </p:tav>
                                      </p:tavLst>
                                    </p:anim>
                                    <p:anim calcmode="lin" valueType="num">
                                      <p:cBhvr>
                                        <p:cTn id="208" dur="500" fill="hold"/>
                                        <p:tgtEl>
                                          <p:spTgt spid="19"/>
                                        </p:tgtEl>
                                        <p:attrNameLst>
                                          <p:attrName>ppt_h</p:attrName>
                                        </p:attrNameLst>
                                      </p:cBhvr>
                                      <p:tavLst>
                                        <p:tav tm="0">
                                          <p:val>
                                            <p:fltVal val="0"/>
                                          </p:val>
                                        </p:tav>
                                        <p:tav tm="100000">
                                          <p:val>
                                            <p:strVal val="#ppt_h"/>
                                          </p:val>
                                        </p:tav>
                                      </p:tavLst>
                                    </p:anim>
                                    <p:animEffect transition="in" filter="fade">
                                      <p:cBhvr>
                                        <p:cTn id="209" dur="500"/>
                                        <p:tgtEl>
                                          <p:spTgt spid="19"/>
                                        </p:tgtEl>
                                      </p:cBhvr>
                                    </p:animEffect>
                                  </p:childTnLst>
                                </p:cTn>
                              </p:par>
                            </p:childTnLst>
                          </p:cTn>
                        </p:par>
                      </p:childTnLst>
                    </p:cTn>
                  </p:par>
                  <p:par>
                    <p:cTn id="210" fill="hold" nodeType="clickPar">
                      <p:stCondLst>
                        <p:cond delay="indefinite"/>
                      </p:stCondLst>
                      <p:childTnLst>
                        <p:par>
                          <p:cTn id="211" fill="hold" nodeType="withGroup">
                            <p:stCondLst>
                              <p:cond delay="0"/>
                            </p:stCondLst>
                            <p:childTnLst>
                              <p:par>
                                <p:cTn id="212" presetID="53" presetClass="entr" presetSubtype="0" fill="hold" nodeType="clickEffect">
                                  <p:stCondLst>
                                    <p:cond delay="0"/>
                                  </p:stCondLst>
                                  <p:childTnLst>
                                    <p:set>
                                      <p:cBhvr>
                                        <p:cTn id="213" dur="1" fill="hold">
                                          <p:stCondLst>
                                            <p:cond delay="0"/>
                                          </p:stCondLst>
                                        </p:cTn>
                                        <p:tgtEl>
                                          <p:spTgt spid="20"/>
                                        </p:tgtEl>
                                        <p:attrNameLst>
                                          <p:attrName>style.visibility</p:attrName>
                                        </p:attrNameLst>
                                      </p:cBhvr>
                                      <p:to>
                                        <p:strVal val="visible"/>
                                      </p:to>
                                    </p:set>
                                    <p:anim calcmode="lin" valueType="num">
                                      <p:cBhvr>
                                        <p:cTn id="214" dur="500" fill="hold"/>
                                        <p:tgtEl>
                                          <p:spTgt spid="20"/>
                                        </p:tgtEl>
                                        <p:attrNameLst>
                                          <p:attrName>ppt_w</p:attrName>
                                        </p:attrNameLst>
                                      </p:cBhvr>
                                      <p:tavLst>
                                        <p:tav tm="0">
                                          <p:val>
                                            <p:fltVal val="0"/>
                                          </p:val>
                                        </p:tav>
                                        <p:tav tm="100000">
                                          <p:val>
                                            <p:strVal val="#ppt_w"/>
                                          </p:val>
                                        </p:tav>
                                      </p:tavLst>
                                    </p:anim>
                                    <p:anim calcmode="lin" valueType="num">
                                      <p:cBhvr>
                                        <p:cTn id="215" dur="500" fill="hold"/>
                                        <p:tgtEl>
                                          <p:spTgt spid="20"/>
                                        </p:tgtEl>
                                        <p:attrNameLst>
                                          <p:attrName>ppt_h</p:attrName>
                                        </p:attrNameLst>
                                      </p:cBhvr>
                                      <p:tavLst>
                                        <p:tav tm="0">
                                          <p:val>
                                            <p:fltVal val="0"/>
                                          </p:val>
                                        </p:tav>
                                        <p:tav tm="100000">
                                          <p:val>
                                            <p:strVal val="#ppt_h"/>
                                          </p:val>
                                        </p:tav>
                                      </p:tavLst>
                                    </p:anim>
                                    <p:animEffect transition="in" filter="fade">
                                      <p:cBhvr>
                                        <p:cTn id="216" dur="500"/>
                                        <p:tgtEl>
                                          <p:spTgt spid="20"/>
                                        </p:tgtEl>
                                      </p:cBhvr>
                                    </p:animEffect>
                                  </p:childTnLst>
                                </p:cTn>
                              </p:par>
                            </p:childTnLst>
                          </p:cTn>
                        </p:par>
                      </p:childTnLst>
                    </p:cTn>
                  </p:par>
                  <p:par>
                    <p:cTn id="217" fill="hold" nodeType="clickPar">
                      <p:stCondLst>
                        <p:cond delay="indefinite"/>
                      </p:stCondLst>
                      <p:childTnLst>
                        <p:par>
                          <p:cTn id="218" fill="hold" nodeType="withGroup">
                            <p:stCondLst>
                              <p:cond delay="0"/>
                            </p:stCondLst>
                            <p:childTnLst>
                              <p:par>
                                <p:cTn id="219" presetID="53" presetClass="entr" presetSubtype="0" fill="hold" grpId="0" nodeType="clickEffect">
                                  <p:stCondLst>
                                    <p:cond delay="0"/>
                                  </p:stCondLst>
                                  <p:childTnLst>
                                    <p:set>
                                      <p:cBhvr>
                                        <p:cTn id="220" dur="1" fill="hold">
                                          <p:stCondLst>
                                            <p:cond delay="0"/>
                                          </p:stCondLst>
                                        </p:cTn>
                                        <p:tgtEl>
                                          <p:spTgt spid="23"/>
                                        </p:tgtEl>
                                        <p:attrNameLst>
                                          <p:attrName>style.visibility</p:attrName>
                                        </p:attrNameLst>
                                      </p:cBhvr>
                                      <p:to>
                                        <p:strVal val="visible"/>
                                      </p:to>
                                    </p:set>
                                    <p:anim calcmode="lin" valueType="num">
                                      <p:cBhvr>
                                        <p:cTn id="221" dur="500" fill="hold"/>
                                        <p:tgtEl>
                                          <p:spTgt spid="23"/>
                                        </p:tgtEl>
                                        <p:attrNameLst>
                                          <p:attrName>ppt_w</p:attrName>
                                        </p:attrNameLst>
                                      </p:cBhvr>
                                      <p:tavLst>
                                        <p:tav tm="0">
                                          <p:val>
                                            <p:fltVal val="0"/>
                                          </p:val>
                                        </p:tav>
                                        <p:tav tm="100000">
                                          <p:val>
                                            <p:strVal val="#ppt_w"/>
                                          </p:val>
                                        </p:tav>
                                      </p:tavLst>
                                    </p:anim>
                                    <p:anim calcmode="lin" valueType="num">
                                      <p:cBhvr>
                                        <p:cTn id="222" dur="500" fill="hold"/>
                                        <p:tgtEl>
                                          <p:spTgt spid="23"/>
                                        </p:tgtEl>
                                        <p:attrNameLst>
                                          <p:attrName>ppt_h</p:attrName>
                                        </p:attrNameLst>
                                      </p:cBhvr>
                                      <p:tavLst>
                                        <p:tav tm="0">
                                          <p:val>
                                            <p:fltVal val="0"/>
                                          </p:val>
                                        </p:tav>
                                        <p:tav tm="100000">
                                          <p:val>
                                            <p:strVal val="#ppt_h"/>
                                          </p:val>
                                        </p:tav>
                                      </p:tavLst>
                                    </p:anim>
                                    <p:animEffect transition="in" filter="fade">
                                      <p:cBhvr>
                                        <p:cTn id="223" dur="500"/>
                                        <p:tgtEl>
                                          <p:spTgt spid="23"/>
                                        </p:tgtEl>
                                      </p:cBhvr>
                                    </p:animEffect>
                                  </p:childTnLst>
                                </p:cTn>
                              </p:par>
                            </p:childTnLst>
                          </p:cTn>
                        </p:par>
                      </p:childTnLst>
                    </p:cTn>
                  </p:par>
                  <p:par>
                    <p:cTn id="224" fill="hold" nodeType="clickPar">
                      <p:stCondLst>
                        <p:cond delay="indefinite"/>
                      </p:stCondLst>
                      <p:childTnLst>
                        <p:par>
                          <p:cTn id="225" fill="hold" nodeType="withGroup">
                            <p:stCondLst>
                              <p:cond delay="0"/>
                            </p:stCondLst>
                            <p:childTnLst>
                              <p:par>
                                <p:cTn id="226" presetID="53" presetClass="exit" presetSubtype="0" fill="hold" nodeType="clickEffect">
                                  <p:stCondLst>
                                    <p:cond delay="0"/>
                                  </p:stCondLst>
                                  <p:childTnLst>
                                    <p:anim calcmode="lin" valueType="num">
                                      <p:cBhvr>
                                        <p:cTn id="227" dur="500"/>
                                        <p:tgtEl>
                                          <p:spTgt spid="16"/>
                                        </p:tgtEl>
                                        <p:attrNameLst>
                                          <p:attrName>ppt_w</p:attrName>
                                        </p:attrNameLst>
                                      </p:cBhvr>
                                      <p:tavLst>
                                        <p:tav tm="0">
                                          <p:val>
                                            <p:strVal val="ppt_w"/>
                                          </p:val>
                                        </p:tav>
                                        <p:tav tm="100000">
                                          <p:val>
                                            <p:fltVal val="0"/>
                                          </p:val>
                                        </p:tav>
                                      </p:tavLst>
                                    </p:anim>
                                    <p:anim calcmode="lin" valueType="num">
                                      <p:cBhvr>
                                        <p:cTn id="228" dur="500"/>
                                        <p:tgtEl>
                                          <p:spTgt spid="16"/>
                                        </p:tgtEl>
                                        <p:attrNameLst>
                                          <p:attrName>ppt_h</p:attrName>
                                        </p:attrNameLst>
                                      </p:cBhvr>
                                      <p:tavLst>
                                        <p:tav tm="0">
                                          <p:val>
                                            <p:strVal val="ppt_h"/>
                                          </p:val>
                                        </p:tav>
                                        <p:tav tm="100000">
                                          <p:val>
                                            <p:fltVal val="0"/>
                                          </p:val>
                                        </p:tav>
                                      </p:tavLst>
                                    </p:anim>
                                    <p:animEffect transition="out" filter="fade">
                                      <p:cBhvr>
                                        <p:cTn id="229" dur="500"/>
                                        <p:tgtEl>
                                          <p:spTgt spid="16"/>
                                        </p:tgtEl>
                                      </p:cBhvr>
                                    </p:animEffect>
                                    <p:set>
                                      <p:cBhvr>
                                        <p:cTn id="230" dur="1" fill="hold">
                                          <p:stCondLst>
                                            <p:cond delay="499"/>
                                          </p:stCondLst>
                                        </p:cTn>
                                        <p:tgtEl>
                                          <p:spTgt spid="16"/>
                                        </p:tgtEl>
                                        <p:attrNameLst>
                                          <p:attrName>style.visibility</p:attrName>
                                        </p:attrNameLst>
                                      </p:cBhvr>
                                      <p:to>
                                        <p:strVal val="hidden"/>
                                      </p:to>
                                    </p:set>
                                  </p:childTnLst>
                                </p:cTn>
                              </p:par>
                              <p:par>
                                <p:cTn id="231" presetID="53" presetClass="exit" presetSubtype="0" fill="hold" nodeType="withEffect">
                                  <p:stCondLst>
                                    <p:cond delay="0"/>
                                  </p:stCondLst>
                                  <p:childTnLst>
                                    <p:anim calcmode="lin" valueType="num">
                                      <p:cBhvr>
                                        <p:cTn id="232" dur="500"/>
                                        <p:tgtEl>
                                          <p:spTgt spid="17"/>
                                        </p:tgtEl>
                                        <p:attrNameLst>
                                          <p:attrName>ppt_w</p:attrName>
                                        </p:attrNameLst>
                                      </p:cBhvr>
                                      <p:tavLst>
                                        <p:tav tm="0">
                                          <p:val>
                                            <p:strVal val="ppt_w"/>
                                          </p:val>
                                        </p:tav>
                                        <p:tav tm="100000">
                                          <p:val>
                                            <p:fltVal val="0"/>
                                          </p:val>
                                        </p:tav>
                                      </p:tavLst>
                                    </p:anim>
                                    <p:anim calcmode="lin" valueType="num">
                                      <p:cBhvr>
                                        <p:cTn id="233" dur="500"/>
                                        <p:tgtEl>
                                          <p:spTgt spid="17"/>
                                        </p:tgtEl>
                                        <p:attrNameLst>
                                          <p:attrName>ppt_h</p:attrName>
                                        </p:attrNameLst>
                                      </p:cBhvr>
                                      <p:tavLst>
                                        <p:tav tm="0">
                                          <p:val>
                                            <p:strVal val="ppt_h"/>
                                          </p:val>
                                        </p:tav>
                                        <p:tav tm="100000">
                                          <p:val>
                                            <p:fltVal val="0"/>
                                          </p:val>
                                        </p:tav>
                                      </p:tavLst>
                                    </p:anim>
                                    <p:animEffect transition="out" filter="fade">
                                      <p:cBhvr>
                                        <p:cTn id="234" dur="500"/>
                                        <p:tgtEl>
                                          <p:spTgt spid="17"/>
                                        </p:tgtEl>
                                      </p:cBhvr>
                                    </p:animEffect>
                                    <p:set>
                                      <p:cBhvr>
                                        <p:cTn id="235" dur="1" fill="hold">
                                          <p:stCondLst>
                                            <p:cond delay="499"/>
                                          </p:stCondLst>
                                        </p:cTn>
                                        <p:tgtEl>
                                          <p:spTgt spid="17"/>
                                        </p:tgtEl>
                                        <p:attrNameLst>
                                          <p:attrName>style.visibility</p:attrName>
                                        </p:attrNameLst>
                                      </p:cBhvr>
                                      <p:to>
                                        <p:strVal val="hidden"/>
                                      </p:to>
                                    </p:set>
                                  </p:childTnLst>
                                </p:cTn>
                              </p:par>
                              <p:par>
                                <p:cTn id="236" presetID="53" presetClass="exit" presetSubtype="0" fill="hold" nodeType="withEffect">
                                  <p:stCondLst>
                                    <p:cond delay="0"/>
                                  </p:stCondLst>
                                  <p:childTnLst>
                                    <p:anim calcmode="lin" valueType="num">
                                      <p:cBhvr>
                                        <p:cTn id="237" dur="500"/>
                                        <p:tgtEl>
                                          <p:spTgt spid="18"/>
                                        </p:tgtEl>
                                        <p:attrNameLst>
                                          <p:attrName>ppt_w</p:attrName>
                                        </p:attrNameLst>
                                      </p:cBhvr>
                                      <p:tavLst>
                                        <p:tav tm="0">
                                          <p:val>
                                            <p:strVal val="ppt_w"/>
                                          </p:val>
                                        </p:tav>
                                        <p:tav tm="100000">
                                          <p:val>
                                            <p:fltVal val="0"/>
                                          </p:val>
                                        </p:tav>
                                      </p:tavLst>
                                    </p:anim>
                                    <p:anim calcmode="lin" valueType="num">
                                      <p:cBhvr>
                                        <p:cTn id="238" dur="500"/>
                                        <p:tgtEl>
                                          <p:spTgt spid="18"/>
                                        </p:tgtEl>
                                        <p:attrNameLst>
                                          <p:attrName>ppt_h</p:attrName>
                                        </p:attrNameLst>
                                      </p:cBhvr>
                                      <p:tavLst>
                                        <p:tav tm="0">
                                          <p:val>
                                            <p:strVal val="ppt_h"/>
                                          </p:val>
                                        </p:tav>
                                        <p:tav tm="100000">
                                          <p:val>
                                            <p:fltVal val="0"/>
                                          </p:val>
                                        </p:tav>
                                      </p:tavLst>
                                    </p:anim>
                                    <p:animEffect transition="out" filter="fade">
                                      <p:cBhvr>
                                        <p:cTn id="239" dur="500"/>
                                        <p:tgtEl>
                                          <p:spTgt spid="18"/>
                                        </p:tgtEl>
                                      </p:cBhvr>
                                    </p:animEffect>
                                    <p:set>
                                      <p:cBhvr>
                                        <p:cTn id="240" dur="1" fill="hold">
                                          <p:stCondLst>
                                            <p:cond delay="499"/>
                                          </p:stCondLst>
                                        </p:cTn>
                                        <p:tgtEl>
                                          <p:spTgt spid="18"/>
                                        </p:tgtEl>
                                        <p:attrNameLst>
                                          <p:attrName>style.visibility</p:attrName>
                                        </p:attrNameLst>
                                      </p:cBhvr>
                                      <p:to>
                                        <p:strVal val="hidden"/>
                                      </p:to>
                                    </p:set>
                                  </p:childTnLst>
                                </p:cTn>
                              </p:par>
                              <p:par>
                                <p:cTn id="241" presetID="53" presetClass="exit" presetSubtype="0" fill="hold" nodeType="withEffect">
                                  <p:stCondLst>
                                    <p:cond delay="0"/>
                                  </p:stCondLst>
                                  <p:childTnLst>
                                    <p:anim calcmode="lin" valueType="num">
                                      <p:cBhvr>
                                        <p:cTn id="242" dur="500"/>
                                        <p:tgtEl>
                                          <p:spTgt spid="19"/>
                                        </p:tgtEl>
                                        <p:attrNameLst>
                                          <p:attrName>ppt_w</p:attrName>
                                        </p:attrNameLst>
                                      </p:cBhvr>
                                      <p:tavLst>
                                        <p:tav tm="0">
                                          <p:val>
                                            <p:strVal val="ppt_w"/>
                                          </p:val>
                                        </p:tav>
                                        <p:tav tm="100000">
                                          <p:val>
                                            <p:fltVal val="0"/>
                                          </p:val>
                                        </p:tav>
                                      </p:tavLst>
                                    </p:anim>
                                    <p:anim calcmode="lin" valueType="num">
                                      <p:cBhvr>
                                        <p:cTn id="243" dur="500"/>
                                        <p:tgtEl>
                                          <p:spTgt spid="19"/>
                                        </p:tgtEl>
                                        <p:attrNameLst>
                                          <p:attrName>ppt_h</p:attrName>
                                        </p:attrNameLst>
                                      </p:cBhvr>
                                      <p:tavLst>
                                        <p:tav tm="0">
                                          <p:val>
                                            <p:strVal val="ppt_h"/>
                                          </p:val>
                                        </p:tav>
                                        <p:tav tm="100000">
                                          <p:val>
                                            <p:fltVal val="0"/>
                                          </p:val>
                                        </p:tav>
                                      </p:tavLst>
                                    </p:anim>
                                    <p:animEffect transition="out" filter="fade">
                                      <p:cBhvr>
                                        <p:cTn id="244" dur="500"/>
                                        <p:tgtEl>
                                          <p:spTgt spid="19"/>
                                        </p:tgtEl>
                                      </p:cBhvr>
                                    </p:animEffect>
                                    <p:set>
                                      <p:cBhvr>
                                        <p:cTn id="245" dur="1" fill="hold">
                                          <p:stCondLst>
                                            <p:cond delay="499"/>
                                          </p:stCondLst>
                                        </p:cTn>
                                        <p:tgtEl>
                                          <p:spTgt spid="19"/>
                                        </p:tgtEl>
                                        <p:attrNameLst>
                                          <p:attrName>style.visibility</p:attrName>
                                        </p:attrNameLst>
                                      </p:cBhvr>
                                      <p:to>
                                        <p:strVal val="hidden"/>
                                      </p:to>
                                    </p:set>
                                  </p:childTnLst>
                                </p:cTn>
                              </p:par>
                              <p:par>
                                <p:cTn id="246" presetID="53" presetClass="exit" presetSubtype="0" fill="hold" nodeType="withEffect">
                                  <p:stCondLst>
                                    <p:cond delay="0"/>
                                  </p:stCondLst>
                                  <p:childTnLst>
                                    <p:anim calcmode="lin" valueType="num">
                                      <p:cBhvr>
                                        <p:cTn id="247" dur="500"/>
                                        <p:tgtEl>
                                          <p:spTgt spid="20"/>
                                        </p:tgtEl>
                                        <p:attrNameLst>
                                          <p:attrName>ppt_w</p:attrName>
                                        </p:attrNameLst>
                                      </p:cBhvr>
                                      <p:tavLst>
                                        <p:tav tm="0">
                                          <p:val>
                                            <p:strVal val="ppt_w"/>
                                          </p:val>
                                        </p:tav>
                                        <p:tav tm="100000">
                                          <p:val>
                                            <p:fltVal val="0"/>
                                          </p:val>
                                        </p:tav>
                                      </p:tavLst>
                                    </p:anim>
                                    <p:anim calcmode="lin" valueType="num">
                                      <p:cBhvr>
                                        <p:cTn id="248" dur="500"/>
                                        <p:tgtEl>
                                          <p:spTgt spid="20"/>
                                        </p:tgtEl>
                                        <p:attrNameLst>
                                          <p:attrName>ppt_h</p:attrName>
                                        </p:attrNameLst>
                                      </p:cBhvr>
                                      <p:tavLst>
                                        <p:tav tm="0">
                                          <p:val>
                                            <p:strVal val="ppt_h"/>
                                          </p:val>
                                        </p:tav>
                                        <p:tav tm="100000">
                                          <p:val>
                                            <p:fltVal val="0"/>
                                          </p:val>
                                        </p:tav>
                                      </p:tavLst>
                                    </p:anim>
                                    <p:animEffect transition="out" filter="fade">
                                      <p:cBhvr>
                                        <p:cTn id="249" dur="500"/>
                                        <p:tgtEl>
                                          <p:spTgt spid="20"/>
                                        </p:tgtEl>
                                      </p:cBhvr>
                                    </p:animEffect>
                                    <p:set>
                                      <p:cBhvr>
                                        <p:cTn id="250" dur="1" fill="hold">
                                          <p:stCondLst>
                                            <p:cond delay="499"/>
                                          </p:stCondLst>
                                        </p:cTn>
                                        <p:tgtEl>
                                          <p:spTgt spid="20"/>
                                        </p:tgtEl>
                                        <p:attrNameLst>
                                          <p:attrName>style.visibility</p:attrName>
                                        </p:attrNameLst>
                                      </p:cBhvr>
                                      <p:to>
                                        <p:strVal val="hidden"/>
                                      </p:to>
                                    </p:set>
                                  </p:childTnLst>
                                </p:cTn>
                              </p:par>
                            </p:childTnLst>
                          </p:cTn>
                        </p:par>
                      </p:childTnLst>
                    </p:cTn>
                  </p:par>
                  <p:par>
                    <p:cTn id="251" fill="hold" nodeType="clickPar">
                      <p:stCondLst>
                        <p:cond delay="indefinite"/>
                      </p:stCondLst>
                      <p:childTnLst>
                        <p:par>
                          <p:cTn id="252" fill="hold" nodeType="withGroup">
                            <p:stCondLst>
                              <p:cond delay="0"/>
                            </p:stCondLst>
                            <p:childTnLst>
                              <p:par>
                                <p:cTn id="253" presetID="53" presetClass="entr" presetSubtype="0" fill="hold" nodeType="clickEffect">
                                  <p:stCondLst>
                                    <p:cond delay="0"/>
                                  </p:stCondLst>
                                  <p:childTnLst>
                                    <p:set>
                                      <p:cBhvr>
                                        <p:cTn id="254" dur="1" fill="hold">
                                          <p:stCondLst>
                                            <p:cond delay="0"/>
                                          </p:stCondLst>
                                        </p:cTn>
                                        <p:tgtEl>
                                          <p:spTgt spid="16"/>
                                        </p:tgtEl>
                                        <p:attrNameLst>
                                          <p:attrName>style.visibility</p:attrName>
                                        </p:attrNameLst>
                                      </p:cBhvr>
                                      <p:to>
                                        <p:strVal val="visible"/>
                                      </p:to>
                                    </p:set>
                                    <p:anim calcmode="lin" valueType="num">
                                      <p:cBhvr>
                                        <p:cTn id="255" dur="500" fill="hold"/>
                                        <p:tgtEl>
                                          <p:spTgt spid="16"/>
                                        </p:tgtEl>
                                        <p:attrNameLst>
                                          <p:attrName>ppt_w</p:attrName>
                                        </p:attrNameLst>
                                      </p:cBhvr>
                                      <p:tavLst>
                                        <p:tav tm="0">
                                          <p:val>
                                            <p:fltVal val="0"/>
                                          </p:val>
                                        </p:tav>
                                        <p:tav tm="100000">
                                          <p:val>
                                            <p:strVal val="#ppt_w"/>
                                          </p:val>
                                        </p:tav>
                                      </p:tavLst>
                                    </p:anim>
                                    <p:anim calcmode="lin" valueType="num">
                                      <p:cBhvr>
                                        <p:cTn id="256" dur="500" fill="hold"/>
                                        <p:tgtEl>
                                          <p:spTgt spid="16"/>
                                        </p:tgtEl>
                                        <p:attrNameLst>
                                          <p:attrName>ppt_h</p:attrName>
                                        </p:attrNameLst>
                                      </p:cBhvr>
                                      <p:tavLst>
                                        <p:tav tm="0">
                                          <p:val>
                                            <p:fltVal val="0"/>
                                          </p:val>
                                        </p:tav>
                                        <p:tav tm="100000">
                                          <p:val>
                                            <p:strVal val="#ppt_h"/>
                                          </p:val>
                                        </p:tav>
                                      </p:tavLst>
                                    </p:anim>
                                    <p:animEffect transition="in" filter="fade">
                                      <p:cBhvr>
                                        <p:cTn id="257" dur="500"/>
                                        <p:tgtEl>
                                          <p:spTgt spid="16"/>
                                        </p:tgtEl>
                                      </p:cBhvr>
                                    </p:animEffect>
                                  </p:childTnLst>
                                </p:cTn>
                              </p:par>
                            </p:childTnLst>
                          </p:cTn>
                        </p:par>
                      </p:childTnLst>
                    </p:cTn>
                  </p:par>
                  <p:par>
                    <p:cTn id="258" fill="hold" nodeType="clickPar">
                      <p:stCondLst>
                        <p:cond delay="indefinite"/>
                      </p:stCondLst>
                      <p:childTnLst>
                        <p:par>
                          <p:cTn id="259" fill="hold" nodeType="withGroup">
                            <p:stCondLst>
                              <p:cond delay="0"/>
                            </p:stCondLst>
                            <p:childTnLst>
                              <p:par>
                                <p:cTn id="260" presetID="53" presetClass="entr" presetSubtype="0" fill="hold" grpId="0" nodeType="clickEffect">
                                  <p:stCondLst>
                                    <p:cond delay="0"/>
                                  </p:stCondLst>
                                  <p:childTnLst>
                                    <p:set>
                                      <p:cBhvr>
                                        <p:cTn id="261" dur="1" fill="hold">
                                          <p:stCondLst>
                                            <p:cond delay="0"/>
                                          </p:stCondLst>
                                        </p:cTn>
                                        <p:tgtEl>
                                          <p:spTgt spid="27"/>
                                        </p:tgtEl>
                                        <p:attrNameLst>
                                          <p:attrName>style.visibility</p:attrName>
                                        </p:attrNameLst>
                                      </p:cBhvr>
                                      <p:to>
                                        <p:strVal val="visible"/>
                                      </p:to>
                                    </p:set>
                                    <p:anim calcmode="lin" valueType="num">
                                      <p:cBhvr>
                                        <p:cTn id="262" dur="500" fill="hold"/>
                                        <p:tgtEl>
                                          <p:spTgt spid="27"/>
                                        </p:tgtEl>
                                        <p:attrNameLst>
                                          <p:attrName>ppt_w</p:attrName>
                                        </p:attrNameLst>
                                      </p:cBhvr>
                                      <p:tavLst>
                                        <p:tav tm="0">
                                          <p:val>
                                            <p:fltVal val="0"/>
                                          </p:val>
                                        </p:tav>
                                        <p:tav tm="100000">
                                          <p:val>
                                            <p:strVal val="#ppt_w"/>
                                          </p:val>
                                        </p:tav>
                                      </p:tavLst>
                                    </p:anim>
                                    <p:anim calcmode="lin" valueType="num">
                                      <p:cBhvr>
                                        <p:cTn id="263" dur="500" fill="hold"/>
                                        <p:tgtEl>
                                          <p:spTgt spid="27"/>
                                        </p:tgtEl>
                                        <p:attrNameLst>
                                          <p:attrName>ppt_h</p:attrName>
                                        </p:attrNameLst>
                                      </p:cBhvr>
                                      <p:tavLst>
                                        <p:tav tm="0">
                                          <p:val>
                                            <p:fltVal val="0"/>
                                          </p:val>
                                        </p:tav>
                                        <p:tav tm="100000">
                                          <p:val>
                                            <p:strVal val="#ppt_h"/>
                                          </p:val>
                                        </p:tav>
                                      </p:tavLst>
                                    </p:anim>
                                    <p:animEffect transition="in" filter="fade">
                                      <p:cBhvr>
                                        <p:cTn id="264" dur="500"/>
                                        <p:tgtEl>
                                          <p:spTgt spid="27"/>
                                        </p:tgtEl>
                                      </p:cBhvr>
                                    </p:animEffect>
                                  </p:childTnLst>
                                </p:cTn>
                              </p:par>
                            </p:childTnLst>
                          </p:cTn>
                        </p:par>
                      </p:childTnLst>
                    </p:cTn>
                  </p:par>
                  <p:par>
                    <p:cTn id="265" fill="hold">
                      <p:stCondLst>
                        <p:cond delay="indefinite"/>
                      </p:stCondLst>
                      <p:childTnLst>
                        <p:par>
                          <p:cTn id="266" fill="hold">
                            <p:stCondLst>
                              <p:cond delay="0"/>
                            </p:stCondLst>
                            <p:childTnLst>
                              <p:par>
                                <p:cTn id="267" presetID="53" presetClass="entr" presetSubtype="0" fill="hold" grpId="0" nodeType="clickEffect">
                                  <p:stCondLst>
                                    <p:cond delay="0"/>
                                  </p:stCondLst>
                                  <p:childTnLst>
                                    <p:set>
                                      <p:cBhvr>
                                        <p:cTn id="268" dur="1" fill="hold">
                                          <p:stCondLst>
                                            <p:cond delay="0"/>
                                          </p:stCondLst>
                                        </p:cTn>
                                        <p:tgtEl>
                                          <p:spTgt spid="33"/>
                                        </p:tgtEl>
                                        <p:attrNameLst>
                                          <p:attrName>style.visibility</p:attrName>
                                        </p:attrNameLst>
                                      </p:cBhvr>
                                      <p:to>
                                        <p:strVal val="visible"/>
                                      </p:to>
                                    </p:set>
                                    <p:anim calcmode="lin" valueType="num">
                                      <p:cBhvr>
                                        <p:cTn id="269" dur="500" fill="hold"/>
                                        <p:tgtEl>
                                          <p:spTgt spid="33"/>
                                        </p:tgtEl>
                                        <p:attrNameLst>
                                          <p:attrName>ppt_w</p:attrName>
                                        </p:attrNameLst>
                                      </p:cBhvr>
                                      <p:tavLst>
                                        <p:tav tm="0">
                                          <p:val>
                                            <p:fltVal val="0"/>
                                          </p:val>
                                        </p:tav>
                                        <p:tav tm="100000">
                                          <p:val>
                                            <p:strVal val="#ppt_w"/>
                                          </p:val>
                                        </p:tav>
                                      </p:tavLst>
                                    </p:anim>
                                    <p:anim calcmode="lin" valueType="num">
                                      <p:cBhvr>
                                        <p:cTn id="270" dur="500" fill="hold"/>
                                        <p:tgtEl>
                                          <p:spTgt spid="33"/>
                                        </p:tgtEl>
                                        <p:attrNameLst>
                                          <p:attrName>ppt_h</p:attrName>
                                        </p:attrNameLst>
                                      </p:cBhvr>
                                      <p:tavLst>
                                        <p:tav tm="0">
                                          <p:val>
                                            <p:fltVal val="0"/>
                                          </p:val>
                                        </p:tav>
                                        <p:tav tm="100000">
                                          <p:val>
                                            <p:strVal val="#ppt_h"/>
                                          </p:val>
                                        </p:tav>
                                      </p:tavLst>
                                    </p:anim>
                                    <p:animEffect transition="in" filter="fade">
                                      <p:cBhvr>
                                        <p:cTn id="271" dur="500"/>
                                        <p:tgtEl>
                                          <p:spTgt spid="33"/>
                                        </p:tgtEl>
                                      </p:cBhvr>
                                    </p:animEffect>
                                  </p:childTnLst>
                                </p:cTn>
                              </p:par>
                            </p:childTnLst>
                          </p:cTn>
                        </p:par>
                      </p:childTnLst>
                    </p:cTn>
                  </p:par>
                  <p:par>
                    <p:cTn id="272" fill="hold" nodeType="clickPar">
                      <p:stCondLst>
                        <p:cond delay="indefinite"/>
                      </p:stCondLst>
                      <p:childTnLst>
                        <p:par>
                          <p:cTn id="273" fill="hold" nodeType="withGroup">
                            <p:stCondLst>
                              <p:cond delay="0"/>
                            </p:stCondLst>
                            <p:childTnLst>
                              <p:par>
                                <p:cTn id="274" presetID="53" presetClass="entr" presetSubtype="0" fill="hold" nodeType="clickEffect">
                                  <p:stCondLst>
                                    <p:cond delay="0"/>
                                  </p:stCondLst>
                                  <p:childTnLst>
                                    <p:set>
                                      <p:cBhvr>
                                        <p:cTn id="275" dur="1" fill="hold">
                                          <p:stCondLst>
                                            <p:cond delay="0"/>
                                          </p:stCondLst>
                                        </p:cTn>
                                        <p:tgtEl>
                                          <p:spTgt spid="17"/>
                                        </p:tgtEl>
                                        <p:attrNameLst>
                                          <p:attrName>style.visibility</p:attrName>
                                        </p:attrNameLst>
                                      </p:cBhvr>
                                      <p:to>
                                        <p:strVal val="visible"/>
                                      </p:to>
                                    </p:set>
                                    <p:anim calcmode="lin" valueType="num">
                                      <p:cBhvr>
                                        <p:cTn id="276" dur="500" fill="hold"/>
                                        <p:tgtEl>
                                          <p:spTgt spid="17"/>
                                        </p:tgtEl>
                                        <p:attrNameLst>
                                          <p:attrName>ppt_w</p:attrName>
                                        </p:attrNameLst>
                                      </p:cBhvr>
                                      <p:tavLst>
                                        <p:tav tm="0">
                                          <p:val>
                                            <p:fltVal val="0"/>
                                          </p:val>
                                        </p:tav>
                                        <p:tav tm="100000">
                                          <p:val>
                                            <p:strVal val="#ppt_w"/>
                                          </p:val>
                                        </p:tav>
                                      </p:tavLst>
                                    </p:anim>
                                    <p:anim calcmode="lin" valueType="num">
                                      <p:cBhvr>
                                        <p:cTn id="277" dur="500" fill="hold"/>
                                        <p:tgtEl>
                                          <p:spTgt spid="17"/>
                                        </p:tgtEl>
                                        <p:attrNameLst>
                                          <p:attrName>ppt_h</p:attrName>
                                        </p:attrNameLst>
                                      </p:cBhvr>
                                      <p:tavLst>
                                        <p:tav tm="0">
                                          <p:val>
                                            <p:fltVal val="0"/>
                                          </p:val>
                                        </p:tav>
                                        <p:tav tm="100000">
                                          <p:val>
                                            <p:strVal val="#ppt_h"/>
                                          </p:val>
                                        </p:tav>
                                      </p:tavLst>
                                    </p:anim>
                                    <p:animEffect transition="in" filter="fade">
                                      <p:cBhvr>
                                        <p:cTn id="278" dur="500"/>
                                        <p:tgtEl>
                                          <p:spTgt spid="17"/>
                                        </p:tgtEl>
                                      </p:cBhvr>
                                    </p:animEffect>
                                  </p:childTnLst>
                                </p:cTn>
                              </p:par>
                            </p:childTnLst>
                          </p:cTn>
                        </p:par>
                      </p:childTnLst>
                    </p:cTn>
                  </p:par>
                  <p:par>
                    <p:cTn id="279" fill="hold" nodeType="clickPar">
                      <p:stCondLst>
                        <p:cond delay="indefinite"/>
                      </p:stCondLst>
                      <p:childTnLst>
                        <p:par>
                          <p:cTn id="280" fill="hold" nodeType="withGroup">
                            <p:stCondLst>
                              <p:cond delay="0"/>
                            </p:stCondLst>
                            <p:childTnLst>
                              <p:par>
                                <p:cTn id="281" presetID="53" presetClass="entr" presetSubtype="0" fill="hold" nodeType="clickEffect">
                                  <p:stCondLst>
                                    <p:cond delay="0"/>
                                  </p:stCondLst>
                                  <p:childTnLst>
                                    <p:set>
                                      <p:cBhvr>
                                        <p:cTn id="282" dur="1" fill="hold">
                                          <p:stCondLst>
                                            <p:cond delay="0"/>
                                          </p:stCondLst>
                                        </p:cTn>
                                        <p:tgtEl>
                                          <p:spTgt spid="18"/>
                                        </p:tgtEl>
                                        <p:attrNameLst>
                                          <p:attrName>style.visibility</p:attrName>
                                        </p:attrNameLst>
                                      </p:cBhvr>
                                      <p:to>
                                        <p:strVal val="visible"/>
                                      </p:to>
                                    </p:set>
                                    <p:anim calcmode="lin" valueType="num">
                                      <p:cBhvr>
                                        <p:cTn id="283" dur="500" fill="hold"/>
                                        <p:tgtEl>
                                          <p:spTgt spid="18"/>
                                        </p:tgtEl>
                                        <p:attrNameLst>
                                          <p:attrName>ppt_w</p:attrName>
                                        </p:attrNameLst>
                                      </p:cBhvr>
                                      <p:tavLst>
                                        <p:tav tm="0">
                                          <p:val>
                                            <p:fltVal val="0"/>
                                          </p:val>
                                        </p:tav>
                                        <p:tav tm="100000">
                                          <p:val>
                                            <p:strVal val="#ppt_w"/>
                                          </p:val>
                                        </p:tav>
                                      </p:tavLst>
                                    </p:anim>
                                    <p:anim calcmode="lin" valueType="num">
                                      <p:cBhvr>
                                        <p:cTn id="284" dur="500" fill="hold"/>
                                        <p:tgtEl>
                                          <p:spTgt spid="18"/>
                                        </p:tgtEl>
                                        <p:attrNameLst>
                                          <p:attrName>ppt_h</p:attrName>
                                        </p:attrNameLst>
                                      </p:cBhvr>
                                      <p:tavLst>
                                        <p:tav tm="0">
                                          <p:val>
                                            <p:fltVal val="0"/>
                                          </p:val>
                                        </p:tav>
                                        <p:tav tm="100000">
                                          <p:val>
                                            <p:strVal val="#ppt_h"/>
                                          </p:val>
                                        </p:tav>
                                      </p:tavLst>
                                    </p:anim>
                                    <p:animEffect transition="in" filter="fade">
                                      <p:cBhvr>
                                        <p:cTn id="285" dur="500"/>
                                        <p:tgtEl>
                                          <p:spTgt spid="18"/>
                                        </p:tgtEl>
                                      </p:cBhvr>
                                    </p:animEffect>
                                  </p:childTnLst>
                                </p:cTn>
                              </p:par>
                            </p:childTnLst>
                          </p:cTn>
                        </p:par>
                      </p:childTnLst>
                    </p:cTn>
                  </p:par>
                  <p:par>
                    <p:cTn id="286" fill="hold" nodeType="clickPar">
                      <p:stCondLst>
                        <p:cond delay="indefinite"/>
                      </p:stCondLst>
                      <p:childTnLst>
                        <p:par>
                          <p:cTn id="287" fill="hold" nodeType="withGroup">
                            <p:stCondLst>
                              <p:cond delay="0"/>
                            </p:stCondLst>
                            <p:childTnLst>
                              <p:par>
                                <p:cTn id="288" presetID="53" presetClass="entr" presetSubtype="0" fill="hold" grpId="0" nodeType="clickEffect">
                                  <p:stCondLst>
                                    <p:cond delay="0"/>
                                  </p:stCondLst>
                                  <p:childTnLst>
                                    <p:set>
                                      <p:cBhvr>
                                        <p:cTn id="289" dur="1" fill="hold">
                                          <p:stCondLst>
                                            <p:cond delay="0"/>
                                          </p:stCondLst>
                                        </p:cTn>
                                        <p:tgtEl>
                                          <p:spTgt spid="25"/>
                                        </p:tgtEl>
                                        <p:attrNameLst>
                                          <p:attrName>style.visibility</p:attrName>
                                        </p:attrNameLst>
                                      </p:cBhvr>
                                      <p:to>
                                        <p:strVal val="visible"/>
                                      </p:to>
                                    </p:set>
                                    <p:anim calcmode="lin" valueType="num">
                                      <p:cBhvr>
                                        <p:cTn id="290" dur="500" fill="hold"/>
                                        <p:tgtEl>
                                          <p:spTgt spid="25"/>
                                        </p:tgtEl>
                                        <p:attrNameLst>
                                          <p:attrName>ppt_w</p:attrName>
                                        </p:attrNameLst>
                                      </p:cBhvr>
                                      <p:tavLst>
                                        <p:tav tm="0">
                                          <p:val>
                                            <p:fltVal val="0"/>
                                          </p:val>
                                        </p:tav>
                                        <p:tav tm="100000">
                                          <p:val>
                                            <p:strVal val="#ppt_w"/>
                                          </p:val>
                                        </p:tav>
                                      </p:tavLst>
                                    </p:anim>
                                    <p:anim calcmode="lin" valueType="num">
                                      <p:cBhvr>
                                        <p:cTn id="291" dur="500" fill="hold"/>
                                        <p:tgtEl>
                                          <p:spTgt spid="25"/>
                                        </p:tgtEl>
                                        <p:attrNameLst>
                                          <p:attrName>ppt_h</p:attrName>
                                        </p:attrNameLst>
                                      </p:cBhvr>
                                      <p:tavLst>
                                        <p:tav tm="0">
                                          <p:val>
                                            <p:fltVal val="0"/>
                                          </p:val>
                                        </p:tav>
                                        <p:tav tm="100000">
                                          <p:val>
                                            <p:strVal val="#ppt_h"/>
                                          </p:val>
                                        </p:tav>
                                      </p:tavLst>
                                    </p:anim>
                                    <p:animEffect transition="in" filter="fade">
                                      <p:cBhvr>
                                        <p:cTn id="292" dur="500"/>
                                        <p:tgtEl>
                                          <p:spTgt spid="25"/>
                                        </p:tgtEl>
                                      </p:cBhvr>
                                    </p:animEffect>
                                  </p:childTnLst>
                                </p:cTn>
                              </p:par>
                            </p:childTnLst>
                          </p:cTn>
                        </p:par>
                      </p:childTnLst>
                    </p:cTn>
                  </p:par>
                  <p:par>
                    <p:cTn id="293" fill="hold">
                      <p:stCondLst>
                        <p:cond delay="indefinite"/>
                      </p:stCondLst>
                      <p:childTnLst>
                        <p:par>
                          <p:cTn id="294" fill="hold">
                            <p:stCondLst>
                              <p:cond delay="0"/>
                            </p:stCondLst>
                            <p:childTnLst>
                              <p:par>
                                <p:cTn id="295" presetID="53" presetClass="entr" presetSubtype="0" fill="hold" grpId="0" nodeType="clickEffect">
                                  <p:stCondLst>
                                    <p:cond delay="0"/>
                                  </p:stCondLst>
                                  <p:childTnLst>
                                    <p:set>
                                      <p:cBhvr>
                                        <p:cTn id="296" dur="1" fill="hold">
                                          <p:stCondLst>
                                            <p:cond delay="0"/>
                                          </p:stCondLst>
                                        </p:cTn>
                                        <p:tgtEl>
                                          <p:spTgt spid="31"/>
                                        </p:tgtEl>
                                        <p:attrNameLst>
                                          <p:attrName>style.visibility</p:attrName>
                                        </p:attrNameLst>
                                      </p:cBhvr>
                                      <p:to>
                                        <p:strVal val="visible"/>
                                      </p:to>
                                    </p:set>
                                    <p:anim calcmode="lin" valueType="num">
                                      <p:cBhvr>
                                        <p:cTn id="297" dur="500" fill="hold"/>
                                        <p:tgtEl>
                                          <p:spTgt spid="31"/>
                                        </p:tgtEl>
                                        <p:attrNameLst>
                                          <p:attrName>ppt_w</p:attrName>
                                        </p:attrNameLst>
                                      </p:cBhvr>
                                      <p:tavLst>
                                        <p:tav tm="0">
                                          <p:val>
                                            <p:fltVal val="0"/>
                                          </p:val>
                                        </p:tav>
                                        <p:tav tm="100000">
                                          <p:val>
                                            <p:strVal val="#ppt_w"/>
                                          </p:val>
                                        </p:tav>
                                      </p:tavLst>
                                    </p:anim>
                                    <p:anim calcmode="lin" valueType="num">
                                      <p:cBhvr>
                                        <p:cTn id="298" dur="500" fill="hold"/>
                                        <p:tgtEl>
                                          <p:spTgt spid="31"/>
                                        </p:tgtEl>
                                        <p:attrNameLst>
                                          <p:attrName>ppt_h</p:attrName>
                                        </p:attrNameLst>
                                      </p:cBhvr>
                                      <p:tavLst>
                                        <p:tav tm="0">
                                          <p:val>
                                            <p:fltVal val="0"/>
                                          </p:val>
                                        </p:tav>
                                        <p:tav tm="100000">
                                          <p:val>
                                            <p:strVal val="#ppt_h"/>
                                          </p:val>
                                        </p:tav>
                                      </p:tavLst>
                                    </p:anim>
                                    <p:animEffect transition="in" filter="fade">
                                      <p:cBhvr>
                                        <p:cTn id="299" dur="500"/>
                                        <p:tgtEl>
                                          <p:spTgt spid="31"/>
                                        </p:tgtEl>
                                      </p:cBhvr>
                                    </p:animEffect>
                                  </p:childTnLst>
                                </p:cTn>
                              </p:par>
                            </p:childTnLst>
                          </p:cTn>
                        </p:par>
                      </p:childTnLst>
                    </p:cTn>
                  </p:par>
                  <p:par>
                    <p:cTn id="300" fill="hold" nodeType="clickPar">
                      <p:stCondLst>
                        <p:cond delay="indefinite"/>
                      </p:stCondLst>
                      <p:childTnLst>
                        <p:par>
                          <p:cTn id="301" fill="hold" nodeType="withGroup">
                            <p:stCondLst>
                              <p:cond delay="0"/>
                            </p:stCondLst>
                            <p:childTnLst>
                              <p:par>
                                <p:cTn id="302" presetID="53" presetClass="entr" presetSubtype="0" fill="hold" nodeType="clickEffect">
                                  <p:stCondLst>
                                    <p:cond delay="0"/>
                                  </p:stCondLst>
                                  <p:childTnLst>
                                    <p:set>
                                      <p:cBhvr>
                                        <p:cTn id="303" dur="1" fill="hold">
                                          <p:stCondLst>
                                            <p:cond delay="0"/>
                                          </p:stCondLst>
                                        </p:cTn>
                                        <p:tgtEl>
                                          <p:spTgt spid="19"/>
                                        </p:tgtEl>
                                        <p:attrNameLst>
                                          <p:attrName>style.visibility</p:attrName>
                                        </p:attrNameLst>
                                      </p:cBhvr>
                                      <p:to>
                                        <p:strVal val="visible"/>
                                      </p:to>
                                    </p:set>
                                    <p:anim calcmode="lin" valueType="num">
                                      <p:cBhvr>
                                        <p:cTn id="304" dur="500" fill="hold"/>
                                        <p:tgtEl>
                                          <p:spTgt spid="19"/>
                                        </p:tgtEl>
                                        <p:attrNameLst>
                                          <p:attrName>ppt_w</p:attrName>
                                        </p:attrNameLst>
                                      </p:cBhvr>
                                      <p:tavLst>
                                        <p:tav tm="0">
                                          <p:val>
                                            <p:fltVal val="0"/>
                                          </p:val>
                                        </p:tav>
                                        <p:tav tm="100000">
                                          <p:val>
                                            <p:strVal val="#ppt_w"/>
                                          </p:val>
                                        </p:tav>
                                      </p:tavLst>
                                    </p:anim>
                                    <p:anim calcmode="lin" valueType="num">
                                      <p:cBhvr>
                                        <p:cTn id="305" dur="500" fill="hold"/>
                                        <p:tgtEl>
                                          <p:spTgt spid="19"/>
                                        </p:tgtEl>
                                        <p:attrNameLst>
                                          <p:attrName>ppt_h</p:attrName>
                                        </p:attrNameLst>
                                      </p:cBhvr>
                                      <p:tavLst>
                                        <p:tav tm="0">
                                          <p:val>
                                            <p:fltVal val="0"/>
                                          </p:val>
                                        </p:tav>
                                        <p:tav tm="100000">
                                          <p:val>
                                            <p:strVal val="#ppt_h"/>
                                          </p:val>
                                        </p:tav>
                                      </p:tavLst>
                                    </p:anim>
                                    <p:animEffect transition="in" filter="fade">
                                      <p:cBhvr>
                                        <p:cTn id="306" dur="500"/>
                                        <p:tgtEl>
                                          <p:spTgt spid="19"/>
                                        </p:tgtEl>
                                      </p:cBhvr>
                                    </p:animEffect>
                                  </p:childTnLst>
                                </p:cTn>
                              </p:par>
                            </p:childTnLst>
                          </p:cTn>
                        </p:par>
                      </p:childTnLst>
                    </p:cTn>
                  </p:par>
                  <p:par>
                    <p:cTn id="307" fill="hold" nodeType="clickPar">
                      <p:stCondLst>
                        <p:cond delay="indefinite"/>
                      </p:stCondLst>
                      <p:childTnLst>
                        <p:par>
                          <p:cTn id="308" fill="hold" nodeType="withGroup">
                            <p:stCondLst>
                              <p:cond delay="0"/>
                            </p:stCondLst>
                            <p:childTnLst>
                              <p:par>
                                <p:cTn id="309" presetID="53" presetClass="entr" presetSubtype="0" fill="hold" nodeType="clickEffect">
                                  <p:stCondLst>
                                    <p:cond delay="0"/>
                                  </p:stCondLst>
                                  <p:childTnLst>
                                    <p:set>
                                      <p:cBhvr>
                                        <p:cTn id="310" dur="1" fill="hold">
                                          <p:stCondLst>
                                            <p:cond delay="0"/>
                                          </p:stCondLst>
                                        </p:cTn>
                                        <p:tgtEl>
                                          <p:spTgt spid="20"/>
                                        </p:tgtEl>
                                        <p:attrNameLst>
                                          <p:attrName>style.visibility</p:attrName>
                                        </p:attrNameLst>
                                      </p:cBhvr>
                                      <p:to>
                                        <p:strVal val="visible"/>
                                      </p:to>
                                    </p:set>
                                    <p:anim calcmode="lin" valueType="num">
                                      <p:cBhvr>
                                        <p:cTn id="311" dur="500" fill="hold"/>
                                        <p:tgtEl>
                                          <p:spTgt spid="20"/>
                                        </p:tgtEl>
                                        <p:attrNameLst>
                                          <p:attrName>ppt_w</p:attrName>
                                        </p:attrNameLst>
                                      </p:cBhvr>
                                      <p:tavLst>
                                        <p:tav tm="0">
                                          <p:val>
                                            <p:fltVal val="0"/>
                                          </p:val>
                                        </p:tav>
                                        <p:tav tm="100000">
                                          <p:val>
                                            <p:strVal val="#ppt_w"/>
                                          </p:val>
                                        </p:tav>
                                      </p:tavLst>
                                    </p:anim>
                                    <p:anim calcmode="lin" valueType="num">
                                      <p:cBhvr>
                                        <p:cTn id="312" dur="500" fill="hold"/>
                                        <p:tgtEl>
                                          <p:spTgt spid="20"/>
                                        </p:tgtEl>
                                        <p:attrNameLst>
                                          <p:attrName>ppt_h</p:attrName>
                                        </p:attrNameLst>
                                      </p:cBhvr>
                                      <p:tavLst>
                                        <p:tav tm="0">
                                          <p:val>
                                            <p:fltVal val="0"/>
                                          </p:val>
                                        </p:tav>
                                        <p:tav tm="100000">
                                          <p:val>
                                            <p:strVal val="#ppt_h"/>
                                          </p:val>
                                        </p:tav>
                                      </p:tavLst>
                                    </p:anim>
                                    <p:animEffect transition="in" filter="fade">
                                      <p:cBhvr>
                                        <p:cTn id="313" dur="500"/>
                                        <p:tgtEl>
                                          <p:spTgt spid="20"/>
                                        </p:tgtEl>
                                      </p:cBhvr>
                                    </p:animEffect>
                                  </p:childTnLst>
                                </p:cTn>
                              </p:par>
                            </p:childTnLst>
                          </p:cTn>
                        </p:par>
                      </p:childTnLst>
                    </p:cTn>
                  </p:par>
                  <p:par>
                    <p:cTn id="314" fill="hold" nodeType="clickPar">
                      <p:stCondLst>
                        <p:cond delay="indefinite"/>
                      </p:stCondLst>
                      <p:childTnLst>
                        <p:par>
                          <p:cTn id="315" fill="hold" nodeType="withGroup">
                            <p:stCondLst>
                              <p:cond delay="0"/>
                            </p:stCondLst>
                            <p:childTnLst>
                              <p:par>
                                <p:cTn id="316" presetID="53" presetClass="exit" presetSubtype="32" fill="hold" nodeType="clickEffect">
                                  <p:stCondLst>
                                    <p:cond delay="0"/>
                                  </p:stCondLst>
                                  <p:childTnLst>
                                    <p:anim calcmode="lin" valueType="num">
                                      <p:cBhvr>
                                        <p:cTn id="317" dur="500"/>
                                        <p:tgtEl>
                                          <p:spTgt spid="16"/>
                                        </p:tgtEl>
                                        <p:attrNameLst>
                                          <p:attrName>ppt_w</p:attrName>
                                        </p:attrNameLst>
                                      </p:cBhvr>
                                      <p:tavLst>
                                        <p:tav tm="0">
                                          <p:val>
                                            <p:strVal val="ppt_w"/>
                                          </p:val>
                                        </p:tav>
                                        <p:tav tm="100000">
                                          <p:val>
                                            <p:fltVal val="0"/>
                                          </p:val>
                                        </p:tav>
                                      </p:tavLst>
                                    </p:anim>
                                    <p:anim calcmode="lin" valueType="num">
                                      <p:cBhvr>
                                        <p:cTn id="318" dur="500"/>
                                        <p:tgtEl>
                                          <p:spTgt spid="16"/>
                                        </p:tgtEl>
                                        <p:attrNameLst>
                                          <p:attrName>ppt_h</p:attrName>
                                        </p:attrNameLst>
                                      </p:cBhvr>
                                      <p:tavLst>
                                        <p:tav tm="0">
                                          <p:val>
                                            <p:strVal val="ppt_h"/>
                                          </p:val>
                                        </p:tav>
                                        <p:tav tm="100000">
                                          <p:val>
                                            <p:fltVal val="0"/>
                                          </p:val>
                                        </p:tav>
                                      </p:tavLst>
                                    </p:anim>
                                    <p:animEffect transition="out" filter="fade">
                                      <p:cBhvr>
                                        <p:cTn id="319" dur="500"/>
                                        <p:tgtEl>
                                          <p:spTgt spid="16"/>
                                        </p:tgtEl>
                                      </p:cBhvr>
                                    </p:animEffect>
                                    <p:set>
                                      <p:cBhvr>
                                        <p:cTn id="320" dur="1" fill="hold">
                                          <p:stCondLst>
                                            <p:cond delay="499"/>
                                          </p:stCondLst>
                                        </p:cTn>
                                        <p:tgtEl>
                                          <p:spTgt spid="16"/>
                                        </p:tgtEl>
                                        <p:attrNameLst>
                                          <p:attrName>style.visibility</p:attrName>
                                        </p:attrNameLst>
                                      </p:cBhvr>
                                      <p:to>
                                        <p:strVal val="hidden"/>
                                      </p:to>
                                    </p:set>
                                  </p:childTnLst>
                                </p:cTn>
                              </p:par>
                              <p:par>
                                <p:cTn id="321" presetID="53" presetClass="exit" presetSubtype="32" fill="hold" nodeType="withEffect">
                                  <p:stCondLst>
                                    <p:cond delay="0"/>
                                  </p:stCondLst>
                                  <p:childTnLst>
                                    <p:anim calcmode="lin" valueType="num">
                                      <p:cBhvr>
                                        <p:cTn id="322" dur="500"/>
                                        <p:tgtEl>
                                          <p:spTgt spid="17"/>
                                        </p:tgtEl>
                                        <p:attrNameLst>
                                          <p:attrName>ppt_w</p:attrName>
                                        </p:attrNameLst>
                                      </p:cBhvr>
                                      <p:tavLst>
                                        <p:tav tm="0">
                                          <p:val>
                                            <p:strVal val="ppt_w"/>
                                          </p:val>
                                        </p:tav>
                                        <p:tav tm="100000">
                                          <p:val>
                                            <p:fltVal val="0"/>
                                          </p:val>
                                        </p:tav>
                                      </p:tavLst>
                                    </p:anim>
                                    <p:anim calcmode="lin" valueType="num">
                                      <p:cBhvr>
                                        <p:cTn id="323" dur="500"/>
                                        <p:tgtEl>
                                          <p:spTgt spid="17"/>
                                        </p:tgtEl>
                                        <p:attrNameLst>
                                          <p:attrName>ppt_h</p:attrName>
                                        </p:attrNameLst>
                                      </p:cBhvr>
                                      <p:tavLst>
                                        <p:tav tm="0">
                                          <p:val>
                                            <p:strVal val="ppt_h"/>
                                          </p:val>
                                        </p:tav>
                                        <p:tav tm="100000">
                                          <p:val>
                                            <p:fltVal val="0"/>
                                          </p:val>
                                        </p:tav>
                                      </p:tavLst>
                                    </p:anim>
                                    <p:animEffect transition="out" filter="fade">
                                      <p:cBhvr>
                                        <p:cTn id="324" dur="500"/>
                                        <p:tgtEl>
                                          <p:spTgt spid="17"/>
                                        </p:tgtEl>
                                      </p:cBhvr>
                                    </p:animEffect>
                                    <p:set>
                                      <p:cBhvr>
                                        <p:cTn id="325" dur="1" fill="hold">
                                          <p:stCondLst>
                                            <p:cond delay="499"/>
                                          </p:stCondLst>
                                        </p:cTn>
                                        <p:tgtEl>
                                          <p:spTgt spid="17"/>
                                        </p:tgtEl>
                                        <p:attrNameLst>
                                          <p:attrName>style.visibility</p:attrName>
                                        </p:attrNameLst>
                                      </p:cBhvr>
                                      <p:to>
                                        <p:strVal val="hidden"/>
                                      </p:to>
                                    </p:set>
                                  </p:childTnLst>
                                </p:cTn>
                              </p:par>
                              <p:par>
                                <p:cTn id="326" presetID="53" presetClass="exit" presetSubtype="32" fill="hold" nodeType="withEffect">
                                  <p:stCondLst>
                                    <p:cond delay="0"/>
                                  </p:stCondLst>
                                  <p:childTnLst>
                                    <p:anim calcmode="lin" valueType="num">
                                      <p:cBhvr>
                                        <p:cTn id="327" dur="500"/>
                                        <p:tgtEl>
                                          <p:spTgt spid="18"/>
                                        </p:tgtEl>
                                        <p:attrNameLst>
                                          <p:attrName>ppt_w</p:attrName>
                                        </p:attrNameLst>
                                      </p:cBhvr>
                                      <p:tavLst>
                                        <p:tav tm="0">
                                          <p:val>
                                            <p:strVal val="ppt_w"/>
                                          </p:val>
                                        </p:tav>
                                        <p:tav tm="100000">
                                          <p:val>
                                            <p:fltVal val="0"/>
                                          </p:val>
                                        </p:tav>
                                      </p:tavLst>
                                    </p:anim>
                                    <p:anim calcmode="lin" valueType="num">
                                      <p:cBhvr>
                                        <p:cTn id="328" dur="500"/>
                                        <p:tgtEl>
                                          <p:spTgt spid="18"/>
                                        </p:tgtEl>
                                        <p:attrNameLst>
                                          <p:attrName>ppt_h</p:attrName>
                                        </p:attrNameLst>
                                      </p:cBhvr>
                                      <p:tavLst>
                                        <p:tav tm="0">
                                          <p:val>
                                            <p:strVal val="ppt_h"/>
                                          </p:val>
                                        </p:tav>
                                        <p:tav tm="100000">
                                          <p:val>
                                            <p:fltVal val="0"/>
                                          </p:val>
                                        </p:tav>
                                      </p:tavLst>
                                    </p:anim>
                                    <p:animEffect transition="out" filter="fade">
                                      <p:cBhvr>
                                        <p:cTn id="329" dur="500"/>
                                        <p:tgtEl>
                                          <p:spTgt spid="18"/>
                                        </p:tgtEl>
                                      </p:cBhvr>
                                    </p:animEffect>
                                    <p:set>
                                      <p:cBhvr>
                                        <p:cTn id="330" dur="1" fill="hold">
                                          <p:stCondLst>
                                            <p:cond delay="499"/>
                                          </p:stCondLst>
                                        </p:cTn>
                                        <p:tgtEl>
                                          <p:spTgt spid="18"/>
                                        </p:tgtEl>
                                        <p:attrNameLst>
                                          <p:attrName>style.visibility</p:attrName>
                                        </p:attrNameLst>
                                      </p:cBhvr>
                                      <p:to>
                                        <p:strVal val="hidden"/>
                                      </p:to>
                                    </p:set>
                                  </p:childTnLst>
                                </p:cTn>
                              </p:par>
                              <p:par>
                                <p:cTn id="331" presetID="53" presetClass="exit" presetSubtype="32" fill="hold" nodeType="withEffect">
                                  <p:stCondLst>
                                    <p:cond delay="0"/>
                                  </p:stCondLst>
                                  <p:childTnLst>
                                    <p:anim calcmode="lin" valueType="num">
                                      <p:cBhvr>
                                        <p:cTn id="332" dur="500"/>
                                        <p:tgtEl>
                                          <p:spTgt spid="19"/>
                                        </p:tgtEl>
                                        <p:attrNameLst>
                                          <p:attrName>ppt_w</p:attrName>
                                        </p:attrNameLst>
                                      </p:cBhvr>
                                      <p:tavLst>
                                        <p:tav tm="0">
                                          <p:val>
                                            <p:strVal val="ppt_w"/>
                                          </p:val>
                                        </p:tav>
                                        <p:tav tm="100000">
                                          <p:val>
                                            <p:fltVal val="0"/>
                                          </p:val>
                                        </p:tav>
                                      </p:tavLst>
                                    </p:anim>
                                    <p:anim calcmode="lin" valueType="num">
                                      <p:cBhvr>
                                        <p:cTn id="333" dur="500"/>
                                        <p:tgtEl>
                                          <p:spTgt spid="19"/>
                                        </p:tgtEl>
                                        <p:attrNameLst>
                                          <p:attrName>ppt_h</p:attrName>
                                        </p:attrNameLst>
                                      </p:cBhvr>
                                      <p:tavLst>
                                        <p:tav tm="0">
                                          <p:val>
                                            <p:strVal val="ppt_h"/>
                                          </p:val>
                                        </p:tav>
                                        <p:tav tm="100000">
                                          <p:val>
                                            <p:fltVal val="0"/>
                                          </p:val>
                                        </p:tav>
                                      </p:tavLst>
                                    </p:anim>
                                    <p:animEffect transition="out" filter="fade">
                                      <p:cBhvr>
                                        <p:cTn id="334" dur="500"/>
                                        <p:tgtEl>
                                          <p:spTgt spid="19"/>
                                        </p:tgtEl>
                                      </p:cBhvr>
                                    </p:animEffect>
                                    <p:set>
                                      <p:cBhvr>
                                        <p:cTn id="335" dur="1" fill="hold">
                                          <p:stCondLst>
                                            <p:cond delay="499"/>
                                          </p:stCondLst>
                                        </p:cTn>
                                        <p:tgtEl>
                                          <p:spTgt spid="19"/>
                                        </p:tgtEl>
                                        <p:attrNameLst>
                                          <p:attrName>style.visibility</p:attrName>
                                        </p:attrNameLst>
                                      </p:cBhvr>
                                      <p:to>
                                        <p:strVal val="hidden"/>
                                      </p:to>
                                    </p:set>
                                  </p:childTnLst>
                                </p:cTn>
                              </p:par>
                              <p:par>
                                <p:cTn id="336" presetID="53" presetClass="exit" presetSubtype="32" fill="hold" nodeType="withEffect">
                                  <p:stCondLst>
                                    <p:cond delay="0"/>
                                  </p:stCondLst>
                                  <p:childTnLst>
                                    <p:anim calcmode="lin" valueType="num">
                                      <p:cBhvr>
                                        <p:cTn id="337" dur="500"/>
                                        <p:tgtEl>
                                          <p:spTgt spid="20"/>
                                        </p:tgtEl>
                                        <p:attrNameLst>
                                          <p:attrName>ppt_w</p:attrName>
                                        </p:attrNameLst>
                                      </p:cBhvr>
                                      <p:tavLst>
                                        <p:tav tm="0">
                                          <p:val>
                                            <p:strVal val="ppt_w"/>
                                          </p:val>
                                        </p:tav>
                                        <p:tav tm="100000">
                                          <p:val>
                                            <p:fltVal val="0"/>
                                          </p:val>
                                        </p:tav>
                                      </p:tavLst>
                                    </p:anim>
                                    <p:anim calcmode="lin" valueType="num">
                                      <p:cBhvr>
                                        <p:cTn id="338" dur="500"/>
                                        <p:tgtEl>
                                          <p:spTgt spid="20"/>
                                        </p:tgtEl>
                                        <p:attrNameLst>
                                          <p:attrName>ppt_h</p:attrName>
                                        </p:attrNameLst>
                                      </p:cBhvr>
                                      <p:tavLst>
                                        <p:tav tm="0">
                                          <p:val>
                                            <p:strVal val="ppt_h"/>
                                          </p:val>
                                        </p:tav>
                                        <p:tav tm="100000">
                                          <p:val>
                                            <p:fltVal val="0"/>
                                          </p:val>
                                        </p:tav>
                                      </p:tavLst>
                                    </p:anim>
                                    <p:animEffect transition="out" filter="fade">
                                      <p:cBhvr>
                                        <p:cTn id="339" dur="500"/>
                                        <p:tgtEl>
                                          <p:spTgt spid="20"/>
                                        </p:tgtEl>
                                      </p:cBhvr>
                                    </p:animEffect>
                                    <p:set>
                                      <p:cBhvr>
                                        <p:cTn id="340" dur="1" fill="hold">
                                          <p:stCondLst>
                                            <p:cond delay="499"/>
                                          </p:stCondLst>
                                        </p:cTn>
                                        <p:tgtEl>
                                          <p:spTgt spid="20"/>
                                        </p:tgtEl>
                                        <p:attrNameLst>
                                          <p:attrName>style.visibility</p:attrName>
                                        </p:attrNameLst>
                                      </p:cBhvr>
                                      <p:to>
                                        <p:strVal val="hidden"/>
                                      </p:to>
                                    </p:set>
                                  </p:childTnLst>
                                </p:cTn>
                              </p:par>
                            </p:childTnLst>
                          </p:cTn>
                        </p:par>
                      </p:childTnLst>
                    </p:cTn>
                  </p:par>
                  <p:par>
                    <p:cTn id="341" fill="hold" nodeType="clickPar">
                      <p:stCondLst>
                        <p:cond delay="indefinite"/>
                      </p:stCondLst>
                      <p:childTnLst>
                        <p:par>
                          <p:cTn id="342" fill="hold" nodeType="withGroup">
                            <p:stCondLst>
                              <p:cond delay="0"/>
                            </p:stCondLst>
                            <p:childTnLst>
                              <p:par>
                                <p:cTn id="343" presetID="53" presetClass="entr" presetSubtype="16" fill="hold" nodeType="clickEffect">
                                  <p:stCondLst>
                                    <p:cond delay="0"/>
                                  </p:stCondLst>
                                  <p:childTnLst>
                                    <p:set>
                                      <p:cBhvr>
                                        <p:cTn id="344" dur="1" fill="hold">
                                          <p:stCondLst>
                                            <p:cond delay="0"/>
                                          </p:stCondLst>
                                        </p:cTn>
                                        <p:tgtEl>
                                          <p:spTgt spid="16"/>
                                        </p:tgtEl>
                                        <p:attrNameLst>
                                          <p:attrName>style.visibility</p:attrName>
                                        </p:attrNameLst>
                                      </p:cBhvr>
                                      <p:to>
                                        <p:strVal val="visible"/>
                                      </p:to>
                                    </p:set>
                                    <p:anim calcmode="lin" valueType="num">
                                      <p:cBhvr>
                                        <p:cTn id="345" dur="500" fill="hold"/>
                                        <p:tgtEl>
                                          <p:spTgt spid="16"/>
                                        </p:tgtEl>
                                        <p:attrNameLst>
                                          <p:attrName>ppt_w</p:attrName>
                                        </p:attrNameLst>
                                      </p:cBhvr>
                                      <p:tavLst>
                                        <p:tav tm="0">
                                          <p:val>
                                            <p:fltVal val="0"/>
                                          </p:val>
                                        </p:tav>
                                        <p:tav tm="100000">
                                          <p:val>
                                            <p:strVal val="#ppt_w"/>
                                          </p:val>
                                        </p:tav>
                                      </p:tavLst>
                                    </p:anim>
                                    <p:anim calcmode="lin" valueType="num">
                                      <p:cBhvr>
                                        <p:cTn id="346" dur="500" fill="hold"/>
                                        <p:tgtEl>
                                          <p:spTgt spid="16"/>
                                        </p:tgtEl>
                                        <p:attrNameLst>
                                          <p:attrName>ppt_h</p:attrName>
                                        </p:attrNameLst>
                                      </p:cBhvr>
                                      <p:tavLst>
                                        <p:tav tm="0">
                                          <p:val>
                                            <p:fltVal val="0"/>
                                          </p:val>
                                        </p:tav>
                                        <p:tav tm="100000">
                                          <p:val>
                                            <p:strVal val="#ppt_h"/>
                                          </p:val>
                                        </p:tav>
                                      </p:tavLst>
                                    </p:anim>
                                    <p:animEffect transition="in" filter="fade">
                                      <p:cBhvr>
                                        <p:cTn id="347" dur="500"/>
                                        <p:tgtEl>
                                          <p:spTgt spid="16"/>
                                        </p:tgtEl>
                                      </p:cBhvr>
                                    </p:animEffect>
                                  </p:childTnLst>
                                </p:cTn>
                              </p:par>
                            </p:childTnLst>
                          </p:cTn>
                        </p:par>
                      </p:childTnLst>
                    </p:cTn>
                  </p:par>
                  <p:par>
                    <p:cTn id="348" fill="hold" nodeType="clickPar">
                      <p:stCondLst>
                        <p:cond delay="indefinite"/>
                      </p:stCondLst>
                      <p:childTnLst>
                        <p:par>
                          <p:cTn id="349" fill="hold" nodeType="withGroup">
                            <p:stCondLst>
                              <p:cond delay="0"/>
                            </p:stCondLst>
                            <p:childTnLst>
                              <p:par>
                                <p:cTn id="350" presetID="53" presetClass="entr" presetSubtype="16" fill="hold" nodeType="clickEffect">
                                  <p:stCondLst>
                                    <p:cond delay="0"/>
                                  </p:stCondLst>
                                  <p:childTnLst>
                                    <p:set>
                                      <p:cBhvr>
                                        <p:cTn id="351" dur="1" fill="hold">
                                          <p:stCondLst>
                                            <p:cond delay="0"/>
                                          </p:stCondLst>
                                        </p:cTn>
                                        <p:tgtEl>
                                          <p:spTgt spid="17"/>
                                        </p:tgtEl>
                                        <p:attrNameLst>
                                          <p:attrName>style.visibility</p:attrName>
                                        </p:attrNameLst>
                                      </p:cBhvr>
                                      <p:to>
                                        <p:strVal val="visible"/>
                                      </p:to>
                                    </p:set>
                                    <p:anim calcmode="lin" valueType="num">
                                      <p:cBhvr>
                                        <p:cTn id="352" dur="500" fill="hold"/>
                                        <p:tgtEl>
                                          <p:spTgt spid="17"/>
                                        </p:tgtEl>
                                        <p:attrNameLst>
                                          <p:attrName>ppt_w</p:attrName>
                                        </p:attrNameLst>
                                      </p:cBhvr>
                                      <p:tavLst>
                                        <p:tav tm="0">
                                          <p:val>
                                            <p:fltVal val="0"/>
                                          </p:val>
                                        </p:tav>
                                        <p:tav tm="100000">
                                          <p:val>
                                            <p:strVal val="#ppt_w"/>
                                          </p:val>
                                        </p:tav>
                                      </p:tavLst>
                                    </p:anim>
                                    <p:anim calcmode="lin" valueType="num">
                                      <p:cBhvr>
                                        <p:cTn id="353" dur="500" fill="hold"/>
                                        <p:tgtEl>
                                          <p:spTgt spid="17"/>
                                        </p:tgtEl>
                                        <p:attrNameLst>
                                          <p:attrName>ppt_h</p:attrName>
                                        </p:attrNameLst>
                                      </p:cBhvr>
                                      <p:tavLst>
                                        <p:tav tm="0">
                                          <p:val>
                                            <p:fltVal val="0"/>
                                          </p:val>
                                        </p:tav>
                                        <p:tav tm="100000">
                                          <p:val>
                                            <p:strVal val="#ppt_h"/>
                                          </p:val>
                                        </p:tav>
                                      </p:tavLst>
                                    </p:anim>
                                    <p:animEffect transition="in" filter="fade">
                                      <p:cBhvr>
                                        <p:cTn id="354" dur="500"/>
                                        <p:tgtEl>
                                          <p:spTgt spid="17"/>
                                        </p:tgtEl>
                                      </p:cBhvr>
                                    </p:animEffect>
                                  </p:childTnLst>
                                </p:cTn>
                              </p:par>
                            </p:childTnLst>
                          </p:cTn>
                        </p:par>
                      </p:childTnLst>
                    </p:cTn>
                  </p:par>
                  <p:par>
                    <p:cTn id="355" fill="hold" nodeType="clickPar">
                      <p:stCondLst>
                        <p:cond delay="indefinite"/>
                      </p:stCondLst>
                      <p:childTnLst>
                        <p:par>
                          <p:cTn id="356" fill="hold" nodeType="withGroup">
                            <p:stCondLst>
                              <p:cond delay="0"/>
                            </p:stCondLst>
                            <p:childTnLst>
                              <p:par>
                                <p:cTn id="357" presetID="53" presetClass="entr" presetSubtype="16" fill="hold" nodeType="clickEffect">
                                  <p:stCondLst>
                                    <p:cond delay="0"/>
                                  </p:stCondLst>
                                  <p:childTnLst>
                                    <p:set>
                                      <p:cBhvr>
                                        <p:cTn id="358" dur="1" fill="hold">
                                          <p:stCondLst>
                                            <p:cond delay="0"/>
                                          </p:stCondLst>
                                        </p:cTn>
                                        <p:tgtEl>
                                          <p:spTgt spid="18"/>
                                        </p:tgtEl>
                                        <p:attrNameLst>
                                          <p:attrName>style.visibility</p:attrName>
                                        </p:attrNameLst>
                                      </p:cBhvr>
                                      <p:to>
                                        <p:strVal val="visible"/>
                                      </p:to>
                                    </p:set>
                                    <p:anim calcmode="lin" valueType="num">
                                      <p:cBhvr>
                                        <p:cTn id="359" dur="500" fill="hold"/>
                                        <p:tgtEl>
                                          <p:spTgt spid="18"/>
                                        </p:tgtEl>
                                        <p:attrNameLst>
                                          <p:attrName>ppt_w</p:attrName>
                                        </p:attrNameLst>
                                      </p:cBhvr>
                                      <p:tavLst>
                                        <p:tav tm="0">
                                          <p:val>
                                            <p:fltVal val="0"/>
                                          </p:val>
                                        </p:tav>
                                        <p:tav tm="100000">
                                          <p:val>
                                            <p:strVal val="#ppt_w"/>
                                          </p:val>
                                        </p:tav>
                                      </p:tavLst>
                                    </p:anim>
                                    <p:anim calcmode="lin" valueType="num">
                                      <p:cBhvr>
                                        <p:cTn id="360" dur="500" fill="hold"/>
                                        <p:tgtEl>
                                          <p:spTgt spid="18"/>
                                        </p:tgtEl>
                                        <p:attrNameLst>
                                          <p:attrName>ppt_h</p:attrName>
                                        </p:attrNameLst>
                                      </p:cBhvr>
                                      <p:tavLst>
                                        <p:tav tm="0">
                                          <p:val>
                                            <p:fltVal val="0"/>
                                          </p:val>
                                        </p:tav>
                                        <p:tav tm="100000">
                                          <p:val>
                                            <p:strVal val="#ppt_h"/>
                                          </p:val>
                                        </p:tav>
                                      </p:tavLst>
                                    </p:anim>
                                    <p:animEffect transition="in" filter="fade">
                                      <p:cBhvr>
                                        <p:cTn id="361" dur="500"/>
                                        <p:tgtEl>
                                          <p:spTgt spid="18"/>
                                        </p:tgtEl>
                                      </p:cBhvr>
                                    </p:animEffect>
                                  </p:childTnLst>
                                </p:cTn>
                              </p:par>
                            </p:childTnLst>
                          </p:cTn>
                        </p:par>
                      </p:childTnLst>
                    </p:cTn>
                  </p:par>
                  <p:par>
                    <p:cTn id="362" fill="hold" nodeType="clickPar">
                      <p:stCondLst>
                        <p:cond delay="indefinite"/>
                      </p:stCondLst>
                      <p:childTnLst>
                        <p:par>
                          <p:cTn id="363" fill="hold" nodeType="withGroup">
                            <p:stCondLst>
                              <p:cond delay="0"/>
                            </p:stCondLst>
                            <p:childTnLst>
                              <p:par>
                                <p:cTn id="364" presetID="53" presetClass="entr" presetSubtype="16" fill="hold" nodeType="clickEffect">
                                  <p:stCondLst>
                                    <p:cond delay="0"/>
                                  </p:stCondLst>
                                  <p:childTnLst>
                                    <p:set>
                                      <p:cBhvr>
                                        <p:cTn id="365" dur="1" fill="hold">
                                          <p:stCondLst>
                                            <p:cond delay="0"/>
                                          </p:stCondLst>
                                        </p:cTn>
                                        <p:tgtEl>
                                          <p:spTgt spid="19"/>
                                        </p:tgtEl>
                                        <p:attrNameLst>
                                          <p:attrName>style.visibility</p:attrName>
                                        </p:attrNameLst>
                                      </p:cBhvr>
                                      <p:to>
                                        <p:strVal val="visible"/>
                                      </p:to>
                                    </p:set>
                                    <p:anim calcmode="lin" valueType="num">
                                      <p:cBhvr>
                                        <p:cTn id="366" dur="500" fill="hold"/>
                                        <p:tgtEl>
                                          <p:spTgt spid="19"/>
                                        </p:tgtEl>
                                        <p:attrNameLst>
                                          <p:attrName>ppt_w</p:attrName>
                                        </p:attrNameLst>
                                      </p:cBhvr>
                                      <p:tavLst>
                                        <p:tav tm="0">
                                          <p:val>
                                            <p:fltVal val="0"/>
                                          </p:val>
                                        </p:tav>
                                        <p:tav tm="100000">
                                          <p:val>
                                            <p:strVal val="#ppt_w"/>
                                          </p:val>
                                        </p:tav>
                                      </p:tavLst>
                                    </p:anim>
                                    <p:anim calcmode="lin" valueType="num">
                                      <p:cBhvr>
                                        <p:cTn id="367" dur="500" fill="hold"/>
                                        <p:tgtEl>
                                          <p:spTgt spid="19"/>
                                        </p:tgtEl>
                                        <p:attrNameLst>
                                          <p:attrName>ppt_h</p:attrName>
                                        </p:attrNameLst>
                                      </p:cBhvr>
                                      <p:tavLst>
                                        <p:tav tm="0">
                                          <p:val>
                                            <p:fltVal val="0"/>
                                          </p:val>
                                        </p:tav>
                                        <p:tav tm="100000">
                                          <p:val>
                                            <p:strVal val="#ppt_h"/>
                                          </p:val>
                                        </p:tav>
                                      </p:tavLst>
                                    </p:anim>
                                    <p:animEffect transition="in" filter="fade">
                                      <p:cBhvr>
                                        <p:cTn id="368" dur="500"/>
                                        <p:tgtEl>
                                          <p:spTgt spid="19"/>
                                        </p:tgtEl>
                                      </p:cBhvr>
                                    </p:animEffect>
                                  </p:childTnLst>
                                </p:cTn>
                              </p:par>
                            </p:childTnLst>
                          </p:cTn>
                        </p:par>
                      </p:childTnLst>
                    </p:cTn>
                  </p:par>
                  <p:par>
                    <p:cTn id="369" fill="hold" nodeType="clickPar">
                      <p:stCondLst>
                        <p:cond delay="indefinite"/>
                      </p:stCondLst>
                      <p:childTnLst>
                        <p:par>
                          <p:cTn id="370" fill="hold" nodeType="withGroup">
                            <p:stCondLst>
                              <p:cond delay="0"/>
                            </p:stCondLst>
                            <p:childTnLst>
                              <p:par>
                                <p:cTn id="371" presetID="53" presetClass="entr" presetSubtype="16" fill="hold" nodeType="clickEffect">
                                  <p:stCondLst>
                                    <p:cond delay="0"/>
                                  </p:stCondLst>
                                  <p:childTnLst>
                                    <p:set>
                                      <p:cBhvr>
                                        <p:cTn id="372" dur="1" fill="hold">
                                          <p:stCondLst>
                                            <p:cond delay="0"/>
                                          </p:stCondLst>
                                        </p:cTn>
                                        <p:tgtEl>
                                          <p:spTgt spid="20"/>
                                        </p:tgtEl>
                                        <p:attrNameLst>
                                          <p:attrName>style.visibility</p:attrName>
                                        </p:attrNameLst>
                                      </p:cBhvr>
                                      <p:to>
                                        <p:strVal val="visible"/>
                                      </p:to>
                                    </p:set>
                                    <p:anim calcmode="lin" valueType="num">
                                      <p:cBhvr>
                                        <p:cTn id="373" dur="500" fill="hold"/>
                                        <p:tgtEl>
                                          <p:spTgt spid="20"/>
                                        </p:tgtEl>
                                        <p:attrNameLst>
                                          <p:attrName>ppt_w</p:attrName>
                                        </p:attrNameLst>
                                      </p:cBhvr>
                                      <p:tavLst>
                                        <p:tav tm="0">
                                          <p:val>
                                            <p:fltVal val="0"/>
                                          </p:val>
                                        </p:tav>
                                        <p:tav tm="100000">
                                          <p:val>
                                            <p:strVal val="#ppt_w"/>
                                          </p:val>
                                        </p:tav>
                                      </p:tavLst>
                                    </p:anim>
                                    <p:anim calcmode="lin" valueType="num">
                                      <p:cBhvr>
                                        <p:cTn id="374" dur="500" fill="hold"/>
                                        <p:tgtEl>
                                          <p:spTgt spid="20"/>
                                        </p:tgtEl>
                                        <p:attrNameLst>
                                          <p:attrName>ppt_h</p:attrName>
                                        </p:attrNameLst>
                                      </p:cBhvr>
                                      <p:tavLst>
                                        <p:tav tm="0">
                                          <p:val>
                                            <p:fltVal val="0"/>
                                          </p:val>
                                        </p:tav>
                                        <p:tav tm="100000">
                                          <p:val>
                                            <p:strVal val="#ppt_h"/>
                                          </p:val>
                                        </p:tav>
                                      </p:tavLst>
                                    </p:anim>
                                    <p:animEffect transition="in" filter="fade">
                                      <p:cBhvr>
                                        <p:cTn id="37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15"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2" grpId="0" animBg="1"/>
      <p:bldP spid="2" grpId="1" animBg="1"/>
      <p:bldP spid="35" grpId="0" animBg="1"/>
      <p:bldP spid="35"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内容占位符 2">
            <a:extLst>
              <a:ext uri="{FF2B5EF4-FFF2-40B4-BE49-F238E27FC236}">
                <a16:creationId xmlns:a16="http://schemas.microsoft.com/office/drawing/2014/main" id="{08B5F8D8-E3A5-42A8-BC0D-43B496B0C7F7}"/>
              </a:ext>
            </a:extLst>
          </p:cNvPr>
          <p:cNvSpPr>
            <a:spLocks noGrp="1"/>
          </p:cNvSpPr>
          <p:nvPr>
            <p:ph idx="1"/>
          </p:nvPr>
        </p:nvSpPr>
        <p:spPr>
          <a:xfrm>
            <a:off x="428625" y="714374"/>
            <a:ext cx="8415338" cy="4160837"/>
          </a:xfrm>
        </p:spPr>
        <p:txBody>
          <a:bodyPr/>
          <a:lstStyle/>
          <a:p>
            <a:pPr eaLnBrk="1" hangingPunct="1">
              <a:lnSpc>
                <a:spcPts val="3400"/>
              </a:lnSpc>
              <a:buClrTx/>
              <a:buFont typeface="Wingdings" pitchFamily="2" charset="2"/>
              <a:buChar char="Ø"/>
              <a:defRPr/>
            </a:pPr>
            <a:r>
              <a:rPr lang="zh-CN" altLang="en-US" sz="2800" b="1" dirty="0">
                <a:solidFill>
                  <a:schemeClr val="tx1"/>
                </a:solidFill>
                <a:cs typeface="Times New Roman" pitchFamily="18" charset="0"/>
              </a:rPr>
              <a:t>不断应用下列规则，直到没有新的终结符可以被加入到任何</a:t>
            </a:r>
            <a:r>
              <a:rPr lang="en-US" altLang="zh-CN" sz="2800" b="1" i="1" dirty="0">
                <a:solidFill>
                  <a:schemeClr val="tx1"/>
                </a:solidFill>
                <a:cs typeface="Times New Roman" pitchFamily="18" charset="0"/>
              </a:rPr>
              <a:t>FOLLOW</a:t>
            </a:r>
            <a:r>
              <a:rPr lang="zh-CN" altLang="en-US" sz="2800" b="1" dirty="0">
                <a:solidFill>
                  <a:schemeClr val="tx1"/>
                </a:solidFill>
                <a:cs typeface="Times New Roman" pitchFamily="18" charset="0"/>
              </a:rPr>
              <a:t>集合中为止</a:t>
            </a:r>
            <a:endParaRPr lang="en-US" altLang="zh-CN" sz="2800" b="1" dirty="0">
              <a:solidFill>
                <a:schemeClr val="tx1"/>
              </a:solidFill>
              <a:cs typeface="Times New Roman" pitchFamily="18" charset="0"/>
            </a:endParaRPr>
          </a:p>
          <a:p>
            <a:pPr lvl="1" eaLnBrk="1" hangingPunct="1">
              <a:lnSpc>
                <a:spcPts val="3400"/>
              </a:lnSpc>
              <a:buClrTx/>
              <a:buFont typeface="Wingdings" pitchFamily="2" charset="2"/>
              <a:buChar char="Ø"/>
              <a:defRPr/>
            </a:pPr>
            <a:r>
              <a:rPr lang="zh-CN" altLang="en-US" sz="2400" b="1" dirty="0">
                <a:solidFill>
                  <a:schemeClr val="tx1"/>
                </a:solidFill>
                <a:cs typeface="Times New Roman" pitchFamily="18" charset="0"/>
              </a:rPr>
              <a:t>将</a:t>
            </a:r>
            <a:r>
              <a:rPr lang="en-US" altLang="zh-CN" sz="2400" b="1" dirty="0">
                <a:solidFill>
                  <a:srgbClr val="0070C0"/>
                </a:solidFill>
                <a:cs typeface="Times New Roman" pitchFamily="18" charset="0"/>
              </a:rPr>
              <a:t>$</a:t>
            </a:r>
            <a:r>
              <a:rPr lang="zh-CN" altLang="en-US" sz="2400" b="1" dirty="0">
                <a:solidFill>
                  <a:schemeClr val="tx1"/>
                </a:solidFill>
                <a:cs typeface="Times New Roman" pitchFamily="18" charset="0"/>
              </a:rPr>
              <a:t>放入</a:t>
            </a:r>
            <a:r>
              <a:rPr lang="en-US" altLang="zh-CN" sz="2400" b="1" i="1" dirty="0">
                <a:solidFill>
                  <a:srgbClr val="0070C0"/>
                </a:solidFill>
                <a:cs typeface="Times New Roman" pitchFamily="18" charset="0"/>
              </a:rPr>
              <a:t>FOLLOW</a:t>
            </a:r>
            <a:r>
              <a:rPr lang="en-US" altLang="zh-CN" sz="2400" b="1" dirty="0">
                <a:solidFill>
                  <a:srgbClr val="0070C0"/>
                </a:solidFill>
                <a:cs typeface="Times New Roman" pitchFamily="18" charset="0"/>
              </a:rPr>
              <a:t>( </a:t>
            </a:r>
            <a:r>
              <a:rPr lang="en-US" altLang="zh-CN" sz="2400" b="1" i="1" dirty="0">
                <a:solidFill>
                  <a:srgbClr val="0070C0"/>
                </a:solidFill>
                <a:cs typeface="Times New Roman" pitchFamily="18" charset="0"/>
              </a:rPr>
              <a:t>S </a:t>
            </a:r>
            <a:r>
              <a:rPr lang="en-US" altLang="zh-CN" sz="2400" b="1" dirty="0">
                <a:solidFill>
                  <a:srgbClr val="0070C0"/>
                </a:solidFill>
                <a:cs typeface="Times New Roman" pitchFamily="18" charset="0"/>
              </a:rPr>
              <a:t>)</a:t>
            </a:r>
            <a:r>
              <a:rPr lang="zh-CN" altLang="en-US" sz="2400" b="1" dirty="0">
                <a:solidFill>
                  <a:schemeClr val="tx1"/>
                </a:solidFill>
                <a:cs typeface="Times New Roman" pitchFamily="18" charset="0"/>
              </a:rPr>
              <a:t>中，其中</a:t>
            </a:r>
            <a:r>
              <a:rPr lang="en-US" altLang="zh-CN" sz="2400" b="1" i="1" dirty="0">
                <a:solidFill>
                  <a:schemeClr val="tx1"/>
                </a:solidFill>
                <a:cs typeface="Times New Roman" pitchFamily="18" charset="0"/>
              </a:rPr>
              <a:t>S</a:t>
            </a:r>
            <a:r>
              <a:rPr lang="zh-CN" altLang="en-US" sz="2400" b="1" dirty="0">
                <a:solidFill>
                  <a:schemeClr val="tx1"/>
                </a:solidFill>
                <a:cs typeface="Times New Roman" pitchFamily="18" charset="0"/>
              </a:rPr>
              <a:t>是开始符号，</a:t>
            </a:r>
            <a:r>
              <a:rPr lang="en-US" altLang="zh-CN" sz="2400" b="1" dirty="0">
                <a:solidFill>
                  <a:schemeClr val="tx1"/>
                </a:solidFill>
                <a:cs typeface="Times New Roman" pitchFamily="18" charset="0"/>
              </a:rPr>
              <a:t>$</a:t>
            </a:r>
            <a:r>
              <a:rPr lang="zh-CN" altLang="en-US" sz="2400" b="1" dirty="0">
                <a:solidFill>
                  <a:schemeClr val="tx1"/>
                </a:solidFill>
                <a:cs typeface="Times New Roman" pitchFamily="18" charset="0"/>
              </a:rPr>
              <a:t>是输入右端的</a:t>
            </a:r>
            <a:r>
              <a:rPr lang="zh-CN" altLang="en-US" sz="2400" b="1" dirty="0">
                <a:solidFill>
                  <a:schemeClr val="tx2">
                    <a:lumMod val="60000"/>
                    <a:lumOff val="40000"/>
                  </a:schemeClr>
                </a:solidFill>
                <a:cs typeface="Times New Roman" pitchFamily="18" charset="0"/>
              </a:rPr>
              <a:t>结束标记</a:t>
            </a:r>
            <a:endParaRPr lang="en-US" altLang="zh-CN" sz="2400" b="1" dirty="0">
              <a:solidFill>
                <a:schemeClr val="tx2">
                  <a:lumMod val="60000"/>
                  <a:lumOff val="40000"/>
                </a:schemeClr>
              </a:solidFill>
              <a:cs typeface="Times New Roman" pitchFamily="18" charset="0"/>
            </a:endParaRPr>
          </a:p>
          <a:p>
            <a:pPr lvl="1" eaLnBrk="1" hangingPunct="1">
              <a:lnSpc>
                <a:spcPts val="3400"/>
              </a:lnSpc>
              <a:buClrTx/>
              <a:buFont typeface="Wingdings" pitchFamily="2" charset="2"/>
              <a:buChar char="Ø"/>
              <a:defRPr/>
            </a:pPr>
            <a:r>
              <a:rPr lang="zh-CN" altLang="en-US" sz="2400" b="1" dirty="0">
                <a:solidFill>
                  <a:schemeClr val="tx1"/>
                </a:solidFill>
                <a:cs typeface="Times New Roman" pitchFamily="18" charset="0"/>
              </a:rPr>
              <a:t>如果存在一个产生式</a:t>
            </a:r>
            <a:r>
              <a:rPr lang="en-US" altLang="zh-CN" sz="2400" b="1" i="1" dirty="0" err="1">
                <a:solidFill>
                  <a:srgbClr val="0070C0"/>
                </a:solidFill>
                <a:ea typeface="楷体_GB2312"/>
                <a:cs typeface="楷体_GB2312"/>
              </a:rPr>
              <a:t>A</a:t>
            </a:r>
            <a:r>
              <a:rPr lang="en-US" altLang="zh-CN" sz="2400" b="1" dirty="0" err="1">
                <a:solidFill>
                  <a:srgbClr val="0070C0"/>
                </a:solidFill>
                <a:ea typeface="楷体_GB2312"/>
                <a:cs typeface="楷体_GB2312"/>
              </a:rPr>
              <a:t>→</a:t>
            </a:r>
            <a:r>
              <a:rPr lang="en-US" altLang="zh-CN" sz="2400" b="1" i="1" dirty="0" err="1">
                <a:solidFill>
                  <a:srgbClr val="0070C0"/>
                </a:solidFill>
                <a:ea typeface="楷体_GB2312"/>
                <a:cs typeface="楷体_GB2312"/>
              </a:rPr>
              <a:t>αBβ</a:t>
            </a:r>
            <a:r>
              <a:rPr lang="zh-CN" altLang="en-US" sz="2400" b="1" dirty="0">
                <a:solidFill>
                  <a:schemeClr val="tx1"/>
                </a:solidFill>
                <a:latin typeface="楷体" pitchFamily="49" charset="-122"/>
              </a:rPr>
              <a:t>，那么</a:t>
            </a:r>
            <a:r>
              <a:rPr lang="en-US" altLang="zh-CN" sz="2400" b="1" i="1" dirty="0">
                <a:solidFill>
                  <a:srgbClr val="0070C0"/>
                </a:solidFill>
                <a:ea typeface="楷体_GB2312"/>
                <a:cs typeface="楷体_GB2312"/>
              </a:rPr>
              <a:t>FIRST </a:t>
            </a:r>
            <a:r>
              <a:rPr lang="en-US" altLang="zh-CN" sz="2400" b="1" dirty="0">
                <a:solidFill>
                  <a:srgbClr val="0070C0"/>
                </a:solidFill>
                <a:ea typeface="楷体_GB2312"/>
                <a:cs typeface="楷体_GB2312"/>
              </a:rPr>
              <a:t>( </a:t>
            </a:r>
            <a:r>
              <a:rPr lang="en-US" altLang="zh-CN" sz="2400" b="1" i="1" dirty="0">
                <a:solidFill>
                  <a:srgbClr val="0070C0"/>
                </a:solidFill>
                <a:ea typeface="楷体_GB2312"/>
                <a:cs typeface="楷体_GB2312"/>
              </a:rPr>
              <a:t>β </a:t>
            </a:r>
            <a:r>
              <a:rPr lang="en-US" altLang="zh-CN" sz="2400" b="1" dirty="0">
                <a:solidFill>
                  <a:srgbClr val="0070C0"/>
                </a:solidFill>
              </a:rPr>
              <a:t>)</a:t>
            </a:r>
            <a:r>
              <a:rPr lang="zh-CN" altLang="en-US" sz="2400" b="1" dirty="0">
                <a:solidFill>
                  <a:schemeClr val="tx1"/>
                </a:solidFill>
              </a:rPr>
              <a:t>中</a:t>
            </a:r>
            <a:r>
              <a:rPr lang="zh-CN" altLang="en-US" sz="2400" b="1" dirty="0">
                <a:solidFill>
                  <a:schemeClr val="tx2">
                    <a:lumMod val="60000"/>
                    <a:lumOff val="40000"/>
                  </a:schemeClr>
                </a:solidFill>
              </a:rPr>
              <a:t>除</a:t>
            </a:r>
            <a:r>
              <a:rPr lang="en-US" altLang="zh-CN" sz="2400" b="1" i="1" dirty="0">
                <a:solidFill>
                  <a:schemeClr val="tx2">
                    <a:lumMod val="60000"/>
                    <a:lumOff val="40000"/>
                  </a:schemeClr>
                </a:solidFill>
                <a:ea typeface="楷体_GB2312"/>
                <a:cs typeface="楷体_GB2312"/>
              </a:rPr>
              <a:t>ε</a:t>
            </a:r>
            <a:r>
              <a:rPr lang="en-US" altLang="zh-CN" sz="2400" b="1" dirty="0">
                <a:solidFill>
                  <a:schemeClr val="tx2">
                    <a:lumMod val="60000"/>
                    <a:lumOff val="40000"/>
                  </a:schemeClr>
                </a:solidFill>
              </a:rPr>
              <a:t> </a:t>
            </a:r>
            <a:r>
              <a:rPr lang="zh-CN" altLang="en-US" sz="2400" b="1" dirty="0">
                <a:solidFill>
                  <a:schemeClr val="tx2">
                    <a:lumMod val="60000"/>
                    <a:lumOff val="40000"/>
                  </a:schemeClr>
                </a:solidFill>
              </a:rPr>
              <a:t>之外</a:t>
            </a:r>
            <a:r>
              <a:rPr lang="zh-CN" altLang="en-US" sz="2400" b="1" dirty="0">
                <a:solidFill>
                  <a:schemeClr val="tx1"/>
                </a:solidFill>
              </a:rPr>
              <a:t>的所有符号都</a:t>
            </a:r>
            <a:r>
              <a:rPr lang="zh-CN" altLang="en-US" sz="2400" dirty="0"/>
              <a:t>加入</a:t>
            </a:r>
            <a:r>
              <a:rPr lang="en-US" altLang="zh-CN" sz="2400" b="1" i="1" dirty="0">
                <a:solidFill>
                  <a:srgbClr val="0070C0"/>
                </a:solidFill>
              </a:rPr>
              <a:t>FOLLOW</a:t>
            </a:r>
            <a:r>
              <a:rPr lang="en-US" altLang="zh-CN" sz="2400" b="1" dirty="0">
                <a:solidFill>
                  <a:srgbClr val="0070C0"/>
                </a:solidFill>
              </a:rPr>
              <a:t>( </a:t>
            </a:r>
            <a:r>
              <a:rPr lang="en-US" altLang="zh-CN" sz="2400" b="1" i="1" dirty="0">
                <a:solidFill>
                  <a:srgbClr val="0070C0"/>
                </a:solidFill>
              </a:rPr>
              <a:t>B </a:t>
            </a:r>
            <a:r>
              <a:rPr lang="en-US" altLang="zh-CN" sz="2400" b="1" dirty="0">
                <a:solidFill>
                  <a:srgbClr val="0070C0"/>
                </a:solidFill>
              </a:rPr>
              <a:t>)</a:t>
            </a:r>
            <a:r>
              <a:rPr lang="zh-CN" altLang="en-US" sz="2400" b="1" dirty="0">
                <a:solidFill>
                  <a:schemeClr val="tx1"/>
                </a:solidFill>
              </a:rPr>
              <a:t>中</a:t>
            </a:r>
            <a:endParaRPr lang="en-US" altLang="zh-CN" sz="2400" b="1" dirty="0">
              <a:solidFill>
                <a:schemeClr val="tx1"/>
              </a:solidFill>
            </a:endParaRPr>
          </a:p>
          <a:p>
            <a:pPr lvl="1" eaLnBrk="1" hangingPunct="1">
              <a:lnSpc>
                <a:spcPts val="3400"/>
              </a:lnSpc>
              <a:buClrTx/>
              <a:buFont typeface="Wingdings" pitchFamily="2" charset="2"/>
              <a:buChar char="Ø"/>
              <a:defRPr/>
            </a:pPr>
            <a:r>
              <a:rPr lang="zh-CN" altLang="en-US" sz="2400" b="1" dirty="0">
                <a:solidFill>
                  <a:schemeClr val="tx1"/>
                </a:solidFill>
              </a:rPr>
              <a:t>如果存在一个产生式</a:t>
            </a:r>
            <a:r>
              <a:rPr lang="en-US" altLang="zh-CN" sz="2400" b="1" i="1" dirty="0" err="1">
                <a:solidFill>
                  <a:srgbClr val="0070C0"/>
                </a:solidFill>
                <a:ea typeface="楷体_GB2312"/>
                <a:cs typeface="楷体_GB2312"/>
              </a:rPr>
              <a:t>A</a:t>
            </a:r>
            <a:r>
              <a:rPr lang="en-US" altLang="zh-CN" sz="2400" b="1" dirty="0" err="1">
                <a:solidFill>
                  <a:srgbClr val="0070C0"/>
                </a:solidFill>
                <a:ea typeface="楷体_GB2312"/>
                <a:cs typeface="楷体_GB2312"/>
              </a:rPr>
              <a:t>→</a:t>
            </a:r>
            <a:r>
              <a:rPr lang="en-US" altLang="zh-CN" sz="2400" b="1" i="1" dirty="0" err="1">
                <a:solidFill>
                  <a:srgbClr val="0070C0"/>
                </a:solidFill>
                <a:ea typeface="楷体_GB2312"/>
                <a:cs typeface="楷体_GB2312"/>
              </a:rPr>
              <a:t>αB</a:t>
            </a:r>
            <a:r>
              <a:rPr lang="zh-CN" altLang="en-US" sz="2400" b="1" dirty="0">
                <a:solidFill>
                  <a:schemeClr val="tx1"/>
                </a:solidFill>
              </a:rPr>
              <a:t>，或存在产生式</a:t>
            </a:r>
            <a:r>
              <a:rPr lang="en-US" altLang="zh-CN" sz="2400" b="1" i="1" dirty="0" err="1">
                <a:solidFill>
                  <a:srgbClr val="0070C0"/>
                </a:solidFill>
                <a:ea typeface="楷体_GB2312"/>
                <a:cs typeface="楷体_GB2312"/>
              </a:rPr>
              <a:t>A</a:t>
            </a:r>
            <a:r>
              <a:rPr lang="en-US" altLang="zh-CN" sz="2400" b="1" dirty="0" err="1">
                <a:solidFill>
                  <a:srgbClr val="0070C0"/>
                </a:solidFill>
                <a:ea typeface="楷体_GB2312"/>
                <a:cs typeface="楷体_GB2312"/>
              </a:rPr>
              <a:t>→</a:t>
            </a:r>
            <a:r>
              <a:rPr lang="en-US" altLang="zh-CN" sz="2400" b="1" i="1" dirty="0" err="1">
                <a:solidFill>
                  <a:srgbClr val="0070C0"/>
                </a:solidFill>
                <a:ea typeface="楷体_GB2312"/>
                <a:cs typeface="楷体_GB2312"/>
              </a:rPr>
              <a:t>αBβ</a:t>
            </a:r>
            <a:r>
              <a:rPr lang="zh-CN" altLang="en-US" sz="2400" b="1" dirty="0">
                <a:solidFill>
                  <a:schemeClr val="tx1"/>
                </a:solidFill>
              </a:rPr>
              <a:t>且</a:t>
            </a:r>
            <a:r>
              <a:rPr lang="en-US" altLang="zh-CN" sz="2400" b="1" i="1" dirty="0">
                <a:solidFill>
                  <a:srgbClr val="0070C0"/>
                </a:solidFill>
              </a:rPr>
              <a:t>FIRST </a:t>
            </a:r>
            <a:r>
              <a:rPr lang="en-US" altLang="zh-CN" sz="2400" b="1" dirty="0">
                <a:solidFill>
                  <a:srgbClr val="0070C0"/>
                </a:solidFill>
              </a:rPr>
              <a:t>( </a:t>
            </a:r>
            <a:r>
              <a:rPr lang="en-US" altLang="zh-CN" sz="2400" b="1" i="1" dirty="0">
                <a:solidFill>
                  <a:srgbClr val="0070C0"/>
                </a:solidFill>
                <a:ea typeface="楷体_GB2312"/>
                <a:cs typeface="楷体_GB2312"/>
              </a:rPr>
              <a:t>β </a:t>
            </a:r>
            <a:r>
              <a:rPr lang="en-US" altLang="zh-CN" sz="2400" b="1" dirty="0">
                <a:solidFill>
                  <a:srgbClr val="0070C0"/>
                </a:solidFill>
              </a:rPr>
              <a:t>) </a:t>
            </a:r>
            <a:r>
              <a:rPr lang="zh-CN" altLang="en-US" sz="2400" b="1" dirty="0">
                <a:solidFill>
                  <a:srgbClr val="0070C0"/>
                </a:solidFill>
              </a:rPr>
              <a:t>包含</a:t>
            </a:r>
            <a:r>
              <a:rPr lang="en-US" altLang="zh-CN" sz="2400" b="1" i="1" dirty="0">
                <a:solidFill>
                  <a:srgbClr val="0070C0"/>
                </a:solidFill>
                <a:ea typeface="楷体_GB2312"/>
                <a:cs typeface="楷体_GB2312"/>
              </a:rPr>
              <a:t>ε</a:t>
            </a:r>
            <a:r>
              <a:rPr lang="zh-CN" altLang="en-US" sz="2400" b="1" dirty="0">
                <a:solidFill>
                  <a:schemeClr val="tx1"/>
                </a:solidFill>
              </a:rPr>
              <a:t>，那么</a:t>
            </a:r>
            <a:r>
              <a:rPr lang="en-US" altLang="zh-CN" sz="2400" b="1" dirty="0">
                <a:solidFill>
                  <a:schemeClr val="tx1"/>
                </a:solidFill>
              </a:rPr>
              <a:t> </a:t>
            </a:r>
            <a:r>
              <a:rPr lang="en-US" altLang="zh-CN" sz="2400" b="1" i="1" dirty="0">
                <a:solidFill>
                  <a:srgbClr val="0070C0"/>
                </a:solidFill>
              </a:rPr>
              <a:t>FOLLOW</a:t>
            </a:r>
            <a:r>
              <a:rPr lang="en-US" altLang="zh-CN" sz="2400" b="1" dirty="0">
                <a:solidFill>
                  <a:srgbClr val="0070C0"/>
                </a:solidFill>
              </a:rPr>
              <a:t>( </a:t>
            </a:r>
            <a:r>
              <a:rPr lang="en-US" altLang="zh-CN" sz="2400" b="1" i="1" dirty="0">
                <a:solidFill>
                  <a:srgbClr val="0070C0"/>
                </a:solidFill>
              </a:rPr>
              <a:t>A </a:t>
            </a:r>
            <a:r>
              <a:rPr lang="en-US" altLang="zh-CN" sz="2400" b="1" dirty="0">
                <a:solidFill>
                  <a:srgbClr val="0070C0"/>
                </a:solidFill>
              </a:rPr>
              <a:t>)</a:t>
            </a:r>
            <a:r>
              <a:rPr lang="zh-CN" altLang="en-US" sz="2400" b="1" dirty="0">
                <a:solidFill>
                  <a:schemeClr val="tx1"/>
                </a:solidFill>
              </a:rPr>
              <a:t>中的所有符号都加入</a:t>
            </a:r>
            <a:r>
              <a:rPr lang="en-US" altLang="zh-CN" sz="2400" b="1" i="1" dirty="0">
                <a:solidFill>
                  <a:srgbClr val="0070C0"/>
                </a:solidFill>
              </a:rPr>
              <a:t>FOLLOW</a:t>
            </a:r>
            <a:r>
              <a:rPr lang="en-US" altLang="zh-CN" sz="2400" b="1" dirty="0">
                <a:solidFill>
                  <a:srgbClr val="0070C0"/>
                </a:solidFill>
              </a:rPr>
              <a:t>( </a:t>
            </a:r>
            <a:r>
              <a:rPr lang="en-US" altLang="zh-CN" sz="2400" b="1" i="1" dirty="0">
                <a:solidFill>
                  <a:srgbClr val="0070C0"/>
                </a:solidFill>
              </a:rPr>
              <a:t>B </a:t>
            </a:r>
            <a:r>
              <a:rPr lang="en-US" altLang="zh-CN" sz="2400" b="1" dirty="0">
                <a:solidFill>
                  <a:srgbClr val="0070C0"/>
                </a:solidFill>
              </a:rPr>
              <a:t>)</a:t>
            </a:r>
            <a:r>
              <a:rPr lang="zh-CN" altLang="en-US" sz="2400" b="1" dirty="0">
                <a:solidFill>
                  <a:schemeClr val="tx1"/>
                </a:solidFill>
              </a:rPr>
              <a:t>中</a:t>
            </a:r>
          </a:p>
        </p:txBody>
      </p:sp>
      <p:sp>
        <p:nvSpPr>
          <p:cNvPr id="50179" name="标题 1">
            <a:extLst>
              <a:ext uri="{FF2B5EF4-FFF2-40B4-BE49-F238E27FC236}">
                <a16:creationId xmlns:a16="http://schemas.microsoft.com/office/drawing/2014/main" id="{DF7C2685-FB81-4635-8226-20D9BA5C167A}"/>
              </a:ext>
            </a:extLst>
          </p:cNvPr>
          <p:cNvSpPr>
            <a:spLocks noGrp="1"/>
          </p:cNvSpPr>
          <p:nvPr>
            <p:ph type="title"/>
          </p:nvPr>
        </p:nvSpPr>
        <p:spPr>
          <a:xfrm>
            <a:off x="755650" y="268288"/>
            <a:ext cx="7931150" cy="358775"/>
          </a:xfrm>
        </p:spPr>
        <p:txBody>
          <a:bodyPr/>
          <a:lstStyle/>
          <a:p>
            <a:pPr eaLnBrk="1" hangingPunct="1">
              <a:defRPr/>
            </a:pPr>
            <a:r>
              <a:rPr lang="zh-CN" altLang="en-US" sz="3000" spc="300" dirty="0">
                <a:solidFill>
                  <a:schemeClr val="tx1"/>
                </a:solidFill>
                <a:latin typeface="微软雅黑" pitchFamily="34" charset="-122"/>
                <a:ea typeface="微软雅黑" pitchFamily="34" charset="-122"/>
                <a:cs typeface="Times New Roman" pitchFamily="18" charset="0"/>
              </a:rPr>
              <a:t>算法</a:t>
            </a:r>
            <a:r>
              <a:rPr lang="en-US" altLang="zh-CN" sz="3000" spc="300" dirty="0">
                <a:solidFill>
                  <a:schemeClr val="tx1"/>
                </a:solidFill>
                <a:latin typeface="微软雅黑" pitchFamily="34" charset="-122"/>
                <a:ea typeface="微软雅黑" pitchFamily="34" charset="-122"/>
                <a:cs typeface="Times New Roman" pitchFamily="18" charset="0"/>
              </a:rPr>
              <a:t>——</a:t>
            </a:r>
            <a:r>
              <a:rPr lang="zh-CN" altLang="en-US" spc="300" dirty="0">
                <a:latin typeface="微软雅黑" pitchFamily="34" charset="-122"/>
                <a:ea typeface="微软雅黑" pitchFamily="34" charset="-122"/>
                <a:cs typeface="Times New Roman" pitchFamily="18" charset="0"/>
              </a:rPr>
              <a:t>计算非终结符</a:t>
            </a:r>
            <a:r>
              <a:rPr lang="en-US" altLang="zh-CN" i="1" spc="300" dirty="0">
                <a:ea typeface="微软雅黑" pitchFamily="34" charset="-122"/>
                <a:cs typeface="Times New Roman" pitchFamily="18" charset="0"/>
              </a:rPr>
              <a:t>A</a:t>
            </a:r>
            <a:r>
              <a:rPr lang="zh-CN" altLang="en-US" spc="300" dirty="0">
                <a:latin typeface="微软雅黑" pitchFamily="34" charset="-122"/>
                <a:ea typeface="微软雅黑" pitchFamily="34" charset="-122"/>
                <a:cs typeface="Times New Roman" pitchFamily="18" charset="0"/>
              </a:rPr>
              <a:t>的</a:t>
            </a:r>
            <a:r>
              <a:rPr lang="en-US" altLang="zh-CN" i="1" dirty="0">
                <a:ea typeface="微软雅黑" pitchFamily="34" charset="-122"/>
                <a:cs typeface="Times New Roman" pitchFamily="18" charset="0"/>
              </a:rPr>
              <a:t>FOLLOW</a:t>
            </a:r>
            <a:r>
              <a:rPr lang="en-US" altLang="zh-CN" dirty="0">
                <a:ea typeface="微软雅黑" pitchFamily="34" charset="-122"/>
                <a:cs typeface="Times New Roman" pitchFamily="18" charset="0"/>
              </a:rPr>
              <a:t>(</a:t>
            </a:r>
            <a:r>
              <a:rPr lang="en-US" altLang="zh-CN" i="1" dirty="0">
                <a:ea typeface="微软雅黑" pitchFamily="34" charset="-122"/>
                <a:cs typeface="Times New Roman" pitchFamily="18" charset="0"/>
              </a:rPr>
              <a:t>A</a:t>
            </a:r>
            <a:r>
              <a:rPr lang="en-US" altLang="zh-CN" dirty="0">
                <a:ea typeface="微软雅黑" pitchFamily="34" charset="-122"/>
                <a:cs typeface="Times New Roman" pitchFamily="18" charset="0"/>
              </a:rPr>
              <a:t>)</a:t>
            </a:r>
            <a:endParaRPr lang="zh-CN" altLang="en-US" sz="3000" i="1" spc="300" dirty="0">
              <a:solidFill>
                <a:schemeClr val="tx1"/>
              </a:solidFill>
              <a:latin typeface="微软雅黑" pitchFamily="34" charset="-122"/>
              <a:ea typeface="微软雅黑" pitchFamily="34" charset="-122"/>
              <a:cs typeface="Times New Roman" pitchFamily="18" charset="0"/>
            </a:endParaRPr>
          </a:p>
        </p:txBody>
      </p:sp>
      <p:sp>
        <p:nvSpPr>
          <p:cNvPr id="3" name="灯片编号占位符 2">
            <a:extLst>
              <a:ext uri="{FF2B5EF4-FFF2-40B4-BE49-F238E27FC236}">
                <a16:creationId xmlns:a16="http://schemas.microsoft.com/office/drawing/2014/main" id="{8D3003AF-57A7-42FB-A9BE-6F4232448BC3}"/>
              </a:ext>
            </a:extLst>
          </p:cNvPr>
          <p:cNvSpPr>
            <a:spLocks noGrp="1"/>
          </p:cNvSpPr>
          <p:nvPr>
            <p:ph type="sldNum" sz="quarter" idx="12"/>
          </p:nvPr>
        </p:nvSpPr>
        <p:spPr/>
        <p:txBody>
          <a:bodyPr/>
          <a:lstStyle/>
          <a:p>
            <a:pPr>
              <a:defRPr/>
            </a:pPr>
            <a:fld id="{EA567855-7F13-4FC5-AD61-2B82F6443E16}" type="slidenum">
              <a:rPr lang="zh-CN" altLang="en-US" smtClean="0"/>
              <a:pPr>
                <a:defRPr/>
              </a:pPr>
              <a:t>48</a:t>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0" name="Rectangle 2">
            <a:extLst>
              <a:ext uri="{FF2B5EF4-FFF2-40B4-BE49-F238E27FC236}">
                <a16:creationId xmlns:a16="http://schemas.microsoft.com/office/drawing/2014/main" id="{40EB45A6-2D56-401A-9CEB-7F369DBF3450}"/>
              </a:ext>
            </a:extLst>
          </p:cNvPr>
          <p:cNvSpPr>
            <a:spLocks noGrp="1" noChangeArrowheads="1"/>
          </p:cNvSpPr>
          <p:nvPr>
            <p:ph type="title"/>
          </p:nvPr>
        </p:nvSpPr>
        <p:spPr>
          <a:xfrm>
            <a:off x="755650" y="268288"/>
            <a:ext cx="7931150" cy="358775"/>
          </a:xfrm>
        </p:spPr>
        <p:txBody>
          <a:bodyPr/>
          <a:lstStyle/>
          <a:p>
            <a:pPr eaLnBrk="1" hangingPunct="1">
              <a:lnSpc>
                <a:spcPct val="90000"/>
              </a:lnSpc>
              <a:defRPr/>
            </a:pPr>
            <a:r>
              <a:rPr lang="zh-CN" altLang="en-US" sz="3000" spc="300" dirty="0">
                <a:solidFill>
                  <a:schemeClr val="tx1"/>
                </a:solidFill>
                <a:latin typeface="微软雅黑" pitchFamily="34" charset="-122"/>
                <a:ea typeface="微软雅黑" pitchFamily="34" charset="-122"/>
                <a:cs typeface="Times New Roman" pitchFamily="18" charset="0"/>
              </a:rPr>
              <a:t>例：表达式文法各产生式的</a:t>
            </a:r>
            <a:r>
              <a:rPr lang="en-US" altLang="zh-CN" sz="3000" i="1" dirty="0">
                <a:solidFill>
                  <a:schemeClr val="tx1"/>
                </a:solidFill>
                <a:ea typeface="微软雅黑" pitchFamily="34" charset="-122"/>
                <a:cs typeface="Times New Roman" pitchFamily="18" charset="0"/>
              </a:rPr>
              <a:t>SELECT </a:t>
            </a:r>
            <a:r>
              <a:rPr lang="zh-CN" altLang="en-US" sz="3000" spc="300" dirty="0">
                <a:solidFill>
                  <a:schemeClr val="tx1"/>
                </a:solidFill>
                <a:latin typeface="微软雅黑" pitchFamily="34" charset="-122"/>
                <a:ea typeface="微软雅黑" pitchFamily="34" charset="-122"/>
                <a:cs typeface="Times New Roman" pitchFamily="18" charset="0"/>
              </a:rPr>
              <a:t>集</a:t>
            </a:r>
          </a:p>
        </p:txBody>
      </p:sp>
      <p:sp>
        <p:nvSpPr>
          <p:cNvPr id="94211" name="Text Box 3">
            <a:extLst>
              <a:ext uri="{FF2B5EF4-FFF2-40B4-BE49-F238E27FC236}">
                <a16:creationId xmlns:a16="http://schemas.microsoft.com/office/drawing/2014/main" id="{BD6008C5-CA3D-46AF-A3D7-307F84EACF49}"/>
              </a:ext>
            </a:extLst>
          </p:cNvPr>
          <p:cNvSpPr txBox="1">
            <a:spLocks noChangeArrowheads="1"/>
          </p:cNvSpPr>
          <p:nvPr/>
        </p:nvSpPr>
        <p:spPr bwMode="auto">
          <a:xfrm>
            <a:off x="3635896" y="915566"/>
            <a:ext cx="2016224" cy="2986075"/>
          </a:xfrm>
          <a:prstGeom prst="rect">
            <a:avLst/>
          </a:prstGeom>
          <a:solidFill>
            <a:schemeClr val="accent2">
              <a:lumMod val="20000"/>
              <a:lumOff val="80000"/>
            </a:schemeClr>
          </a:solidFill>
          <a:ln>
            <a:solidFill>
              <a:schemeClr val="tx1"/>
            </a:solidFill>
          </a:ln>
          <a:extLst/>
        </p:spPr>
        <p:txBody>
          <a:bodyPr wrap="square" lIns="92075" tIns="46038" rIns="92075" bIns="46038">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20000"/>
              </a:spcBef>
              <a:buClr>
                <a:schemeClr val="tx2"/>
              </a:buClr>
              <a:buSzPct val="75000"/>
              <a:buFont typeface="Monotype Sorts"/>
              <a:buNone/>
            </a:pPr>
            <a:r>
              <a:rPr lang="en-US" altLang="zh-CN" sz="2000" b="1" dirty="0">
                <a:latin typeface="Times New Roman" panose="02020603050405020304" pitchFamily="18" charset="0"/>
                <a:cs typeface="Times New Roman" panose="02020603050405020304" pitchFamily="18" charset="0"/>
              </a:rPr>
              <a:t>(1) </a:t>
            </a:r>
            <a:r>
              <a:rPr lang="en-US" altLang="zh-CN" sz="2000" b="1" i="1" dirty="0">
                <a:latin typeface="Times New Roman" panose="02020603050405020304" pitchFamily="18" charset="0"/>
                <a:cs typeface="Times New Roman" panose="02020603050405020304" pitchFamily="18" charset="0"/>
              </a:rPr>
              <a:t>E </a:t>
            </a:r>
            <a:r>
              <a:rPr kumimoji="1" lang="en-US" altLang="zh-CN" sz="2000" b="1" dirty="0">
                <a:latin typeface="Times New Roman" panose="02020603050405020304" pitchFamily="18" charset="0"/>
                <a:cs typeface="Times New Roman" panose="02020603050405020304" pitchFamily="18" charset="0"/>
              </a:rPr>
              <a:t>→ </a:t>
            </a:r>
            <a:r>
              <a:rPr kumimoji="1" lang="en-US" altLang="zh-CN" sz="2000" b="1" i="1" dirty="0">
                <a:latin typeface="Times New Roman" panose="02020603050405020304" pitchFamily="18" charset="0"/>
                <a:cs typeface="Times New Roman" panose="02020603050405020304" pitchFamily="18" charset="0"/>
              </a:rPr>
              <a:t>T E </a:t>
            </a:r>
            <a:r>
              <a:rPr kumimoji="1" lang="en-US" altLang="zh-CN" sz="2000" b="1" dirty="0">
                <a:latin typeface="Times New Roman" panose="02020603050405020304" pitchFamily="18" charset="0"/>
                <a:cs typeface="Times New Roman" panose="02020603050405020304" pitchFamily="18" charset="0"/>
              </a:rPr>
              <a:t>' </a:t>
            </a:r>
          </a:p>
          <a:p>
            <a:pPr>
              <a:spcBef>
                <a:spcPct val="20000"/>
              </a:spcBef>
              <a:buClr>
                <a:schemeClr val="tx2"/>
              </a:buClr>
              <a:buSzPct val="75000"/>
              <a:buFont typeface="Monotype Sorts"/>
              <a:buNone/>
            </a:pPr>
            <a:r>
              <a:rPr kumimoji="1" lang="en-US" altLang="zh-CN" sz="2000" b="1" dirty="0">
                <a:solidFill>
                  <a:srgbClr val="3333FF"/>
                </a:solidFill>
                <a:latin typeface="Times New Roman" panose="02020603050405020304" pitchFamily="18" charset="0"/>
                <a:cs typeface="Times New Roman" panose="02020603050405020304" pitchFamily="18" charset="0"/>
              </a:rPr>
              <a:t>(2) </a:t>
            </a:r>
            <a:r>
              <a:rPr kumimoji="1" lang="en-US" altLang="zh-CN" sz="2000" b="1" i="1" dirty="0">
                <a:solidFill>
                  <a:srgbClr val="3333FF"/>
                </a:solidFill>
                <a:latin typeface="Times New Roman" panose="02020603050405020304" pitchFamily="18" charset="0"/>
                <a:cs typeface="Times New Roman" panose="02020603050405020304" pitchFamily="18" charset="0"/>
              </a:rPr>
              <a:t>E</a:t>
            </a:r>
            <a:r>
              <a:rPr kumimoji="1" lang="en-US" altLang="zh-CN" sz="2000" b="1" dirty="0">
                <a:solidFill>
                  <a:srgbClr val="3333FF"/>
                </a:solidFill>
                <a:latin typeface="Times New Roman" panose="02020603050405020304" pitchFamily="18" charset="0"/>
                <a:cs typeface="Times New Roman" panose="02020603050405020304" pitchFamily="18" charset="0"/>
              </a:rPr>
              <a:t>'→ + </a:t>
            </a:r>
            <a:r>
              <a:rPr kumimoji="1" lang="en-US" altLang="zh-CN" sz="2000" b="1" i="1" dirty="0">
                <a:solidFill>
                  <a:srgbClr val="3333FF"/>
                </a:solidFill>
                <a:latin typeface="Times New Roman" panose="02020603050405020304" pitchFamily="18" charset="0"/>
                <a:cs typeface="Times New Roman" panose="02020603050405020304" pitchFamily="18" charset="0"/>
              </a:rPr>
              <a:t>T E</a:t>
            </a:r>
            <a:r>
              <a:rPr kumimoji="1" lang="en-US" altLang="zh-CN" sz="2000" b="1" dirty="0">
                <a:solidFill>
                  <a:srgbClr val="3333FF"/>
                </a:solidFill>
                <a:latin typeface="Times New Roman" panose="02020603050405020304" pitchFamily="18" charset="0"/>
                <a:cs typeface="Times New Roman" panose="02020603050405020304" pitchFamily="18" charset="0"/>
              </a:rPr>
              <a:t> '</a:t>
            </a:r>
          </a:p>
          <a:p>
            <a:pPr>
              <a:spcBef>
                <a:spcPct val="20000"/>
              </a:spcBef>
              <a:buClr>
                <a:schemeClr val="tx2"/>
              </a:buClr>
              <a:buSzPct val="75000"/>
              <a:buFont typeface="Monotype Sorts"/>
              <a:buNone/>
            </a:pPr>
            <a:r>
              <a:rPr kumimoji="1" lang="en-US" altLang="zh-CN" sz="2000" b="1" dirty="0">
                <a:solidFill>
                  <a:srgbClr val="3333FF"/>
                </a:solidFill>
                <a:latin typeface="Times New Roman" panose="02020603050405020304" pitchFamily="18" charset="0"/>
                <a:cs typeface="Times New Roman" panose="02020603050405020304" pitchFamily="18" charset="0"/>
              </a:rPr>
              <a:t>(3) </a:t>
            </a:r>
            <a:r>
              <a:rPr kumimoji="1" lang="en-US" altLang="zh-CN" sz="2000" b="1" i="1" dirty="0">
                <a:solidFill>
                  <a:srgbClr val="3333FF"/>
                </a:solidFill>
                <a:latin typeface="Times New Roman" panose="02020603050405020304" pitchFamily="18" charset="0"/>
                <a:cs typeface="Times New Roman" panose="02020603050405020304" pitchFamily="18" charset="0"/>
              </a:rPr>
              <a:t>E </a:t>
            </a:r>
            <a:r>
              <a:rPr kumimoji="1" lang="en-US" altLang="zh-CN" sz="2000" b="1" dirty="0">
                <a:solidFill>
                  <a:srgbClr val="3333FF"/>
                </a:solidFill>
                <a:latin typeface="Times New Roman" panose="02020603050405020304" pitchFamily="18" charset="0"/>
                <a:cs typeface="Times New Roman" panose="02020603050405020304" pitchFamily="18" charset="0"/>
              </a:rPr>
              <a:t>'→ </a:t>
            </a:r>
            <a:r>
              <a:rPr kumimoji="1" lang="en-US" altLang="zh-CN" sz="2000" b="1" i="1" dirty="0">
                <a:solidFill>
                  <a:srgbClr val="3333FF"/>
                </a:solidFill>
                <a:latin typeface="Times New Roman" panose="02020603050405020304" pitchFamily="18" charset="0"/>
                <a:cs typeface="Times New Roman" panose="02020603050405020304" pitchFamily="18" charset="0"/>
              </a:rPr>
              <a:t>ε</a:t>
            </a:r>
            <a:r>
              <a:rPr kumimoji="1" lang="en-US" altLang="zh-CN" sz="2000" b="1" dirty="0">
                <a:solidFill>
                  <a:srgbClr val="3333FF"/>
                </a:solidFill>
                <a:latin typeface="Times New Roman" panose="02020603050405020304" pitchFamily="18" charset="0"/>
                <a:cs typeface="Times New Roman" panose="02020603050405020304" pitchFamily="18" charset="0"/>
              </a:rPr>
              <a:t> </a:t>
            </a:r>
          </a:p>
          <a:p>
            <a:pPr>
              <a:spcBef>
                <a:spcPct val="20000"/>
              </a:spcBef>
              <a:buClr>
                <a:schemeClr val="tx2"/>
              </a:buClr>
              <a:buSzPct val="75000"/>
              <a:buFont typeface="Monotype Sorts"/>
              <a:buNone/>
            </a:pPr>
            <a:r>
              <a:rPr kumimoji="1" lang="en-US" altLang="zh-CN" sz="2000" b="1" dirty="0">
                <a:latin typeface="Times New Roman" panose="02020603050405020304" pitchFamily="18" charset="0"/>
                <a:cs typeface="Times New Roman" panose="02020603050405020304" pitchFamily="18" charset="0"/>
              </a:rPr>
              <a:t>(4) </a:t>
            </a:r>
            <a:r>
              <a:rPr kumimoji="1" lang="en-US" altLang="zh-CN" sz="2000" b="1" i="1" dirty="0">
                <a:latin typeface="Times New Roman" panose="02020603050405020304" pitchFamily="18" charset="0"/>
                <a:cs typeface="Times New Roman" panose="02020603050405020304" pitchFamily="18" charset="0"/>
              </a:rPr>
              <a:t>T </a:t>
            </a:r>
            <a:r>
              <a:rPr kumimoji="1" lang="en-US" altLang="zh-CN" sz="2000" b="1" dirty="0">
                <a:latin typeface="Times New Roman" panose="02020603050405020304" pitchFamily="18" charset="0"/>
                <a:cs typeface="Times New Roman" panose="02020603050405020304" pitchFamily="18" charset="0"/>
              </a:rPr>
              <a:t>→ </a:t>
            </a:r>
            <a:r>
              <a:rPr kumimoji="1" lang="en-US" altLang="zh-CN" sz="2000" b="1" i="1" dirty="0">
                <a:latin typeface="Times New Roman" panose="02020603050405020304" pitchFamily="18" charset="0"/>
                <a:cs typeface="Times New Roman" panose="02020603050405020304" pitchFamily="18" charset="0"/>
              </a:rPr>
              <a:t>F T</a:t>
            </a:r>
            <a:r>
              <a:rPr kumimoji="1" lang="en-US" altLang="zh-CN" sz="2000" b="1" dirty="0">
                <a:latin typeface="Times New Roman" panose="02020603050405020304" pitchFamily="18" charset="0"/>
                <a:cs typeface="Times New Roman" panose="02020603050405020304" pitchFamily="18" charset="0"/>
              </a:rPr>
              <a:t> ' </a:t>
            </a:r>
          </a:p>
          <a:p>
            <a:pPr>
              <a:spcBef>
                <a:spcPct val="20000"/>
              </a:spcBef>
              <a:buClr>
                <a:schemeClr val="tx2"/>
              </a:buClr>
              <a:buSzPct val="75000"/>
              <a:buFont typeface="Monotype Sorts"/>
              <a:buNone/>
            </a:pPr>
            <a:r>
              <a:rPr kumimoji="1" lang="en-US" altLang="zh-CN" sz="2000" b="1" dirty="0">
                <a:solidFill>
                  <a:srgbClr val="7030A0"/>
                </a:solidFill>
                <a:latin typeface="Times New Roman" panose="02020603050405020304" pitchFamily="18" charset="0"/>
                <a:cs typeface="Times New Roman" panose="02020603050405020304" pitchFamily="18" charset="0"/>
              </a:rPr>
              <a:t>(5) </a:t>
            </a:r>
            <a:r>
              <a:rPr kumimoji="1" lang="en-US" altLang="zh-CN" sz="2000" b="1" i="1" dirty="0">
                <a:solidFill>
                  <a:srgbClr val="7030A0"/>
                </a:solidFill>
                <a:latin typeface="Times New Roman" panose="02020603050405020304" pitchFamily="18" charset="0"/>
                <a:cs typeface="Times New Roman" panose="02020603050405020304" pitchFamily="18" charset="0"/>
              </a:rPr>
              <a:t>T</a:t>
            </a:r>
            <a:r>
              <a:rPr kumimoji="1" lang="en-US" altLang="zh-CN" sz="2000" b="1" dirty="0">
                <a:solidFill>
                  <a:srgbClr val="7030A0"/>
                </a:solidFill>
                <a:latin typeface="Times New Roman" panose="02020603050405020304" pitchFamily="18" charset="0"/>
                <a:cs typeface="Times New Roman" panose="02020603050405020304" pitchFamily="18" charset="0"/>
              </a:rPr>
              <a:t> ' → * </a:t>
            </a:r>
            <a:r>
              <a:rPr kumimoji="1" lang="en-US" altLang="zh-CN" sz="2000" b="1" i="1" dirty="0">
                <a:solidFill>
                  <a:srgbClr val="7030A0"/>
                </a:solidFill>
                <a:latin typeface="Times New Roman" panose="02020603050405020304" pitchFamily="18" charset="0"/>
                <a:cs typeface="Times New Roman" panose="02020603050405020304" pitchFamily="18" charset="0"/>
              </a:rPr>
              <a:t>F T</a:t>
            </a:r>
            <a:r>
              <a:rPr kumimoji="1" lang="en-US" altLang="zh-CN" sz="2000" b="1" dirty="0">
                <a:solidFill>
                  <a:srgbClr val="7030A0"/>
                </a:solidFill>
                <a:latin typeface="Times New Roman" panose="02020603050405020304" pitchFamily="18" charset="0"/>
                <a:cs typeface="Times New Roman" panose="02020603050405020304" pitchFamily="18" charset="0"/>
              </a:rPr>
              <a:t> '</a:t>
            </a:r>
          </a:p>
          <a:p>
            <a:pPr>
              <a:spcBef>
                <a:spcPct val="20000"/>
              </a:spcBef>
              <a:buClr>
                <a:schemeClr val="tx2"/>
              </a:buClr>
              <a:buSzPct val="75000"/>
              <a:buFont typeface="Monotype Sorts"/>
              <a:buNone/>
            </a:pPr>
            <a:r>
              <a:rPr kumimoji="1" lang="en-US" altLang="zh-CN" sz="2000" b="1" dirty="0">
                <a:solidFill>
                  <a:srgbClr val="7030A0"/>
                </a:solidFill>
                <a:latin typeface="Times New Roman" panose="02020603050405020304" pitchFamily="18" charset="0"/>
                <a:cs typeface="Times New Roman" panose="02020603050405020304" pitchFamily="18" charset="0"/>
              </a:rPr>
              <a:t>(6) </a:t>
            </a:r>
            <a:r>
              <a:rPr kumimoji="1" lang="en-US" altLang="zh-CN" sz="2000" b="1" i="1" dirty="0">
                <a:solidFill>
                  <a:srgbClr val="7030A0"/>
                </a:solidFill>
                <a:latin typeface="Times New Roman" panose="02020603050405020304" pitchFamily="18" charset="0"/>
                <a:cs typeface="Times New Roman" panose="02020603050405020304" pitchFamily="18" charset="0"/>
              </a:rPr>
              <a:t>T</a:t>
            </a:r>
            <a:r>
              <a:rPr kumimoji="1" lang="en-US" altLang="zh-CN" sz="2000" b="1" dirty="0">
                <a:solidFill>
                  <a:srgbClr val="7030A0"/>
                </a:solidFill>
                <a:latin typeface="Times New Roman" panose="02020603050405020304" pitchFamily="18" charset="0"/>
                <a:cs typeface="Times New Roman" panose="02020603050405020304" pitchFamily="18" charset="0"/>
              </a:rPr>
              <a:t> ' → </a:t>
            </a:r>
            <a:r>
              <a:rPr kumimoji="1" lang="en-US" altLang="zh-CN" sz="2000" b="1" i="1" dirty="0">
                <a:solidFill>
                  <a:srgbClr val="7030A0"/>
                </a:solidFill>
                <a:latin typeface="Times New Roman" panose="02020603050405020304" pitchFamily="18" charset="0"/>
                <a:cs typeface="Times New Roman" panose="02020603050405020304" pitchFamily="18" charset="0"/>
              </a:rPr>
              <a:t>ε</a:t>
            </a:r>
          </a:p>
          <a:p>
            <a:pPr>
              <a:spcBef>
                <a:spcPct val="20000"/>
              </a:spcBef>
              <a:buClr>
                <a:schemeClr val="tx2"/>
              </a:buClr>
              <a:buSzPct val="75000"/>
              <a:buFont typeface="Monotype Sorts"/>
              <a:buNone/>
            </a:pPr>
            <a:r>
              <a:rPr kumimoji="1" lang="en-US" altLang="zh-CN" sz="2000" b="1" dirty="0">
                <a:solidFill>
                  <a:srgbClr val="008000"/>
                </a:solidFill>
                <a:latin typeface="Times New Roman" panose="02020603050405020304" pitchFamily="18" charset="0"/>
                <a:cs typeface="Times New Roman" panose="02020603050405020304" pitchFamily="18" charset="0"/>
              </a:rPr>
              <a:t>(7) </a:t>
            </a:r>
            <a:r>
              <a:rPr kumimoji="1" lang="en-US" altLang="zh-CN" sz="2000" b="1" i="1" dirty="0">
                <a:solidFill>
                  <a:srgbClr val="008000"/>
                </a:solidFill>
                <a:latin typeface="Times New Roman" panose="02020603050405020304" pitchFamily="18" charset="0"/>
                <a:cs typeface="Times New Roman" panose="02020603050405020304" pitchFamily="18" charset="0"/>
              </a:rPr>
              <a:t>F </a:t>
            </a:r>
            <a:r>
              <a:rPr kumimoji="1" lang="en-US" altLang="zh-CN" sz="2000" b="1" dirty="0">
                <a:solidFill>
                  <a:srgbClr val="008000"/>
                </a:solidFill>
                <a:latin typeface="Times New Roman" panose="02020603050405020304" pitchFamily="18" charset="0"/>
                <a:cs typeface="Times New Roman" panose="02020603050405020304" pitchFamily="18" charset="0"/>
              </a:rPr>
              <a:t>→ ( </a:t>
            </a:r>
            <a:r>
              <a:rPr kumimoji="1" lang="en-US" altLang="zh-CN" sz="2000" b="1" i="1" dirty="0">
                <a:solidFill>
                  <a:srgbClr val="008000"/>
                </a:solidFill>
                <a:latin typeface="Times New Roman" panose="02020603050405020304" pitchFamily="18" charset="0"/>
                <a:cs typeface="Times New Roman" panose="02020603050405020304" pitchFamily="18" charset="0"/>
              </a:rPr>
              <a:t>E </a:t>
            </a:r>
            <a:r>
              <a:rPr kumimoji="1" lang="en-US" altLang="zh-CN" sz="2000" b="1" dirty="0">
                <a:solidFill>
                  <a:srgbClr val="008000"/>
                </a:solidFill>
                <a:latin typeface="Times New Roman" panose="02020603050405020304" pitchFamily="18" charset="0"/>
                <a:cs typeface="Times New Roman" panose="02020603050405020304" pitchFamily="18" charset="0"/>
              </a:rPr>
              <a:t>)</a:t>
            </a:r>
          </a:p>
          <a:p>
            <a:pPr>
              <a:spcBef>
                <a:spcPct val="20000"/>
              </a:spcBef>
              <a:buClr>
                <a:schemeClr val="tx2"/>
              </a:buClr>
              <a:buSzPct val="75000"/>
              <a:buFont typeface="Monotype Sorts"/>
              <a:buNone/>
            </a:pPr>
            <a:r>
              <a:rPr kumimoji="1" lang="en-US" altLang="zh-CN" sz="2000" b="1" dirty="0">
                <a:solidFill>
                  <a:srgbClr val="008000"/>
                </a:solidFill>
                <a:latin typeface="Times New Roman" panose="02020603050405020304" pitchFamily="18" charset="0"/>
                <a:cs typeface="Times New Roman" panose="02020603050405020304" pitchFamily="18" charset="0"/>
              </a:rPr>
              <a:t>(8) </a:t>
            </a:r>
            <a:r>
              <a:rPr kumimoji="1" lang="en-US" altLang="zh-CN" sz="2000" b="1" i="1" dirty="0">
                <a:solidFill>
                  <a:srgbClr val="008000"/>
                </a:solidFill>
                <a:latin typeface="Times New Roman" panose="02020603050405020304" pitchFamily="18" charset="0"/>
                <a:cs typeface="Times New Roman" panose="02020603050405020304" pitchFamily="18" charset="0"/>
              </a:rPr>
              <a:t>F </a:t>
            </a:r>
            <a:r>
              <a:rPr kumimoji="1" lang="en-US" altLang="zh-CN" sz="2000" b="1" dirty="0">
                <a:solidFill>
                  <a:srgbClr val="008000"/>
                </a:solidFill>
                <a:latin typeface="Times New Roman" panose="02020603050405020304" pitchFamily="18" charset="0"/>
                <a:cs typeface="Times New Roman" panose="02020603050405020304" pitchFamily="18" charset="0"/>
              </a:rPr>
              <a:t>→ id</a:t>
            </a:r>
          </a:p>
        </p:txBody>
      </p:sp>
      <p:sp>
        <p:nvSpPr>
          <p:cNvPr id="731180" name="Text Box 44">
            <a:extLst>
              <a:ext uri="{FF2B5EF4-FFF2-40B4-BE49-F238E27FC236}">
                <a16:creationId xmlns:a16="http://schemas.microsoft.com/office/drawing/2014/main" id="{320B70A1-A5FF-49A0-9E66-321D72962E1C}"/>
              </a:ext>
            </a:extLst>
          </p:cNvPr>
          <p:cNvSpPr txBox="1">
            <a:spLocks noChangeArrowheads="1"/>
          </p:cNvSpPr>
          <p:nvPr/>
        </p:nvSpPr>
        <p:spPr bwMode="auto">
          <a:xfrm>
            <a:off x="5686351" y="771550"/>
            <a:ext cx="3457650" cy="4094070"/>
          </a:xfrm>
          <a:prstGeom prst="rect">
            <a:avLst/>
          </a:prstGeom>
          <a:solidFill>
            <a:schemeClr val="accent5">
              <a:lumMod val="20000"/>
              <a:lumOff val="80000"/>
            </a:schemeClr>
          </a:solidFill>
          <a:ln>
            <a:solidFill>
              <a:schemeClr val="tx1"/>
            </a:solidFill>
          </a:ln>
        </p:spPr>
        <p:txBody>
          <a:bodyPr wrap="square" lIns="92075" tIns="46038" rIns="92075" bIns="46038">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ts val="0"/>
              </a:spcBef>
              <a:buClr>
                <a:schemeClr val="tx2"/>
              </a:buClr>
              <a:buSzPct val="75000"/>
              <a:buFont typeface="Monotype Sorts"/>
              <a:buNone/>
              <a:defRPr/>
            </a:pPr>
            <a:r>
              <a:rPr lang="en-US" altLang="zh-CN" sz="2000" b="1" i="1" dirty="0">
                <a:latin typeface="Times New Roman" panose="02020603050405020304" pitchFamily="18" charset="0"/>
                <a:ea typeface="楷体_GB2312"/>
                <a:cs typeface="Times New Roman" panose="02020603050405020304" pitchFamily="18" charset="0"/>
              </a:rPr>
              <a:t>SELECT </a:t>
            </a:r>
            <a:r>
              <a:rPr lang="en-US" altLang="zh-CN" sz="2000" b="1" dirty="0">
                <a:latin typeface="Times New Roman" panose="02020603050405020304" pitchFamily="18" charset="0"/>
                <a:ea typeface="楷体_GB2312"/>
                <a:cs typeface="Times New Roman" panose="02020603050405020304" pitchFamily="18" charset="0"/>
              </a:rPr>
              <a:t>(1)</a:t>
            </a:r>
            <a:endParaRPr kumimoji="1" lang="en-US" altLang="zh-CN" sz="2000" b="1" dirty="0">
              <a:latin typeface="Times New Roman" panose="02020603050405020304" pitchFamily="18" charset="0"/>
              <a:cs typeface="Times New Roman" panose="02020603050405020304" pitchFamily="18" charset="0"/>
            </a:endParaRPr>
          </a:p>
          <a:p>
            <a:pPr>
              <a:spcBef>
                <a:spcPts val="0"/>
              </a:spcBef>
              <a:buClr>
                <a:schemeClr val="tx2"/>
              </a:buClr>
              <a:buSzPct val="75000"/>
              <a:buFont typeface="Monotype Sorts"/>
              <a:buNone/>
              <a:defRPr/>
            </a:pPr>
            <a:r>
              <a:rPr kumimoji="1" lang="en-US" altLang="zh-CN" sz="2000" b="1" dirty="0">
                <a:latin typeface="Times New Roman" panose="02020603050405020304" pitchFamily="18" charset="0"/>
                <a:cs typeface="Times New Roman" panose="02020603050405020304" pitchFamily="18" charset="0"/>
              </a:rPr>
              <a:t>                      = </a:t>
            </a:r>
            <a:r>
              <a:rPr kumimoji="1" lang="en-US" altLang="zh-CN" sz="2000" b="1" dirty="0">
                <a:latin typeface="Times New Roman" panose="02020603050405020304" pitchFamily="18" charset="0"/>
                <a:ea typeface="楷体_GB2312"/>
                <a:cs typeface="Times New Roman" panose="02020603050405020304" pitchFamily="18" charset="0"/>
              </a:rPr>
              <a:t>{ </a:t>
            </a:r>
            <a:r>
              <a:rPr kumimoji="1" lang="en-US" altLang="zh-CN" sz="2000" b="1" dirty="0">
                <a:solidFill>
                  <a:schemeClr val="hlink"/>
                </a:solidFill>
                <a:latin typeface="Times New Roman" panose="02020603050405020304" pitchFamily="18" charset="0"/>
                <a:ea typeface="楷体_GB2312"/>
                <a:cs typeface="Times New Roman" panose="02020603050405020304" pitchFamily="18" charset="0"/>
              </a:rPr>
              <a:t>( </a:t>
            </a:r>
            <a:r>
              <a:rPr kumimoji="1" lang="zh-CN" altLang="en-US" sz="2000" b="1" dirty="0">
                <a:solidFill>
                  <a:schemeClr val="hlink"/>
                </a:solidFill>
                <a:latin typeface="Times New Roman" panose="02020603050405020304" pitchFamily="18" charset="0"/>
                <a:ea typeface="楷体_GB2312"/>
                <a:cs typeface="Times New Roman" panose="02020603050405020304" pitchFamily="18" charset="0"/>
              </a:rPr>
              <a:t>，</a:t>
            </a:r>
            <a:r>
              <a:rPr kumimoji="1" lang="en-US" altLang="zh-CN" sz="2000" b="1" dirty="0">
                <a:solidFill>
                  <a:schemeClr val="hlink"/>
                </a:solidFill>
                <a:latin typeface="Times New Roman" panose="02020603050405020304" pitchFamily="18" charset="0"/>
                <a:ea typeface="楷体_GB2312"/>
                <a:cs typeface="Times New Roman" panose="02020603050405020304" pitchFamily="18" charset="0"/>
              </a:rPr>
              <a:t>id</a:t>
            </a:r>
            <a:r>
              <a:rPr kumimoji="1" lang="en-US" altLang="zh-CN" sz="2000" b="1" dirty="0">
                <a:latin typeface="Times New Roman" panose="02020603050405020304" pitchFamily="18" charset="0"/>
                <a:ea typeface="楷体_GB2312"/>
                <a:cs typeface="Times New Roman" panose="02020603050405020304" pitchFamily="18" charset="0"/>
              </a:rPr>
              <a:t>  }</a:t>
            </a:r>
          </a:p>
          <a:p>
            <a:pPr>
              <a:spcBef>
                <a:spcPts val="0"/>
              </a:spcBef>
              <a:buClr>
                <a:schemeClr val="tx2"/>
              </a:buClr>
              <a:buSzPct val="75000"/>
              <a:buFont typeface="Monotype Sorts"/>
              <a:buNone/>
              <a:defRPr/>
            </a:pPr>
            <a:r>
              <a:rPr lang="en-US" altLang="zh-CN" sz="2000" b="1" i="1" dirty="0">
                <a:solidFill>
                  <a:srgbClr val="0070C0"/>
                </a:solidFill>
                <a:latin typeface="Times New Roman" panose="02020603050405020304" pitchFamily="18" charset="0"/>
                <a:ea typeface="楷体_GB2312"/>
                <a:cs typeface="Times New Roman" panose="02020603050405020304" pitchFamily="18" charset="0"/>
              </a:rPr>
              <a:t>SELECT </a:t>
            </a:r>
            <a:r>
              <a:rPr kumimoji="1" lang="en-US" altLang="zh-CN" sz="2000" b="1" dirty="0">
                <a:solidFill>
                  <a:srgbClr val="0070C0"/>
                </a:solidFill>
                <a:latin typeface="Times New Roman" panose="02020603050405020304" pitchFamily="18" charset="0"/>
                <a:ea typeface="楷体_GB2312"/>
                <a:cs typeface="Times New Roman" panose="02020603050405020304" pitchFamily="18" charset="0"/>
              </a:rPr>
              <a:t>(2) </a:t>
            </a:r>
            <a:r>
              <a:rPr kumimoji="1" lang="en-US" altLang="zh-CN" sz="2000" b="1" dirty="0">
                <a:latin typeface="Times New Roman" panose="02020603050405020304" pitchFamily="18" charset="0"/>
                <a:ea typeface="楷体_GB2312"/>
                <a:cs typeface="Times New Roman" panose="02020603050405020304" pitchFamily="18" charset="0"/>
              </a:rPr>
              <a:t>= </a:t>
            </a:r>
            <a:r>
              <a:rPr kumimoji="1" lang="en-US" altLang="zh-CN" sz="2000" b="1" i="1" dirty="0">
                <a:latin typeface="Times New Roman" panose="02020603050405020304" pitchFamily="18" charset="0"/>
                <a:ea typeface="楷体_GB2312"/>
                <a:cs typeface="Times New Roman" panose="02020603050405020304" pitchFamily="18" charset="0"/>
              </a:rPr>
              <a:t>FIRST</a:t>
            </a:r>
            <a:r>
              <a:rPr kumimoji="1" lang="en-US" altLang="zh-CN" sz="2000" b="1" dirty="0">
                <a:latin typeface="Times New Roman" panose="02020603050405020304" pitchFamily="18" charset="0"/>
                <a:ea typeface="楷体_GB2312"/>
                <a:cs typeface="Times New Roman" panose="02020603050405020304" pitchFamily="18" charset="0"/>
              </a:rPr>
              <a:t>(+</a:t>
            </a:r>
            <a:r>
              <a:rPr kumimoji="1" lang="en-US" altLang="zh-CN" sz="2000" b="1" i="1" dirty="0">
                <a:latin typeface="Times New Roman" panose="02020603050405020304" pitchFamily="18" charset="0"/>
                <a:ea typeface="楷体_GB2312"/>
                <a:cs typeface="Times New Roman" panose="02020603050405020304" pitchFamily="18" charset="0"/>
              </a:rPr>
              <a:t>TE</a:t>
            </a:r>
            <a:r>
              <a:rPr kumimoji="1" lang="en-US" altLang="zh-CN" sz="2000" b="1" dirty="0">
                <a:latin typeface="Times New Roman" panose="02020603050405020304" pitchFamily="18" charset="0"/>
                <a:cs typeface="Times New Roman" panose="02020603050405020304" pitchFamily="18" charset="0"/>
              </a:rPr>
              <a:t> ')</a:t>
            </a:r>
          </a:p>
          <a:p>
            <a:pPr>
              <a:spcBef>
                <a:spcPts val="0"/>
              </a:spcBef>
              <a:buClr>
                <a:schemeClr val="tx2"/>
              </a:buClr>
              <a:buSzPct val="75000"/>
              <a:buFont typeface="Monotype Sorts"/>
              <a:buNone/>
              <a:defRPr/>
            </a:pPr>
            <a:r>
              <a:rPr kumimoji="1" lang="en-US" altLang="zh-CN" sz="2000" b="1" dirty="0">
                <a:latin typeface="Times New Roman" panose="02020603050405020304" pitchFamily="18" charset="0"/>
                <a:cs typeface="Times New Roman" panose="02020603050405020304" pitchFamily="18" charset="0"/>
              </a:rPr>
              <a:t>                      = </a:t>
            </a:r>
            <a:r>
              <a:rPr kumimoji="1" lang="en-US" altLang="zh-CN" sz="2000" b="1" dirty="0">
                <a:latin typeface="Times New Roman" panose="02020603050405020304" pitchFamily="18" charset="0"/>
                <a:ea typeface="楷体_GB2312"/>
                <a:cs typeface="Times New Roman" panose="02020603050405020304" pitchFamily="18" charset="0"/>
              </a:rPr>
              <a:t>{   </a:t>
            </a:r>
            <a:r>
              <a:rPr kumimoji="1" lang="en-US" altLang="zh-CN" sz="2000" b="1" dirty="0">
                <a:solidFill>
                  <a:schemeClr val="hlink"/>
                </a:solidFill>
                <a:latin typeface="Times New Roman" panose="02020603050405020304" pitchFamily="18" charset="0"/>
                <a:ea typeface="楷体_GB2312"/>
                <a:cs typeface="Times New Roman" panose="02020603050405020304" pitchFamily="18" charset="0"/>
              </a:rPr>
              <a:t>+ </a:t>
            </a:r>
            <a:r>
              <a:rPr kumimoji="1" lang="en-US" altLang="zh-CN" sz="2000" b="1" dirty="0">
                <a:latin typeface="Times New Roman" panose="02020603050405020304" pitchFamily="18" charset="0"/>
                <a:ea typeface="楷体_GB2312"/>
                <a:cs typeface="Times New Roman" panose="02020603050405020304" pitchFamily="18" charset="0"/>
              </a:rPr>
              <a:t>   }</a:t>
            </a:r>
          </a:p>
          <a:p>
            <a:pPr>
              <a:spcBef>
                <a:spcPts val="0"/>
              </a:spcBef>
              <a:buClr>
                <a:schemeClr val="tx2"/>
              </a:buClr>
              <a:buSzPct val="75000"/>
              <a:buFont typeface="Monotype Sorts"/>
              <a:buNone/>
              <a:defRPr/>
            </a:pPr>
            <a:r>
              <a:rPr lang="en-US" altLang="zh-CN" sz="2000" b="1" i="1" dirty="0">
                <a:solidFill>
                  <a:srgbClr val="0070C0"/>
                </a:solidFill>
                <a:latin typeface="Times New Roman" panose="02020603050405020304" pitchFamily="18" charset="0"/>
                <a:ea typeface="楷体_GB2312"/>
                <a:cs typeface="Times New Roman" panose="02020603050405020304" pitchFamily="18" charset="0"/>
              </a:rPr>
              <a:t>SELECT </a:t>
            </a:r>
            <a:r>
              <a:rPr kumimoji="1" lang="en-US" altLang="zh-CN" sz="2000" b="1" dirty="0">
                <a:solidFill>
                  <a:srgbClr val="0070C0"/>
                </a:solidFill>
                <a:latin typeface="Times New Roman" panose="02020603050405020304" pitchFamily="18" charset="0"/>
                <a:ea typeface="楷体_GB2312"/>
                <a:cs typeface="Times New Roman" panose="02020603050405020304" pitchFamily="18" charset="0"/>
              </a:rPr>
              <a:t>(3)</a:t>
            </a:r>
            <a:endParaRPr kumimoji="1" lang="en-US" altLang="zh-CN" sz="2000" b="1" dirty="0">
              <a:latin typeface="Times New Roman" panose="02020603050405020304" pitchFamily="18" charset="0"/>
              <a:cs typeface="Times New Roman" panose="02020603050405020304" pitchFamily="18" charset="0"/>
            </a:endParaRPr>
          </a:p>
          <a:p>
            <a:pPr>
              <a:spcBef>
                <a:spcPts val="0"/>
              </a:spcBef>
              <a:buClr>
                <a:schemeClr val="tx2"/>
              </a:buClr>
              <a:buSzPct val="75000"/>
              <a:buFont typeface="Monotype Sorts"/>
              <a:buNone/>
              <a:defRPr/>
            </a:pPr>
            <a:r>
              <a:rPr kumimoji="1" lang="en-US" altLang="zh-CN" sz="2000" b="1" dirty="0">
                <a:latin typeface="Times New Roman" panose="02020603050405020304" pitchFamily="18" charset="0"/>
                <a:cs typeface="Times New Roman" panose="02020603050405020304" pitchFamily="18" charset="0"/>
              </a:rPr>
              <a:t>                      = </a:t>
            </a:r>
            <a:r>
              <a:rPr kumimoji="1" lang="en-US" altLang="zh-CN" sz="2000" b="1" dirty="0">
                <a:latin typeface="Times New Roman" panose="02020603050405020304" pitchFamily="18" charset="0"/>
                <a:ea typeface="楷体_GB2312"/>
                <a:cs typeface="Times New Roman" panose="02020603050405020304" pitchFamily="18" charset="0"/>
              </a:rPr>
              <a:t>{  </a:t>
            </a:r>
            <a:r>
              <a:rPr lang="en-US" altLang="zh-CN" sz="2000" b="1" dirty="0">
                <a:solidFill>
                  <a:schemeClr val="tx2">
                    <a:lumMod val="60000"/>
                    <a:lumOff val="40000"/>
                  </a:schemeClr>
                </a:solidFill>
                <a:latin typeface="Times New Roman" panose="02020603050405020304" pitchFamily="18" charset="0"/>
                <a:ea typeface="楷体_GB2312"/>
                <a:cs typeface="Times New Roman" panose="02020603050405020304" pitchFamily="18" charset="0"/>
              </a:rPr>
              <a:t>$ </a:t>
            </a:r>
            <a:r>
              <a:rPr lang="zh-CN" altLang="en-US" sz="2000" b="1" dirty="0">
                <a:solidFill>
                  <a:schemeClr val="tx2">
                    <a:lumMod val="60000"/>
                    <a:lumOff val="40000"/>
                  </a:schemeClr>
                </a:solidFill>
                <a:latin typeface="Times New Roman" panose="02020603050405020304" pitchFamily="18" charset="0"/>
                <a:ea typeface="楷体_GB2312"/>
                <a:cs typeface="Times New Roman" panose="02020603050405020304" pitchFamily="18" charset="0"/>
              </a:rPr>
              <a:t>，</a:t>
            </a:r>
            <a:r>
              <a:rPr kumimoji="1" lang="en-US" altLang="zh-CN" sz="2000" b="1" dirty="0">
                <a:solidFill>
                  <a:schemeClr val="hlink"/>
                </a:solidFill>
                <a:latin typeface="Times New Roman" panose="02020603050405020304" pitchFamily="18" charset="0"/>
                <a:ea typeface="楷体_GB2312"/>
                <a:cs typeface="Times New Roman" panose="02020603050405020304" pitchFamily="18" charset="0"/>
              </a:rPr>
              <a:t>)</a:t>
            </a:r>
            <a:r>
              <a:rPr kumimoji="1" lang="en-US" altLang="zh-CN" sz="2000" b="1" dirty="0">
                <a:latin typeface="Times New Roman" panose="02020603050405020304" pitchFamily="18" charset="0"/>
                <a:ea typeface="楷体_GB2312"/>
                <a:cs typeface="Times New Roman" panose="02020603050405020304" pitchFamily="18" charset="0"/>
              </a:rPr>
              <a:t>  }</a:t>
            </a:r>
          </a:p>
          <a:p>
            <a:pPr>
              <a:spcBef>
                <a:spcPts val="0"/>
              </a:spcBef>
              <a:buClr>
                <a:schemeClr val="tx2"/>
              </a:buClr>
              <a:buSzPct val="75000"/>
              <a:buFont typeface="Monotype Sorts"/>
              <a:buNone/>
              <a:defRPr/>
            </a:pPr>
            <a:r>
              <a:rPr lang="en-US" altLang="zh-CN" sz="2000" b="1" i="1" dirty="0">
                <a:latin typeface="Times New Roman" panose="02020603050405020304" pitchFamily="18" charset="0"/>
                <a:ea typeface="楷体_GB2312"/>
                <a:cs typeface="Times New Roman" panose="02020603050405020304" pitchFamily="18" charset="0"/>
              </a:rPr>
              <a:t>SELECT </a:t>
            </a:r>
            <a:r>
              <a:rPr kumimoji="1" lang="en-US" altLang="zh-CN" sz="2000" b="1" dirty="0">
                <a:latin typeface="Times New Roman" panose="02020603050405020304" pitchFamily="18" charset="0"/>
                <a:ea typeface="楷体_GB2312"/>
                <a:cs typeface="Times New Roman" panose="02020603050405020304" pitchFamily="18" charset="0"/>
              </a:rPr>
              <a:t>(4) = </a:t>
            </a:r>
            <a:r>
              <a:rPr kumimoji="1" lang="en-US" altLang="zh-CN" sz="2000" b="1" i="1" dirty="0">
                <a:latin typeface="Times New Roman" panose="02020603050405020304" pitchFamily="18" charset="0"/>
                <a:ea typeface="楷体_GB2312"/>
                <a:cs typeface="Times New Roman" panose="02020603050405020304" pitchFamily="18" charset="0"/>
              </a:rPr>
              <a:t>FIRST</a:t>
            </a:r>
            <a:r>
              <a:rPr kumimoji="1" lang="en-US" altLang="zh-CN" sz="2000" b="1" dirty="0">
                <a:latin typeface="Times New Roman" panose="02020603050405020304" pitchFamily="18" charset="0"/>
                <a:ea typeface="楷体_GB2312"/>
                <a:cs typeface="Times New Roman" panose="02020603050405020304" pitchFamily="18" charset="0"/>
              </a:rPr>
              <a:t>(</a:t>
            </a:r>
            <a:r>
              <a:rPr kumimoji="1" lang="en-US" altLang="zh-CN" sz="2000" b="1" i="1" dirty="0">
                <a:latin typeface="Times New Roman" panose="02020603050405020304" pitchFamily="18" charset="0"/>
                <a:ea typeface="楷体_GB2312"/>
                <a:cs typeface="Times New Roman" panose="02020603050405020304" pitchFamily="18" charset="0"/>
              </a:rPr>
              <a:t>FT</a:t>
            </a:r>
            <a:r>
              <a:rPr kumimoji="1" lang="en-US" altLang="zh-CN" sz="2000" b="1" dirty="0">
                <a:latin typeface="Times New Roman" panose="02020603050405020304" pitchFamily="18" charset="0"/>
                <a:cs typeface="Times New Roman" panose="02020603050405020304" pitchFamily="18" charset="0"/>
              </a:rPr>
              <a:t> ') </a:t>
            </a:r>
          </a:p>
          <a:p>
            <a:pPr>
              <a:spcBef>
                <a:spcPts val="0"/>
              </a:spcBef>
              <a:buClr>
                <a:schemeClr val="tx2"/>
              </a:buClr>
              <a:buSzPct val="75000"/>
              <a:buFont typeface="Monotype Sorts"/>
              <a:buNone/>
              <a:defRPr/>
            </a:pPr>
            <a:r>
              <a:rPr kumimoji="1" lang="en-US" altLang="zh-CN" sz="2000" b="1" dirty="0">
                <a:latin typeface="Times New Roman" panose="02020603050405020304" pitchFamily="18" charset="0"/>
                <a:ea typeface="楷体_GB2312"/>
                <a:cs typeface="Times New Roman" panose="02020603050405020304" pitchFamily="18" charset="0"/>
              </a:rPr>
              <a:t>                      = { </a:t>
            </a:r>
            <a:r>
              <a:rPr kumimoji="1" lang="en-US" altLang="zh-CN" sz="2000" b="1" dirty="0">
                <a:solidFill>
                  <a:schemeClr val="hlink"/>
                </a:solidFill>
                <a:latin typeface="Times New Roman" panose="02020603050405020304" pitchFamily="18" charset="0"/>
                <a:ea typeface="楷体_GB2312"/>
                <a:cs typeface="Times New Roman" panose="02020603050405020304" pitchFamily="18" charset="0"/>
              </a:rPr>
              <a:t>( </a:t>
            </a:r>
            <a:r>
              <a:rPr kumimoji="1" lang="zh-CN" altLang="en-US" sz="2000" b="1" dirty="0">
                <a:solidFill>
                  <a:schemeClr val="hlink"/>
                </a:solidFill>
                <a:latin typeface="Times New Roman" panose="02020603050405020304" pitchFamily="18" charset="0"/>
                <a:ea typeface="楷体_GB2312"/>
                <a:cs typeface="Times New Roman" panose="02020603050405020304" pitchFamily="18" charset="0"/>
              </a:rPr>
              <a:t>，</a:t>
            </a:r>
            <a:r>
              <a:rPr kumimoji="1" lang="en-US" altLang="zh-CN" sz="2000" b="1" dirty="0">
                <a:solidFill>
                  <a:schemeClr val="hlink"/>
                </a:solidFill>
                <a:latin typeface="Times New Roman" panose="02020603050405020304" pitchFamily="18" charset="0"/>
                <a:ea typeface="楷体_GB2312"/>
                <a:cs typeface="Times New Roman" panose="02020603050405020304" pitchFamily="18" charset="0"/>
              </a:rPr>
              <a:t>id</a:t>
            </a:r>
            <a:r>
              <a:rPr kumimoji="1" lang="en-US" altLang="zh-CN" sz="2000" b="1" dirty="0">
                <a:latin typeface="Times New Roman" panose="02020603050405020304" pitchFamily="18" charset="0"/>
                <a:ea typeface="楷体_GB2312"/>
                <a:cs typeface="Times New Roman" panose="02020603050405020304" pitchFamily="18" charset="0"/>
              </a:rPr>
              <a:t>  }</a:t>
            </a:r>
          </a:p>
          <a:p>
            <a:pPr>
              <a:spcBef>
                <a:spcPts val="0"/>
              </a:spcBef>
              <a:buClr>
                <a:schemeClr val="tx2"/>
              </a:buClr>
              <a:buSzPct val="75000"/>
              <a:buFont typeface="Monotype Sorts"/>
              <a:buNone/>
              <a:defRPr/>
            </a:pPr>
            <a:r>
              <a:rPr lang="en-US" altLang="zh-CN" sz="2000" b="1" i="1" dirty="0">
                <a:solidFill>
                  <a:srgbClr val="7030A0"/>
                </a:solidFill>
                <a:latin typeface="Times New Roman" panose="02020603050405020304" pitchFamily="18" charset="0"/>
                <a:ea typeface="楷体_GB2312"/>
                <a:cs typeface="Times New Roman" panose="02020603050405020304" pitchFamily="18" charset="0"/>
              </a:rPr>
              <a:t>SELECT </a:t>
            </a:r>
            <a:r>
              <a:rPr kumimoji="1" lang="en-US" altLang="zh-CN" sz="2000" b="1" dirty="0">
                <a:solidFill>
                  <a:srgbClr val="7030A0"/>
                </a:solidFill>
                <a:latin typeface="Times New Roman" panose="02020603050405020304" pitchFamily="18" charset="0"/>
                <a:ea typeface="楷体_GB2312"/>
                <a:cs typeface="Times New Roman" panose="02020603050405020304" pitchFamily="18" charset="0"/>
              </a:rPr>
              <a:t>(5)</a:t>
            </a:r>
            <a:r>
              <a:rPr kumimoji="1" lang="en-US" altLang="zh-CN" sz="2000" b="1" dirty="0">
                <a:latin typeface="Times New Roman" panose="02020603050405020304" pitchFamily="18" charset="0"/>
                <a:ea typeface="楷体_GB2312"/>
                <a:cs typeface="Times New Roman" panose="02020603050405020304" pitchFamily="18" charset="0"/>
              </a:rPr>
              <a:t> = </a:t>
            </a:r>
            <a:r>
              <a:rPr kumimoji="1" lang="en-US" altLang="zh-CN" sz="2000" b="1" i="1" dirty="0">
                <a:latin typeface="Times New Roman" panose="02020603050405020304" pitchFamily="18" charset="0"/>
                <a:ea typeface="楷体_GB2312"/>
                <a:cs typeface="Times New Roman" panose="02020603050405020304" pitchFamily="18" charset="0"/>
              </a:rPr>
              <a:t>FIRST</a:t>
            </a:r>
            <a:r>
              <a:rPr kumimoji="1" lang="en-US" altLang="zh-CN" sz="2000" b="1" dirty="0">
                <a:latin typeface="Times New Roman" panose="02020603050405020304" pitchFamily="18" charset="0"/>
                <a:ea typeface="楷体_GB2312"/>
                <a:cs typeface="Times New Roman" panose="02020603050405020304" pitchFamily="18" charset="0"/>
              </a:rPr>
              <a:t>(*</a:t>
            </a:r>
            <a:r>
              <a:rPr kumimoji="1" lang="en-US" altLang="zh-CN" sz="2000" b="1" i="1" dirty="0">
                <a:latin typeface="Times New Roman" panose="02020603050405020304" pitchFamily="18" charset="0"/>
                <a:ea typeface="楷体_GB2312"/>
                <a:cs typeface="Times New Roman" panose="02020603050405020304" pitchFamily="18" charset="0"/>
              </a:rPr>
              <a:t>FT</a:t>
            </a:r>
            <a:r>
              <a:rPr kumimoji="1" lang="en-US" altLang="zh-CN" sz="2000" b="1" dirty="0">
                <a:latin typeface="Times New Roman" panose="02020603050405020304" pitchFamily="18" charset="0"/>
                <a:cs typeface="Times New Roman" panose="02020603050405020304" pitchFamily="18" charset="0"/>
              </a:rPr>
              <a:t> ')</a:t>
            </a:r>
          </a:p>
          <a:p>
            <a:pPr>
              <a:spcBef>
                <a:spcPts val="0"/>
              </a:spcBef>
              <a:buClr>
                <a:schemeClr val="tx2"/>
              </a:buClr>
              <a:buSzPct val="75000"/>
              <a:buFont typeface="Monotype Sorts"/>
              <a:buNone/>
              <a:defRPr/>
            </a:pPr>
            <a:r>
              <a:rPr kumimoji="1" lang="en-US" altLang="zh-CN" sz="2000" b="1" dirty="0">
                <a:latin typeface="Times New Roman" panose="02020603050405020304" pitchFamily="18" charset="0"/>
                <a:cs typeface="Times New Roman" panose="02020603050405020304" pitchFamily="18" charset="0"/>
              </a:rPr>
              <a:t>                      = </a:t>
            </a:r>
            <a:r>
              <a:rPr kumimoji="1" lang="en-US" altLang="zh-CN" sz="2000" b="1" dirty="0">
                <a:latin typeface="Times New Roman" panose="02020603050405020304" pitchFamily="18" charset="0"/>
                <a:ea typeface="楷体_GB2312"/>
                <a:cs typeface="Times New Roman" panose="02020603050405020304" pitchFamily="18" charset="0"/>
              </a:rPr>
              <a:t>{   </a:t>
            </a:r>
            <a:r>
              <a:rPr kumimoji="1" lang="en-US" altLang="zh-CN" sz="2000" b="1" dirty="0">
                <a:solidFill>
                  <a:schemeClr val="hlink"/>
                </a:solidFill>
                <a:latin typeface="Times New Roman" panose="02020603050405020304" pitchFamily="18" charset="0"/>
                <a:ea typeface="楷体_GB2312"/>
                <a:cs typeface="Times New Roman" panose="02020603050405020304" pitchFamily="18" charset="0"/>
              </a:rPr>
              <a:t>*</a:t>
            </a:r>
            <a:r>
              <a:rPr kumimoji="1" lang="en-US" altLang="zh-CN" sz="2000" b="1" dirty="0">
                <a:latin typeface="Times New Roman" panose="02020603050405020304" pitchFamily="18" charset="0"/>
                <a:ea typeface="楷体_GB2312"/>
                <a:cs typeface="Times New Roman" panose="02020603050405020304" pitchFamily="18" charset="0"/>
              </a:rPr>
              <a:t>    }</a:t>
            </a:r>
          </a:p>
          <a:p>
            <a:pPr>
              <a:spcBef>
                <a:spcPts val="0"/>
              </a:spcBef>
              <a:buClr>
                <a:schemeClr val="tx2"/>
              </a:buClr>
              <a:buSzPct val="75000"/>
              <a:buFont typeface="Monotype Sorts"/>
              <a:buNone/>
              <a:defRPr/>
            </a:pPr>
            <a:r>
              <a:rPr lang="en-US" altLang="zh-CN" sz="2000" b="1" i="1" dirty="0">
                <a:solidFill>
                  <a:srgbClr val="7030A0"/>
                </a:solidFill>
                <a:latin typeface="Times New Roman" panose="02020603050405020304" pitchFamily="18" charset="0"/>
                <a:ea typeface="楷体_GB2312"/>
                <a:cs typeface="Times New Roman" panose="02020603050405020304" pitchFamily="18" charset="0"/>
              </a:rPr>
              <a:t>SELECT </a:t>
            </a:r>
            <a:r>
              <a:rPr kumimoji="1" lang="en-US" altLang="zh-CN" sz="2000" b="1" dirty="0">
                <a:solidFill>
                  <a:srgbClr val="7030A0"/>
                </a:solidFill>
                <a:latin typeface="Times New Roman" panose="02020603050405020304" pitchFamily="18" charset="0"/>
                <a:ea typeface="楷体_GB2312"/>
                <a:cs typeface="Times New Roman" panose="02020603050405020304" pitchFamily="18" charset="0"/>
              </a:rPr>
              <a:t>(6)</a:t>
            </a:r>
            <a:r>
              <a:rPr kumimoji="1" lang="en-US" altLang="zh-CN" sz="2000" b="1" dirty="0">
                <a:latin typeface="Times New Roman" panose="02020603050405020304" pitchFamily="18" charset="0"/>
                <a:ea typeface="楷体_GB2312"/>
                <a:cs typeface="Times New Roman" panose="02020603050405020304" pitchFamily="18" charset="0"/>
              </a:rPr>
              <a:t>= { </a:t>
            </a:r>
            <a:r>
              <a:rPr lang="en-US" altLang="zh-CN" sz="2000" b="1" dirty="0">
                <a:solidFill>
                  <a:schemeClr val="hlink"/>
                </a:solidFill>
                <a:latin typeface="Times New Roman" panose="02020603050405020304" pitchFamily="18" charset="0"/>
                <a:ea typeface="楷体_GB2312"/>
                <a:cs typeface="Times New Roman" panose="02020603050405020304" pitchFamily="18" charset="0"/>
              </a:rPr>
              <a:t>+</a:t>
            </a:r>
            <a:r>
              <a:rPr lang="zh-CN" altLang="en-US" sz="2000" b="1" dirty="0">
                <a:solidFill>
                  <a:schemeClr val="hlink"/>
                </a:solidFill>
                <a:latin typeface="Times New Roman" panose="02020603050405020304" pitchFamily="18" charset="0"/>
                <a:ea typeface="楷体_GB2312"/>
                <a:cs typeface="Times New Roman" panose="02020603050405020304" pitchFamily="18" charset="0"/>
              </a:rPr>
              <a:t>，</a:t>
            </a:r>
            <a:r>
              <a:rPr lang="en-US" altLang="zh-CN" sz="2000" b="1" dirty="0">
                <a:solidFill>
                  <a:schemeClr val="hlink"/>
                </a:solidFill>
                <a:latin typeface="Times New Roman" panose="02020603050405020304" pitchFamily="18" charset="0"/>
                <a:ea typeface="楷体_GB2312"/>
                <a:cs typeface="Times New Roman" panose="02020603050405020304" pitchFamily="18" charset="0"/>
              </a:rPr>
              <a:t>)</a:t>
            </a:r>
            <a:r>
              <a:rPr lang="zh-CN" altLang="en-US" sz="2000" b="1" dirty="0">
                <a:solidFill>
                  <a:schemeClr val="hlink"/>
                </a:solidFill>
                <a:latin typeface="Times New Roman" panose="02020603050405020304" pitchFamily="18" charset="0"/>
                <a:ea typeface="楷体_GB2312"/>
                <a:cs typeface="Times New Roman" panose="02020603050405020304" pitchFamily="18" charset="0"/>
              </a:rPr>
              <a:t>，</a:t>
            </a:r>
            <a:r>
              <a:rPr lang="en-US" altLang="zh-CN" sz="2000" b="1" dirty="0">
                <a:solidFill>
                  <a:schemeClr val="hlink"/>
                </a:solidFill>
                <a:latin typeface="Times New Roman" panose="02020603050405020304" pitchFamily="18" charset="0"/>
                <a:ea typeface="楷体_GB2312"/>
                <a:cs typeface="Times New Roman" panose="02020603050405020304" pitchFamily="18" charset="0"/>
              </a:rPr>
              <a:t> </a:t>
            </a:r>
            <a:r>
              <a:rPr lang="en-US" altLang="zh-CN" sz="2000" b="1" dirty="0">
                <a:solidFill>
                  <a:schemeClr val="tx2">
                    <a:lumMod val="60000"/>
                    <a:lumOff val="40000"/>
                  </a:schemeClr>
                </a:solidFill>
                <a:latin typeface="Times New Roman" panose="02020603050405020304" pitchFamily="18" charset="0"/>
                <a:ea typeface="楷体_GB2312"/>
                <a:cs typeface="Times New Roman" panose="02020603050405020304" pitchFamily="18" charset="0"/>
              </a:rPr>
              <a:t>$</a:t>
            </a:r>
            <a:r>
              <a:rPr lang="en-US" altLang="zh-CN" sz="2000" b="1" dirty="0">
                <a:latin typeface="Times New Roman" panose="02020603050405020304" pitchFamily="18" charset="0"/>
                <a:ea typeface="楷体_GB2312"/>
                <a:cs typeface="Times New Roman" panose="02020603050405020304" pitchFamily="18" charset="0"/>
              </a:rPr>
              <a:t> </a:t>
            </a:r>
            <a:r>
              <a:rPr kumimoji="1" lang="en-US" altLang="zh-CN" sz="2000" b="1" dirty="0">
                <a:latin typeface="Times New Roman" panose="02020603050405020304" pitchFamily="18" charset="0"/>
                <a:ea typeface="楷体_GB2312"/>
                <a:cs typeface="Times New Roman" panose="02020603050405020304" pitchFamily="18" charset="0"/>
              </a:rPr>
              <a:t>}</a:t>
            </a:r>
          </a:p>
          <a:p>
            <a:pPr>
              <a:spcBef>
                <a:spcPts val="0"/>
              </a:spcBef>
              <a:buClr>
                <a:schemeClr val="tx2"/>
              </a:buClr>
              <a:buSzPct val="75000"/>
              <a:buFont typeface="Monotype Sorts"/>
              <a:buNone/>
              <a:defRPr/>
            </a:pPr>
            <a:r>
              <a:rPr lang="en-US" altLang="zh-CN" sz="2000" b="1" i="1" dirty="0">
                <a:solidFill>
                  <a:schemeClr val="accent3">
                    <a:lumMod val="50000"/>
                  </a:schemeClr>
                </a:solidFill>
                <a:latin typeface="Times New Roman" panose="02020603050405020304" pitchFamily="18" charset="0"/>
                <a:ea typeface="楷体_GB2312"/>
                <a:cs typeface="Times New Roman" panose="02020603050405020304" pitchFamily="18" charset="0"/>
              </a:rPr>
              <a:t>SELECT </a:t>
            </a:r>
            <a:r>
              <a:rPr kumimoji="1" lang="en-US" altLang="zh-CN" sz="2000" b="1" dirty="0">
                <a:solidFill>
                  <a:schemeClr val="accent3">
                    <a:lumMod val="50000"/>
                  </a:schemeClr>
                </a:solidFill>
                <a:latin typeface="Times New Roman" panose="02020603050405020304" pitchFamily="18" charset="0"/>
                <a:ea typeface="楷体_GB2312"/>
                <a:cs typeface="Times New Roman" panose="02020603050405020304" pitchFamily="18" charset="0"/>
              </a:rPr>
              <a:t>(7)</a:t>
            </a:r>
            <a:r>
              <a:rPr kumimoji="1" lang="en-US" altLang="zh-CN" sz="2000" b="1" dirty="0">
                <a:latin typeface="Times New Roman" panose="02020603050405020304" pitchFamily="18" charset="0"/>
                <a:ea typeface="楷体_GB2312"/>
                <a:cs typeface="Times New Roman" panose="02020603050405020304" pitchFamily="18" charset="0"/>
              </a:rPr>
              <a:t>= {   </a:t>
            </a:r>
            <a:r>
              <a:rPr kumimoji="1" lang="en-US" altLang="zh-CN" sz="2000" b="1" dirty="0">
                <a:solidFill>
                  <a:schemeClr val="hlink"/>
                </a:solidFill>
                <a:latin typeface="Times New Roman" panose="02020603050405020304" pitchFamily="18" charset="0"/>
                <a:ea typeface="楷体_GB2312"/>
                <a:cs typeface="Times New Roman" panose="02020603050405020304" pitchFamily="18" charset="0"/>
              </a:rPr>
              <a:t>(</a:t>
            </a:r>
            <a:r>
              <a:rPr kumimoji="1" lang="en-US" altLang="zh-CN" sz="2000" b="1" dirty="0">
                <a:latin typeface="Times New Roman" panose="02020603050405020304" pitchFamily="18" charset="0"/>
                <a:ea typeface="楷体_GB2312"/>
                <a:cs typeface="Times New Roman" panose="02020603050405020304" pitchFamily="18" charset="0"/>
              </a:rPr>
              <a:t>     }</a:t>
            </a:r>
          </a:p>
          <a:p>
            <a:pPr>
              <a:spcBef>
                <a:spcPts val="0"/>
              </a:spcBef>
              <a:buClr>
                <a:schemeClr val="tx2"/>
              </a:buClr>
              <a:buSzPct val="75000"/>
              <a:buFont typeface="Monotype Sorts"/>
              <a:buNone/>
              <a:defRPr/>
            </a:pPr>
            <a:r>
              <a:rPr lang="en-US" altLang="zh-CN" sz="2000" b="1" i="1" dirty="0">
                <a:solidFill>
                  <a:schemeClr val="accent3">
                    <a:lumMod val="50000"/>
                  </a:schemeClr>
                </a:solidFill>
                <a:latin typeface="Times New Roman" panose="02020603050405020304" pitchFamily="18" charset="0"/>
                <a:ea typeface="楷体_GB2312"/>
                <a:cs typeface="Times New Roman" panose="02020603050405020304" pitchFamily="18" charset="0"/>
              </a:rPr>
              <a:t>SELECT </a:t>
            </a:r>
            <a:r>
              <a:rPr kumimoji="1" lang="en-US" altLang="zh-CN" sz="2000" b="1" dirty="0">
                <a:solidFill>
                  <a:schemeClr val="accent3">
                    <a:lumMod val="50000"/>
                  </a:schemeClr>
                </a:solidFill>
                <a:latin typeface="Times New Roman" panose="02020603050405020304" pitchFamily="18" charset="0"/>
                <a:ea typeface="楷体_GB2312"/>
                <a:cs typeface="Times New Roman" panose="02020603050405020304" pitchFamily="18" charset="0"/>
              </a:rPr>
              <a:t>(8)</a:t>
            </a:r>
            <a:r>
              <a:rPr kumimoji="1" lang="en-US" altLang="zh-CN" sz="2000" b="1" dirty="0">
                <a:latin typeface="Times New Roman" panose="02020603050405020304" pitchFamily="18" charset="0"/>
                <a:ea typeface="楷体_GB2312"/>
                <a:cs typeface="Times New Roman" panose="02020603050405020304" pitchFamily="18" charset="0"/>
              </a:rPr>
              <a:t>= {   </a:t>
            </a:r>
            <a:r>
              <a:rPr kumimoji="1" lang="en-US" altLang="zh-CN" sz="2000" b="1" dirty="0">
                <a:solidFill>
                  <a:schemeClr val="hlink"/>
                </a:solidFill>
                <a:latin typeface="Times New Roman" panose="02020603050405020304" pitchFamily="18" charset="0"/>
                <a:ea typeface="楷体_GB2312"/>
                <a:cs typeface="Times New Roman" panose="02020603050405020304" pitchFamily="18" charset="0"/>
              </a:rPr>
              <a:t>id </a:t>
            </a:r>
            <a:r>
              <a:rPr kumimoji="1" lang="en-US" altLang="zh-CN" sz="2000" b="1" dirty="0">
                <a:latin typeface="Times New Roman" panose="02020603050405020304" pitchFamily="18" charset="0"/>
                <a:ea typeface="楷体_GB2312"/>
                <a:cs typeface="Times New Roman" panose="02020603050405020304" pitchFamily="18" charset="0"/>
              </a:rPr>
              <a:t>  }</a:t>
            </a:r>
          </a:p>
        </p:txBody>
      </p:sp>
      <p:sp>
        <p:nvSpPr>
          <p:cNvPr id="3" name="圆角矩形标注 2">
            <a:extLst>
              <a:ext uri="{FF2B5EF4-FFF2-40B4-BE49-F238E27FC236}">
                <a16:creationId xmlns:a16="http://schemas.microsoft.com/office/drawing/2014/main" id="{A649F9C1-5EA0-4D1C-8A03-5401EE16D05E}"/>
              </a:ext>
            </a:extLst>
          </p:cNvPr>
          <p:cNvSpPr/>
          <p:nvPr/>
        </p:nvSpPr>
        <p:spPr>
          <a:xfrm>
            <a:off x="186641" y="3223245"/>
            <a:ext cx="3214687" cy="428625"/>
          </a:xfrm>
          <a:prstGeom prst="wedgeRoundRectCallout">
            <a:avLst>
              <a:gd name="adj1" fmla="val 56459"/>
              <a:gd name="adj2" fmla="val -17070"/>
              <a:gd name="adj3" fmla="val 16667"/>
            </a:avLst>
          </a:prstGeom>
          <a:solidFill>
            <a:schemeClr val="accent5">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000" b="1" dirty="0">
                <a:solidFill>
                  <a:schemeClr val="tx1"/>
                </a:solidFill>
                <a:latin typeface="Times New Roman" pitchFamily="18" charset="0"/>
                <a:ea typeface="楷体" pitchFamily="49" charset="-122"/>
                <a:cs typeface="Times New Roman" pitchFamily="18" charset="0"/>
              </a:rPr>
              <a:t>表达式文法是 </a:t>
            </a:r>
            <a:r>
              <a:rPr lang="en-US" altLang="zh-CN" sz="2000" b="1" i="1" dirty="0">
                <a:solidFill>
                  <a:schemeClr val="tx1"/>
                </a:solidFill>
                <a:latin typeface="Times New Roman" pitchFamily="18" charset="0"/>
                <a:ea typeface="楷体" pitchFamily="49" charset="-122"/>
                <a:cs typeface="Times New Roman" pitchFamily="18" charset="0"/>
              </a:rPr>
              <a:t>LL</a:t>
            </a:r>
            <a:r>
              <a:rPr lang="en-US" altLang="zh-CN" sz="2000" b="1" dirty="0">
                <a:solidFill>
                  <a:schemeClr val="tx1"/>
                </a:solidFill>
                <a:latin typeface="Times New Roman" pitchFamily="18" charset="0"/>
                <a:ea typeface="楷体" pitchFamily="49" charset="-122"/>
                <a:cs typeface="Times New Roman" pitchFamily="18" charset="0"/>
              </a:rPr>
              <a:t>(1) </a:t>
            </a:r>
            <a:r>
              <a:rPr lang="zh-CN" altLang="en-US" sz="2000" b="1" dirty="0">
                <a:solidFill>
                  <a:schemeClr val="tx1"/>
                </a:solidFill>
                <a:latin typeface="Times New Roman" pitchFamily="18" charset="0"/>
                <a:ea typeface="楷体" pitchFamily="49" charset="-122"/>
                <a:cs typeface="Times New Roman" pitchFamily="18" charset="0"/>
              </a:rPr>
              <a:t>文法</a:t>
            </a:r>
          </a:p>
        </p:txBody>
      </p:sp>
      <p:graphicFrame>
        <p:nvGraphicFramePr>
          <p:cNvPr id="10" name="Group 18">
            <a:extLst>
              <a:ext uri="{FF2B5EF4-FFF2-40B4-BE49-F238E27FC236}">
                <a16:creationId xmlns:a16="http://schemas.microsoft.com/office/drawing/2014/main" id="{4A8B865F-B6A1-4CFC-910C-E684236A32B1}"/>
              </a:ext>
            </a:extLst>
          </p:cNvPr>
          <p:cNvGraphicFramePr>
            <a:graphicFrameLocks noGrp="1"/>
          </p:cNvGraphicFramePr>
          <p:nvPr>
            <p:extLst>
              <p:ext uri="{D42A27DB-BD31-4B8C-83A1-F6EECF244321}">
                <p14:modId xmlns:p14="http://schemas.microsoft.com/office/powerpoint/2010/main" val="3202174710"/>
              </p:ext>
            </p:extLst>
          </p:nvPr>
        </p:nvGraphicFramePr>
        <p:xfrm>
          <a:off x="179512" y="915566"/>
          <a:ext cx="3422154" cy="2071689"/>
        </p:xfrm>
        <a:graphic>
          <a:graphicData uri="http://schemas.openxmlformats.org/drawingml/2006/table">
            <a:tbl>
              <a:tblPr/>
              <a:tblGrid>
                <a:gridCol w="592296">
                  <a:extLst>
                    <a:ext uri="{9D8B030D-6E8A-4147-A177-3AD203B41FA5}">
                      <a16:colId xmlns:a16="http://schemas.microsoft.com/office/drawing/2014/main" val="20000"/>
                    </a:ext>
                  </a:extLst>
                </a:gridCol>
                <a:gridCol w="1245681">
                  <a:extLst>
                    <a:ext uri="{9D8B030D-6E8A-4147-A177-3AD203B41FA5}">
                      <a16:colId xmlns:a16="http://schemas.microsoft.com/office/drawing/2014/main" val="20001"/>
                    </a:ext>
                  </a:extLst>
                </a:gridCol>
                <a:gridCol w="1584177">
                  <a:extLst>
                    <a:ext uri="{9D8B030D-6E8A-4147-A177-3AD203B41FA5}">
                      <a16:colId xmlns:a16="http://schemas.microsoft.com/office/drawing/2014/main" val="20002"/>
                    </a:ext>
                  </a:extLst>
                </a:gridCol>
              </a:tblGrid>
              <a:tr h="35713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1" u="none" strike="noStrike" cap="none" normalizeH="0" baseline="0" dirty="0">
                          <a:ln>
                            <a:noFill/>
                          </a:ln>
                          <a:solidFill>
                            <a:schemeClr val="tx1"/>
                          </a:solidFill>
                          <a:effectLst/>
                          <a:latin typeface="Times New Roman" pitchFamily="18" charset="0"/>
                          <a:ea typeface="楷体_GB2312"/>
                          <a:cs typeface="Times New Roman" pitchFamily="18" charset="0"/>
                        </a:rPr>
                        <a:t>X</a:t>
                      </a:r>
                      <a:endParaRPr kumimoji="1" lang="zh-CN" altLang="en-US" sz="1600" b="1" i="1" u="none" strike="noStrike" cap="none" normalizeH="0" baseline="0" dirty="0">
                        <a:ln>
                          <a:noFill/>
                        </a:ln>
                        <a:solidFill>
                          <a:schemeClr val="tx1"/>
                        </a:solidFill>
                        <a:effectLst/>
                        <a:latin typeface="Times New Roman" pitchFamily="18" charset="0"/>
                        <a:ea typeface="楷体_GB2312"/>
                        <a:cs typeface="Times New Roman" pitchFamily="18" charset="0"/>
                      </a:endParaRPr>
                    </a:p>
                  </a:txBody>
                  <a:tcPr marL="171085" marR="171085" marT="34295" marB="34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1" u="none" strike="noStrike" cap="none" normalizeH="0" baseline="0" dirty="0">
                          <a:ln>
                            <a:noFill/>
                          </a:ln>
                          <a:solidFill>
                            <a:schemeClr val="tx1"/>
                          </a:solidFill>
                          <a:effectLst/>
                          <a:latin typeface="Times New Roman" pitchFamily="18" charset="0"/>
                          <a:ea typeface="楷体_GB2312"/>
                          <a:cs typeface="Times New Roman" pitchFamily="18" charset="0"/>
                        </a:rPr>
                        <a:t>FIRST</a:t>
                      </a:r>
                      <a:r>
                        <a:rPr kumimoji="1" lang="en-US" altLang="zh-CN" sz="1600" b="1" i="0" u="none" strike="noStrike" cap="none" normalizeH="0" baseline="0" dirty="0">
                          <a:ln>
                            <a:noFill/>
                          </a:ln>
                          <a:solidFill>
                            <a:schemeClr val="tx1"/>
                          </a:solidFill>
                          <a:effectLst/>
                          <a:latin typeface="Times New Roman" pitchFamily="18" charset="0"/>
                          <a:ea typeface="楷体_GB2312"/>
                          <a:cs typeface="Times New Roman" pitchFamily="18" charset="0"/>
                        </a:rPr>
                        <a:t>( </a:t>
                      </a:r>
                      <a:r>
                        <a:rPr kumimoji="1" lang="en-US" altLang="zh-CN" sz="1600" b="1" i="1" u="none" strike="noStrike" cap="none" normalizeH="0" baseline="0" dirty="0">
                          <a:ln>
                            <a:noFill/>
                          </a:ln>
                          <a:solidFill>
                            <a:schemeClr val="tx1"/>
                          </a:solidFill>
                          <a:effectLst/>
                          <a:latin typeface="Times New Roman" pitchFamily="18" charset="0"/>
                          <a:ea typeface="楷体_GB2312"/>
                          <a:cs typeface="Times New Roman" pitchFamily="18" charset="0"/>
                        </a:rPr>
                        <a:t>X </a:t>
                      </a:r>
                      <a:r>
                        <a:rPr kumimoji="1" lang="en-US" altLang="zh-CN" sz="1600" b="1" i="0" u="none" strike="noStrike" cap="none" normalizeH="0" baseline="0" dirty="0">
                          <a:ln>
                            <a:noFill/>
                          </a:ln>
                          <a:solidFill>
                            <a:schemeClr val="tx1"/>
                          </a:solidFill>
                          <a:effectLst/>
                          <a:latin typeface="Times New Roman" pitchFamily="18" charset="0"/>
                          <a:ea typeface="楷体_GB2312"/>
                          <a:cs typeface="Times New Roman" pitchFamily="18" charset="0"/>
                        </a:rPr>
                        <a:t>)</a:t>
                      </a:r>
                      <a:endParaRPr kumimoji="1" lang="zh-CN" altLang="en-US" sz="1600" b="1" i="0" u="none" strike="noStrike" cap="none" normalizeH="0" baseline="0" dirty="0">
                        <a:ln>
                          <a:noFill/>
                        </a:ln>
                        <a:solidFill>
                          <a:schemeClr val="tx1"/>
                        </a:solidFill>
                        <a:effectLst/>
                        <a:latin typeface="Times New Roman" pitchFamily="18" charset="0"/>
                        <a:ea typeface="楷体_GB2312"/>
                        <a:cs typeface="Times New Roman" pitchFamily="18" charset="0"/>
                      </a:endParaRPr>
                    </a:p>
                  </a:txBody>
                  <a:tcPr marL="171085" marR="171085" marT="34295" marB="34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1" u="none" strike="noStrike" cap="none" normalizeH="0" baseline="0" dirty="0">
                          <a:ln>
                            <a:noFill/>
                          </a:ln>
                          <a:solidFill>
                            <a:schemeClr val="tx1"/>
                          </a:solidFill>
                          <a:effectLst/>
                          <a:latin typeface="Times New Roman" pitchFamily="18" charset="0"/>
                          <a:ea typeface="楷体_GB2312"/>
                          <a:cs typeface="Times New Roman" pitchFamily="18" charset="0"/>
                        </a:rPr>
                        <a:t>FOLLOW</a:t>
                      </a:r>
                      <a:r>
                        <a:rPr kumimoji="0" lang="en-US" altLang="zh-CN" sz="1600" b="1" i="0" u="none" strike="noStrike" cap="none" normalizeH="0" baseline="0" dirty="0">
                          <a:ln>
                            <a:noFill/>
                          </a:ln>
                          <a:solidFill>
                            <a:schemeClr val="tx1"/>
                          </a:solidFill>
                          <a:effectLst/>
                          <a:latin typeface="Times New Roman" pitchFamily="18" charset="0"/>
                          <a:ea typeface="楷体_GB2312"/>
                          <a:cs typeface="Times New Roman" pitchFamily="18" charset="0"/>
                        </a:rPr>
                        <a:t>( </a:t>
                      </a:r>
                      <a:r>
                        <a:rPr kumimoji="0" lang="en-US" altLang="zh-CN" sz="1600" b="1" i="1" u="none" strike="noStrike" cap="none" normalizeH="0" baseline="0" dirty="0">
                          <a:ln>
                            <a:noFill/>
                          </a:ln>
                          <a:solidFill>
                            <a:schemeClr val="tx1"/>
                          </a:solidFill>
                          <a:effectLst/>
                          <a:latin typeface="Times New Roman" pitchFamily="18" charset="0"/>
                          <a:ea typeface="楷体_GB2312"/>
                          <a:cs typeface="Times New Roman" pitchFamily="18" charset="0"/>
                        </a:rPr>
                        <a:t>X </a:t>
                      </a:r>
                      <a:r>
                        <a:rPr kumimoji="0" lang="en-US" altLang="zh-CN" sz="1600" b="1" i="0" u="none" strike="noStrike" cap="none" normalizeH="0" baseline="0" dirty="0">
                          <a:ln>
                            <a:noFill/>
                          </a:ln>
                          <a:solidFill>
                            <a:schemeClr val="tx1"/>
                          </a:solidFill>
                          <a:effectLst/>
                          <a:latin typeface="Times New Roman" pitchFamily="18" charset="0"/>
                          <a:ea typeface="楷体_GB2312"/>
                          <a:cs typeface="Times New Roman" pitchFamily="18" charset="0"/>
                        </a:rPr>
                        <a:t>)</a:t>
                      </a:r>
                      <a:endParaRPr kumimoji="0" lang="zh-CN" altLang="en-US" sz="1600" b="1" i="0" u="none" strike="noStrike" cap="none" normalizeH="0" baseline="0" dirty="0">
                        <a:ln>
                          <a:noFill/>
                        </a:ln>
                        <a:solidFill>
                          <a:schemeClr val="tx1"/>
                        </a:solidFill>
                        <a:effectLst/>
                        <a:latin typeface="Times New Roman" pitchFamily="18" charset="0"/>
                        <a:ea typeface="楷体_GB2312"/>
                        <a:cs typeface="Times New Roman" pitchFamily="18" charset="0"/>
                      </a:endParaRPr>
                    </a:p>
                  </a:txBody>
                  <a:tcPr marL="171085" marR="171085" marT="34295" marB="34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34291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1" u="none" strike="noStrike" cap="none" normalizeH="0" baseline="0" dirty="0">
                          <a:ln>
                            <a:noFill/>
                          </a:ln>
                          <a:solidFill>
                            <a:schemeClr val="tx1"/>
                          </a:solidFill>
                          <a:effectLst/>
                          <a:latin typeface="Times New Roman" pitchFamily="18" charset="0"/>
                          <a:ea typeface="楷体_GB2312"/>
                          <a:cs typeface="Times New Roman" pitchFamily="18" charset="0"/>
                        </a:rPr>
                        <a:t>E</a:t>
                      </a:r>
                      <a:endParaRPr kumimoji="1" lang="zh-CN" altLang="en-US" sz="1600" b="1" i="1" u="none" strike="noStrike" cap="none" normalizeH="0" baseline="0" dirty="0">
                        <a:ln>
                          <a:noFill/>
                        </a:ln>
                        <a:solidFill>
                          <a:schemeClr val="tx1"/>
                        </a:solidFill>
                        <a:effectLst/>
                        <a:latin typeface="Times New Roman" pitchFamily="18" charset="0"/>
                        <a:ea typeface="楷体_GB2312"/>
                        <a:cs typeface="Times New Roman" pitchFamily="18" charset="0"/>
                      </a:endParaRPr>
                    </a:p>
                  </a:txBody>
                  <a:tcPr marL="171085" marR="171085" marT="34295" marB="34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楷体_GB2312"/>
                          <a:cs typeface="Times New Roman" pitchFamily="18" charset="0"/>
                        </a:rPr>
                        <a:t>   (   id</a:t>
                      </a:r>
                      <a:endParaRPr kumimoji="1" lang="zh-CN" altLang="en-US" sz="1800" b="1" i="0" u="none" strike="noStrike" cap="none" normalizeH="0" baseline="0" dirty="0">
                        <a:ln>
                          <a:noFill/>
                        </a:ln>
                        <a:solidFill>
                          <a:schemeClr val="tx1"/>
                        </a:solidFill>
                        <a:effectLst/>
                        <a:latin typeface="Times New Roman" pitchFamily="18" charset="0"/>
                        <a:ea typeface="楷体_GB2312"/>
                        <a:cs typeface="Times New Roman" pitchFamily="18" charset="0"/>
                      </a:endParaRPr>
                    </a:p>
                  </a:txBody>
                  <a:tcPr marL="171085" marR="171085" marT="34295" marB="34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a:ln>
                            <a:noFill/>
                          </a:ln>
                          <a:solidFill>
                            <a:schemeClr val="tx1"/>
                          </a:solidFill>
                          <a:effectLst/>
                          <a:latin typeface="Times New Roman" pitchFamily="18" charset="0"/>
                          <a:ea typeface="楷体_GB2312"/>
                          <a:cs typeface="Times New Roman" pitchFamily="18" charset="0"/>
                        </a:rPr>
                        <a:t>  )</a:t>
                      </a:r>
                      <a:endParaRPr kumimoji="0" lang="zh-CN" altLang="en-US" sz="1800" b="1" i="0" u="none" strike="noStrike" cap="none" normalizeH="0" baseline="0" dirty="0">
                        <a:ln>
                          <a:noFill/>
                        </a:ln>
                        <a:solidFill>
                          <a:schemeClr val="tx1"/>
                        </a:solidFill>
                        <a:effectLst/>
                        <a:latin typeface="Times New Roman" pitchFamily="18" charset="0"/>
                        <a:ea typeface="楷体_GB2312"/>
                        <a:cs typeface="Times New Roman" pitchFamily="18" charset="0"/>
                      </a:endParaRPr>
                    </a:p>
                  </a:txBody>
                  <a:tcPr marL="171085" marR="171085" marT="34295" marB="34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1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1" u="none" strike="noStrike" cap="none" normalizeH="0" baseline="0" dirty="0">
                          <a:ln>
                            <a:noFill/>
                          </a:ln>
                          <a:solidFill>
                            <a:schemeClr val="tx1"/>
                          </a:solidFill>
                          <a:effectLst/>
                          <a:latin typeface="Times New Roman" pitchFamily="18" charset="0"/>
                          <a:ea typeface="楷体_GB2312"/>
                          <a:cs typeface="Times New Roman" pitchFamily="18" charset="0"/>
                        </a:rPr>
                        <a:t>E </a:t>
                      </a:r>
                      <a:r>
                        <a:rPr kumimoji="1" lang="en-US" altLang="zh-CN" sz="1600" b="1" i="0" u="none" strike="noStrike" cap="none" normalizeH="0" baseline="0" dirty="0">
                          <a:ln>
                            <a:noFill/>
                          </a:ln>
                          <a:solidFill>
                            <a:schemeClr val="tx1"/>
                          </a:solidFill>
                          <a:effectLst/>
                          <a:latin typeface="Times New Roman" pitchFamily="18" charset="0"/>
                          <a:ea typeface="楷体_GB2312"/>
                          <a:cs typeface="Times New Roman" pitchFamily="18" charset="0"/>
                        </a:rPr>
                        <a:t>'</a:t>
                      </a:r>
                      <a:endParaRPr kumimoji="1" lang="zh-CN" altLang="en-US" sz="1600" b="1" i="0" u="none" strike="noStrike" cap="none" normalizeH="0" baseline="0" dirty="0">
                        <a:ln>
                          <a:noFill/>
                        </a:ln>
                        <a:solidFill>
                          <a:schemeClr val="tx1"/>
                        </a:solidFill>
                        <a:effectLst/>
                        <a:latin typeface="Times New Roman" pitchFamily="18" charset="0"/>
                        <a:ea typeface="楷体_GB2312"/>
                        <a:cs typeface="Times New Roman" pitchFamily="18" charset="0"/>
                      </a:endParaRPr>
                    </a:p>
                  </a:txBody>
                  <a:tcPr marL="171085" marR="171085" marT="34295" marB="34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楷体_GB2312"/>
                          <a:cs typeface="Times New Roman" pitchFamily="18" charset="0"/>
                        </a:rPr>
                        <a:t>   +  </a:t>
                      </a:r>
                      <a:r>
                        <a:rPr kumimoji="1" lang="en-US" altLang="zh-CN" sz="1800" b="1" i="1" u="none" strike="noStrike" cap="none" normalizeH="0" baseline="0" dirty="0">
                          <a:ln>
                            <a:noFill/>
                          </a:ln>
                          <a:solidFill>
                            <a:schemeClr val="tx1"/>
                          </a:solidFill>
                          <a:effectLst/>
                          <a:latin typeface="Times New Roman" pitchFamily="18" charset="0"/>
                          <a:ea typeface="楷体_GB2312"/>
                          <a:cs typeface="Times New Roman" pitchFamily="18" charset="0"/>
                        </a:rPr>
                        <a:t>ε</a:t>
                      </a:r>
                      <a:endParaRPr kumimoji="1" lang="zh-CN" altLang="en-US" sz="1800" b="1" i="0" u="none" strike="noStrike" cap="none" normalizeH="0" baseline="0" dirty="0">
                        <a:ln>
                          <a:noFill/>
                        </a:ln>
                        <a:solidFill>
                          <a:schemeClr val="tx1"/>
                        </a:solidFill>
                        <a:effectLst/>
                        <a:latin typeface="Times New Roman" pitchFamily="18" charset="0"/>
                        <a:ea typeface="楷体_GB2312"/>
                        <a:cs typeface="Times New Roman" pitchFamily="18" charset="0"/>
                      </a:endParaRPr>
                    </a:p>
                  </a:txBody>
                  <a:tcPr marL="171085" marR="171085" marT="34295" marB="34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dirty="0">
                          <a:ln>
                            <a:noFill/>
                          </a:ln>
                          <a:solidFill>
                            <a:schemeClr val="tx1"/>
                          </a:solidFill>
                          <a:effectLst/>
                          <a:latin typeface="Times New Roman" pitchFamily="18" charset="0"/>
                          <a:ea typeface="楷体_GB2312"/>
                          <a:cs typeface="Times New Roman" pitchFamily="18" charset="0"/>
                        </a:rPr>
                        <a:t>  )</a:t>
                      </a:r>
                      <a:endParaRPr kumimoji="0" lang="zh-CN" altLang="en-US" sz="1800" b="1" i="0" u="none" strike="noStrike" cap="none" normalizeH="0" baseline="0" dirty="0">
                        <a:ln>
                          <a:noFill/>
                        </a:ln>
                        <a:solidFill>
                          <a:schemeClr val="tx1"/>
                        </a:solidFill>
                        <a:effectLst/>
                        <a:latin typeface="Times New Roman" pitchFamily="18" charset="0"/>
                        <a:ea typeface="楷体_GB2312"/>
                        <a:cs typeface="Times New Roman" pitchFamily="18" charset="0"/>
                      </a:endParaRPr>
                    </a:p>
                  </a:txBody>
                  <a:tcPr marL="171085" marR="171085" marT="34295" marB="34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1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1" u="none" strike="noStrike" cap="none" normalizeH="0" baseline="0" dirty="0">
                          <a:ln>
                            <a:noFill/>
                          </a:ln>
                          <a:solidFill>
                            <a:schemeClr val="tx1"/>
                          </a:solidFill>
                          <a:effectLst/>
                          <a:latin typeface="Times New Roman" pitchFamily="18" charset="0"/>
                          <a:ea typeface="楷体_GB2312"/>
                          <a:cs typeface="Times New Roman" pitchFamily="18" charset="0"/>
                        </a:rPr>
                        <a:t>T</a:t>
                      </a:r>
                      <a:endParaRPr kumimoji="1" lang="zh-CN" altLang="en-US" sz="1600" b="1" i="1" u="none" strike="noStrike" cap="none" normalizeH="0" baseline="0" dirty="0">
                        <a:ln>
                          <a:noFill/>
                        </a:ln>
                        <a:solidFill>
                          <a:schemeClr val="tx1"/>
                        </a:solidFill>
                        <a:effectLst/>
                        <a:latin typeface="Times New Roman" pitchFamily="18" charset="0"/>
                        <a:ea typeface="楷体_GB2312"/>
                        <a:cs typeface="Times New Roman" pitchFamily="18" charset="0"/>
                      </a:endParaRPr>
                    </a:p>
                  </a:txBody>
                  <a:tcPr marL="171085" marR="171085" marT="34295" marB="34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楷体_GB2312"/>
                          <a:cs typeface="Times New Roman" pitchFamily="18" charset="0"/>
                        </a:rPr>
                        <a:t>   (   id</a:t>
                      </a:r>
                      <a:endParaRPr kumimoji="1" lang="zh-CN" altLang="en-US" sz="1800" b="1" i="0" u="none" strike="noStrike" cap="none" normalizeH="0" baseline="0" dirty="0">
                        <a:ln>
                          <a:noFill/>
                        </a:ln>
                        <a:solidFill>
                          <a:schemeClr val="tx1"/>
                        </a:solidFill>
                        <a:effectLst/>
                        <a:latin typeface="Times New Roman" pitchFamily="18" charset="0"/>
                        <a:ea typeface="楷体_GB2312"/>
                        <a:cs typeface="Times New Roman" pitchFamily="18" charset="0"/>
                      </a:endParaRPr>
                    </a:p>
                  </a:txBody>
                  <a:tcPr marL="171085" marR="171085" marT="34295" marB="34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a:ln>
                            <a:noFill/>
                          </a:ln>
                          <a:solidFill>
                            <a:schemeClr val="tx1"/>
                          </a:solidFill>
                          <a:effectLst/>
                          <a:latin typeface="Times New Roman" pitchFamily="18" charset="0"/>
                          <a:ea typeface="楷体_GB2312"/>
                          <a:cs typeface="Times New Roman" pitchFamily="18" charset="0"/>
                        </a:rPr>
                        <a:t>+  )  $</a:t>
                      </a:r>
                      <a:endParaRPr kumimoji="0" lang="zh-CN" altLang="en-US" sz="1800" b="1" i="0" u="none" strike="noStrike" cap="none" normalizeH="0" baseline="0" dirty="0">
                        <a:ln>
                          <a:noFill/>
                        </a:ln>
                        <a:solidFill>
                          <a:schemeClr val="tx1"/>
                        </a:solidFill>
                        <a:effectLst/>
                        <a:latin typeface="Times New Roman" pitchFamily="18" charset="0"/>
                        <a:ea typeface="楷体_GB2312"/>
                        <a:cs typeface="Times New Roman" pitchFamily="18" charset="0"/>
                      </a:endParaRPr>
                    </a:p>
                  </a:txBody>
                  <a:tcPr marL="171085" marR="171085" marT="34295" marB="34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1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1" u="none" strike="noStrike" cap="none" normalizeH="0" baseline="0" dirty="0">
                          <a:ln>
                            <a:noFill/>
                          </a:ln>
                          <a:solidFill>
                            <a:schemeClr val="tx1"/>
                          </a:solidFill>
                          <a:effectLst/>
                          <a:latin typeface="Times New Roman" pitchFamily="18" charset="0"/>
                          <a:ea typeface="楷体_GB2312"/>
                          <a:cs typeface="Times New Roman" pitchFamily="18" charset="0"/>
                        </a:rPr>
                        <a:t>T </a:t>
                      </a:r>
                      <a:r>
                        <a:rPr kumimoji="1" lang="en-US" altLang="zh-CN" sz="1600" b="1" i="0" u="none" strike="noStrike" cap="none" normalizeH="0" baseline="0" dirty="0">
                          <a:ln>
                            <a:noFill/>
                          </a:ln>
                          <a:solidFill>
                            <a:schemeClr val="tx1"/>
                          </a:solidFill>
                          <a:effectLst/>
                          <a:latin typeface="Times New Roman" pitchFamily="18" charset="0"/>
                          <a:ea typeface="楷体_GB2312"/>
                          <a:cs typeface="Times New Roman" pitchFamily="18" charset="0"/>
                        </a:rPr>
                        <a:t>'</a:t>
                      </a:r>
                      <a:endParaRPr kumimoji="1" lang="zh-CN" altLang="en-US" sz="1600" b="1" i="0" u="none" strike="noStrike" cap="none" normalizeH="0" baseline="0" dirty="0">
                        <a:ln>
                          <a:noFill/>
                        </a:ln>
                        <a:solidFill>
                          <a:schemeClr val="tx1"/>
                        </a:solidFill>
                        <a:effectLst/>
                        <a:latin typeface="Times New Roman" pitchFamily="18" charset="0"/>
                        <a:ea typeface="楷体_GB2312"/>
                        <a:cs typeface="Times New Roman" pitchFamily="18" charset="0"/>
                      </a:endParaRPr>
                    </a:p>
                  </a:txBody>
                  <a:tcPr marL="171085" marR="171085" marT="34295" marB="34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楷体_GB2312"/>
                          <a:cs typeface="Times New Roman" pitchFamily="18" charset="0"/>
                        </a:rPr>
                        <a:t>   *  </a:t>
                      </a:r>
                      <a:r>
                        <a:rPr kumimoji="1" lang="en-US" altLang="zh-CN" sz="1800" b="1" i="1" u="none" strike="noStrike" cap="none" normalizeH="0" baseline="0">
                          <a:ln>
                            <a:noFill/>
                          </a:ln>
                          <a:solidFill>
                            <a:schemeClr val="tx1"/>
                          </a:solidFill>
                          <a:effectLst/>
                          <a:latin typeface="Times New Roman" pitchFamily="18" charset="0"/>
                          <a:ea typeface="楷体_GB2312"/>
                          <a:cs typeface="Times New Roman" pitchFamily="18" charset="0"/>
                        </a:rPr>
                        <a:t>ε</a:t>
                      </a:r>
                      <a:r>
                        <a:rPr kumimoji="1" lang="zh-CN" altLang="en-US" sz="1800" b="1" i="0" u="none" strike="noStrike" cap="none" normalizeH="0" baseline="0">
                          <a:ln>
                            <a:noFill/>
                          </a:ln>
                          <a:solidFill>
                            <a:schemeClr val="tx1"/>
                          </a:solidFill>
                          <a:effectLst/>
                          <a:latin typeface="Times New Roman" pitchFamily="18" charset="0"/>
                          <a:ea typeface="楷体_GB2312"/>
                          <a:cs typeface="Times New Roman" pitchFamily="18" charset="0"/>
                        </a:rPr>
                        <a:t> </a:t>
                      </a:r>
                    </a:p>
                  </a:txBody>
                  <a:tcPr marL="171085" marR="171085" marT="34295" marB="34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a:ln>
                            <a:noFill/>
                          </a:ln>
                          <a:solidFill>
                            <a:schemeClr val="tx1"/>
                          </a:solidFill>
                          <a:effectLst/>
                          <a:latin typeface="Times New Roman" pitchFamily="18" charset="0"/>
                          <a:ea typeface="楷体_GB2312"/>
                          <a:cs typeface="Times New Roman" pitchFamily="18" charset="0"/>
                        </a:rPr>
                        <a:t>+  )  $</a:t>
                      </a:r>
                      <a:endParaRPr kumimoji="0" lang="zh-CN" altLang="en-US" sz="1800" b="1" i="0" u="none" strike="noStrike" cap="none" normalizeH="0" baseline="0" dirty="0">
                        <a:ln>
                          <a:noFill/>
                        </a:ln>
                        <a:solidFill>
                          <a:schemeClr val="tx1"/>
                        </a:solidFill>
                        <a:effectLst/>
                        <a:latin typeface="Times New Roman" pitchFamily="18" charset="0"/>
                        <a:ea typeface="楷体_GB2312"/>
                        <a:cs typeface="Times New Roman" pitchFamily="18" charset="0"/>
                      </a:endParaRPr>
                    </a:p>
                  </a:txBody>
                  <a:tcPr marL="171085" marR="171085" marT="34295" marB="34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291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1" u="none" strike="noStrike" cap="none" normalizeH="0" baseline="0" dirty="0">
                          <a:ln>
                            <a:noFill/>
                          </a:ln>
                          <a:solidFill>
                            <a:schemeClr val="tx1"/>
                          </a:solidFill>
                          <a:effectLst/>
                          <a:latin typeface="Times New Roman" pitchFamily="18" charset="0"/>
                          <a:ea typeface="楷体_GB2312"/>
                          <a:cs typeface="Times New Roman" pitchFamily="18" charset="0"/>
                        </a:rPr>
                        <a:t>F</a:t>
                      </a:r>
                      <a:endParaRPr kumimoji="1" lang="zh-CN" altLang="en-US" sz="1600" b="1" i="1" u="none" strike="noStrike" cap="none" normalizeH="0" baseline="0" dirty="0">
                        <a:ln>
                          <a:noFill/>
                        </a:ln>
                        <a:solidFill>
                          <a:schemeClr val="tx1"/>
                        </a:solidFill>
                        <a:effectLst/>
                        <a:latin typeface="Times New Roman" pitchFamily="18" charset="0"/>
                        <a:ea typeface="楷体_GB2312"/>
                        <a:cs typeface="Times New Roman" pitchFamily="18" charset="0"/>
                      </a:endParaRPr>
                    </a:p>
                  </a:txBody>
                  <a:tcPr marL="171085" marR="171085" marT="34295" marB="34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楷体_GB2312"/>
                          <a:cs typeface="Times New Roman" pitchFamily="18" charset="0"/>
                        </a:rPr>
                        <a:t>   (   id</a:t>
                      </a:r>
                      <a:endParaRPr kumimoji="1" lang="zh-CN" altLang="en-US" sz="1800" b="1" i="0" u="none" strike="noStrike" cap="none" normalizeH="0" baseline="0">
                        <a:ln>
                          <a:noFill/>
                        </a:ln>
                        <a:solidFill>
                          <a:schemeClr val="tx1"/>
                        </a:solidFill>
                        <a:effectLst/>
                        <a:latin typeface="Times New Roman" pitchFamily="18" charset="0"/>
                        <a:ea typeface="楷体_GB2312"/>
                        <a:cs typeface="Times New Roman" pitchFamily="18" charset="0"/>
                      </a:endParaRPr>
                    </a:p>
                  </a:txBody>
                  <a:tcPr marL="171085" marR="171085" marT="34295" marB="34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a:ln>
                            <a:noFill/>
                          </a:ln>
                          <a:solidFill>
                            <a:schemeClr val="tx1"/>
                          </a:solidFill>
                          <a:effectLst/>
                          <a:latin typeface="Times New Roman" pitchFamily="18" charset="0"/>
                          <a:ea typeface="楷体_GB2312"/>
                          <a:cs typeface="Times New Roman" pitchFamily="18" charset="0"/>
                        </a:rPr>
                        <a:t>* +  )  $</a:t>
                      </a:r>
                      <a:endParaRPr kumimoji="0" lang="zh-CN" altLang="en-US" sz="1800" b="1" i="0" u="none" strike="noStrike" cap="none" normalizeH="0" baseline="0" dirty="0">
                        <a:ln>
                          <a:noFill/>
                        </a:ln>
                        <a:solidFill>
                          <a:schemeClr val="tx1"/>
                        </a:solidFill>
                        <a:effectLst/>
                        <a:latin typeface="Times New Roman" pitchFamily="18" charset="0"/>
                        <a:ea typeface="楷体_GB2312"/>
                        <a:cs typeface="Times New Roman" pitchFamily="18" charset="0"/>
                      </a:endParaRPr>
                    </a:p>
                  </a:txBody>
                  <a:tcPr marL="171085" marR="171085" marT="34295" marB="34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 name="文本框 3">
            <a:extLst>
              <a:ext uri="{FF2B5EF4-FFF2-40B4-BE49-F238E27FC236}">
                <a16:creationId xmlns:a16="http://schemas.microsoft.com/office/drawing/2014/main" id="{84122295-5DB7-45CF-9289-802B48CCFBA7}"/>
              </a:ext>
            </a:extLst>
          </p:cNvPr>
          <p:cNvSpPr txBox="1"/>
          <p:nvPr/>
        </p:nvSpPr>
        <p:spPr>
          <a:xfrm>
            <a:off x="35496" y="3939902"/>
            <a:ext cx="4176464" cy="1169551"/>
          </a:xfrm>
          <a:prstGeom prst="rect">
            <a:avLst/>
          </a:prstGeom>
          <a:solidFill>
            <a:schemeClr val="accent4">
              <a:lumMod val="20000"/>
              <a:lumOff val="80000"/>
            </a:schemeClr>
          </a:solidFill>
          <a:ln>
            <a:solidFill>
              <a:schemeClr val="tx1"/>
            </a:solidFill>
          </a:ln>
        </p:spPr>
        <p:txBody>
          <a:bodyPr wrap="square" rtlCol="0">
            <a:spAutoFit/>
          </a:bodyPr>
          <a:lstStyle/>
          <a:p>
            <a:pPr marL="0" lvl="1" indent="0" algn="ctr" eaLnBrk="1" hangingPunct="1">
              <a:lnSpc>
                <a:spcPts val="2800"/>
              </a:lnSpc>
              <a:buNone/>
              <a:defRPr/>
            </a:pPr>
            <a:r>
              <a:rPr lang="en-US" altLang="zh-CN" sz="2400" b="1" i="1" dirty="0">
                <a:solidFill>
                  <a:srgbClr val="C00000"/>
                </a:solidFill>
                <a:latin typeface="Times New Roman" panose="02020603050405020304" pitchFamily="18" charset="0"/>
                <a:cs typeface="Times New Roman" panose="02020603050405020304" pitchFamily="18" charset="0"/>
              </a:rPr>
              <a:t>SELECT</a:t>
            </a:r>
            <a:r>
              <a:rPr lang="en-US" altLang="zh-CN" sz="2400" b="1" dirty="0">
                <a:solidFill>
                  <a:srgbClr val="C00000"/>
                </a:solidFill>
                <a:latin typeface="Times New Roman" panose="02020603050405020304" pitchFamily="18" charset="0"/>
                <a:cs typeface="Times New Roman" panose="02020603050405020304" pitchFamily="18" charset="0"/>
              </a:rPr>
              <a:t>(2)</a:t>
            </a:r>
            <a:r>
              <a:rPr lang="en-US" altLang="zh-CN" sz="2400" b="1" i="1" dirty="0">
                <a:solidFill>
                  <a:srgbClr val="C00000"/>
                </a:solidFill>
                <a:latin typeface="Times New Roman" panose="02020603050405020304" pitchFamily="18" charset="0"/>
                <a:cs typeface="Times New Roman" panose="02020603050405020304" pitchFamily="18" charset="0"/>
              </a:rPr>
              <a:t> </a:t>
            </a:r>
            <a:r>
              <a:rPr lang="en-US" altLang="zh-CN" sz="2400" b="1" dirty="0">
                <a:solidFill>
                  <a:srgbClr val="C00000"/>
                </a:solidFill>
                <a:latin typeface="Times New Roman" panose="02020603050405020304" pitchFamily="18" charset="0"/>
                <a:cs typeface="Times New Roman" panose="02020603050405020304" pitchFamily="18" charset="0"/>
              </a:rPr>
              <a:t>∩ </a:t>
            </a:r>
            <a:r>
              <a:rPr lang="en-US" altLang="zh-CN" sz="2400" b="1" i="1" dirty="0">
                <a:solidFill>
                  <a:srgbClr val="C00000"/>
                </a:solidFill>
                <a:latin typeface="Times New Roman" panose="02020603050405020304" pitchFamily="18" charset="0"/>
                <a:cs typeface="Times New Roman" panose="02020603050405020304" pitchFamily="18" charset="0"/>
              </a:rPr>
              <a:t>SELECT</a:t>
            </a:r>
            <a:r>
              <a:rPr lang="en-US" altLang="zh-CN" sz="2400" b="1" dirty="0">
                <a:solidFill>
                  <a:srgbClr val="C00000"/>
                </a:solidFill>
                <a:latin typeface="Times New Roman" panose="02020603050405020304" pitchFamily="18" charset="0"/>
                <a:cs typeface="Times New Roman" panose="02020603050405020304" pitchFamily="18" charset="0"/>
              </a:rPr>
              <a:t>(3)</a:t>
            </a:r>
            <a:r>
              <a:rPr lang="en-US" altLang="zh-CN" sz="2400" b="1" i="1" dirty="0">
                <a:solidFill>
                  <a:srgbClr val="C00000"/>
                </a:solidFill>
                <a:latin typeface="Times New Roman" panose="02020603050405020304" pitchFamily="18" charset="0"/>
                <a:cs typeface="Times New Roman" panose="02020603050405020304" pitchFamily="18" charset="0"/>
              </a:rPr>
              <a:t> </a:t>
            </a:r>
            <a:r>
              <a:rPr lang="en-US" altLang="zh-CN" sz="2400" b="1" dirty="0">
                <a:solidFill>
                  <a:srgbClr val="C00000"/>
                </a:solidFill>
                <a:latin typeface="Times New Roman" panose="02020603050405020304" pitchFamily="18" charset="0"/>
                <a:cs typeface="Times New Roman" panose="02020603050405020304" pitchFamily="18" charset="0"/>
              </a:rPr>
              <a:t>= </a:t>
            </a:r>
            <a:r>
              <a:rPr lang="el-GR" altLang="zh-CN" sz="2400" b="1" dirty="0">
                <a:solidFill>
                  <a:srgbClr val="C00000"/>
                </a:solidFill>
                <a:latin typeface="Times New Roman" panose="02020603050405020304" pitchFamily="18" charset="0"/>
                <a:cs typeface="Times New Roman" panose="02020603050405020304" pitchFamily="18" charset="0"/>
              </a:rPr>
              <a:t>Φ</a:t>
            </a:r>
            <a:endParaRPr lang="en-US" altLang="zh-CN" sz="2400" b="1" dirty="0">
              <a:solidFill>
                <a:srgbClr val="C00000"/>
              </a:solidFill>
              <a:latin typeface="Times New Roman" panose="02020603050405020304" pitchFamily="18" charset="0"/>
              <a:cs typeface="Times New Roman" panose="02020603050405020304" pitchFamily="18" charset="0"/>
            </a:endParaRPr>
          </a:p>
          <a:p>
            <a:pPr marL="0" lvl="1" algn="ctr" eaLnBrk="1" hangingPunct="1">
              <a:lnSpc>
                <a:spcPts val="2800"/>
              </a:lnSpc>
              <a:defRPr/>
            </a:pPr>
            <a:r>
              <a:rPr lang="en-US" altLang="zh-CN" sz="2400" b="1" i="1" dirty="0">
                <a:solidFill>
                  <a:srgbClr val="C00000"/>
                </a:solidFill>
                <a:latin typeface="Times New Roman" panose="02020603050405020304" pitchFamily="18" charset="0"/>
                <a:cs typeface="Times New Roman" panose="02020603050405020304" pitchFamily="18" charset="0"/>
              </a:rPr>
              <a:t>SELECT</a:t>
            </a:r>
            <a:r>
              <a:rPr lang="en-US" altLang="zh-CN" sz="2400" b="1" dirty="0">
                <a:solidFill>
                  <a:srgbClr val="C00000"/>
                </a:solidFill>
                <a:latin typeface="Times New Roman" panose="02020603050405020304" pitchFamily="18" charset="0"/>
                <a:cs typeface="Times New Roman" panose="02020603050405020304" pitchFamily="18" charset="0"/>
              </a:rPr>
              <a:t>(5)</a:t>
            </a:r>
            <a:r>
              <a:rPr lang="en-US" altLang="zh-CN" sz="2400" b="1" i="1" dirty="0">
                <a:solidFill>
                  <a:srgbClr val="C00000"/>
                </a:solidFill>
                <a:latin typeface="Times New Roman" panose="02020603050405020304" pitchFamily="18" charset="0"/>
                <a:cs typeface="Times New Roman" panose="02020603050405020304" pitchFamily="18" charset="0"/>
              </a:rPr>
              <a:t> </a:t>
            </a:r>
            <a:r>
              <a:rPr lang="en-US" altLang="zh-CN" sz="2400" b="1" dirty="0">
                <a:solidFill>
                  <a:srgbClr val="C00000"/>
                </a:solidFill>
                <a:latin typeface="Times New Roman" panose="02020603050405020304" pitchFamily="18" charset="0"/>
                <a:cs typeface="Times New Roman" panose="02020603050405020304" pitchFamily="18" charset="0"/>
              </a:rPr>
              <a:t>∩ </a:t>
            </a:r>
            <a:r>
              <a:rPr lang="en-US" altLang="zh-CN" sz="2400" b="1" i="1" dirty="0">
                <a:solidFill>
                  <a:srgbClr val="C00000"/>
                </a:solidFill>
                <a:latin typeface="Times New Roman" panose="02020603050405020304" pitchFamily="18" charset="0"/>
                <a:cs typeface="Times New Roman" panose="02020603050405020304" pitchFamily="18" charset="0"/>
              </a:rPr>
              <a:t>SELECT</a:t>
            </a:r>
            <a:r>
              <a:rPr lang="en-US" altLang="zh-CN" sz="2400" b="1" dirty="0">
                <a:solidFill>
                  <a:srgbClr val="C00000"/>
                </a:solidFill>
                <a:latin typeface="Times New Roman" panose="02020603050405020304" pitchFamily="18" charset="0"/>
                <a:cs typeface="Times New Roman" panose="02020603050405020304" pitchFamily="18" charset="0"/>
              </a:rPr>
              <a:t>(6)</a:t>
            </a:r>
            <a:r>
              <a:rPr lang="en-US" altLang="zh-CN" sz="2400" b="1" i="1" dirty="0">
                <a:solidFill>
                  <a:srgbClr val="C00000"/>
                </a:solidFill>
                <a:latin typeface="Times New Roman" panose="02020603050405020304" pitchFamily="18" charset="0"/>
                <a:cs typeface="Times New Roman" panose="02020603050405020304" pitchFamily="18" charset="0"/>
              </a:rPr>
              <a:t> </a:t>
            </a:r>
            <a:r>
              <a:rPr lang="en-US" altLang="zh-CN" sz="2400" b="1" dirty="0">
                <a:solidFill>
                  <a:srgbClr val="C00000"/>
                </a:solidFill>
                <a:latin typeface="Times New Roman" panose="02020603050405020304" pitchFamily="18" charset="0"/>
                <a:cs typeface="Times New Roman" panose="02020603050405020304" pitchFamily="18" charset="0"/>
              </a:rPr>
              <a:t>= </a:t>
            </a:r>
            <a:r>
              <a:rPr lang="el-GR" altLang="zh-CN" sz="2400" b="1" dirty="0">
                <a:solidFill>
                  <a:srgbClr val="C00000"/>
                </a:solidFill>
                <a:latin typeface="Times New Roman" panose="02020603050405020304" pitchFamily="18" charset="0"/>
                <a:cs typeface="Times New Roman" panose="02020603050405020304" pitchFamily="18" charset="0"/>
              </a:rPr>
              <a:t>Φ</a:t>
            </a:r>
            <a:endParaRPr lang="en-US" altLang="zh-CN" sz="2400" b="1" dirty="0">
              <a:solidFill>
                <a:srgbClr val="C00000"/>
              </a:solidFill>
              <a:latin typeface="Times New Roman" panose="02020603050405020304" pitchFamily="18" charset="0"/>
              <a:ea typeface="楷体" pitchFamily="49" charset="-122"/>
              <a:cs typeface="Times New Roman" panose="02020603050405020304" pitchFamily="18" charset="0"/>
            </a:endParaRPr>
          </a:p>
          <a:p>
            <a:pPr marL="0" lvl="1" algn="ctr" eaLnBrk="1" hangingPunct="1">
              <a:lnSpc>
                <a:spcPts val="2800"/>
              </a:lnSpc>
              <a:defRPr/>
            </a:pPr>
            <a:r>
              <a:rPr lang="en-US" altLang="zh-CN" sz="2400" b="1" i="1" dirty="0">
                <a:solidFill>
                  <a:srgbClr val="C00000"/>
                </a:solidFill>
                <a:latin typeface="Times New Roman" panose="02020603050405020304" pitchFamily="18" charset="0"/>
                <a:cs typeface="Times New Roman" panose="02020603050405020304" pitchFamily="18" charset="0"/>
              </a:rPr>
              <a:t>SELECT</a:t>
            </a:r>
            <a:r>
              <a:rPr lang="en-US" altLang="zh-CN" sz="2400" b="1" dirty="0">
                <a:solidFill>
                  <a:srgbClr val="C00000"/>
                </a:solidFill>
                <a:latin typeface="Times New Roman" panose="02020603050405020304" pitchFamily="18" charset="0"/>
                <a:cs typeface="Times New Roman" panose="02020603050405020304" pitchFamily="18" charset="0"/>
              </a:rPr>
              <a:t>(7)</a:t>
            </a:r>
            <a:r>
              <a:rPr lang="en-US" altLang="zh-CN" sz="2400" b="1" i="1" dirty="0">
                <a:solidFill>
                  <a:srgbClr val="C00000"/>
                </a:solidFill>
                <a:latin typeface="Times New Roman" panose="02020603050405020304" pitchFamily="18" charset="0"/>
                <a:cs typeface="Times New Roman" panose="02020603050405020304" pitchFamily="18" charset="0"/>
              </a:rPr>
              <a:t> </a:t>
            </a:r>
            <a:r>
              <a:rPr lang="en-US" altLang="zh-CN" sz="2400" b="1" dirty="0">
                <a:solidFill>
                  <a:srgbClr val="C00000"/>
                </a:solidFill>
                <a:latin typeface="Times New Roman" panose="02020603050405020304" pitchFamily="18" charset="0"/>
                <a:cs typeface="Times New Roman" panose="02020603050405020304" pitchFamily="18" charset="0"/>
              </a:rPr>
              <a:t>∩ </a:t>
            </a:r>
            <a:r>
              <a:rPr lang="en-US" altLang="zh-CN" sz="2400" b="1" i="1" dirty="0">
                <a:solidFill>
                  <a:srgbClr val="C00000"/>
                </a:solidFill>
                <a:latin typeface="Times New Roman" panose="02020603050405020304" pitchFamily="18" charset="0"/>
                <a:cs typeface="Times New Roman" panose="02020603050405020304" pitchFamily="18" charset="0"/>
              </a:rPr>
              <a:t>SELECT</a:t>
            </a:r>
            <a:r>
              <a:rPr lang="en-US" altLang="zh-CN" sz="2400" b="1" dirty="0">
                <a:solidFill>
                  <a:srgbClr val="C00000"/>
                </a:solidFill>
                <a:latin typeface="Times New Roman" panose="02020603050405020304" pitchFamily="18" charset="0"/>
                <a:cs typeface="Times New Roman" panose="02020603050405020304" pitchFamily="18" charset="0"/>
              </a:rPr>
              <a:t>(8)</a:t>
            </a:r>
            <a:r>
              <a:rPr lang="en-US" altLang="zh-CN" sz="2400" b="1" i="1" dirty="0">
                <a:solidFill>
                  <a:srgbClr val="C00000"/>
                </a:solidFill>
                <a:latin typeface="Times New Roman" panose="02020603050405020304" pitchFamily="18" charset="0"/>
                <a:cs typeface="Times New Roman" panose="02020603050405020304" pitchFamily="18" charset="0"/>
              </a:rPr>
              <a:t> </a:t>
            </a:r>
            <a:r>
              <a:rPr lang="en-US" altLang="zh-CN" sz="2400" b="1" dirty="0">
                <a:solidFill>
                  <a:srgbClr val="C00000"/>
                </a:solidFill>
                <a:latin typeface="Times New Roman" panose="02020603050405020304" pitchFamily="18" charset="0"/>
                <a:cs typeface="Times New Roman" panose="02020603050405020304" pitchFamily="18" charset="0"/>
              </a:rPr>
              <a:t>= </a:t>
            </a:r>
            <a:r>
              <a:rPr lang="el-GR" altLang="zh-CN" sz="2400" b="1" dirty="0">
                <a:solidFill>
                  <a:srgbClr val="C00000"/>
                </a:solidFill>
                <a:latin typeface="Times New Roman" panose="02020603050405020304" pitchFamily="18" charset="0"/>
                <a:cs typeface="Times New Roman" panose="02020603050405020304" pitchFamily="18" charset="0"/>
              </a:rPr>
              <a:t>Φ</a:t>
            </a:r>
            <a:endParaRPr lang="en-US" altLang="zh-CN" sz="2400" b="1" dirty="0">
              <a:solidFill>
                <a:srgbClr val="C00000"/>
              </a:solidFill>
              <a:latin typeface="Times New Roman" panose="02020603050405020304" pitchFamily="18" charset="0"/>
              <a:ea typeface="楷体" pitchFamily="49" charset="-122"/>
              <a:cs typeface="Times New Roman" panose="02020603050405020304" pitchFamily="18" charset="0"/>
            </a:endParaRPr>
          </a:p>
        </p:txBody>
      </p:sp>
      <p:sp>
        <p:nvSpPr>
          <p:cNvPr id="5" name="矩形 4">
            <a:extLst>
              <a:ext uri="{FF2B5EF4-FFF2-40B4-BE49-F238E27FC236}">
                <a16:creationId xmlns:a16="http://schemas.microsoft.com/office/drawing/2014/main" id="{CE9745FB-7B47-41F9-BF20-68E613C51106}"/>
              </a:ext>
            </a:extLst>
          </p:cNvPr>
          <p:cNvSpPr/>
          <p:nvPr/>
        </p:nvSpPr>
        <p:spPr>
          <a:xfrm>
            <a:off x="7087320" y="781278"/>
            <a:ext cx="1770036" cy="400110"/>
          </a:xfrm>
          <a:prstGeom prst="rect">
            <a:avLst/>
          </a:prstGeom>
        </p:spPr>
        <p:txBody>
          <a:bodyPr wrap="none">
            <a:spAutoFit/>
          </a:bodyPr>
          <a:lstStyle/>
          <a:p>
            <a:r>
              <a:rPr lang="en-US" altLang="zh-CN" sz="2000" b="1" dirty="0">
                <a:latin typeface="Times New Roman" panose="02020603050405020304" pitchFamily="18" charset="0"/>
                <a:ea typeface="楷体_GB2312"/>
                <a:cs typeface="Times New Roman" panose="02020603050405020304" pitchFamily="18" charset="0"/>
              </a:rPr>
              <a:t>=</a:t>
            </a:r>
            <a:r>
              <a:rPr kumimoji="1" lang="en-US" altLang="zh-CN" sz="2000" b="1" dirty="0">
                <a:latin typeface="Times New Roman" panose="02020603050405020304" pitchFamily="18" charset="0"/>
                <a:ea typeface="楷体_GB2312"/>
                <a:cs typeface="Times New Roman" panose="02020603050405020304" pitchFamily="18" charset="0"/>
              </a:rPr>
              <a:t> </a:t>
            </a:r>
            <a:r>
              <a:rPr kumimoji="1" lang="en-US" altLang="zh-CN" sz="2000" b="1" i="1" dirty="0">
                <a:latin typeface="Times New Roman" panose="02020603050405020304" pitchFamily="18" charset="0"/>
                <a:ea typeface="楷体_GB2312"/>
                <a:cs typeface="Times New Roman" panose="02020603050405020304" pitchFamily="18" charset="0"/>
              </a:rPr>
              <a:t>FIRST</a:t>
            </a:r>
            <a:r>
              <a:rPr kumimoji="1" lang="en-US" altLang="zh-CN" sz="2000" b="1" dirty="0">
                <a:latin typeface="Times New Roman" panose="02020603050405020304" pitchFamily="18" charset="0"/>
                <a:ea typeface="楷体_GB2312"/>
                <a:cs typeface="Times New Roman" panose="02020603050405020304" pitchFamily="18" charset="0"/>
              </a:rPr>
              <a:t>(</a:t>
            </a:r>
            <a:r>
              <a:rPr kumimoji="1" lang="en-US" altLang="zh-CN" sz="2000" b="1" i="1" dirty="0">
                <a:latin typeface="Times New Roman" panose="02020603050405020304" pitchFamily="18" charset="0"/>
                <a:ea typeface="楷体_GB2312"/>
                <a:cs typeface="Times New Roman" panose="02020603050405020304" pitchFamily="18" charset="0"/>
              </a:rPr>
              <a:t>TE</a:t>
            </a:r>
            <a:r>
              <a:rPr kumimoji="1" lang="en-US" altLang="zh-CN" sz="2000" b="1" dirty="0">
                <a:latin typeface="Times New Roman" panose="02020603050405020304" pitchFamily="18" charset="0"/>
                <a:cs typeface="Times New Roman" panose="02020603050405020304" pitchFamily="18" charset="0"/>
              </a:rPr>
              <a:t>') </a:t>
            </a:r>
            <a:endParaRPr lang="zh-CN" altLang="en-US" sz="2000" dirty="0"/>
          </a:p>
        </p:txBody>
      </p:sp>
      <p:sp>
        <p:nvSpPr>
          <p:cNvPr id="6" name="矩形 5">
            <a:extLst>
              <a:ext uri="{FF2B5EF4-FFF2-40B4-BE49-F238E27FC236}">
                <a16:creationId xmlns:a16="http://schemas.microsoft.com/office/drawing/2014/main" id="{DA25532A-2C47-4681-85CF-A4862E4CE4D6}"/>
              </a:ext>
            </a:extLst>
          </p:cNvPr>
          <p:cNvSpPr/>
          <p:nvPr/>
        </p:nvSpPr>
        <p:spPr>
          <a:xfrm>
            <a:off x="7093064" y="2019815"/>
            <a:ext cx="1955985" cy="400110"/>
          </a:xfrm>
          <a:prstGeom prst="rect">
            <a:avLst/>
          </a:prstGeom>
        </p:spPr>
        <p:txBody>
          <a:bodyPr wrap="none">
            <a:spAutoFit/>
          </a:bodyPr>
          <a:lstStyle/>
          <a:p>
            <a:r>
              <a:rPr kumimoji="1" lang="en-US" altLang="zh-CN" sz="2000" b="1" dirty="0">
                <a:latin typeface="Times New Roman" panose="02020603050405020304" pitchFamily="18" charset="0"/>
                <a:ea typeface="楷体_GB2312"/>
                <a:cs typeface="Times New Roman" panose="02020603050405020304" pitchFamily="18" charset="0"/>
              </a:rPr>
              <a:t>= </a:t>
            </a:r>
            <a:r>
              <a:rPr kumimoji="1" lang="en-US" altLang="zh-CN" sz="2000" b="1" i="1" dirty="0">
                <a:latin typeface="Times New Roman" panose="02020603050405020304" pitchFamily="18" charset="0"/>
                <a:ea typeface="楷体_GB2312"/>
                <a:cs typeface="Times New Roman" panose="02020603050405020304" pitchFamily="18" charset="0"/>
              </a:rPr>
              <a:t>FOLLOW</a:t>
            </a:r>
            <a:r>
              <a:rPr kumimoji="1" lang="en-US" altLang="zh-CN" sz="2000" b="1" dirty="0">
                <a:latin typeface="Times New Roman" panose="02020603050405020304" pitchFamily="18" charset="0"/>
                <a:ea typeface="楷体_GB2312"/>
                <a:cs typeface="Times New Roman" panose="02020603050405020304" pitchFamily="18" charset="0"/>
              </a:rPr>
              <a:t>(</a:t>
            </a:r>
            <a:r>
              <a:rPr kumimoji="1" lang="en-US" altLang="zh-CN" sz="2000" b="1" i="1" dirty="0">
                <a:latin typeface="Times New Roman" panose="02020603050405020304" pitchFamily="18" charset="0"/>
                <a:ea typeface="楷体_GB2312"/>
                <a:cs typeface="Times New Roman" panose="02020603050405020304" pitchFamily="18" charset="0"/>
              </a:rPr>
              <a:t>E</a:t>
            </a:r>
            <a:r>
              <a:rPr kumimoji="1" lang="en-US" altLang="zh-CN" sz="2000" b="1" dirty="0">
                <a:latin typeface="Times New Roman" panose="02020603050405020304" pitchFamily="18" charset="0"/>
                <a:cs typeface="Times New Roman" panose="02020603050405020304" pitchFamily="18" charset="0"/>
              </a:rPr>
              <a:t> ')</a:t>
            </a:r>
            <a:endParaRPr lang="zh-CN" altLang="en-US" sz="2000" dirty="0"/>
          </a:p>
        </p:txBody>
      </p:sp>
      <p:sp>
        <p:nvSpPr>
          <p:cNvPr id="8" name="灯片编号占位符 7">
            <a:extLst>
              <a:ext uri="{FF2B5EF4-FFF2-40B4-BE49-F238E27FC236}">
                <a16:creationId xmlns:a16="http://schemas.microsoft.com/office/drawing/2014/main" id="{4F0ABA7A-E6A1-4B29-88BB-8FFA5BB7379F}"/>
              </a:ext>
            </a:extLst>
          </p:cNvPr>
          <p:cNvSpPr>
            <a:spLocks noGrp="1"/>
          </p:cNvSpPr>
          <p:nvPr>
            <p:ph type="sldNum" sz="quarter" idx="12"/>
          </p:nvPr>
        </p:nvSpPr>
        <p:spPr/>
        <p:txBody>
          <a:bodyPr/>
          <a:lstStyle/>
          <a:p>
            <a:pPr>
              <a:defRPr/>
            </a:pPr>
            <a:fld id="{EA567855-7F13-4FC5-AD61-2B82F6443E16}" type="slidenum">
              <a:rPr lang="zh-CN" altLang="en-US" smtClean="0"/>
              <a:pPr>
                <a:defRPr/>
              </a:pPr>
              <a:t>49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4211"/>
                                        </p:tgtEl>
                                        <p:attrNameLst>
                                          <p:attrName>style.visibility</p:attrName>
                                        </p:attrNameLst>
                                      </p:cBhvr>
                                      <p:to>
                                        <p:strVal val="visible"/>
                                      </p:to>
                                    </p:set>
                                    <p:anim calcmode="lin" valueType="num">
                                      <p:cBhvr>
                                        <p:cTn id="7" dur="500" fill="hold"/>
                                        <p:tgtEl>
                                          <p:spTgt spid="94211"/>
                                        </p:tgtEl>
                                        <p:attrNameLst>
                                          <p:attrName>ppt_w</p:attrName>
                                        </p:attrNameLst>
                                      </p:cBhvr>
                                      <p:tavLst>
                                        <p:tav tm="0">
                                          <p:val>
                                            <p:fltVal val="0"/>
                                          </p:val>
                                        </p:tav>
                                        <p:tav tm="100000">
                                          <p:val>
                                            <p:strVal val="#ppt_w"/>
                                          </p:val>
                                        </p:tav>
                                      </p:tavLst>
                                    </p:anim>
                                    <p:anim calcmode="lin" valueType="num">
                                      <p:cBhvr>
                                        <p:cTn id="8" dur="500" fill="hold"/>
                                        <p:tgtEl>
                                          <p:spTgt spid="94211"/>
                                        </p:tgtEl>
                                        <p:attrNameLst>
                                          <p:attrName>ppt_h</p:attrName>
                                        </p:attrNameLst>
                                      </p:cBhvr>
                                      <p:tavLst>
                                        <p:tav tm="0">
                                          <p:val>
                                            <p:fltVal val="0"/>
                                          </p:val>
                                        </p:tav>
                                        <p:tav tm="100000">
                                          <p:val>
                                            <p:strVal val="#ppt_h"/>
                                          </p:val>
                                        </p:tav>
                                      </p:tavLst>
                                    </p:anim>
                                    <p:animEffect transition="in" filter="fade">
                                      <p:cBhvr>
                                        <p:cTn id="9" dur="500"/>
                                        <p:tgtEl>
                                          <p:spTgt spid="9421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731180">
                                            <p:bg/>
                                          </p:spTgt>
                                        </p:tgtEl>
                                        <p:attrNameLst>
                                          <p:attrName>style.visibility</p:attrName>
                                        </p:attrNameLst>
                                      </p:cBhvr>
                                      <p:to>
                                        <p:strVal val="visible"/>
                                      </p:to>
                                    </p:set>
                                    <p:animEffect transition="in" filter="wipe(down)">
                                      <p:cBhvr>
                                        <p:cTn id="21" dur="500"/>
                                        <p:tgtEl>
                                          <p:spTgt spid="731180">
                                            <p:bg/>
                                          </p:spTgt>
                                        </p:tgtEl>
                                      </p:cBhvr>
                                    </p:animEffect>
                                  </p:childTnLst>
                                </p:cTn>
                              </p:par>
                              <p:par>
                                <p:cTn id="22" presetID="53" presetClass="entr" presetSubtype="0" fill="hold" nodeType="withEffect">
                                  <p:stCondLst>
                                    <p:cond delay="0"/>
                                  </p:stCondLst>
                                  <p:childTnLst>
                                    <p:set>
                                      <p:cBhvr>
                                        <p:cTn id="23" dur="1" fill="hold">
                                          <p:stCondLst>
                                            <p:cond delay="0"/>
                                          </p:stCondLst>
                                        </p:cTn>
                                        <p:tgtEl>
                                          <p:spTgt spid="731180">
                                            <p:txEl>
                                              <p:pRg st="0" end="0"/>
                                            </p:txEl>
                                          </p:spTgt>
                                        </p:tgtEl>
                                        <p:attrNameLst>
                                          <p:attrName>style.visibility</p:attrName>
                                        </p:attrNameLst>
                                      </p:cBhvr>
                                      <p:to>
                                        <p:strVal val="visible"/>
                                      </p:to>
                                    </p:set>
                                    <p:anim calcmode="lin" valueType="num">
                                      <p:cBhvr>
                                        <p:cTn id="24" dur="500" fill="hold"/>
                                        <p:tgtEl>
                                          <p:spTgt spid="731180">
                                            <p:txEl>
                                              <p:pRg st="0" end="0"/>
                                            </p:txEl>
                                          </p:spTgt>
                                        </p:tgtEl>
                                        <p:attrNameLst>
                                          <p:attrName>ppt_w</p:attrName>
                                        </p:attrNameLst>
                                      </p:cBhvr>
                                      <p:tavLst>
                                        <p:tav tm="0">
                                          <p:val>
                                            <p:fltVal val="0"/>
                                          </p:val>
                                        </p:tav>
                                        <p:tav tm="100000">
                                          <p:val>
                                            <p:strVal val="#ppt_w"/>
                                          </p:val>
                                        </p:tav>
                                      </p:tavLst>
                                    </p:anim>
                                    <p:anim calcmode="lin" valueType="num">
                                      <p:cBhvr>
                                        <p:cTn id="25" dur="500" fill="hold"/>
                                        <p:tgtEl>
                                          <p:spTgt spid="731180">
                                            <p:txEl>
                                              <p:pRg st="0" end="0"/>
                                            </p:txEl>
                                          </p:spTgt>
                                        </p:tgtEl>
                                        <p:attrNameLst>
                                          <p:attrName>ppt_h</p:attrName>
                                        </p:attrNameLst>
                                      </p:cBhvr>
                                      <p:tavLst>
                                        <p:tav tm="0">
                                          <p:val>
                                            <p:fltVal val="0"/>
                                          </p:val>
                                        </p:tav>
                                        <p:tav tm="100000">
                                          <p:val>
                                            <p:strVal val="#ppt_h"/>
                                          </p:val>
                                        </p:tav>
                                      </p:tavLst>
                                    </p:anim>
                                    <p:animEffect transition="in" filter="fade">
                                      <p:cBhvr>
                                        <p:cTn id="26" dur="500"/>
                                        <p:tgtEl>
                                          <p:spTgt spid="731180">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nodeType="clickEffect">
                                  <p:stCondLst>
                                    <p:cond delay="0"/>
                                  </p:stCondLst>
                                  <p:childTnLst>
                                    <p:set>
                                      <p:cBhvr>
                                        <p:cTn id="35" dur="1" fill="hold">
                                          <p:stCondLst>
                                            <p:cond delay="0"/>
                                          </p:stCondLst>
                                        </p:cTn>
                                        <p:tgtEl>
                                          <p:spTgt spid="731180">
                                            <p:txEl>
                                              <p:pRg st="1" end="1"/>
                                            </p:txEl>
                                          </p:spTgt>
                                        </p:tgtEl>
                                        <p:attrNameLst>
                                          <p:attrName>style.visibility</p:attrName>
                                        </p:attrNameLst>
                                      </p:cBhvr>
                                      <p:to>
                                        <p:strVal val="visible"/>
                                      </p:to>
                                    </p:set>
                                    <p:anim calcmode="lin" valueType="num">
                                      <p:cBhvr>
                                        <p:cTn id="36" dur="500" fill="hold"/>
                                        <p:tgtEl>
                                          <p:spTgt spid="731180">
                                            <p:txEl>
                                              <p:pRg st="1" end="1"/>
                                            </p:txEl>
                                          </p:spTgt>
                                        </p:tgtEl>
                                        <p:attrNameLst>
                                          <p:attrName>ppt_w</p:attrName>
                                        </p:attrNameLst>
                                      </p:cBhvr>
                                      <p:tavLst>
                                        <p:tav tm="0">
                                          <p:val>
                                            <p:fltVal val="0"/>
                                          </p:val>
                                        </p:tav>
                                        <p:tav tm="100000">
                                          <p:val>
                                            <p:strVal val="#ppt_w"/>
                                          </p:val>
                                        </p:tav>
                                      </p:tavLst>
                                    </p:anim>
                                    <p:anim calcmode="lin" valueType="num">
                                      <p:cBhvr>
                                        <p:cTn id="37" dur="500" fill="hold"/>
                                        <p:tgtEl>
                                          <p:spTgt spid="731180">
                                            <p:txEl>
                                              <p:pRg st="1" end="1"/>
                                            </p:txEl>
                                          </p:spTgt>
                                        </p:tgtEl>
                                        <p:attrNameLst>
                                          <p:attrName>ppt_h</p:attrName>
                                        </p:attrNameLst>
                                      </p:cBhvr>
                                      <p:tavLst>
                                        <p:tav tm="0">
                                          <p:val>
                                            <p:fltVal val="0"/>
                                          </p:val>
                                        </p:tav>
                                        <p:tav tm="100000">
                                          <p:val>
                                            <p:strVal val="#ppt_h"/>
                                          </p:val>
                                        </p:tav>
                                      </p:tavLst>
                                    </p:anim>
                                    <p:animEffect transition="in" filter="fade">
                                      <p:cBhvr>
                                        <p:cTn id="38" dur="500"/>
                                        <p:tgtEl>
                                          <p:spTgt spid="731180">
                                            <p:txEl>
                                              <p:pRg st="1" end="1"/>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3" presetClass="entr" presetSubtype="0" fill="hold" nodeType="clickEffect">
                                  <p:stCondLst>
                                    <p:cond delay="0"/>
                                  </p:stCondLst>
                                  <p:childTnLst>
                                    <p:set>
                                      <p:cBhvr>
                                        <p:cTn id="42" dur="1" fill="hold">
                                          <p:stCondLst>
                                            <p:cond delay="0"/>
                                          </p:stCondLst>
                                        </p:cTn>
                                        <p:tgtEl>
                                          <p:spTgt spid="731180">
                                            <p:txEl>
                                              <p:pRg st="2" end="2"/>
                                            </p:txEl>
                                          </p:spTgt>
                                        </p:tgtEl>
                                        <p:attrNameLst>
                                          <p:attrName>style.visibility</p:attrName>
                                        </p:attrNameLst>
                                      </p:cBhvr>
                                      <p:to>
                                        <p:strVal val="visible"/>
                                      </p:to>
                                    </p:set>
                                    <p:anim calcmode="lin" valueType="num">
                                      <p:cBhvr>
                                        <p:cTn id="43" dur="500" fill="hold"/>
                                        <p:tgtEl>
                                          <p:spTgt spid="731180">
                                            <p:txEl>
                                              <p:pRg st="2" end="2"/>
                                            </p:txEl>
                                          </p:spTgt>
                                        </p:tgtEl>
                                        <p:attrNameLst>
                                          <p:attrName>ppt_w</p:attrName>
                                        </p:attrNameLst>
                                      </p:cBhvr>
                                      <p:tavLst>
                                        <p:tav tm="0">
                                          <p:val>
                                            <p:fltVal val="0"/>
                                          </p:val>
                                        </p:tav>
                                        <p:tav tm="100000">
                                          <p:val>
                                            <p:strVal val="#ppt_w"/>
                                          </p:val>
                                        </p:tav>
                                      </p:tavLst>
                                    </p:anim>
                                    <p:anim calcmode="lin" valueType="num">
                                      <p:cBhvr>
                                        <p:cTn id="44" dur="500" fill="hold"/>
                                        <p:tgtEl>
                                          <p:spTgt spid="731180">
                                            <p:txEl>
                                              <p:pRg st="2" end="2"/>
                                            </p:txEl>
                                          </p:spTgt>
                                        </p:tgtEl>
                                        <p:attrNameLst>
                                          <p:attrName>ppt_h</p:attrName>
                                        </p:attrNameLst>
                                      </p:cBhvr>
                                      <p:tavLst>
                                        <p:tav tm="0">
                                          <p:val>
                                            <p:fltVal val="0"/>
                                          </p:val>
                                        </p:tav>
                                        <p:tav tm="100000">
                                          <p:val>
                                            <p:strVal val="#ppt_h"/>
                                          </p:val>
                                        </p:tav>
                                      </p:tavLst>
                                    </p:anim>
                                    <p:animEffect transition="in" filter="fade">
                                      <p:cBhvr>
                                        <p:cTn id="45" dur="500"/>
                                        <p:tgtEl>
                                          <p:spTgt spid="731180">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0" fill="hold" nodeType="clickEffect">
                                  <p:stCondLst>
                                    <p:cond delay="0"/>
                                  </p:stCondLst>
                                  <p:childTnLst>
                                    <p:set>
                                      <p:cBhvr>
                                        <p:cTn id="49" dur="1" fill="hold">
                                          <p:stCondLst>
                                            <p:cond delay="0"/>
                                          </p:stCondLst>
                                        </p:cTn>
                                        <p:tgtEl>
                                          <p:spTgt spid="731180">
                                            <p:txEl>
                                              <p:pRg st="3" end="3"/>
                                            </p:txEl>
                                          </p:spTgt>
                                        </p:tgtEl>
                                        <p:attrNameLst>
                                          <p:attrName>style.visibility</p:attrName>
                                        </p:attrNameLst>
                                      </p:cBhvr>
                                      <p:to>
                                        <p:strVal val="visible"/>
                                      </p:to>
                                    </p:set>
                                    <p:anim calcmode="lin" valueType="num">
                                      <p:cBhvr>
                                        <p:cTn id="50" dur="500" fill="hold"/>
                                        <p:tgtEl>
                                          <p:spTgt spid="731180">
                                            <p:txEl>
                                              <p:pRg st="3" end="3"/>
                                            </p:txEl>
                                          </p:spTgt>
                                        </p:tgtEl>
                                        <p:attrNameLst>
                                          <p:attrName>ppt_w</p:attrName>
                                        </p:attrNameLst>
                                      </p:cBhvr>
                                      <p:tavLst>
                                        <p:tav tm="0">
                                          <p:val>
                                            <p:fltVal val="0"/>
                                          </p:val>
                                        </p:tav>
                                        <p:tav tm="100000">
                                          <p:val>
                                            <p:strVal val="#ppt_w"/>
                                          </p:val>
                                        </p:tav>
                                      </p:tavLst>
                                    </p:anim>
                                    <p:anim calcmode="lin" valueType="num">
                                      <p:cBhvr>
                                        <p:cTn id="51" dur="500" fill="hold"/>
                                        <p:tgtEl>
                                          <p:spTgt spid="731180">
                                            <p:txEl>
                                              <p:pRg st="3" end="3"/>
                                            </p:txEl>
                                          </p:spTgt>
                                        </p:tgtEl>
                                        <p:attrNameLst>
                                          <p:attrName>ppt_h</p:attrName>
                                        </p:attrNameLst>
                                      </p:cBhvr>
                                      <p:tavLst>
                                        <p:tav tm="0">
                                          <p:val>
                                            <p:fltVal val="0"/>
                                          </p:val>
                                        </p:tav>
                                        <p:tav tm="100000">
                                          <p:val>
                                            <p:strVal val="#ppt_h"/>
                                          </p:val>
                                        </p:tav>
                                      </p:tavLst>
                                    </p:anim>
                                    <p:animEffect transition="in" filter="fade">
                                      <p:cBhvr>
                                        <p:cTn id="52" dur="500"/>
                                        <p:tgtEl>
                                          <p:spTgt spid="731180">
                                            <p:txEl>
                                              <p:pRg st="3" end="3"/>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3" presetClass="entr" presetSubtype="0" fill="hold" nodeType="clickEffect">
                                  <p:stCondLst>
                                    <p:cond delay="0"/>
                                  </p:stCondLst>
                                  <p:childTnLst>
                                    <p:set>
                                      <p:cBhvr>
                                        <p:cTn id="56" dur="1" fill="hold">
                                          <p:stCondLst>
                                            <p:cond delay="0"/>
                                          </p:stCondLst>
                                        </p:cTn>
                                        <p:tgtEl>
                                          <p:spTgt spid="731180">
                                            <p:txEl>
                                              <p:pRg st="4" end="4"/>
                                            </p:txEl>
                                          </p:spTgt>
                                        </p:tgtEl>
                                        <p:attrNameLst>
                                          <p:attrName>style.visibility</p:attrName>
                                        </p:attrNameLst>
                                      </p:cBhvr>
                                      <p:to>
                                        <p:strVal val="visible"/>
                                      </p:to>
                                    </p:set>
                                    <p:anim calcmode="lin" valueType="num">
                                      <p:cBhvr>
                                        <p:cTn id="57" dur="500" fill="hold"/>
                                        <p:tgtEl>
                                          <p:spTgt spid="731180">
                                            <p:txEl>
                                              <p:pRg st="4" end="4"/>
                                            </p:txEl>
                                          </p:spTgt>
                                        </p:tgtEl>
                                        <p:attrNameLst>
                                          <p:attrName>ppt_w</p:attrName>
                                        </p:attrNameLst>
                                      </p:cBhvr>
                                      <p:tavLst>
                                        <p:tav tm="0">
                                          <p:val>
                                            <p:fltVal val="0"/>
                                          </p:val>
                                        </p:tav>
                                        <p:tav tm="100000">
                                          <p:val>
                                            <p:strVal val="#ppt_w"/>
                                          </p:val>
                                        </p:tav>
                                      </p:tavLst>
                                    </p:anim>
                                    <p:anim calcmode="lin" valueType="num">
                                      <p:cBhvr>
                                        <p:cTn id="58" dur="500" fill="hold"/>
                                        <p:tgtEl>
                                          <p:spTgt spid="731180">
                                            <p:txEl>
                                              <p:pRg st="4" end="4"/>
                                            </p:txEl>
                                          </p:spTgt>
                                        </p:tgtEl>
                                        <p:attrNameLst>
                                          <p:attrName>ppt_h</p:attrName>
                                        </p:attrNameLst>
                                      </p:cBhvr>
                                      <p:tavLst>
                                        <p:tav tm="0">
                                          <p:val>
                                            <p:fltVal val="0"/>
                                          </p:val>
                                        </p:tav>
                                        <p:tav tm="100000">
                                          <p:val>
                                            <p:strVal val="#ppt_h"/>
                                          </p:val>
                                        </p:tav>
                                      </p:tavLst>
                                    </p:anim>
                                    <p:animEffect transition="in" filter="fade">
                                      <p:cBhvr>
                                        <p:cTn id="59" dur="500"/>
                                        <p:tgtEl>
                                          <p:spTgt spid="731180">
                                            <p:txEl>
                                              <p:pRg st="4" end="4"/>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wipe(down)">
                                      <p:cBhvr>
                                        <p:cTn id="64" dur="500"/>
                                        <p:tgtEl>
                                          <p:spTgt spid="6"/>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0" fill="hold" nodeType="clickEffect">
                                  <p:stCondLst>
                                    <p:cond delay="0"/>
                                  </p:stCondLst>
                                  <p:childTnLst>
                                    <p:set>
                                      <p:cBhvr>
                                        <p:cTn id="68" dur="1" fill="hold">
                                          <p:stCondLst>
                                            <p:cond delay="0"/>
                                          </p:stCondLst>
                                        </p:cTn>
                                        <p:tgtEl>
                                          <p:spTgt spid="731180">
                                            <p:txEl>
                                              <p:pRg st="5" end="5"/>
                                            </p:txEl>
                                          </p:spTgt>
                                        </p:tgtEl>
                                        <p:attrNameLst>
                                          <p:attrName>style.visibility</p:attrName>
                                        </p:attrNameLst>
                                      </p:cBhvr>
                                      <p:to>
                                        <p:strVal val="visible"/>
                                      </p:to>
                                    </p:set>
                                    <p:anim calcmode="lin" valueType="num">
                                      <p:cBhvr>
                                        <p:cTn id="69" dur="500" fill="hold"/>
                                        <p:tgtEl>
                                          <p:spTgt spid="731180">
                                            <p:txEl>
                                              <p:pRg st="5" end="5"/>
                                            </p:txEl>
                                          </p:spTgt>
                                        </p:tgtEl>
                                        <p:attrNameLst>
                                          <p:attrName>ppt_w</p:attrName>
                                        </p:attrNameLst>
                                      </p:cBhvr>
                                      <p:tavLst>
                                        <p:tav tm="0">
                                          <p:val>
                                            <p:fltVal val="0"/>
                                          </p:val>
                                        </p:tav>
                                        <p:tav tm="100000">
                                          <p:val>
                                            <p:strVal val="#ppt_w"/>
                                          </p:val>
                                        </p:tav>
                                      </p:tavLst>
                                    </p:anim>
                                    <p:anim calcmode="lin" valueType="num">
                                      <p:cBhvr>
                                        <p:cTn id="70" dur="500" fill="hold"/>
                                        <p:tgtEl>
                                          <p:spTgt spid="731180">
                                            <p:txEl>
                                              <p:pRg st="5" end="5"/>
                                            </p:txEl>
                                          </p:spTgt>
                                        </p:tgtEl>
                                        <p:attrNameLst>
                                          <p:attrName>ppt_h</p:attrName>
                                        </p:attrNameLst>
                                      </p:cBhvr>
                                      <p:tavLst>
                                        <p:tav tm="0">
                                          <p:val>
                                            <p:fltVal val="0"/>
                                          </p:val>
                                        </p:tav>
                                        <p:tav tm="100000">
                                          <p:val>
                                            <p:strVal val="#ppt_h"/>
                                          </p:val>
                                        </p:tav>
                                      </p:tavLst>
                                    </p:anim>
                                    <p:animEffect transition="in" filter="fade">
                                      <p:cBhvr>
                                        <p:cTn id="71" dur="500"/>
                                        <p:tgtEl>
                                          <p:spTgt spid="731180">
                                            <p:txEl>
                                              <p:pRg st="5" end="5"/>
                                            </p:txEl>
                                          </p:spTgt>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53" presetClass="entr" presetSubtype="0" fill="hold" nodeType="clickEffect">
                                  <p:stCondLst>
                                    <p:cond delay="0"/>
                                  </p:stCondLst>
                                  <p:childTnLst>
                                    <p:set>
                                      <p:cBhvr>
                                        <p:cTn id="75" dur="1" fill="hold">
                                          <p:stCondLst>
                                            <p:cond delay="0"/>
                                          </p:stCondLst>
                                        </p:cTn>
                                        <p:tgtEl>
                                          <p:spTgt spid="731180">
                                            <p:txEl>
                                              <p:pRg st="6" end="6"/>
                                            </p:txEl>
                                          </p:spTgt>
                                        </p:tgtEl>
                                        <p:attrNameLst>
                                          <p:attrName>style.visibility</p:attrName>
                                        </p:attrNameLst>
                                      </p:cBhvr>
                                      <p:to>
                                        <p:strVal val="visible"/>
                                      </p:to>
                                    </p:set>
                                    <p:anim calcmode="lin" valueType="num">
                                      <p:cBhvr>
                                        <p:cTn id="76" dur="500" fill="hold"/>
                                        <p:tgtEl>
                                          <p:spTgt spid="731180">
                                            <p:txEl>
                                              <p:pRg st="6" end="6"/>
                                            </p:txEl>
                                          </p:spTgt>
                                        </p:tgtEl>
                                        <p:attrNameLst>
                                          <p:attrName>ppt_w</p:attrName>
                                        </p:attrNameLst>
                                      </p:cBhvr>
                                      <p:tavLst>
                                        <p:tav tm="0">
                                          <p:val>
                                            <p:fltVal val="0"/>
                                          </p:val>
                                        </p:tav>
                                        <p:tav tm="100000">
                                          <p:val>
                                            <p:strVal val="#ppt_w"/>
                                          </p:val>
                                        </p:tav>
                                      </p:tavLst>
                                    </p:anim>
                                    <p:anim calcmode="lin" valueType="num">
                                      <p:cBhvr>
                                        <p:cTn id="77" dur="500" fill="hold"/>
                                        <p:tgtEl>
                                          <p:spTgt spid="731180">
                                            <p:txEl>
                                              <p:pRg st="6" end="6"/>
                                            </p:txEl>
                                          </p:spTgt>
                                        </p:tgtEl>
                                        <p:attrNameLst>
                                          <p:attrName>ppt_h</p:attrName>
                                        </p:attrNameLst>
                                      </p:cBhvr>
                                      <p:tavLst>
                                        <p:tav tm="0">
                                          <p:val>
                                            <p:fltVal val="0"/>
                                          </p:val>
                                        </p:tav>
                                        <p:tav tm="100000">
                                          <p:val>
                                            <p:strVal val="#ppt_h"/>
                                          </p:val>
                                        </p:tav>
                                      </p:tavLst>
                                    </p:anim>
                                    <p:animEffect transition="in" filter="fade">
                                      <p:cBhvr>
                                        <p:cTn id="78" dur="500"/>
                                        <p:tgtEl>
                                          <p:spTgt spid="731180">
                                            <p:txEl>
                                              <p:pRg st="6" end="6"/>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53" presetClass="entr" presetSubtype="0" fill="hold" nodeType="clickEffect">
                                  <p:stCondLst>
                                    <p:cond delay="0"/>
                                  </p:stCondLst>
                                  <p:childTnLst>
                                    <p:set>
                                      <p:cBhvr>
                                        <p:cTn id="82" dur="1" fill="hold">
                                          <p:stCondLst>
                                            <p:cond delay="0"/>
                                          </p:stCondLst>
                                        </p:cTn>
                                        <p:tgtEl>
                                          <p:spTgt spid="731180">
                                            <p:txEl>
                                              <p:pRg st="7" end="7"/>
                                            </p:txEl>
                                          </p:spTgt>
                                        </p:tgtEl>
                                        <p:attrNameLst>
                                          <p:attrName>style.visibility</p:attrName>
                                        </p:attrNameLst>
                                      </p:cBhvr>
                                      <p:to>
                                        <p:strVal val="visible"/>
                                      </p:to>
                                    </p:set>
                                    <p:anim calcmode="lin" valueType="num">
                                      <p:cBhvr>
                                        <p:cTn id="83" dur="500" fill="hold"/>
                                        <p:tgtEl>
                                          <p:spTgt spid="731180">
                                            <p:txEl>
                                              <p:pRg st="7" end="7"/>
                                            </p:txEl>
                                          </p:spTgt>
                                        </p:tgtEl>
                                        <p:attrNameLst>
                                          <p:attrName>ppt_w</p:attrName>
                                        </p:attrNameLst>
                                      </p:cBhvr>
                                      <p:tavLst>
                                        <p:tav tm="0">
                                          <p:val>
                                            <p:fltVal val="0"/>
                                          </p:val>
                                        </p:tav>
                                        <p:tav tm="100000">
                                          <p:val>
                                            <p:strVal val="#ppt_w"/>
                                          </p:val>
                                        </p:tav>
                                      </p:tavLst>
                                    </p:anim>
                                    <p:anim calcmode="lin" valueType="num">
                                      <p:cBhvr>
                                        <p:cTn id="84" dur="500" fill="hold"/>
                                        <p:tgtEl>
                                          <p:spTgt spid="731180">
                                            <p:txEl>
                                              <p:pRg st="7" end="7"/>
                                            </p:txEl>
                                          </p:spTgt>
                                        </p:tgtEl>
                                        <p:attrNameLst>
                                          <p:attrName>ppt_h</p:attrName>
                                        </p:attrNameLst>
                                      </p:cBhvr>
                                      <p:tavLst>
                                        <p:tav tm="0">
                                          <p:val>
                                            <p:fltVal val="0"/>
                                          </p:val>
                                        </p:tav>
                                        <p:tav tm="100000">
                                          <p:val>
                                            <p:strVal val="#ppt_h"/>
                                          </p:val>
                                        </p:tav>
                                      </p:tavLst>
                                    </p:anim>
                                    <p:animEffect transition="in" filter="fade">
                                      <p:cBhvr>
                                        <p:cTn id="85" dur="500"/>
                                        <p:tgtEl>
                                          <p:spTgt spid="731180">
                                            <p:txEl>
                                              <p:pRg st="7" end="7"/>
                                            </p:txEl>
                                          </p:spTgt>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53" presetClass="entr" presetSubtype="0" fill="hold" nodeType="clickEffect">
                                  <p:stCondLst>
                                    <p:cond delay="0"/>
                                  </p:stCondLst>
                                  <p:childTnLst>
                                    <p:set>
                                      <p:cBhvr>
                                        <p:cTn id="89" dur="1" fill="hold">
                                          <p:stCondLst>
                                            <p:cond delay="0"/>
                                          </p:stCondLst>
                                        </p:cTn>
                                        <p:tgtEl>
                                          <p:spTgt spid="731180">
                                            <p:txEl>
                                              <p:pRg st="8" end="8"/>
                                            </p:txEl>
                                          </p:spTgt>
                                        </p:tgtEl>
                                        <p:attrNameLst>
                                          <p:attrName>style.visibility</p:attrName>
                                        </p:attrNameLst>
                                      </p:cBhvr>
                                      <p:to>
                                        <p:strVal val="visible"/>
                                      </p:to>
                                    </p:set>
                                    <p:anim calcmode="lin" valueType="num">
                                      <p:cBhvr>
                                        <p:cTn id="90" dur="500" fill="hold"/>
                                        <p:tgtEl>
                                          <p:spTgt spid="731180">
                                            <p:txEl>
                                              <p:pRg st="8" end="8"/>
                                            </p:txEl>
                                          </p:spTgt>
                                        </p:tgtEl>
                                        <p:attrNameLst>
                                          <p:attrName>ppt_w</p:attrName>
                                        </p:attrNameLst>
                                      </p:cBhvr>
                                      <p:tavLst>
                                        <p:tav tm="0">
                                          <p:val>
                                            <p:fltVal val="0"/>
                                          </p:val>
                                        </p:tav>
                                        <p:tav tm="100000">
                                          <p:val>
                                            <p:strVal val="#ppt_w"/>
                                          </p:val>
                                        </p:tav>
                                      </p:tavLst>
                                    </p:anim>
                                    <p:anim calcmode="lin" valueType="num">
                                      <p:cBhvr>
                                        <p:cTn id="91" dur="500" fill="hold"/>
                                        <p:tgtEl>
                                          <p:spTgt spid="731180">
                                            <p:txEl>
                                              <p:pRg st="8" end="8"/>
                                            </p:txEl>
                                          </p:spTgt>
                                        </p:tgtEl>
                                        <p:attrNameLst>
                                          <p:attrName>ppt_h</p:attrName>
                                        </p:attrNameLst>
                                      </p:cBhvr>
                                      <p:tavLst>
                                        <p:tav tm="0">
                                          <p:val>
                                            <p:fltVal val="0"/>
                                          </p:val>
                                        </p:tav>
                                        <p:tav tm="100000">
                                          <p:val>
                                            <p:strVal val="#ppt_h"/>
                                          </p:val>
                                        </p:tav>
                                      </p:tavLst>
                                    </p:anim>
                                    <p:animEffect transition="in" filter="fade">
                                      <p:cBhvr>
                                        <p:cTn id="92" dur="500"/>
                                        <p:tgtEl>
                                          <p:spTgt spid="731180">
                                            <p:txEl>
                                              <p:pRg st="8" end="8"/>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53" presetClass="entr" presetSubtype="0" fill="hold" nodeType="clickEffect">
                                  <p:stCondLst>
                                    <p:cond delay="0"/>
                                  </p:stCondLst>
                                  <p:childTnLst>
                                    <p:set>
                                      <p:cBhvr>
                                        <p:cTn id="96" dur="1" fill="hold">
                                          <p:stCondLst>
                                            <p:cond delay="0"/>
                                          </p:stCondLst>
                                        </p:cTn>
                                        <p:tgtEl>
                                          <p:spTgt spid="731180">
                                            <p:txEl>
                                              <p:pRg st="9" end="9"/>
                                            </p:txEl>
                                          </p:spTgt>
                                        </p:tgtEl>
                                        <p:attrNameLst>
                                          <p:attrName>style.visibility</p:attrName>
                                        </p:attrNameLst>
                                      </p:cBhvr>
                                      <p:to>
                                        <p:strVal val="visible"/>
                                      </p:to>
                                    </p:set>
                                    <p:anim calcmode="lin" valueType="num">
                                      <p:cBhvr>
                                        <p:cTn id="97" dur="500" fill="hold"/>
                                        <p:tgtEl>
                                          <p:spTgt spid="731180">
                                            <p:txEl>
                                              <p:pRg st="9" end="9"/>
                                            </p:txEl>
                                          </p:spTgt>
                                        </p:tgtEl>
                                        <p:attrNameLst>
                                          <p:attrName>ppt_w</p:attrName>
                                        </p:attrNameLst>
                                      </p:cBhvr>
                                      <p:tavLst>
                                        <p:tav tm="0">
                                          <p:val>
                                            <p:fltVal val="0"/>
                                          </p:val>
                                        </p:tav>
                                        <p:tav tm="100000">
                                          <p:val>
                                            <p:strVal val="#ppt_w"/>
                                          </p:val>
                                        </p:tav>
                                      </p:tavLst>
                                    </p:anim>
                                    <p:anim calcmode="lin" valueType="num">
                                      <p:cBhvr>
                                        <p:cTn id="98" dur="500" fill="hold"/>
                                        <p:tgtEl>
                                          <p:spTgt spid="731180">
                                            <p:txEl>
                                              <p:pRg st="9" end="9"/>
                                            </p:txEl>
                                          </p:spTgt>
                                        </p:tgtEl>
                                        <p:attrNameLst>
                                          <p:attrName>ppt_h</p:attrName>
                                        </p:attrNameLst>
                                      </p:cBhvr>
                                      <p:tavLst>
                                        <p:tav tm="0">
                                          <p:val>
                                            <p:fltVal val="0"/>
                                          </p:val>
                                        </p:tav>
                                        <p:tav tm="100000">
                                          <p:val>
                                            <p:strVal val="#ppt_h"/>
                                          </p:val>
                                        </p:tav>
                                      </p:tavLst>
                                    </p:anim>
                                    <p:animEffect transition="in" filter="fade">
                                      <p:cBhvr>
                                        <p:cTn id="99" dur="500"/>
                                        <p:tgtEl>
                                          <p:spTgt spid="731180">
                                            <p:txEl>
                                              <p:pRg st="9" end="9"/>
                                            </p:txEl>
                                          </p:spTgt>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53" presetClass="entr" presetSubtype="0" fill="hold" nodeType="clickEffect">
                                  <p:stCondLst>
                                    <p:cond delay="0"/>
                                  </p:stCondLst>
                                  <p:childTnLst>
                                    <p:set>
                                      <p:cBhvr>
                                        <p:cTn id="103" dur="1" fill="hold">
                                          <p:stCondLst>
                                            <p:cond delay="0"/>
                                          </p:stCondLst>
                                        </p:cTn>
                                        <p:tgtEl>
                                          <p:spTgt spid="731180">
                                            <p:txEl>
                                              <p:pRg st="10" end="10"/>
                                            </p:txEl>
                                          </p:spTgt>
                                        </p:tgtEl>
                                        <p:attrNameLst>
                                          <p:attrName>style.visibility</p:attrName>
                                        </p:attrNameLst>
                                      </p:cBhvr>
                                      <p:to>
                                        <p:strVal val="visible"/>
                                      </p:to>
                                    </p:set>
                                    <p:anim calcmode="lin" valueType="num">
                                      <p:cBhvr>
                                        <p:cTn id="104" dur="500" fill="hold"/>
                                        <p:tgtEl>
                                          <p:spTgt spid="731180">
                                            <p:txEl>
                                              <p:pRg st="10" end="10"/>
                                            </p:txEl>
                                          </p:spTgt>
                                        </p:tgtEl>
                                        <p:attrNameLst>
                                          <p:attrName>ppt_w</p:attrName>
                                        </p:attrNameLst>
                                      </p:cBhvr>
                                      <p:tavLst>
                                        <p:tav tm="0">
                                          <p:val>
                                            <p:fltVal val="0"/>
                                          </p:val>
                                        </p:tav>
                                        <p:tav tm="100000">
                                          <p:val>
                                            <p:strVal val="#ppt_w"/>
                                          </p:val>
                                        </p:tav>
                                      </p:tavLst>
                                    </p:anim>
                                    <p:anim calcmode="lin" valueType="num">
                                      <p:cBhvr>
                                        <p:cTn id="105" dur="500" fill="hold"/>
                                        <p:tgtEl>
                                          <p:spTgt spid="731180">
                                            <p:txEl>
                                              <p:pRg st="10" end="10"/>
                                            </p:txEl>
                                          </p:spTgt>
                                        </p:tgtEl>
                                        <p:attrNameLst>
                                          <p:attrName>ppt_h</p:attrName>
                                        </p:attrNameLst>
                                      </p:cBhvr>
                                      <p:tavLst>
                                        <p:tav tm="0">
                                          <p:val>
                                            <p:fltVal val="0"/>
                                          </p:val>
                                        </p:tav>
                                        <p:tav tm="100000">
                                          <p:val>
                                            <p:strVal val="#ppt_h"/>
                                          </p:val>
                                        </p:tav>
                                      </p:tavLst>
                                    </p:anim>
                                    <p:animEffect transition="in" filter="fade">
                                      <p:cBhvr>
                                        <p:cTn id="106" dur="500"/>
                                        <p:tgtEl>
                                          <p:spTgt spid="731180">
                                            <p:txEl>
                                              <p:pRg st="10" end="10"/>
                                            </p:txEl>
                                          </p:spTgt>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53" presetClass="entr" presetSubtype="0" fill="hold" nodeType="clickEffect">
                                  <p:stCondLst>
                                    <p:cond delay="0"/>
                                  </p:stCondLst>
                                  <p:childTnLst>
                                    <p:set>
                                      <p:cBhvr>
                                        <p:cTn id="110" dur="1" fill="hold">
                                          <p:stCondLst>
                                            <p:cond delay="0"/>
                                          </p:stCondLst>
                                        </p:cTn>
                                        <p:tgtEl>
                                          <p:spTgt spid="731180">
                                            <p:txEl>
                                              <p:pRg st="11" end="11"/>
                                            </p:txEl>
                                          </p:spTgt>
                                        </p:tgtEl>
                                        <p:attrNameLst>
                                          <p:attrName>style.visibility</p:attrName>
                                        </p:attrNameLst>
                                      </p:cBhvr>
                                      <p:to>
                                        <p:strVal val="visible"/>
                                      </p:to>
                                    </p:set>
                                    <p:anim calcmode="lin" valueType="num">
                                      <p:cBhvr>
                                        <p:cTn id="111" dur="500" fill="hold"/>
                                        <p:tgtEl>
                                          <p:spTgt spid="731180">
                                            <p:txEl>
                                              <p:pRg st="11" end="11"/>
                                            </p:txEl>
                                          </p:spTgt>
                                        </p:tgtEl>
                                        <p:attrNameLst>
                                          <p:attrName>ppt_w</p:attrName>
                                        </p:attrNameLst>
                                      </p:cBhvr>
                                      <p:tavLst>
                                        <p:tav tm="0">
                                          <p:val>
                                            <p:fltVal val="0"/>
                                          </p:val>
                                        </p:tav>
                                        <p:tav tm="100000">
                                          <p:val>
                                            <p:strVal val="#ppt_w"/>
                                          </p:val>
                                        </p:tav>
                                      </p:tavLst>
                                    </p:anim>
                                    <p:anim calcmode="lin" valueType="num">
                                      <p:cBhvr>
                                        <p:cTn id="112" dur="500" fill="hold"/>
                                        <p:tgtEl>
                                          <p:spTgt spid="731180">
                                            <p:txEl>
                                              <p:pRg st="11" end="11"/>
                                            </p:txEl>
                                          </p:spTgt>
                                        </p:tgtEl>
                                        <p:attrNameLst>
                                          <p:attrName>ppt_h</p:attrName>
                                        </p:attrNameLst>
                                      </p:cBhvr>
                                      <p:tavLst>
                                        <p:tav tm="0">
                                          <p:val>
                                            <p:fltVal val="0"/>
                                          </p:val>
                                        </p:tav>
                                        <p:tav tm="100000">
                                          <p:val>
                                            <p:strVal val="#ppt_h"/>
                                          </p:val>
                                        </p:tav>
                                      </p:tavLst>
                                    </p:anim>
                                    <p:animEffect transition="in" filter="fade">
                                      <p:cBhvr>
                                        <p:cTn id="113" dur="500"/>
                                        <p:tgtEl>
                                          <p:spTgt spid="731180">
                                            <p:txEl>
                                              <p:pRg st="11" end="11"/>
                                            </p:txEl>
                                          </p:spTgt>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53" presetClass="entr" presetSubtype="0" fill="hold" nodeType="clickEffect">
                                  <p:stCondLst>
                                    <p:cond delay="0"/>
                                  </p:stCondLst>
                                  <p:childTnLst>
                                    <p:set>
                                      <p:cBhvr>
                                        <p:cTn id="117" dur="1" fill="hold">
                                          <p:stCondLst>
                                            <p:cond delay="0"/>
                                          </p:stCondLst>
                                        </p:cTn>
                                        <p:tgtEl>
                                          <p:spTgt spid="731180">
                                            <p:txEl>
                                              <p:pRg st="12" end="12"/>
                                            </p:txEl>
                                          </p:spTgt>
                                        </p:tgtEl>
                                        <p:attrNameLst>
                                          <p:attrName>style.visibility</p:attrName>
                                        </p:attrNameLst>
                                      </p:cBhvr>
                                      <p:to>
                                        <p:strVal val="visible"/>
                                      </p:to>
                                    </p:set>
                                    <p:anim calcmode="lin" valueType="num">
                                      <p:cBhvr>
                                        <p:cTn id="118" dur="500" fill="hold"/>
                                        <p:tgtEl>
                                          <p:spTgt spid="731180">
                                            <p:txEl>
                                              <p:pRg st="12" end="12"/>
                                            </p:txEl>
                                          </p:spTgt>
                                        </p:tgtEl>
                                        <p:attrNameLst>
                                          <p:attrName>ppt_w</p:attrName>
                                        </p:attrNameLst>
                                      </p:cBhvr>
                                      <p:tavLst>
                                        <p:tav tm="0">
                                          <p:val>
                                            <p:fltVal val="0"/>
                                          </p:val>
                                        </p:tav>
                                        <p:tav tm="100000">
                                          <p:val>
                                            <p:strVal val="#ppt_w"/>
                                          </p:val>
                                        </p:tav>
                                      </p:tavLst>
                                    </p:anim>
                                    <p:anim calcmode="lin" valueType="num">
                                      <p:cBhvr>
                                        <p:cTn id="119" dur="500" fill="hold"/>
                                        <p:tgtEl>
                                          <p:spTgt spid="731180">
                                            <p:txEl>
                                              <p:pRg st="12" end="12"/>
                                            </p:txEl>
                                          </p:spTgt>
                                        </p:tgtEl>
                                        <p:attrNameLst>
                                          <p:attrName>ppt_h</p:attrName>
                                        </p:attrNameLst>
                                      </p:cBhvr>
                                      <p:tavLst>
                                        <p:tav tm="0">
                                          <p:val>
                                            <p:fltVal val="0"/>
                                          </p:val>
                                        </p:tav>
                                        <p:tav tm="100000">
                                          <p:val>
                                            <p:strVal val="#ppt_h"/>
                                          </p:val>
                                        </p:tav>
                                      </p:tavLst>
                                    </p:anim>
                                    <p:animEffect transition="in" filter="fade">
                                      <p:cBhvr>
                                        <p:cTn id="120" dur="500"/>
                                        <p:tgtEl>
                                          <p:spTgt spid="731180">
                                            <p:txEl>
                                              <p:pRg st="12" end="12"/>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4" fill="hold" grpId="0" nodeType="clickEffect">
                                  <p:stCondLst>
                                    <p:cond delay="0"/>
                                  </p:stCondLst>
                                  <p:childTnLst>
                                    <p:set>
                                      <p:cBhvr>
                                        <p:cTn id="124" dur="1" fill="hold">
                                          <p:stCondLst>
                                            <p:cond delay="0"/>
                                          </p:stCondLst>
                                        </p:cTn>
                                        <p:tgtEl>
                                          <p:spTgt spid="4"/>
                                        </p:tgtEl>
                                        <p:attrNameLst>
                                          <p:attrName>style.visibility</p:attrName>
                                        </p:attrNameLst>
                                      </p:cBhvr>
                                      <p:to>
                                        <p:strVal val="visible"/>
                                      </p:to>
                                    </p:set>
                                    <p:animEffect transition="in" filter="wipe(down)">
                                      <p:cBhvr>
                                        <p:cTn id="125" dur="500"/>
                                        <p:tgtEl>
                                          <p:spTgt spid="4"/>
                                        </p:tgtEl>
                                      </p:cBhvr>
                                    </p:animEffect>
                                  </p:childTnLst>
                                </p:cTn>
                              </p:par>
                            </p:childTnLst>
                          </p:cTn>
                        </p:par>
                      </p:childTnLst>
                    </p:cTn>
                  </p:par>
                  <p:par>
                    <p:cTn id="126" fill="hold">
                      <p:stCondLst>
                        <p:cond delay="indefinite"/>
                      </p:stCondLst>
                      <p:childTnLst>
                        <p:par>
                          <p:cTn id="127" fill="hold">
                            <p:stCondLst>
                              <p:cond delay="0"/>
                            </p:stCondLst>
                            <p:childTnLst>
                              <p:par>
                                <p:cTn id="128" presetID="53" presetClass="entr" presetSubtype="0" fill="hold" grpId="0" nodeType="clickEffect">
                                  <p:stCondLst>
                                    <p:cond delay="0"/>
                                  </p:stCondLst>
                                  <p:childTnLst>
                                    <p:set>
                                      <p:cBhvr>
                                        <p:cTn id="129" dur="1" fill="hold">
                                          <p:stCondLst>
                                            <p:cond delay="0"/>
                                          </p:stCondLst>
                                        </p:cTn>
                                        <p:tgtEl>
                                          <p:spTgt spid="3"/>
                                        </p:tgtEl>
                                        <p:attrNameLst>
                                          <p:attrName>style.visibility</p:attrName>
                                        </p:attrNameLst>
                                      </p:cBhvr>
                                      <p:to>
                                        <p:strVal val="visible"/>
                                      </p:to>
                                    </p:set>
                                    <p:anim calcmode="lin" valueType="num">
                                      <p:cBhvr>
                                        <p:cTn id="130" dur="500" fill="hold"/>
                                        <p:tgtEl>
                                          <p:spTgt spid="3"/>
                                        </p:tgtEl>
                                        <p:attrNameLst>
                                          <p:attrName>ppt_w</p:attrName>
                                        </p:attrNameLst>
                                      </p:cBhvr>
                                      <p:tavLst>
                                        <p:tav tm="0">
                                          <p:val>
                                            <p:fltVal val="0"/>
                                          </p:val>
                                        </p:tav>
                                        <p:tav tm="100000">
                                          <p:val>
                                            <p:strVal val="#ppt_w"/>
                                          </p:val>
                                        </p:tav>
                                      </p:tavLst>
                                    </p:anim>
                                    <p:anim calcmode="lin" valueType="num">
                                      <p:cBhvr>
                                        <p:cTn id="131" dur="500" fill="hold"/>
                                        <p:tgtEl>
                                          <p:spTgt spid="3"/>
                                        </p:tgtEl>
                                        <p:attrNameLst>
                                          <p:attrName>ppt_h</p:attrName>
                                        </p:attrNameLst>
                                      </p:cBhvr>
                                      <p:tavLst>
                                        <p:tav tm="0">
                                          <p:val>
                                            <p:fltVal val="0"/>
                                          </p:val>
                                        </p:tav>
                                        <p:tav tm="100000">
                                          <p:val>
                                            <p:strVal val="#ppt_h"/>
                                          </p:val>
                                        </p:tav>
                                      </p:tavLst>
                                    </p:anim>
                                    <p:animEffect transition="in" filter="fade">
                                      <p:cBhvr>
                                        <p:cTn id="1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animBg="1"/>
      <p:bldP spid="731180" grpId="0" uiExpand="1" build="allAtOnce" animBg="1"/>
      <p:bldP spid="3" grpId="0" animBg="1"/>
      <p:bldP spid="4" grpId="0" animBg="1"/>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a:extLst>
              <a:ext uri="{FF2B5EF4-FFF2-40B4-BE49-F238E27FC236}">
                <a16:creationId xmlns:a16="http://schemas.microsoft.com/office/drawing/2014/main" id="{5BB339D3-711A-426C-8A9B-2A88EC0CEB2D}"/>
              </a:ext>
            </a:extLst>
          </p:cNvPr>
          <p:cNvSpPr>
            <a:spLocks noGrp="1"/>
          </p:cNvSpPr>
          <p:nvPr>
            <p:ph idx="1"/>
          </p:nvPr>
        </p:nvSpPr>
        <p:spPr>
          <a:xfrm>
            <a:off x="371475" y="846138"/>
            <a:ext cx="8415338" cy="3741836"/>
          </a:xfrm>
        </p:spPr>
        <p:txBody>
          <a:bodyPr/>
          <a:lstStyle/>
          <a:p>
            <a:pPr eaLnBrk="1" hangingPunct="1">
              <a:lnSpc>
                <a:spcPts val="4500"/>
              </a:lnSpc>
              <a:buClrTx/>
              <a:buFont typeface="Wingdings" pitchFamily="2" charset="2"/>
              <a:buChar char="Ø"/>
              <a:defRPr/>
            </a:pPr>
            <a:r>
              <a:rPr lang="zh-CN" altLang="en-US" b="1" dirty="0">
                <a:solidFill>
                  <a:srgbClr val="0070C0"/>
                </a:solidFill>
                <a:latin typeface="+mn-ea"/>
                <a:cs typeface="Times New Roman" pitchFamily="18" charset="0"/>
              </a:rPr>
              <a:t>通用的语法分析方法</a:t>
            </a:r>
            <a:r>
              <a:rPr lang="zh-CN" altLang="en-US" b="1" dirty="0">
                <a:solidFill>
                  <a:schemeClr val="tx1"/>
                </a:solidFill>
                <a:latin typeface="+mn-ea"/>
                <a:cs typeface="Times New Roman" pitchFamily="18" charset="0"/>
              </a:rPr>
              <a:t>可对任意</a:t>
            </a:r>
            <a:r>
              <a:rPr lang="en-US" altLang="zh-CN" b="1" dirty="0">
                <a:solidFill>
                  <a:schemeClr val="tx1"/>
                </a:solidFill>
                <a:latin typeface="+mn-ea"/>
                <a:cs typeface="Times New Roman" pitchFamily="18" charset="0"/>
              </a:rPr>
              <a:t>CFG</a:t>
            </a:r>
            <a:r>
              <a:rPr lang="zh-CN" altLang="en-US" b="1" dirty="0">
                <a:solidFill>
                  <a:schemeClr val="tx1"/>
                </a:solidFill>
                <a:latin typeface="+mn-ea"/>
                <a:cs typeface="Times New Roman" pitchFamily="18" charset="0"/>
              </a:rPr>
              <a:t>进行语法分析，但</a:t>
            </a:r>
            <a:r>
              <a:rPr lang="zh-CN" altLang="en-US" b="1" dirty="0">
                <a:solidFill>
                  <a:srgbClr val="0070C0"/>
                </a:solidFill>
                <a:latin typeface="+mn-ea"/>
                <a:cs typeface="Times New Roman" pitchFamily="18" charset="0"/>
              </a:rPr>
              <a:t>效率极低</a:t>
            </a:r>
            <a:r>
              <a:rPr lang="zh-CN" altLang="en-US" b="1" dirty="0">
                <a:solidFill>
                  <a:schemeClr val="tx1"/>
                </a:solidFill>
                <a:latin typeface="+mn-ea"/>
                <a:cs typeface="Times New Roman" pitchFamily="18" charset="0"/>
              </a:rPr>
              <a:t>（</a:t>
            </a:r>
            <a:r>
              <a:rPr lang="zh-CN" altLang="en-US" b="1" dirty="0">
                <a:solidFill>
                  <a:schemeClr val="tx1"/>
                </a:solidFill>
                <a:latin typeface="等线" panose="02010600030101010101" pitchFamily="2" charset="-122"/>
                <a:ea typeface="等线" panose="02010600030101010101" pitchFamily="2" charset="-122"/>
                <a:cs typeface="Times New Roman" pitchFamily="18" charset="0"/>
              </a:rPr>
              <a:t>≥</a:t>
            </a:r>
            <a:r>
              <a:rPr lang="en-US" altLang="zh-CN" b="1" i="1" dirty="0">
                <a:solidFill>
                  <a:schemeClr val="tx1"/>
                </a:solidFill>
                <a:latin typeface="+mn-ea"/>
                <a:cs typeface="Times New Roman" pitchFamily="18" charset="0"/>
              </a:rPr>
              <a:t>O</a:t>
            </a:r>
            <a:r>
              <a:rPr lang="en-US" altLang="zh-CN" b="1" dirty="0">
                <a:solidFill>
                  <a:schemeClr val="tx1"/>
                </a:solidFill>
                <a:latin typeface="+mn-ea"/>
                <a:cs typeface="Times New Roman" pitchFamily="18" charset="0"/>
              </a:rPr>
              <a:t>(</a:t>
            </a:r>
            <a:r>
              <a:rPr lang="en-US" altLang="zh-CN" b="1" i="1" u="sng" dirty="0">
                <a:solidFill>
                  <a:schemeClr val="tx1"/>
                </a:solidFill>
                <a:latin typeface="+mn-ea"/>
                <a:cs typeface="Times New Roman" pitchFamily="18" charset="0"/>
              </a:rPr>
              <a:t>n</a:t>
            </a:r>
            <a:r>
              <a:rPr lang="en-US" altLang="zh-CN" b="1" baseline="30000" dirty="0">
                <a:solidFill>
                  <a:schemeClr val="tx1"/>
                </a:solidFill>
                <a:latin typeface="+mn-ea"/>
                <a:cs typeface="Times New Roman" pitchFamily="18" charset="0"/>
              </a:rPr>
              <a:t>3</a:t>
            </a:r>
            <a:r>
              <a:rPr lang="en-US" altLang="zh-CN" b="1" dirty="0">
                <a:solidFill>
                  <a:schemeClr val="tx1"/>
                </a:solidFill>
                <a:latin typeface="+mn-ea"/>
                <a:cs typeface="Times New Roman" pitchFamily="18" charset="0"/>
              </a:rPr>
              <a:t>))</a:t>
            </a:r>
            <a:r>
              <a:rPr lang="zh-CN" altLang="en-US" b="1" dirty="0">
                <a:solidFill>
                  <a:schemeClr val="tx1"/>
                </a:solidFill>
                <a:latin typeface="+mn-ea"/>
                <a:cs typeface="Times New Roman" pitchFamily="18" charset="0"/>
              </a:rPr>
              <a:t>，</a:t>
            </a:r>
            <a:r>
              <a:rPr lang="zh-CN" altLang="en-US" dirty="0">
                <a:solidFill>
                  <a:srgbClr val="0070C0"/>
                </a:solidFill>
                <a:latin typeface="+mn-ea"/>
                <a:cs typeface="Times New Roman" pitchFamily="18" charset="0"/>
              </a:rPr>
              <a:t>不能实践应用</a:t>
            </a:r>
            <a:r>
              <a:rPr lang="zh-CN" altLang="en-US" b="1" dirty="0">
                <a:solidFill>
                  <a:schemeClr val="tx1"/>
                </a:solidFill>
                <a:latin typeface="+mn-ea"/>
                <a:cs typeface="Times New Roman" pitchFamily="18" charset="0"/>
              </a:rPr>
              <a:t>。</a:t>
            </a:r>
            <a:endParaRPr lang="en-US" altLang="zh-CN" b="1" dirty="0">
              <a:solidFill>
                <a:schemeClr val="tx1"/>
              </a:solidFill>
              <a:latin typeface="+mn-ea"/>
              <a:cs typeface="Times New Roman" pitchFamily="18" charset="0"/>
            </a:endParaRPr>
          </a:p>
          <a:p>
            <a:pPr eaLnBrk="1" hangingPunct="1">
              <a:lnSpc>
                <a:spcPts val="4500"/>
              </a:lnSpc>
              <a:buClrTx/>
              <a:buFont typeface="Wingdings" pitchFamily="2" charset="2"/>
              <a:buChar char="Ø"/>
              <a:defRPr/>
            </a:pPr>
            <a:r>
              <a:rPr lang="zh-CN" altLang="en-US" b="1" dirty="0">
                <a:solidFill>
                  <a:schemeClr val="tx1"/>
                </a:solidFill>
                <a:latin typeface="+mn-ea"/>
                <a:cs typeface="Times New Roman" pitchFamily="18" charset="0"/>
              </a:rPr>
              <a:t>最高效的自顶向下和自底向上方法只需要</a:t>
            </a:r>
            <a:r>
              <a:rPr lang="zh-CN" altLang="en-US" b="1" dirty="0">
                <a:solidFill>
                  <a:srgbClr val="0070C0"/>
                </a:solidFill>
                <a:latin typeface="+mn-ea"/>
                <a:cs typeface="Times New Roman" pitchFamily="18" charset="0"/>
              </a:rPr>
              <a:t>线性时间</a:t>
            </a:r>
            <a:r>
              <a:rPr lang="zh-CN" altLang="en-US" b="1" dirty="0">
                <a:solidFill>
                  <a:schemeClr val="tx1"/>
                </a:solidFill>
                <a:latin typeface="+mn-ea"/>
                <a:cs typeface="Times New Roman" pitchFamily="18" charset="0"/>
              </a:rPr>
              <a:t>，但只能处理某些</a:t>
            </a:r>
            <a:r>
              <a:rPr lang="en-US" altLang="zh-CN" b="1" dirty="0">
                <a:solidFill>
                  <a:schemeClr val="tx1"/>
                </a:solidFill>
                <a:latin typeface="+mn-ea"/>
                <a:cs typeface="Times New Roman" pitchFamily="18" charset="0"/>
              </a:rPr>
              <a:t>CFG</a:t>
            </a:r>
            <a:r>
              <a:rPr lang="zh-CN" altLang="en-US" b="1" dirty="0">
                <a:solidFill>
                  <a:srgbClr val="0070C0"/>
                </a:solidFill>
                <a:latin typeface="+mn-ea"/>
                <a:cs typeface="Times New Roman" pitchFamily="18" charset="0"/>
              </a:rPr>
              <a:t>文法子类</a:t>
            </a:r>
            <a:r>
              <a:rPr lang="zh-CN" altLang="en-US" b="1" dirty="0">
                <a:solidFill>
                  <a:schemeClr val="tx1"/>
                </a:solidFill>
                <a:latin typeface="+mn-ea"/>
                <a:cs typeface="Times New Roman" pitchFamily="18" charset="0"/>
              </a:rPr>
              <a:t>，其中的某些子类，特别是 </a:t>
            </a:r>
            <a:r>
              <a:rPr lang="en-US" altLang="zh-CN" b="1" i="1" dirty="0">
                <a:solidFill>
                  <a:srgbClr val="0070C0"/>
                </a:solidFill>
                <a:cs typeface="Times New Roman" pitchFamily="18" charset="0"/>
              </a:rPr>
              <a:t>LL</a:t>
            </a:r>
            <a:r>
              <a:rPr lang="en-US" altLang="zh-CN" b="1" dirty="0">
                <a:solidFill>
                  <a:srgbClr val="0070C0"/>
                </a:solidFill>
                <a:cs typeface="Times New Roman" pitchFamily="18" charset="0"/>
              </a:rPr>
              <a:t>(</a:t>
            </a:r>
            <a:r>
              <a:rPr lang="en-US" altLang="zh-CN" b="1" i="1" dirty="0">
                <a:solidFill>
                  <a:srgbClr val="0070C0"/>
                </a:solidFill>
                <a:cs typeface="Times New Roman" pitchFamily="18" charset="0"/>
              </a:rPr>
              <a:t>k</a:t>
            </a:r>
            <a:r>
              <a:rPr lang="en-US" altLang="zh-CN" b="1" dirty="0">
                <a:solidFill>
                  <a:srgbClr val="0070C0"/>
                </a:solidFill>
                <a:cs typeface="Times New Roman" pitchFamily="18" charset="0"/>
              </a:rPr>
              <a:t>)</a:t>
            </a:r>
            <a:r>
              <a:rPr lang="zh-CN" altLang="en-US" b="1" dirty="0">
                <a:solidFill>
                  <a:srgbClr val="0070C0"/>
                </a:solidFill>
                <a:latin typeface="+mn-ea"/>
                <a:cs typeface="Times New Roman" pitchFamily="18" charset="0"/>
              </a:rPr>
              <a:t>和</a:t>
            </a:r>
            <a:r>
              <a:rPr lang="en-US" altLang="zh-CN" b="1" i="1" dirty="0">
                <a:solidFill>
                  <a:srgbClr val="0070C0"/>
                </a:solidFill>
                <a:cs typeface="Times New Roman" pitchFamily="18" charset="0"/>
              </a:rPr>
              <a:t>LR</a:t>
            </a:r>
            <a:r>
              <a:rPr lang="en-US" altLang="zh-CN" b="1" dirty="0">
                <a:solidFill>
                  <a:srgbClr val="0070C0"/>
                </a:solidFill>
                <a:cs typeface="Times New Roman" pitchFamily="18" charset="0"/>
              </a:rPr>
              <a:t>(</a:t>
            </a:r>
            <a:r>
              <a:rPr lang="en-US" altLang="zh-CN" b="1" i="1" dirty="0">
                <a:solidFill>
                  <a:srgbClr val="0070C0"/>
                </a:solidFill>
                <a:cs typeface="Times New Roman" pitchFamily="18" charset="0"/>
              </a:rPr>
              <a:t>k</a:t>
            </a:r>
            <a:r>
              <a:rPr lang="en-US" altLang="zh-CN" b="1" dirty="0">
                <a:solidFill>
                  <a:srgbClr val="0070C0"/>
                </a:solidFill>
                <a:cs typeface="Times New Roman" pitchFamily="18" charset="0"/>
              </a:rPr>
              <a:t>)</a:t>
            </a:r>
            <a:r>
              <a:rPr lang="zh-CN" altLang="en-US" b="1" dirty="0">
                <a:solidFill>
                  <a:srgbClr val="0070C0"/>
                </a:solidFill>
                <a:latin typeface="+mn-ea"/>
                <a:cs typeface="Times New Roman" pitchFamily="18" charset="0"/>
              </a:rPr>
              <a:t>文法</a:t>
            </a:r>
            <a:r>
              <a:rPr lang="zh-CN" altLang="en-US" b="1" dirty="0">
                <a:solidFill>
                  <a:schemeClr val="tx1"/>
                </a:solidFill>
                <a:latin typeface="+mn-ea"/>
                <a:cs typeface="Times New Roman" pitchFamily="18" charset="0"/>
              </a:rPr>
              <a:t>，其表达能力足以描述现代</a:t>
            </a:r>
            <a:r>
              <a:rPr lang="zh-CN" altLang="en-US" b="1" dirty="0">
                <a:solidFill>
                  <a:srgbClr val="0070C0"/>
                </a:solidFill>
                <a:latin typeface="+mn-ea"/>
                <a:cs typeface="Times New Roman" pitchFamily="18" charset="0"/>
              </a:rPr>
              <a:t>程序设计语言</a:t>
            </a:r>
            <a:r>
              <a:rPr lang="zh-CN" altLang="en-US" b="1" dirty="0">
                <a:solidFill>
                  <a:schemeClr val="tx1"/>
                </a:solidFill>
                <a:latin typeface="+mn-ea"/>
                <a:cs typeface="Times New Roman" pitchFamily="18" charset="0"/>
              </a:rPr>
              <a:t>的大部分语法构造。</a:t>
            </a:r>
          </a:p>
          <a:p>
            <a:pPr eaLnBrk="1" hangingPunct="1">
              <a:defRPr/>
            </a:pPr>
            <a:endParaRPr lang="zh-CN" altLang="en-US" sz="1800" dirty="0">
              <a:cs typeface="Times New Roman" pitchFamily="18" charset="0"/>
            </a:endParaRPr>
          </a:p>
        </p:txBody>
      </p:sp>
      <p:sp>
        <p:nvSpPr>
          <p:cNvPr id="3" name="Rectangle 2">
            <a:extLst>
              <a:ext uri="{FF2B5EF4-FFF2-40B4-BE49-F238E27FC236}">
                <a16:creationId xmlns:a16="http://schemas.microsoft.com/office/drawing/2014/main" id="{95836CFA-6FC2-4861-859C-8D60B3CB1E75}"/>
              </a:ext>
            </a:extLst>
          </p:cNvPr>
          <p:cNvSpPr>
            <a:spLocks noGrp="1" noChangeArrowheads="1"/>
          </p:cNvSpPr>
          <p:nvPr>
            <p:ph type="title"/>
          </p:nvPr>
        </p:nvSpPr>
        <p:spPr>
          <a:xfrm>
            <a:off x="755650" y="268288"/>
            <a:ext cx="7931150" cy="358775"/>
          </a:xfrm>
        </p:spPr>
        <p:txBody>
          <a:bodyPr/>
          <a:lstStyle/>
          <a:p>
            <a:pPr eaLnBrk="1" hangingPunct="1">
              <a:defRPr/>
            </a:pPr>
            <a:r>
              <a:rPr lang="zh-CN" altLang="en-US" sz="3000" spc="300" dirty="0">
                <a:solidFill>
                  <a:schemeClr val="tx1"/>
                </a:solidFill>
                <a:latin typeface="微软雅黑" pitchFamily="34" charset="-122"/>
                <a:ea typeface="微软雅黑" pitchFamily="34" charset="-122"/>
                <a:cs typeface="Times New Roman" pitchFamily="18" charset="0"/>
              </a:rPr>
              <a:t>引言</a:t>
            </a:r>
          </a:p>
        </p:txBody>
      </p:sp>
      <p:sp>
        <p:nvSpPr>
          <p:cNvPr id="4" name="灯片编号占位符 3">
            <a:extLst>
              <a:ext uri="{FF2B5EF4-FFF2-40B4-BE49-F238E27FC236}">
                <a16:creationId xmlns:a16="http://schemas.microsoft.com/office/drawing/2014/main" id="{93379264-582E-468B-A668-B166DA506C7F}"/>
              </a:ext>
            </a:extLst>
          </p:cNvPr>
          <p:cNvSpPr>
            <a:spLocks noGrp="1"/>
          </p:cNvSpPr>
          <p:nvPr>
            <p:ph type="sldNum" sz="quarter" idx="12"/>
          </p:nvPr>
        </p:nvSpPr>
        <p:spPr/>
        <p:txBody>
          <a:bodyPr/>
          <a:lstStyle/>
          <a:p>
            <a:pPr>
              <a:defRPr/>
            </a:pPr>
            <a:fld id="{EA567855-7F13-4FC5-AD61-2B82F6443E16}" type="slidenum">
              <a:rPr lang="zh-CN" altLang="en-US" smtClean="0"/>
              <a:pPr>
                <a:defRPr/>
              </a:pPr>
              <a:t>5</a:t>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63" name="Rectangle 2">
            <a:extLst>
              <a:ext uri="{FF2B5EF4-FFF2-40B4-BE49-F238E27FC236}">
                <a16:creationId xmlns:a16="http://schemas.microsoft.com/office/drawing/2014/main" id="{AB6B0D52-9F7B-49FB-83EE-6756890F5EE5}"/>
              </a:ext>
            </a:extLst>
          </p:cNvPr>
          <p:cNvSpPr>
            <a:spLocks noGrp="1" noChangeArrowheads="1"/>
          </p:cNvSpPr>
          <p:nvPr>
            <p:ph type="title"/>
          </p:nvPr>
        </p:nvSpPr>
        <p:spPr>
          <a:xfrm>
            <a:off x="755650" y="268288"/>
            <a:ext cx="7931150" cy="358775"/>
          </a:xfrm>
        </p:spPr>
        <p:txBody>
          <a:bodyPr lIns="92075" tIns="46038" rIns="92075" bIns="46038"/>
          <a:lstStyle/>
          <a:p>
            <a:pPr eaLnBrk="1" hangingPunct="1">
              <a:defRPr/>
            </a:pPr>
            <a:r>
              <a:rPr lang="zh-CN" altLang="en-US" sz="3000" spc="300" dirty="0">
                <a:solidFill>
                  <a:schemeClr val="tx1"/>
                </a:solidFill>
                <a:latin typeface="微软雅黑" pitchFamily="34" charset="-122"/>
                <a:ea typeface="微软雅黑" pitchFamily="34" charset="-122"/>
                <a:cs typeface="Times New Roman" pitchFamily="18" charset="0"/>
              </a:rPr>
              <a:t>为文法构造预测分析表</a:t>
            </a:r>
          </a:p>
        </p:txBody>
      </p:sp>
      <p:graphicFrame>
        <p:nvGraphicFramePr>
          <p:cNvPr id="6" name="Group 18">
            <a:extLst>
              <a:ext uri="{FF2B5EF4-FFF2-40B4-BE49-F238E27FC236}">
                <a16:creationId xmlns:a16="http://schemas.microsoft.com/office/drawing/2014/main" id="{A707F644-A919-44A3-90B9-73ABA36381F7}"/>
              </a:ext>
            </a:extLst>
          </p:cNvPr>
          <p:cNvGraphicFramePr>
            <a:graphicFrameLocks noGrp="1"/>
          </p:cNvGraphicFramePr>
          <p:nvPr>
            <p:extLst>
              <p:ext uri="{D42A27DB-BD31-4B8C-83A1-F6EECF244321}">
                <p14:modId xmlns:p14="http://schemas.microsoft.com/office/powerpoint/2010/main" val="91768322"/>
              </p:ext>
            </p:extLst>
          </p:nvPr>
        </p:nvGraphicFramePr>
        <p:xfrm>
          <a:off x="5357813" y="156714"/>
          <a:ext cx="3214687" cy="2559052"/>
        </p:xfrm>
        <a:graphic>
          <a:graphicData uri="http://schemas.openxmlformats.org/drawingml/2006/table">
            <a:tbl>
              <a:tblPr/>
              <a:tblGrid>
                <a:gridCol w="642937">
                  <a:extLst>
                    <a:ext uri="{9D8B030D-6E8A-4147-A177-3AD203B41FA5}">
                      <a16:colId xmlns:a16="http://schemas.microsoft.com/office/drawing/2014/main" val="20000"/>
                    </a:ext>
                  </a:extLst>
                </a:gridCol>
                <a:gridCol w="1285875">
                  <a:extLst>
                    <a:ext uri="{9D8B030D-6E8A-4147-A177-3AD203B41FA5}">
                      <a16:colId xmlns:a16="http://schemas.microsoft.com/office/drawing/2014/main" val="20001"/>
                    </a:ext>
                  </a:extLst>
                </a:gridCol>
                <a:gridCol w="1285875">
                  <a:extLst>
                    <a:ext uri="{9D8B030D-6E8A-4147-A177-3AD203B41FA5}">
                      <a16:colId xmlns:a16="http://schemas.microsoft.com/office/drawing/2014/main" val="20002"/>
                    </a:ext>
                  </a:extLst>
                </a:gridCol>
              </a:tblGrid>
              <a:tr h="357187">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800" b="1" i="1" u="none" strike="noStrike" cap="none" normalizeH="0" baseline="0">
                        <a:ln>
                          <a:noFill/>
                        </a:ln>
                        <a:solidFill>
                          <a:schemeClr val="tx1"/>
                        </a:solidFill>
                        <a:effectLst/>
                        <a:latin typeface="楷体_GB2312"/>
                        <a:ea typeface="楷体_GB2312"/>
                        <a:cs typeface="楷体_GB2312"/>
                      </a:endParaRPr>
                    </a:p>
                  </a:txBody>
                  <a:tcPr marL="183558" marR="183558" marT="34304" marB="343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产生式</a:t>
                      </a:r>
                    </a:p>
                  </a:txBody>
                  <a:tcPr marL="183558" marR="183558" marT="34304" marB="343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1" i="1"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SELECT</a:t>
                      </a:r>
                      <a:endParaRPr kumimoji="0" lang="zh-CN" altLang="en-US" sz="1800" b="1" i="1"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183558" marR="183558" marT="34304" marB="343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0"/>
                  </a:ext>
                </a:extLst>
              </a:tr>
              <a:tr h="312738">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E</a:t>
                      </a:r>
                      <a:endParaRPr kumimoji="0" lang="zh-CN" altLang="en-US" sz="16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3558" marR="183558" marT="34304" marB="343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E</a:t>
                      </a:r>
                      <a:r>
                        <a:rPr kumimoji="1" lang="en-US" altLang="zh-CN" sz="16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→TE'</a:t>
                      </a:r>
                      <a:endParaRPr kumimoji="1" lang="zh-CN" altLang="en-US" sz="16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3558" marR="183558" marT="34304" marB="343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dirty="0">
                          <a:ln>
                            <a:noFill/>
                          </a:ln>
                          <a:solidFill>
                            <a:schemeClr val="hlink"/>
                          </a:solidFill>
                          <a:effectLst/>
                          <a:latin typeface="Times New Roman" panose="02020603050405020304" pitchFamily="18" charset="0"/>
                          <a:ea typeface="宋体" panose="02010600030101010101" pitchFamily="2" charset="-122"/>
                        </a:rPr>
                        <a:t>     (  id</a:t>
                      </a:r>
                      <a:endParaRPr kumimoji="1" lang="zh-CN" altLang="en-US" sz="1600" b="1" i="0" u="none" strike="noStrike" cap="none" normalizeH="0" baseline="0" dirty="0">
                        <a:ln>
                          <a:noFill/>
                        </a:ln>
                        <a:solidFill>
                          <a:schemeClr val="hlink"/>
                        </a:solidFill>
                        <a:effectLst/>
                        <a:latin typeface="Times New Roman" panose="02020603050405020304" pitchFamily="18" charset="0"/>
                        <a:ea typeface="宋体" panose="02010600030101010101" pitchFamily="2" charset="-122"/>
                      </a:endParaRPr>
                    </a:p>
                  </a:txBody>
                  <a:tcPr marL="183558" marR="183558" marT="34304" marB="343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5437">
                <a:tc rowSpan="2">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endParaRPr kumimoji="1"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58" marR="183558" marT="34304" marB="343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E'→+TE’</a:t>
                      </a:r>
                      <a:endParaRPr kumimoji="1" lang="zh-CN" altLang="en-US" sz="16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3558" marR="183558" marT="34304" marB="343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     +</a:t>
                      </a:r>
                      <a:endParaRPr kumimoji="1" lang="zh-CN" altLang="en-US" sz="16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marL="183558" marR="183558" marT="34304" marB="343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vMerge="1">
                  <a:txBody>
                    <a:bodyPr/>
                    <a:lstStyle/>
                    <a:p>
                      <a:endParaRPr lang="zh-CN" altLang="en-US"/>
                    </a:p>
                  </a:txBody>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E'→ε</a:t>
                      </a:r>
                      <a:endParaRPr kumimoji="1"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58" marR="183558" marT="34304" marB="343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     $</a:t>
                      </a:r>
                      <a:r>
                        <a:rPr kumimoji="1" lang="en-US" altLang="zh-CN" sz="16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  )</a:t>
                      </a:r>
                      <a:endParaRPr kumimoji="1" lang="zh-CN" altLang="en-US" sz="16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marL="183558" marR="183558" marT="34304" marB="343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endParaRPr kumimoji="1"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58" marR="183558" marT="34304" marB="343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T→FT' </a:t>
                      </a:r>
                      <a:endParaRPr kumimoji="1"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58" marR="183558" marT="34304" marB="343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     (  id</a:t>
                      </a:r>
                      <a:endParaRPr kumimoji="1" lang="zh-CN" altLang="en-US" sz="16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marL="183558" marR="183558" marT="34304" marB="343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endParaRPr kumimoji="1"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58" marR="183558" marT="34304" marB="343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T'→*FT’</a:t>
                      </a:r>
                      <a:endParaRPr kumimoji="1"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58" marR="183558" marT="34304" marB="343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     *</a:t>
                      </a:r>
                      <a:endParaRPr kumimoji="1" lang="zh-CN" altLang="en-US" sz="16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marL="183558" marR="183558" marT="34304" marB="343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2738">
                <a:tc rowSpan="2">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endParaRPr kumimoji="1"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58" marR="183558" marT="34304" marB="343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E </a:t>
                      </a: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58" marR="183558" marT="34304" marB="343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     (</a:t>
                      </a:r>
                      <a:endParaRPr kumimoji="1" lang="zh-CN" altLang="en-US" sz="16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marL="183558" marR="183558" marT="34304" marB="343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vMerge="1">
                  <a:txBody>
                    <a:bodyPr/>
                    <a:lstStyle/>
                    <a:p>
                      <a:endParaRPr lang="zh-CN" altLang="en-US"/>
                    </a:p>
                  </a:txBody>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id</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58" marR="183558" marT="34304" marB="343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dirty="0">
                          <a:ln>
                            <a:noFill/>
                          </a:ln>
                          <a:solidFill>
                            <a:schemeClr val="hlink"/>
                          </a:solidFill>
                          <a:effectLst/>
                          <a:latin typeface="Times New Roman" panose="02020603050405020304" pitchFamily="18" charset="0"/>
                          <a:ea typeface="宋体" panose="02010600030101010101" pitchFamily="2" charset="-122"/>
                        </a:rPr>
                        <a:t>     id</a:t>
                      </a:r>
                      <a:endParaRPr kumimoji="1" lang="zh-CN" altLang="en-US" sz="1600" b="1" i="0" u="none" strike="noStrike" cap="none" normalizeH="0" baseline="0" dirty="0">
                        <a:ln>
                          <a:noFill/>
                        </a:ln>
                        <a:solidFill>
                          <a:schemeClr val="hlink"/>
                        </a:solidFill>
                        <a:effectLst/>
                        <a:latin typeface="Times New Roman" panose="02020603050405020304" pitchFamily="18" charset="0"/>
                        <a:ea typeface="宋体" panose="02010600030101010101" pitchFamily="2" charset="-122"/>
                      </a:endParaRPr>
                    </a:p>
                  </a:txBody>
                  <a:tcPr marL="183558" marR="183558" marT="34304" marB="343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8" name="Group 18">
            <a:extLst>
              <a:ext uri="{FF2B5EF4-FFF2-40B4-BE49-F238E27FC236}">
                <a16:creationId xmlns:a16="http://schemas.microsoft.com/office/drawing/2014/main" id="{52C79CE0-27F4-4C6F-871E-E402DF463561}"/>
              </a:ext>
            </a:extLst>
          </p:cNvPr>
          <p:cNvGraphicFramePr>
            <a:graphicFrameLocks noGrp="1"/>
          </p:cNvGraphicFramePr>
          <p:nvPr>
            <p:extLst>
              <p:ext uri="{D42A27DB-BD31-4B8C-83A1-F6EECF244321}">
                <p14:modId xmlns:p14="http://schemas.microsoft.com/office/powerpoint/2010/main" val="2621709001"/>
              </p:ext>
            </p:extLst>
          </p:nvPr>
        </p:nvGraphicFramePr>
        <p:xfrm>
          <a:off x="571500" y="2786063"/>
          <a:ext cx="8001000" cy="2263777"/>
        </p:xfrm>
        <a:graphic>
          <a:graphicData uri="http://schemas.openxmlformats.org/drawingml/2006/table">
            <a:tbl>
              <a:tblPr/>
              <a:tblGrid>
                <a:gridCol w="1336204">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154981">
                  <a:extLst>
                    <a:ext uri="{9D8B030D-6E8A-4147-A177-3AD203B41FA5}">
                      <a16:colId xmlns:a16="http://schemas.microsoft.com/office/drawing/2014/main" val="20002"/>
                    </a:ext>
                  </a:extLst>
                </a:gridCol>
                <a:gridCol w="1214437">
                  <a:extLst>
                    <a:ext uri="{9D8B030D-6E8A-4147-A177-3AD203B41FA5}">
                      <a16:colId xmlns:a16="http://schemas.microsoft.com/office/drawing/2014/main" val="20003"/>
                    </a:ext>
                  </a:extLst>
                </a:gridCol>
                <a:gridCol w="1214438">
                  <a:extLst>
                    <a:ext uri="{9D8B030D-6E8A-4147-A177-3AD203B41FA5}">
                      <a16:colId xmlns:a16="http://schemas.microsoft.com/office/drawing/2014/main" val="20004"/>
                    </a:ext>
                  </a:extLst>
                </a:gridCol>
                <a:gridCol w="1000125">
                  <a:extLst>
                    <a:ext uri="{9D8B030D-6E8A-4147-A177-3AD203B41FA5}">
                      <a16:colId xmlns:a16="http://schemas.microsoft.com/office/drawing/2014/main" val="20005"/>
                    </a:ext>
                  </a:extLst>
                </a:gridCol>
                <a:gridCol w="928687">
                  <a:extLst>
                    <a:ext uri="{9D8B030D-6E8A-4147-A177-3AD203B41FA5}">
                      <a16:colId xmlns:a16="http://schemas.microsoft.com/office/drawing/2014/main" val="20006"/>
                    </a:ext>
                  </a:extLst>
                </a:gridCol>
              </a:tblGrid>
              <a:tr h="342900">
                <a:tc rowSpan="2">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非终结符</a:t>
                      </a:r>
                    </a:p>
                  </a:txBody>
                  <a:tcPr marL="183558" marR="183558" marT="34284" marB="3428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gridSpan="6">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输入符号</a:t>
                      </a:r>
                    </a:p>
                  </a:txBody>
                  <a:tcPr marL="183558" marR="183558" marT="34284" marB="342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42900">
                <a:tc vMerge="1">
                  <a:txBody>
                    <a:bodyPr/>
                    <a:lstStyle/>
                    <a:p>
                      <a:endParaRPr lang="zh-CN" altLang="en-US"/>
                    </a:p>
                  </a:txBody>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id</a:t>
                      </a:r>
                      <a:endParaRPr kumimoji="0" lang="zh-CN" altLang="en-US" sz="18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183558" marR="183558" marT="34284" marB="342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58" marR="183558" marT="34284" marB="342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1800" b="1" i="0" u="none" strike="noStrike" cap="none" normalizeH="0" baseline="0">
                        <a:ln>
                          <a:noFill/>
                        </a:ln>
                        <a:solidFill>
                          <a:schemeClr val="tx1"/>
                        </a:solidFill>
                        <a:effectLst/>
                        <a:latin typeface="Candara" panose="020E0502030303020204" pitchFamily="34" charset="0"/>
                        <a:ea typeface="华文楷体" panose="02010600040101010101" pitchFamily="2" charset="-122"/>
                      </a:endParaRPr>
                    </a:p>
                  </a:txBody>
                  <a:tcPr marL="183558" marR="183558" marT="34284" marB="342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endParaRPr kumimoji="0" lang="zh-CN" altLang="en-US" sz="18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183558" marR="183558" marT="34284" marB="342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1800" b="1"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183558" marR="183558" marT="34284" marB="342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endParaRPr kumimoji="0" lang="zh-CN" altLang="en-US" sz="1800" b="1" i="0" u="none" strike="noStrike" cap="none" normalizeH="0" baseline="0" dirty="0">
                        <a:ln>
                          <a:noFill/>
                        </a:ln>
                        <a:solidFill>
                          <a:schemeClr val="tx1"/>
                        </a:solidFill>
                        <a:effectLst/>
                        <a:latin typeface="Candara" panose="020E0502030303020204" pitchFamily="34" charset="0"/>
                        <a:ea typeface="华文楷体" panose="02010600040101010101" pitchFamily="2" charset="-122"/>
                      </a:endParaRPr>
                    </a:p>
                  </a:txBody>
                  <a:tcPr marL="183558" marR="183558" marT="34284" marB="342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1"/>
                  </a:ext>
                </a:extLst>
              </a:tr>
              <a:tr h="314325">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E</a:t>
                      </a:r>
                      <a:endParaRPr kumimoji="0" lang="zh-CN" altLang="en-US" sz="16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3558" marR="183558" marT="34284" marB="342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E</a:t>
                      </a:r>
                      <a:r>
                        <a:rPr kumimoji="1" lang="en-US" altLang="zh-CN" sz="16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→TE'</a:t>
                      </a:r>
                      <a:endParaRPr kumimoji="1" lang="zh-CN" altLang="en-US" sz="16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3558" marR="183558" marT="34284" marB="342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marL="183558" marR="183558" marT="34284" marB="342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chemeClr val="tx1"/>
                        </a:solidFill>
                        <a:effectLst/>
                        <a:latin typeface="Candara" panose="020E0502030303020204" pitchFamily="34" charset="0"/>
                        <a:ea typeface="华文楷体" panose="02010600040101010101" pitchFamily="2" charset="-122"/>
                      </a:endParaRPr>
                    </a:p>
                  </a:txBody>
                  <a:tcPr marL="183558" marR="183558" marT="34284" marB="342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E</a:t>
                      </a:r>
                      <a:r>
                        <a:rPr kumimoji="1" lang="en-US" altLang="zh-CN" sz="16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→TE'</a:t>
                      </a:r>
                      <a:endParaRPr kumimoji="1" lang="zh-CN" altLang="en-US" sz="16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3558" marR="183558" marT="34284" marB="342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chemeClr val="tx1"/>
                        </a:solidFill>
                        <a:effectLst/>
                        <a:latin typeface="Candara" panose="020E0502030303020204" pitchFamily="34" charset="0"/>
                        <a:ea typeface="华文楷体" panose="02010600040101010101" pitchFamily="2" charset="-122"/>
                      </a:endParaRPr>
                    </a:p>
                  </a:txBody>
                  <a:tcPr marL="183558" marR="183558" marT="34284" marB="342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marL="183558" marR="183558" marT="34284" marB="342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5438">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E'</a:t>
                      </a:r>
                      <a:endParaRPr kumimoji="1" lang="zh-CN" altLang="en-US" sz="16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3558" marR="183558" marT="34284" marB="342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3558" marR="183558" marT="34284" marB="342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E'→+TE’</a:t>
                      </a:r>
                      <a:endParaRPr kumimoji="1" lang="zh-CN" altLang="en-US" sz="16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3558" marR="183558" marT="34284" marB="342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a:ln>
                          <a:noFill/>
                        </a:ln>
                        <a:solidFill>
                          <a:schemeClr val="tx1"/>
                        </a:solidFill>
                        <a:effectLst/>
                        <a:latin typeface="Candara" panose="020E0502030303020204" pitchFamily="34" charset="0"/>
                        <a:ea typeface="华文楷体" panose="02010600040101010101" pitchFamily="2" charset="-122"/>
                      </a:endParaRPr>
                    </a:p>
                  </a:txBody>
                  <a:tcPr marL="183558" marR="183558" marT="34284" marB="342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a:ln>
                          <a:noFill/>
                        </a:ln>
                        <a:solidFill>
                          <a:schemeClr val="tx1"/>
                        </a:solidFill>
                        <a:effectLst/>
                        <a:latin typeface="Candara" panose="020E0502030303020204" pitchFamily="34" charset="0"/>
                        <a:ea typeface="华文楷体" panose="02010600040101010101" pitchFamily="2" charset="-122"/>
                      </a:endParaRPr>
                    </a:p>
                  </a:txBody>
                  <a:tcPr marL="183558" marR="183558" marT="34284" marB="342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E'→ε</a:t>
                      </a:r>
                      <a:endParaRPr kumimoji="0" lang="zh-CN" altLang="en-US" sz="1600" b="1" i="0" u="none" strike="noStrike" cap="none" normalizeH="0" baseline="0" dirty="0">
                        <a:ln>
                          <a:noFill/>
                        </a:ln>
                        <a:solidFill>
                          <a:schemeClr val="tx1"/>
                        </a:solidFill>
                        <a:effectLst/>
                        <a:latin typeface="Candara" panose="020E0502030303020204" pitchFamily="34" charset="0"/>
                        <a:ea typeface="华文楷体" panose="02010600040101010101" pitchFamily="2" charset="-122"/>
                      </a:endParaRPr>
                    </a:p>
                  </a:txBody>
                  <a:tcPr marL="183558" marR="183558" marT="34284" marB="342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E'→ε</a:t>
                      </a:r>
                      <a:endParaRPr kumimoji="0" lang="zh-CN" altLang="en-US" sz="1600" b="1" i="0" u="none" strike="noStrike" cap="none" normalizeH="0" baseline="0" dirty="0">
                        <a:ln>
                          <a:noFill/>
                        </a:ln>
                        <a:solidFill>
                          <a:schemeClr val="tx1"/>
                        </a:solidFill>
                        <a:effectLst/>
                        <a:latin typeface="Candara" panose="020E0502030303020204" pitchFamily="34" charset="0"/>
                        <a:ea typeface="华文楷体" panose="02010600040101010101" pitchFamily="2" charset="-122"/>
                      </a:endParaRPr>
                    </a:p>
                  </a:txBody>
                  <a:tcPr marL="183558" marR="183558" marT="34284" marB="342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T</a:t>
                      </a:r>
                      <a:endParaRPr kumimoji="1" lang="zh-CN" altLang="en-US" sz="16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3558" marR="183558" marT="34284" marB="342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T→FT' </a:t>
                      </a:r>
                      <a:endParaRPr kumimoji="1" lang="zh-CN" altLang="en-US" sz="16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3558" marR="183558" marT="34284" marB="342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0" u="none" strike="noStrike" cap="none" normalizeH="0" baseline="0" dirty="0">
                        <a:ln>
                          <a:noFill/>
                        </a:ln>
                        <a:solidFill>
                          <a:schemeClr val="hlink"/>
                        </a:solidFill>
                        <a:effectLst/>
                        <a:latin typeface="Times New Roman" panose="02020603050405020304" pitchFamily="18" charset="0"/>
                        <a:ea typeface="宋体" panose="02010600030101010101" pitchFamily="2" charset="-122"/>
                      </a:endParaRPr>
                    </a:p>
                  </a:txBody>
                  <a:tcPr marL="183558" marR="183558" marT="34284" marB="342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a:ln>
                          <a:noFill/>
                        </a:ln>
                        <a:solidFill>
                          <a:schemeClr val="tx1"/>
                        </a:solidFill>
                        <a:effectLst/>
                        <a:latin typeface="Candara" panose="020E0502030303020204" pitchFamily="34" charset="0"/>
                        <a:ea typeface="华文楷体" panose="02010600040101010101" pitchFamily="2" charset="-122"/>
                      </a:endParaRPr>
                    </a:p>
                  </a:txBody>
                  <a:tcPr marL="183558" marR="183558" marT="34284" marB="342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T→FT' </a:t>
                      </a:r>
                      <a:endParaRPr kumimoji="1"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58" marR="183558" marT="34284" marB="342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chemeClr val="tx1"/>
                        </a:solidFill>
                        <a:effectLst/>
                        <a:latin typeface="Candara" panose="020E0502030303020204" pitchFamily="34" charset="0"/>
                        <a:ea typeface="华文楷体" panose="02010600040101010101" pitchFamily="2" charset="-122"/>
                      </a:endParaRPr>
                    </a:p>
                  </a:txBody>
                  <a:tcPr marL="183558" marR="183558" marT="34284" marB="342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chemeClr val="tx1"/>
                        </a:solidFill>
                        <a:effectLst/>
                        <a:latin typeface="Candara" panose="020E0502030303020204" pitchFamily="34" charset="0"/>
                        <a:ea typeface="华文楷体" panose="02010600040101010101" pitchFamily="2" charset="-122"/>
                      </a:endParaRPr>
                    </a:p>
                  </a:txBody>
                  <a:tcPr marL="183558" marR="183558" marT="34284" marB="342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endParaRPr kumimoji="1"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58" marR="183558" marT="34284" marB="342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3558" marR="183558" marT="34284" marB="342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T'→ε</a:t>
                      </a:r>
                      <a:endParaRPr kumimoji="1" lang="zh-CN" altLang="en-US" sz="16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marL="183558" marR="183558" marT="34284" marB="342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T'→*FT’</a:t>
                      </a:r>
                      <a:endParaRPr kumimoji="1"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58" marR="183558" marT="34284" marB="342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chemeClr val="tx1"/>
                        </a:solidFill>
                        <a:effectLst/>
                        <a:latin typeface="Candara" panose="020E0502030303020204" pitchFamily="34" charset="0"/>
                        <a:ea typeface="华文楷体" panose="02010600040101010101" pitchFamily="2" charset="-122"/>
                      </a:endParaRPr>
                    </a:p>
                  </a:txBody>
                  <a:tcPr marL="183558" marR="183558" marT="34284" marB="342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T'→ε</a:t>
                      </a:r>
                      <a:endParaRPr kumimoji="1" lang="zh-CN" altLang="en-US" sz="16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marL="183558" marR="183558" marT="34284" marB="342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T'→ε</a:t>
                      </a:r>
                      <a:endParaRPr kumimoji="1" lang="zh-CN" altLang="en-US" sz="16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marL="183558" marR="183558" marT="34284" marB="342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2738">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endParaRPr kumimoji="1"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58" marR="183558" marT="34284" marB="342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id</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58" marR="183558" marT="34284" marB="342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marL="183558" marR="183558" marT="34284" marB="342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chemeClr val="tx1"/>
                        </a:solidFill>
                        <a:effectLst/>
                        <a:latin typeface="Candara" panose="020E0502030303020204" pitchFamily="34" charset="0"/>
                        <a:ea typeface="华文楷体" panose="02010600040101010101" pitchFamily="2" charset="-122"/>
                      </a:endParaRPr>
                    </a:p>
                  </a:txBody>
                  <a:tcPr marL="183558" marR="183558" marT="34284" marB="342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E </a:t>
                      </a: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58" marR="183558" marT="34284" marB="342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chemeClr val="tx1"/>
                        </a:solidFill>
                        <a:effectLst/>
                        <a:latin typeface="Candara" panose="020E0502030303020204" pitchFamily="34" charset="0"/>
                        <a:ea typeface="华文楷体" panose="02010600040101010101" pitchFamily="2" charset="-122"/>
                      </a:endParaRPr>
                    </a:p>
                  </a:txBody>
                  <a:tcPr marL="183558" marR="183558" marT="34284" marB="342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a:ln>
                          <a:noFill/>
                        </a:ln>
                        <a:solidFill>
                          <a:schemeClr val="tx1"/>
                        </a:solidFill>
                        <a:effectLst/>
                        <a:latin typeface="Candara" panose="020E0502030303020204" pitchFamily="34" charset="0"/>
                        <a:ea typeface="华文楷体" panose="02010600040101010101" pitchFamily="2" charset="-122"/>
                      </a:endParaRPr>
                    </a:p>
                  </a:txBody>
                  <a:tcPr marL="183558" marR="183558" marT="34284" marB="342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矩形 1">
            <a:extLst>
              <a:ext uri="{FF2B5EF4-FFF2-40B4-BE49-F238E27FC236}">
                <a16:creationId xmlns:a16="http://schemas.microsoft.com/office/drawing/2014/main" id="{1ACD4DF3-96CF-48C6-BEC2-B087AEBC210A}"/>
              </a:ext>
            </a:extLst>
          </p:cNvPr>
          <p:cNvSpPr/>
          <p:nvPr/>
        </p:nvSpPr>
        <p:spPr>
          <a:xfrm>
            <a:off x="539552" y="843558"/>
            <a:ext cx="4680520" cy="172819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500"/>
              </a:lnSpc>
            </a:pPr>
            <a:r>
              <a:rPr lang="zh-CN" altLang="en-US" sz="2200" b="1" dirty="0">
                <a:solidFill>
                  <a:srgbClr val="0070C0"/>
                </a:solidFill>
                <a:latin typeface="Times New Roman" panose="02020603050405020304" pitchFamily="18" charset="0"/>
                <a:cs typeface="Times New Roman" panose="02020603050405020304" pitchFamily="18" charset="0"/>
              </a:rPr>
              <a:t>可以证明：</a:t>
            </a:r>
            <a:r>
              <a:rPr lang="zh-CN" altLang="en-US" sz="2200" b="1" dirty="0">
                <a:solidFill>
                  <a:srgbClr val="FF0000"/>
                </a:solidFill>
                <a:latin typeface="Times New Roman" panose="02020603050405020304" pitchFamily="18" charset="0"/>
                <a:cs typeface="Times New Roman" panose="02020603050405020304" pitchFamily="18" charset="0"/>
              </a:rPr>
              <a:t>文法</a:t>
            </a:r>
            <a:r>
              <a:rPr lang="en-US" altLang="zh-CN" sz="2200" b="1" dirty="0">
                <a:solidFill>
                  <a:srgbClr val="FF0000"/>
                </a:solidFill>
                <a:latin typeface="Times New Roman" panose="02020603050405020304" pitchFamily="18" charset="0"/>
                <a:cs typeface="Times New Roman" panose="02020603050405020304" pitchFamily="18" charset="0"/>
              </a:rPr>
              <a:t>G</a:t>
            </a:r>
            <a:r>
              <a:rPr lang="zh-CN" altLang="en-US" sz="2200" b="1" dirty="0">
                <a:solidFill>
                  <a:srgbClr val="FF0000"/>
                </a:solidFill>
                <a:latin typeface="Times New Roman" panose="02020603050405020304" pitchFamily="18" charset="0"/>
                <a:cs typeface="Times New Roman" panose="02020603050405020304" pitchFamily="18" charset="0"/>
              </a:rPr>
              <a:t>是</a:t>
            </a:r>
            <a:r>
              <a:rPr lang="en-US" altLang="zh-CN" sz="2200" b="1" dirty="0">
                <a:solidFill>
                  <a:srgbClr val="FF0000"/>
                </a:solidFill>
                <a:latin typeface="Times New Roman" panose="02020603050405020304" pitchFamily="18" charset="0"/>
                <a:cs typeface="Times New Roman" panose="02020603050405020304" pitchFamily="18" charset="0"/>
              </a:rPr>
              <a:t>LL(1)</a:t>
            </a:r>
            <a:r>
              <a:rPr lang="zh-CN" altLang="en-US" sz="2200" b="1" dirty="0">
                <a:solidFill>
                  <a:srgbClr val="FF0000"/>
                </a:solidFill>
                <a:latin typeface="Times New Roman" panose="02020603050405020304" pitchFamily="18" charset="0"/>
                <a:cs typeface="Times New Roman" panose="02020603050405020304" pitchFamily="18" charset="0"/>
              </a:rPr>
              <a:t>文法</a:t>
            </a:r>
            <a:r>
              <a:rPr lang="zh-CN" altLang="en-US" sz="2200" b="1" dirty="0">
                <a:solidFill>
                  <a:srgbClr val="0070C0"/>
                </a:solidFill>
                <a:latin typeface="Times New Roman" panose="02020603050405020304" pitchFamily="18" charset="0"/>
                <a:cs typeface="Times New Roman" panose="02020603050405020304" pitchFamily="18" charset="0"/>
              </a:rPr>
              <a:t>，</a:t>
            </a:r>
            <a:r>
              <a:rPr lang="zh-CN" altLang="en-US" sz="2200" b="1" dirty="0">
                <a:solidFill>
                  <a:srgbClr val="FF0000"/>
                </a:solidFill>
                <a:latin typeface="Times New Roman" panose="02020603050405020304" pitchFamily="18" charset="0"/>
                <a:cs typeface="Times New Roman" panose="02020603050405020304" pitchFamily="18" charset="0"/>
              </a:rPr>
              <a:t>当且仅当</a:t>
            </a:r>
            <a:r>
              <a:rPr lang="zh-CN" altLang="en-US" sz="2200" b="1" dirty="0">
                <a:solidFill>
                  <a:schemeClr val="tx1"/>
                </a:solidFill>
                <a:latin typeface="Times New Roman" panose="02020603050405020304" pitchFamily="18" charset="0"/>
                <a:cs typeface="Times New Roman" panose="02020603050405020304" pitchFamily="18" charset="0"/>
              </a:rPr>
              <a:t>文法</a:t>
            </a:r>
            <a:r>
              <a:rPr lang="en-US" altLang="zh-CN" sz="2200" b="1" dirty="0">
                <a:solidFill>
                  <a:schemeClr val="tx1"/>
                </a:solidFill>
                <a:latin typeface="Times New Roman" panose="02020603050405020304" pitchFamily="18" charset="0"/>
                <a:cs typeface="Times New Roman" panose="02020603050405020304" pitchFamily="18" charset="0"/>
              </a:rPr>
              <a:t>G</a:t>
            </a:r>
            <a:r>
              <a:rPr lang="zh-CN" altLang="en-US" sz="2200" b="1" dirty="0">
                <a:solidFill>
                  <a:schemeClr val="tx1"/>
                </a:solidFill>
                <a:latin typeface="Times New Roman" panose="02020603050405020304" pitchFamily="18" charset="0"/>
                <a:cs typeface="Times New Roman" panose="02020603050405020304" pitchFamily="18" charset="0"/>
              </a:rPr>
              <a:t>的</a:t>
            </a:r>
            <a:r>
              <a:rPr lang="zh-CN" altLang="en-US" sz="2200" b="1" dirty="0">
                <a:solidFill>
                  <a:srgbClr val="0070C0"/>
                </a:solidFill>
                <a:latin typeface="Times New Roman" panose="02020603050405020304" pitchFamily="18" charset="0"/>
                <a:cs typeface="Times New Roman" panose="02020603050405020304" pitchFamily="18" charset="0"/>
              </a:rPr>
              <a:t>预测分析表</a:t>
            </a:r>
            <a:r>
              <a:rPr lang="zh-CN" altLang="en-US" sz="2200" b="1" dirty="0">
                <a:solidFill>
                  <a:schemeClr val="tx1"/>
                </a:solidFill>
                <a:latin typeface="Times New Roman" panose="02020603050405020304" pitchFamily="18" charset="0"/>
                <a:cs typeface="Times New Roman" panose="02020603050405020304" pitchFamily="18" charset="0"/>
              </a:rPr>
              <a:t>中，任何表项都</a:t>
            </a:r>
            <a:r>
              <a:rPr lang="zh-CN" altLang="en-US" sz="2200" b="1" dirty="0">
                <a:solidFill>
                  <a:srgbClr val="FF0000"/>
                </a:solidFill>
                <a:latin typeface="Times New Roman" panose="02020603050405020304" pitchFamily="18" charset="0"/>
                <a:cs typeface="Times New Roman" panose="02020603050405020304" pitchFamily="18" charset="0"/>
              </a:rPr>
              <a:t>不包含多重定义的冲突条目</a:t>
            </a:r>
            <a:r>
              <a:rPr lang="zh-CN" altLang="en-US" sz="2200" b="1" dirty="0">
                <a:solidFill>
                  <a:schemeClr val="tx1"/>
                </a:solidFill>
                <a:latin typeface="Times New Roman" panose="02020603050405020304" pitchFamily="18" charset="0"/>
                <a:cs typeface="Times New Roman" panose="02020603050405020304" pitchFamily="18" charset="0"/>
              </a:rPr>
              <a:t>，即不包含两条以上的产生式。</a:t>
            </a:r>
          </a:p>
        </p:txBody>
      </p:sp>
      <p:sp>
        <p:nvSpPr>
          <p:cNvPr id="4" name="灯片编号占位符 3">
            <a:extLst>
              <a:ext uri="{FF2B5EF4-FFF2-40B4-BE49-F238E27FC236}">
                <a16:creationId xmlns:a16="http://schemas.microsoft.com/office/drawing/2014/main" id="{EAC8CB46-EC09-4537-A0C7-D5E38E8641FF}"/>
              </a:ext>
            </a:extLst>
          </p:cNvPr>
          <p:cNvSpPr>
            <a:spLocks noGrp="1"/>
          </p:cNvSpPr>
          <p:nvPr>
            <p:ph type="sldNum" sz="quarter" idx="12"/>
          </p:nvPr>
        </p:nvSpPr>
        <p:spPr/>
        <p:txBody>
          <a:bodyPr/>
          <a:lstStyle/>
          <a:p>
            <a:pPr>
              <a:defRPr/>
            </a:pPr>
            <a:fld id="{EA567855-7F13-4FC5-AD61-2B82F6443E16}" type="slidenum">
              <a:rPr lang="zh-CN" altLang="en-US" smtClean="0"/>
              <a:pPr>
                <a:defRPr/>
              </a:pPr>
              <a:t>50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down)">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00DFD36-FD2C-4D8D-9AE3-3D27AC714E16}"/>
              </a:ext>
            </a:extLst>
          </p:cNvPr>
          <p:cNvSpPr>
            <a:spLocks noGrp="1"/>
          </p:cNvSpPr>
          <p:nvPr>
            <p:ph idx="1"/>
          </p:nvPr>
        </p:nvSpPr>
        <p:spPr>
          <a:xfrm>
            <a:off x="755576" y="958850"/>
            <a:ext cx="7560840" cy="3701132"/>
          </a:xfrm>
        </p:spPr>
        <p:txBody>
          <a:bodyPr/>
          <a:lstStyle/>
          <a:p>
            <a:pPr eaLnBrk="1" hangingPunct="1">
              <a:lnSpc>
                <a:spcPct val="90000"/>
              </a:lnSpc>
              <a:buNone/>
            </a:pPr>
            <a:r>
              <a:rPr lang="zh-CN" altLang="en-US" dirty="0">
                <a:cs typeface="Times New Roman" panose="02020603050405020304" pitchFamily="18" charset="0"/>
              </a:rPr>
              <a:t>算法</a:t>
            </a:r>
            <a:r>
              <a:rPr lang="en-US" altLang="zh-CN" dirty="0">
                <a:cs typeface="Times New Roman" panose="02020603050405020304" pitchFamily="18" charset="0"/>
              </a:rPr>
              <a:t>4.6 </a:t>
            </a:r>
            <a:r>
              <a:rPr lang="zh-CN" altLang="en-US" dirty="0">
                <a:cs typeface="Times New Roman" panose="02020603050405020304" pitchFamily="18" charset="0"/>
              </a:rPr>
              <a:t>预测分析表</a:t>
            </a:r>
            <a:r>
              <a:rPr lang="en-US" altLang="zh-CN" dirty="0">
                <a:cs typeface="Times New Roman" panose="02020603050405020304" pitchFamily="18" charset="0"/>
              </a:rPr>
              <a:t>(</a:t>
            </a:r>
            <a:r>
              <a:rPr lang="en-US" altLang="zh-CN" i="1" dirty="0">
                <a:cs typeface="Times New Roman" panose="02020603050405020304" pitchFamily="18" charset="0"/>
              </a:rPr>
              <a:t>LL</a:t>
            </a:r>
            <a:r>
              <a:rPr lang="en-US" altLang="zh-CN" dirty="0">
                <a:cs typeface="Times New Roman" panose="02020603050405020304" pitchFamily="18" charset="0"/>
              </a:rPr>
              <a:t>(1)</a:t>
            </a:r>
            <a:r>
              <a:rPr lang="zh-CN" altLang="en-US" dirty="0">
                <a:cs typeface="Times New Roman" panose="02020603050405020304" pitchFamily="18" charset="0"/>
              </a:rPr>
              <a:t>分析表</a:t>
            </a:r>
            <a:r>
              <a:rPr lang="en-US" altLang="zh-CN" dirty="0">
                <a:cs typeface="Times New Roman" panose="02020603050405020304" pitchFamily="18" charset="0"/>
              </a:rPr>
              <a:t>)</a:t>
            </a:r>
            <a:r>
              <a:rPr lang="zh-CN" altLang="en-US" dirty="0">
                <a:cs typeface="Times New Roman" panose="02020603050405020304" pitchFamily="18" charset="0"/>
              </a:rPr>
              <a:t>的构造算法。</a:t>
            </a:r>
          </a:p>
          <a:p>
            <a:pPr eaLnBrk="1" hangingPunct="1">
              <a:lnSpc>
                <a:spcPct val="90000"/>
              </a:lnSpc>
              <a:buNone/>
            </a:pPr>
            <a:r>
              <a:rPr lang="zh-CN" altLang="en-US" dirty="0">
                <a:cs typeface="Times New Roman" panose="02020603050405020304" pitchFamily="18" charset="0"/>
              </a:rPr>
              <a:t>输入：文法</a:t>
            </a:r>
            <a:r>
              <a:rPr lang="en-US" altLang="zh-CN" i="1" dirty="0">
                <a:cs typeface="Times New Roman" panose="02020603050405020304" pitchFamily="18" charset="0"/>
              </a:rPr>
              <a:t>G</a:t>
            </a:r>
            <a:r>
              <a:rPr lang="en-US" altLang="zh-CN" dirty="0">
                <a:cs typeface="Times New Roman" panose="02020603050405020304" pitchFamily="18" charset="0"/>
              </a:rPr>
              <a:t>;</a:t>
            </a:r>
          </a:p>
          <a:p>
            <a:pPr eaLnBrk="1" hangingPunct="1">
              <a:lnSpc>
                <a:spcPct val="90000"/>
              </a:lnSpc>
              <a:buNone/>
            </a:pPr>
            <a:r>
              <a:rPr lang="zh-CN" altLang="en-US" dirty="0">
                <a:cs typeface="Times New Roman" panose="02020603050405020304" pitchFamily="18" charset="0"/>
              </a:rPr>
              <a:t>输出：分析表</a:t>
            </a:r>
            <a:r>
              <a:rPr lang="en-US" altLang="zh-CN" i="1" dirty="0">
                <a:cs typeface="Times New Roman" panose="02020603050405020304" pitchFamily="18" charset="0"/>
              </a:rPr>
              <a:t>M</a:t>
            </a:r>
            <a:r>
              <a:rPr lang="en-US" altLang="zh-CN" dirty="0">
                <a:cs typeface="Times New Roman" panose="02020603050405020304" pitchFamily="18" charset="0"/>
              </a:rPr>
              <a:t>;</a:t>
            </a:r>
          </a:p>
          <a:p>
            <a:pPr eaLnBrk="1" hangingPunct="1">
              <a:lnSpc>
                <a:spcPct val="90000"/>
              </a:lnSpc>
              <a:buNone/>
            </a:pPr>
            <a:r>
              <a:rPr lang="zh-CN" altLang="en-US" dirty="0">
                <a:cs typeface="Times New Roman" panose="02020603050405020304" pitchFamily="18" charset="0"/>
              </a:rPr>
              <a:t>步骤：</a:t>
            </a:r>
          </a:p>
          <a:p>
            <a:pPr eaLnBrk="1" hangingPunct="1">
              <a:lnSpc>
                <a:spcPct val="90000"/>
              </a:lnSpc>
              <a:buNone/>
            </a:pPr>
            <a:r>
              <a:rPr lang="en-US" altLang="zh-CN" dirty="0">
                <a:cs typeface="Times New Roman" panose="02020603050405020304" pitchFamily="18" charset="0"/>
              </a:rPr>
              <a:t>1. </a:t>
            </a:r>
            <a:r>
              <a:rPr lang="zh-CN" altLang="en-US" dirty="0">
                <a:cs typeface="Times New Roman" panose="02020603050405020304" pitchFamily="18" charset="0"/>
              </a:rPr>
              <a:t>对</a:t>
            </a:r>
            <a:r>
              <a:rPr lang="en-US" altLang="zh-CN" i="1" dirty="0">
                <a:cs typeface="Times New Roman" panose="02020603050405020304" pitchFamily="18" charset="0"/>
              </a:rPr>
              <a:t>G</a:t>
            </a:r>
            <a:r>
              <a:rPr lang="zh-CN" altLang="en-US" dirty="0">
                <a:cs typeface="Times New Roman" panose="02020603050405020304" pitchFamily="18" charset="0"/>
              </a:rPr>
              <a:t>中的任意一个产生式</a:t>
            </a:r>
            <a:r>
              <a:rPr lang="en-US" altLang="zh-CN" i="1" dirty="0">
                <a:cs typeface="Times New Roman" panose="02020603050405020304" pitchFamily="18" charset="0"/>
              </a:rPr>
              <a:t>A</a:t>
            </a:r>
            <a:r>
              <a:rPr lang="en-US" altLang="zh-CN" dirty="0">
                <a:cs typeface="Times New Roman" panose="02020603050405020304" pitchFamily="18" charset="0"/>
              </a:rPr>
              <a:t>→</a:t>
            </a:r>
            <a:r>
              <a:rPr lang="en-US" altLang="zh-CN" i="1" dirty="0">
                <a:cs typeface="Times New Roman" panose="02020603050405020304" pitchFamily="18" charset="0"/>
              </a:rPr>
              <a:t>α</a:t>
            </a:r>
            <a:r>
              <a:rPr lang="en-US" altLang="zh-CN" dirty="0">
                <a:cs typeface="Times New Roman" panose="02020603050405020304" pitchFamily="18" charset="0"/>
              </a:rPr>
              <a:t>, </a:t>
            </a:r>
            <a:r>
              <a:rPr lang="zh-CN" altLang="en-US" dirty="0">
                <a:cs typeface="Times New Roman" panose="02020603050405020304" pitchFamily="18" charset="0"/>
              </a:rPr>
              <a:t>执行第</a:t>
            </a:r>
            <a:r>
              <a:rPr lang="en-US" altLang="zh-CN" dirty="0">
                <a:cs typeface="Times New Roman" panose="02020603050405020304" pitchFamily="18" charset="0"/>
              </a:rPr>
              <a:t>2</a:t>
            </a:r>
            <a:r>
              <a:rPr lang="zh-CN" altLang="en-US" dirty="0">
                <a:cs typeface="Times New Roman" panose="02020603050405020304" pitchFamily="18" charset="0"/>
              </a:rPr>
              <a:t>步和第</a:t>
            </a:r>
            <a:r>
              <a:rPr lang="en-US" altLang="zh-CN" dirty="0">
                <a:cs typeface="Times New Roman" panose="02020603050405020304" pitchFamily="18" charset="0"/>
              </a:rPr>
              <a:t>3</a:t>
            </a:r>
            <a:r>
              <a:rPr lang="zh-CN" altLang="en-US" dirty="0">
                <a:cs typeface="Times New Roman" panose="02020603050405020304" pitchFamily="18" charset="0"/>
              </a:rPr>
              <a:t>步</a:t>
            </a:r>
            <a:r>
              <a:rPr lang="en-US" altLang="zh-CN" dirty="0">
                <a:cs typeface="Times New Roman" panose="02020603050405020304" pitchFamily="18" charset="0"/>
              </a:rPr>
              <a:t>;</a:t>
            </a:r>
          </a:p>
          <a:p>
            <a:pPr eaLnBrk="1" hangingPunct="1">
              <a:lnSpc>
                <a:spcPct val="90000"/>
              </a:lnSpc>
              <a:buNone/>
            </a:pPr>
            <a:r>
              <a:rPr lang="en-US" altLang="zh-CN" dirty="0">
                <a:cs typeface="Times New Roman" panose="02020603050405020304" pitchFamily="18" charset="0"/>
              </a:rPr>
              <a:t>2.</a:t>
            </a:r>
            <a:r>
              <a:rPr lang="zh-CN" altLang="en-US" dirty="0">
                <a:cs typeface="Times New Roman" panose="02020603050405020304" pitchFamily="18" charset="0"/>
              </a:rPr>
              <a:t> </a:t>
            </a:r>
            <a:r>
              <a:rPr lang="en-US" altLang="zh-CN" dirty="0">
                <a:cs typeface="Times New Roman" panose="02020603050405020304" pitchFamily="18" charset="0"/>
              </a:rPr>
              <a:t>for </a:t>
            </a:r>
            <a:r>
              <a:rPr lang="en-US" altLang="zh-CN" dirty="0">
                <a:cs typeface="Times New Roman" panose="02020603050405020304" pitchFamily="18" charset="0"/>
                <a:sym typeface="Symbol" panose="05050102010706020507" pitchFamily="18" charset="2"/>
              </a:rPr>
              <a:t></a:t>
            </a:r>
            <a:r>
              <a:rPr lang="en-US" altLang="zh-CN" i="1" dirty="0" err="1">
                <a:cs typeface="Times New Roman" panose="02020603050405020304" pitchFamily="18" charset="0"/>
              </a:rPr>
              <a:t>a</a:t>
            </a:r>
            <a:r>
              <a:rPr lang="en-US" altLang="zh-CN" dirty="0" err="1">
                <a:cs typeface="Times New Roman" panose="02020603050405020304" pitchFamily="18" charset="0"/>
                <a:sym typeface="Symbol" panose="05050102010706020507" pitchFamily="18" charset="2"/>
              </a:rPr>
              <a:t></a:t>
            </a:r>
            <a:r>
              <a:rPr lang="en-US" altLang="zh-CN" i="1" dirty="0" err="1">
                <a:cs typeface="Times New Roman" panose="02020603050405020304" pitchFamily="18" charset="0"/>
              </a:rPr>
              <a:t>FIRST</a:t>
            </a:r>
            <a:r>
              <a:rPr lang="en-US" altLang="zh-CN" dirty="0">
                <a:cs typeface="Times New Roman" panose="02020603050405020304" pitchFamily="18" charset="0"/>
              </a:rPr>
              <a:t>(</a:t>
            </a:r>
            <a:r>
              <a:rPr lang="en-US" altLang="zh-CN" i="1" dirty="0">
                <a:cs typeface="Times New Roman" panose="02020603050405020304" pitchFamily="18" charset="0"/>
              </a:rPr>
              <a:t>α</a:t>
            </a:r>
            <a:r>
              <a:rPr lang="en-US" altLang="zh-CN" dirty="0">
                <a:cs typeface="Times New Roman" panose="02020603050405020304" pitchFamily="18" charset="0"/>
              </a:rPr>
              <a:t>), </a:t>
            </a:r>
            <a:r>
              <a:rPr lang="zh-CN" altLang="en-US" dirty="0">
                <a:cs typeface="Times New Roman" panose="02020603050405020304" pitchFamily="18" charset="0"/>
              </a:rPr>
              <a:t>将</a:t>
            </a:r>
            <a:r>
              <a:rPr lang="en-US" altLang="zh-CN" i="1" dirty="0">
                <a:cs typeface="Times New Roman" panose="02020603050405020304" pitchFamily="18" charset="0"/>
              </a:rPr>
              <a:t>A</a:t>
            </a:r>
            <a:r>
              <a:rPr lang="en-US" altLang="zh-CN" dirty="0">
                <a:cs typeface="Times New Roman" panose="02020603050405020304" pitchFamily="18" charset="0"/>
              </a:rPr>
              <a:t>→</a:t>
            </a:r>
            <a:r>
              <a:rPr lang="en-US" altLang="zh-CN" i="1" dirty="0">
                <a:cs typeface="Times New Roman" panose="02020603050405020304" pitchFamily="18" charset="0"/>
              </a:rPr>
              <a:t>α</a:t>
            </a:r>
            <a:r>
              <a:rPr lang="zh-CN" altLang="en-US" dirty="0">
                <a:cs typeface="Times New Roman" panose="02020603050405020304" pitchFamily="18" charset="0"/>
              </a:rPr>
              <a:t>填入</a:t>
            </a:r>
            <a:r>
              <a:rPr lang="en-US" altLang="zh-CN" i="1" dirty="0">
                <a:cs typeface="Times New Roman" panose="02020603050405020304" pitchFamily="18" charset="0"/>
              </a:rPr>
              <a:t>M</a:t>
            </a:r>
            <a:r>
              <a:rPr lang="en-US" altLang="zh-CN" dirty="0">
                <a:cs typeface="Times New Roman" panose="02020603050405020304" pitchFamily="18" charset="0"/>
              </a:rPr>
              <a:t>[</a:t>
            </a:r>
            <a:r>
              <a:rPr lang="en-US" altLang="zh-CN" i="1" dirty="0">
                <a:cs typeface="Times New Roman" panose="02020603050405020304" pitchFamily="18" charset="0"/>
              </a:rPr>
              <a:t>A</a:t>
            </a:r>
            <a:r>
              <a:rPr lang="en-US" altLang="zh-CN" dirty="0">
                <a:cs typeface="Times New Roman" panose="02020603050405020304" pitchFamily="18" charset="0"/>
              </a:rPr>
              <a:t>, </a:t>
            </a:r>
            <a:r>
              <a:rPr lang="en-US" altLang="zh-CN" i="1" dirty="0">
                <a:cs typeface="Times New Roman" panose="02020603050405020304" pitchFamily="18" charset="0"/>
              </a:rPr>
              <a:t>a</a:t>
            </a:r>
            <a:r>
              <a:rPr lang="en-US" altLang="zh-CN" dirty="0">
                <a:cs typeface="Times New Roman" panose="02020603050405020304" pitchFamily="18" charset="0"/>
              </a:rPr>
              <a:t>];</a:t>
            </a:r>
          </a:p>
          <a:p>
            <a:pPr eaLnBrk="1" hangingPunct="1">
              <a:lnSpc>
                <a:spcPct val="90000"/>
              </a:lnSpc>
              <a:buNone/>
            </a:pPr>
            <a:r>
              <a:rPr lang="en-US" altLang="zh-CN" dirty="0">
                <a:cs typeface="Times New Roman" panose="02020603050405020304" pitchFamily="18" charset="0"/>
              </a:rPr>
              <a:t>3. if </a:t>
            </a:r>
            <a:r>
              <a:rPr lang="en-US" altLang="zh-CN" i="1" dirty="0" err="1">
                <a:cs typeface="Times New Roman" panose="02020603050405020304" pitchFamily="18" charset="0"/>
              </a:rPr>
              <a:t>ε</a:t>
            </a:r>
            <a:r>
              <a:rPr lang="en-US" altLang="zh-CN" dirty="0" err="1">
                <a:cs typeface="Times New Roman" panose="02020603050405020304" pitchFamily="18" charset="0"/>
                <a:sym typeface="Symbol" panose="05050102010706020507" pitchFamily="18" charset="2"/>
              </a:rPr>
              <a:t></a:t>
            </a:r>
            <a:r>
              <a:rPr lang="en-US" altLang="zh-CN" i="1" dirty="0" err="1">
                <a:cs typeface="Times New Roman" panose="02020603050405020304" pitchFamily="18" charset="0"/>
              </a:rPr>
              <a:t>FIRST</a:t>
            </a:r>
            <a:r>
              <a:rPr lang="en-US" altLang="zh-CN" dirty="0">
                <a:cs typeface="Times New Roman" panose="02020603050405020304" pitchFamily="18" charset="0"/>
              </a:rPr>
              <a:t>(</a:t>
            </a:r>
            <a:r>
              <a:rPr lang="en-US" altLang="zh-CN" i="1" dirty="0">
                <a:cs typeface="Times New Roman" panose="02020603050405020304" pitchFamily="18" charset="0"/>
              </a:rPr>
              <a:t>α</a:t>
            </a:r>
            <a:r>
              <a:rPr lang="en-US" altLang="zh-CN" dirty="0">
                <a:cs typeface="Times New Roman" panose="02020603050405020304" pitchFamily="18" charset="0"/>
              </a:rPr>
              <a:t>) then </a:t>
            </a:r>
            <a:r>
              <a:rPr lang="en-US" altLang="zh-CN" dirty="0">
                <a:cs typeface="Times New Roman" panose="02020603050405020304" pitchFamily="18" charset="0"/>
                <a:sym typeface="Symbol" panose="05050102010706020507" pitchFamily="18" charset="2"/>
              </a:rPr>
              <a:t></a:t>
            </a:r>
            <a:r>
              <a:rPr lang="en-US" altLang="zh-CN" i="1" dirty="0" err="1">
                <a:cs typeface="Times New Roman" panose="02020603050405020304" pitchFamily="18" charset="0"/>
              </a:rPr>
              <a:t>a</a:t>
            </a:r>
            <a:r>
              <a:rPr lang="en-US" altLang="zh-CN" dirty="0" err="1">
                <a:cs typeface="Times New Roman" panose="02020603050405020304" pitchFamily="18" charset="0"/>
                <a:sym typeface="Symbol" panose="05050102010706020507" pitchFamily="18" charset="2"/>
              </a:rPr>
              <a:t></a:t>
            </a:r>
            <a:r>
              <a:rPr lang="en-US" altLang="zh-CN" i="1" dirty="0" err="1">
                <a:cs typeface="Times New Roman" panose="02020603050405020304" pitchFamily="18" charset="0"/>
              </a:rPr>
              <a:t>FOLLOW</a:t>
            </a:r>
            <a:r>
              <a:rPr lang="en-US" altLang="zh-CN" dirty="0">
                <a:cs typeface="Times New Roman" panose="02020603050405020304" pitchFamily="18" charset="0"/>
              </a:rPr>
              <a:t>(</a:t>
            </a:r>
            <a:r>
              <a:rPr lang="en-US" altLang="zh-CN" i="1" dirty="0">
                <a:cs typeface="Times New Roman" panose="02020603050405020304" pitchFamily="18" charset="0"/>
              </a:rPr>
              <a:t>A</a:t>
            </a:r>
            <a:r>
              <a:rPr lang="en-US" altLang="zh-CN" dirty="0">
                <a:cs typeface="Times New Roman" panose="02020603050405020304" pitchFamily="18" charset="0"/>
              </a:rPr>
              <a:t>), </a:t>
            </a:r>
            <a:r>
              <a:rPr lang="zh-CN" altLang="en-US" dirty="0">
                <a:cs typeface="Times New Roman" panose="02020603050405020304" pitchFamily="18" charset="0"/>
              </a:rPr>
              <a:t>将</a:t>
            </a:r>
            <a:r>
              <a:rPr lang="en-US" altLang="zh-CN" i="1" dirty="0">
                <a:cs typeface="Times New Roman" panose="02020603050405020304" pitchFamily="18" charset="0"/>
              </a:rPr>
              <a:t>A</a:t>
            </a:r>
            <a:r>
              <a:rPr lang="en-US" altLang="zh-CN" dirty="0">
                <a:cs typeface="Times New Roman" panose="02020603050405020304" pitchFamily="18" charset="0"/>
              </a:rPr>
              <a:t>→</a:t>
            </a:r>
            <a:r>
              <a:rPr lang="en-US" altLang="zh-CN" i="1" dirty="0">
                <a:cs typeface="Times New Roman" panose="02020603050405020304" pitchFamily="18" charset="0"/>
              </a:rPr>
              <a:t>α</a:t>
            </a:r>
            <a:r>
              <a:rPr lang="zh-CN" altLang="en-US" dirty="0">
                <a:cs typeface="Times New Roman" panose="02020603050405020304" pitchFamily="18" charset="0"/>
              </a:rPr>
              <a:t>填入</a:t>
            </a:r>
            <a:r>
              <a:rPr lang="en-US" altLang="zh-CN" i="1" dirty="0">
                <a:cs typeface="Times New Roman" panose="02020603050405020304" pitchFamily="18" charset="0"/>
              </a:rPr>
              <a:t>M</a:t>
            </a:r>
            <a:r>
              <a:rPr lang="en-US" altLang="zh-CN" dirty="0">
                <a:cs typeface="Times New Roman" panose="02020603050405020304" pitchFamily="18" charset="0"/>
              </a:rPr>
              <a:t>[</a:t>
            </a:r>
            <a:r>
              <a:rPr lang="en-US" altLang="zh-CN" i="1" dirty="0">
                <a:cs typeface="Times New Roman" panose="02020603050405020304" pitchFamily="18" charset="0"/>
              </a:rPr>
              <a:t>A</a:t>
            </a:r>
            <a:r>
              <a:rPr lang="en-US" altLang="zh-CN" dirty="0">
                <a:cs typeface="Times New Roman" panose="02020603050405020304" pitchFamily="18" charset="0"/>
              </a:rPr>
              <a:t>, </a:t>
            </a:r>
            <a:r>
              <a:rPr lang="en-US" altLang="zh-CN" i="1" dirty="0">
                <a:cs typeface="Times New Roman" panose="02020603050405020304" pitchFamily="18" charset="0"/>
              </a:rPr>
              <a:t>a</a:t>
            </a:r>
            <a:r>
              <a:rPr lang="en-US" altLang="zh-CN" dirty="0">
                <a:cs typeface="Times New Roman" panose="02020603050405020304" pitchFamily="18" charset="0"/>
              </a:rPr>
              <a:t>];</a:t>
            </a:r>
          </a:p>
          <a:p>
            <a:pPr eaLnBrk="1" hangingPunct="1">
              <a:lnSpc>
                <a:spcPct val="90000"/>
              </a:lnSpc>
              <a:buNone/>
            </a:pPr>
            <a:r>
              <a:rPr lang="en-US" altLang="zh-CN" dirty="0">
                <a:cs typeface="Times New Roman" panose="02020603050405020304" pitchFamily="18" charset="0"/>
              </a:rPr>
              <a:t>4. </a:t>
            </a:r>
            <a:r>
              <a:rPr lang="zh-CN" altLang="en-US" dirty="0">
                <a:cs typeface="Times New Roman" panose="02020603050405020304" pitchFamily="18" charset="0"/>
              </a:rPr>
              <a:t>将所有无定义的</a:t>
            </a:r>
            <a:r>
              <a:rPr lang="en-US" altLang="zh-CN" i="1" dirty="0">
                <a:cs typeface="Times New Roman" panose="02020603050405020304" pitchFamily="18" charset="0"/>
              </a:rPr>
              <a:t>M</a:t>
            </a:r>
            <a:r>
              <a:rPr lang="en-US" altLang="zh-CN" dirty="0">
                <a:cs typeface="Times New Roman" panose="02020603050405020304" pitchFamily="18" charset="0"/>
              </a:rPr>
              <a:t>[</a:t>
            </a:r>
            <a:r>
              <a:rPr lang="en-US" altLang="zh-CN" i="1" dirty="0">
                <a:cs typeface="Times New Roman" panose="02020603050405020304" pitchFamily="18" charset="0"/>
              </a:rPr>
              <a:t>A</a:t>
            </a:r>
            <a:r>
              <a:rPr lang="en-US" altLang="zh-CN" dirty="0">
                <a:cs typeface="Times New Roman" panose="02020603050405020304" pitchFamily="18" charset="0"/>
              </a:rPr>
              <a:t>, </a:t>
            </a:r>
            <a:r>
              <a:rPr lang="en-US" altLang="zh-CN" i="1" dirty="0">
                <a:cs typeface="Times New Roman" panose="02020603050405020304" pitchFamily="18" charset="0"/>
              </a:rPr>
              <a:t>b</a:t>
            </a:r>
            <a:r>
              <a:rPr lang="en-US" altLang="zh-CN" dirty="0">
                <a:cs typeface="Times New Roman" panose="02020603050405020304" pitchFamily="18" charset="0"/>
              </a:rPr>
              <a:t>]</a:t>
            </a:r>
            <a:r>
              <a:rPr lang="zh-CN" altLang="en-US" dirty="0">
                <a:cs typeface="Times New Roman" panose="02020603050405020304" pitchFamily="18" charset="0"/>
              </a:rPr>
              <a:t>标上出错标志。</a:t>
            </a:r>
          </a:p>
        </p:txBody>
      </p:sp>
      <p:sp>
        <p:nvSpPr>
          <p:cNvPr id="3" name="标题 2">
            <a:extLst>
              <a:ext uri="{FF2B5EF4-FFF2-40B4-BE49-F238E27FC236}">
                <a16:creationId xmlns:a16="http://schemas.microsoft.com/office/drawing/2014/main" id="{64C0193A-1DD0-4B8D-9E5A-79073E758252}"/>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预测分析表的构造算法</a:t>
            </a:r>
          </a:p>
        </p:txBody>
      </p:sp>
      <p:sp>
        <p:nvSpPr>
          <p:cNvPr id="5" name="灯片编号占位符 4">
            <a:extLst>
              <a:ext uri="{FF2B5EF4-FFF2-40B4-BE49-F238E27FC236}">
                <a16:creationId xmlns:a16="http://schemas.microsoft.com/office/drawing/2014/main" id="{F6F600AA-868E-4690-9A32-7E3FEE07D618}"/>
              </a:ext>
            </a:extLst>
          </p:cNvPr>
          <p:cNvSpPr>
            <a:spLocks noGrp="1"/>
          </p:cNvSpPr>
          <p:nvPr>
            <p:ph type="sldNum" sz="quarter" idx="12"/>
          </p:nvPr>
        </p:nvSpPr>
        <p:spPr/>
        <p:txBody>
          <a:bodyPr/>
          <a:lstStyle/>
          <a:p>
            <a:pPr>
              <a:defRPr/>
            </a:pPr>
            <a:fld id="{EA567855-7F13-4FC5-AD61-2B82F6443E16}" type="slidenum">
              <a:rPr lang="zh-CN" altLang="en-US" smtClean="0"/>
              <a:pPr>
                <a:defRPr/>
              </a:pPr>
              <a:t>51</a:t>
            </a:fld>
            <a:endParaRPr lang="en-US" altLang="zh-CN"/>
          </a:p>
        </p:txBody>
      </p:sp>
    </p:spTree>
    <p:extLst>
      <p:ext uri="{BB962C8B-B14F-4D97-AF65-F5344CB8AC3E}">
        <p14:creationId xmlns:p14="http://schemas.microsoft.com/office/powerpoint/2010/main" val="29410335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68375" y="732607"/>
            <a:ext cx="6858000" cy="970006"/>
          </a:xfrm>
          <a:prstGeom prst="rect">
            <a:avLst/>
          </a:prstGeom>
          <a:noFill/>
        </p:spPr>
        <p:txBody>
          <a:bodyPr vert="horz" wrap="square" rtlCol="0" anchor="ctr" anchorCtr="0">
            <a:no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LL</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）分析法中“</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”的含义是（        ）。</a:t>
            </a:r>
            <a:endParaRPr lang="zh-CN" altLang="en-US"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icrosoft Yahei" panose="020B0503020204020204" pitchFamily="34" charset="-122"/>
            </a:endParaRPr>
          </a:p>
        </p:txBody>
      </p:sp>
      <p:sp>
        <p:nvSpPr>
          <p:cNvPr id="4" name="文本框 3"/>
          <p:cNvSpPr txBox="1"/>
          <p:nvPr>
            <p:custDataLst>
              <p:tags r:id="rId3"/>
            </p:custDataLst>
          </p:nvPr>
        </p:nvSpPr>
        <p:spPr>
          <a:xfrm>
            <a:off x="2514600" y="2089547"/>
            <a:ext cx="4800600" cy="482204"/>
          </a:xfrm>
          <a:prstGeom prst="rect">
            <a:avLst/>
          </a:prstGeom>
          <a:noFill/>
        </p:spPr>
        <p:txBody>
          <a:bodyPr vert="horz" rtlCol="0" anchor="ctr" anchorCtr="0">
            <a:noAutofit/>
          </a:bodyPr>
          <a:lstStyle/>
          <a:p>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向前查看输入串中的</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个输入符号</a:t>
            </a:r>
            <a:endParaRPr lang="zh-CN" altLang="en-US" sz="2400" b="1" dirty="0">
              <a:solidFill>
                <a:srgbClr val="000000"/>
              </a:solidFill>
              <a:latin typeface="华文楷体" panose="02010600040101010101" pitchFamily="2" charset="-122"/>
              <a:ea typeface="华文楷体" panose="02010600040101010101" pitchFamily="2" charset="-122"/>
              <a:sym typeface="Microsoft Yahei" panose="020B0503020204020204" pitchFamily="34" charset="-122"/>
            </a:endParaRPr>
          </a:p>
        </p:txBody>
      </p:sp>
      <p:sp>
        <p:nvSpPr>
          <p:cNvPr id="5" name="文本框 4"/>
          <p:cNvSpPr txBox="1"/>
          <p:nvPr>
            <p:custDataLst>
              <p:tags r:id="rId4"/>
            </p:custDataLst>
          </p:nvPr>
        </p:nvSpPr>
        <p:spPr>
          <a:xfrm>
            <a:off x="2514600" y="2732485"/>
            <a:ext cx="4800600" cy="482204"/>
          </a:xfrm>
          <a:prstGeom prst="rect">
            <a:avLst/>
          </a:prstGeom>
          <a:noFill/>
        </p:spPr>
        <p:txBody>
          <a:bodyPr vert="horz" rtlCol="0" anchor="ctr" anchorCtr="0">
            <a:noAutofit/>
          </a:bodyPr>
          <a:lstStyle/>
          <a:p>
            <a:r>
              <a:rPr lang="zh-CN" altLang="en-US" sz="2400" b="1" dirty="0">
                <a:solidFill>
                  <a:srgbClr val="000000"/>
                </a:solidFill>
                <a:latin typeface="+mn-ea"/>
                <a:ea typeface="+mn-ea"/>
                <a:sym typeface="Microsoft Yahei" panose="020B0503020204020204" pitchFamily="34" charset="-122"/>
              </a:rPr>
              <a:t>表示读入指针后移</a:t>
            </a:r>
            <a:r>
              <a:rPr lang="en-US" altLang="zh-CN" sz="2400" b="1" dirty="0">
                <a:solidFill>
                  <a:srgbClr val="000000"/>
                </a:solidFill>
                <a:latin typeface="+mn-ea"/>
                <a:ea typeface="+mn-ea"/>
                <a:sym typeface="Microsoft Yahei" panose="020B0503020204020204" pitchFamily="34" charset="-122"/>
              </a:rPr>
              <a:t>1</a:t>
            </a:r>
            <a:r>
              <a:rPr lang="zh-CN" altLang="en-US" sz="2400" b="1" dirty="0">
                <a:solidFill>
                  <a:srgbClr val="000000"/>
                </a:solidFill>
                <a:latin typeface="+mn-ea"/>
                <a:ea typeface="+mn-ea"/>
                <a:sym typeface="Microsoft Yahei" panose="020B0503020204020204" pitchFamily="34" charset="-122"/>
              </a:rPr>
              <a:t>位</a:t>
            </a:r>
          </a:p>
        </p:txBody>
      </p:sp>
      <p:sp>
        <p:nvSpPr>
          <p:cNvPr id="6" name="文本框 5"/>
          <p:cNvSpPr txBox="1"/>
          <p:nvPr>
            <p:custDataLst>
              <p:tags r:id="rId5"/>
            </p:custDataLst>
          </p:nvPr>
        </p:nvSpPr>
        <p:spPr>
          <a:xfrm>
            <a:off x="2514600" y="3375422"/>
            <a:ext cx="4800600" cy="482204"/>
          </a:xfrm>
          <a:prstGeom prst="rect">
            <a:avLst/>
          </a:prstGeom>
          <a:noFill/>
        </p:spPr>
        <p:txBody>
          <a:bodyPr vert="horz" rtlCol="0" anchor="ctr" anchorCtr="0">
            <a:noAutofit/>
          </a:bodyPr>
          <a:lstStyle/>
          <a:p>
            <a:r>
              <a:rPr lang="zh-CN" altLang="en-US" sz="2400" b="1" dirty="0">
                <a:latin typeface="+mn-ea"/>
                <a:ea typeface="+mn-ea"/>
              </a:rPr>
              <a:t>表示使用</a:t>
            </a:r>
            <a:r>
              <a:rPr lang="en-US" altLang="zh-CN" sz="2400" b="1" dirty="0">
                <a:latin typeface="+mn-ea"/>
                <a:ea typeface="+mn-ea"/>
              </a:rPr>
              <a:t>1</a:t>
            </a:r>
            <a:r>
              <a:rPr lang="zh-CN" altLang="en-US" sz="2400" b="1" dirty="0">
                <a:latin typeface="+mn-ea"/>
                <a:ea typeface="+mn-ea"/>
              </a:rPr>
              <a:t>个产生式进行推导</a:t>
            </a:r>
            <a:endParaRPr lang="zh-CN" altLang="en-US" sz="2400" b="1" dirty="0">
              <a:solidFill>
                <a:srgbClr val="000000"/>
              </a:solidFill>
              <a:latin typeface="+mn-ea"/>
              <a:ea typeface="+mn-ea"/>
              <a:sym typeface="Microsoft Yahei" panose="020B0503020204020204" pitchFamily="34" charset="-122"/>
            </a:endParaRPr>
          </a:p>
        </p:txBody>
      </p:sp>
      <p:sp>
        <p:nvSpPr>
          <p:cNvPr id="7" name="文本框 6"/>
          <p:cNvSpPr txBox="1"/>
          <p:nvPr>
            <p:custDataLst>
              <p:tags r:id="rId6"/>
            </p:custDataLst>
          </p:nvPr>
        </p:nvSpPr>
        <p:spPr>
          <a:xfrm>
            <a:off x="2514600" y="4018360"/>
            <a:ext cx="4800600" cy="482204"/>
          </a:xfrm>
          <a:prstGeom prst="rect">
            <a:avLst/>
          </a:prstGeom>
          <a:noFill/>
        </p:spPr>
        <p:txBody>
          <a:bodyPr vert="horz" rtlCol="0" anchor="ctr" anchorCtr="0">
            <a:noAutofit/>
          </a:bodyPr>
          <a:lstStyle/>
          <a:p>
            <a:r>
              <a:rPr lang="zh-CN" altLang="en-US" sz="2400" b="1" dirty="0">
                <a:latin typeface="+mn-ea"/>
                <a:ea typeface="+mn-ea"/>
              </a:rPr>
              <a:t>表示只推导</a:t>
            </a:r>
            <a:r>
              <a:rPr lang="en-US" altLang="zh-CN" sz="2400" b="1" dirty="0">
                <a:latin typeface="+mn-ea"/>
                <a:ea typeface="+mn-ea"/>
              </a:rPr>
              <a:t>1</a:t>
            </a:r>
            <a:r>
              <a:rPr lang="zh-CN" altLang="en-US" sz="2400" b="1" dirty="0">
                <a:latin typeface="+mn-ea"/>
                <a:ea typeface="+mn-ea"/>
              </a:rPr>
              <a:t>次</a:t>
            </a:r>
            <a:endParaRPr lang="zh-CN" altLang="en-US" sz="2400" b="1" dirty="0">
              <a:solidFill>
                <a:srgbClr val="000000"/>
              </a:solidFill>
              <a:latin typeface="+mn-ea"/>
              <a:ea typeface="+mn-ea"/>
              <a:sym typeface="Microsoft Yahei" panose="020B0503020204020204" pitchFamily="34" charset="-122"/>
            </a:endParaRPr>
          </a:p>
        </p:txBody>
      </p:sp>
      <p:sp>
        <p:nvSpPr>
          <p:cNvPr id="8" name="椭圆 7"/>
          <p:cNvSpPr>
            <a:spLocks noChangeAspect="1"/>
          </p:cNvSpPr>
          <p:nvPr>
            <p:custDataLst>
              <p:tags r:id="rId7"/>
            </p:custDataLst>
          </p:nvPr>
        </p:nvSpPr>
        <p:spPr bwMode="auto">
          <a:xfrm>
            <a:off x="1978819" y="2137767"/>
            <a:ext cx="385763" cy="385763"/>
          </a:xfrm>
          <a:prstGeom prst="ellipse">
            <a:avLst/>
          </a:prstGeom>
          <a:solidFill>
            <a:srgbClr val="00FF00"/>
          </a:solidFill>
          <a:ln w="25400" cap="flat" cmpd="sng" algn="ctr">
            <a:solidFill>
              <a:srgbClr val="000000"/>
            </a:solidFill>
            <a:prstDash val="solid"/>
            <a:round/>
            <a:headEnd type="none" w="med" len="med"/>
            <a:tailEnd type="none" w="med" len="med"/>
          </a:ln>
          <a:effectLst>
            <a:outerShdw dist="17961" dir="2700000" algn="ctr" rotWithShape="0">
              <a:schemeClr val="bg2"/>
            </a:outerShdw>
          </a:effectLst>
        </p:spPr>
        <p:txBody>
          <a:bodyPr vert="horz" wrap="square" lIns="68580" tIns="34290" rIns="68580" bIns="34290" numCol="1" rtlCol="0" anchor="ctr" anchorCtr="1" compatLnSpc="1">
            <a:prstTxWarp prst="textNoShape">
              <a:avLst/>
            </a:prstTxWarp>
          </a:bodyPr>
          <a:lstStyle/>
          <a:p>
            <a:pPr defTabSz="685800" eaLnBrk="1" hangingPunct="1"/>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bwMode="auto">
          <a:xfrm>
            <a:off x="1978819" y="2780704"/>
            <a:ext cx="385763" cy="385763"/>
          </a:xfrm>
          <a:prstGeom prst="ellipse">
            <a:avLst/>
          </a:prstGeom>
          <a:solidFill>
            <a:srgbClr val="808080"/>
          </a:solidFill>
          <a:ln w="12700" cap="flat" cmpd="sng" algn="ctr">
            <a:solidFill>
              <a:srgbClr val="000000"/>
            </a:solidFill>
            <a:prstDash val="solid"/>
            <a:round/>
            <a:headEnd type="none" w="med" len="med"/>
            <a:tailEnd type="none" w="med" len="med"/>
          </a:ln>
          <a:effectLst>
            <a:outerShdw dist="17961" dir="2700000" algn="ctr" rotWithShape="0">
              <a:schemeClr val="bg2"/>
            </a:outerShdw>
          </a:effectLst>
        </p:spPr>
        <p:txBody>
          <a:bodyPr vert="horz" wrap="square" lIns="68580" tIns="34290" rIns="68580" bIns="34290" numCol="1" rtlCol="0" anchor="ctr" anchorCtr="1" compatLnSpc="1">
            <a:prstTxWarp prst="textNoShape">
              <a:avLst/>
            </a:prstTxWarp>
          </a:bodyPr>
          <a:lstStyle/>
          <a:p>
            <a:pPr defTabSz="685800" eaLnBrk="1" hangingPunct="1"/>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bwMode="auto">
          <a:xfrm>
            <a:off x="1978819" y="3423642"/>
            <a:ext cx="385763" cy="385763"/>
          </a:xfrm>
          <a:prstGeom prst="ellipse">
            <a:avLst/>
          </a:prstGeom>
          <a:solidFill>
            <a:srgbClr val="808080"/>
          </a:solidFill>
          <a:ln w="12700" cap="flat" cmpd="sng" algn="ctr">
            <a:solidFill>
              <a:srgbClr val="000000"/>
            </a:solidFill>
            <a:prstDash val="solid"/>
            <a:round/>
            <a:headEnd type="none" w="med" len="med"/>
            <a:tailEnd type="none" w="med" len="med"/>
          </a:ln>
          <a:effectLst>
            <a:outerShdw dist="17961" dir="2700000" algn="ctr" rotWithShape="0">
              <a:schemeClr val="bg2"/>
            </a:outerShdw>
          </a:effectLst>
        </p:spPr>
        <p:txBody>
          <a:bodyPr vert="horz" wrap="square" lIns="68580" tIns="34290" rIns="68580" bIns="34290" numCol="1" rtlCol="0" anchor="ctr" anchorCtr="1" compatLnSpc="1">
            <a:prstTxWarp prst="textNoShape">
              <a:avLst/>
            </a:prstTxWarp>
          </a:bodyPr>
          <a:lstStyle/>
          <a:p>
            <a:pPr defTabSz="685800" eaLnBrk="1" hangingPunct="1"/>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bwMode="auto">
          <a:xfrm>
            <a:off x="1978819" y="4066579"/>
            <a:ext cx="385763" cy="385763"/>
          </a:xfrm>
          <a:prstGeom prst="ellipse">
            <a:avLst/>
          </a:prstGeom>
          <a:solidFill>
            <a:srgbClr val="808080"/>
          </a:solidFill>
          <a:ln w="12700" cap="flat" cmpd="sng" algn="ctr">
            <a:solidFill>
              <a:srgbClr val="000000"/>
            </a:solidFill>
            <a:prstDash val="solid"/>
            <a:round/>
            <a:headEnd type="none" w="med" len="med"/>
            <a:tailEnd type="none" w="med" len="med"/>
          </a:ln>
          <a:effectLst>
            <a:outerShdw dist="17961" dir="2700000" algn="ctr" rotWithShape="0">
              <a:schemeClr val="bg2"/>
            </a:outerShdw>
          </a:effectLst>
        </p:spPr>
        <p:txBody>
          <a:bodyPr vert="horz" wrap="square" lIns="68580" tIns="34290" rIns="68580" bIns="34290" numCol="1" rtlCol="0" anchor="ctr" anchorCtr="1" compatLnSpc="1">
            <a:prstTxWarp prst="textNoShape">
              <a:avLst/>
            </a:prstTxWarp>
          </a:bodyPr>
          <a:lstStyle/>
          <a:p>
            <a:pPr defTabSz="685800" eaLnBrk="1" hangingPunct="1"/>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bwMode="auto">
          <a:xfrm>
            <a:off x="5772150" y="4661297"/>
            <a:ext cx="1157288" cy="308610"/>
          </a:xfrm>
          <a:prstGeom prst="roundRect">
            <a:avLst/>
          </a:prstGeom>
          <a:solidFill>
            <a:srgbClr val="808080"/>
          </a:solidFill>
          <a:ln w="38100" cap="flat" cmpd="sng" algn="ctr">
            <a:solidFill>
              <a:srgbClr val="000000"/>
            </a:solidFill>
            <a:prstDash val="solid"/>
            <a:round/>
            <a:headEnd type="none" w="med" len="med"/>
            <a:tailEnd type="none" w="med" len="med"/>
          </a:ln>
          <a:effectLst>
            <a:outerShdw dist="17961" dir="2700000" algn="ctr" rotWithShape="0">
              <a:schemeClr val="bg2"/>
            </a:outerShdw>
          </a:effectLst>
        </p:spPr>
        <p:txBody>
          <a:bodyPr vert="horz" wrap="square" lIns="68580" tIns="34290" rIns="68580" bIns="34290" numCol="1" rtlCol="0" anchor="ctr" anchorCtr="1" compatLnSpc="1">
            <a:prstTxWarp prst="textNoShape">
              <a:avLst/>
            </a:prstTxWarp>
          </a:bodyPr>
          <a:lstStyle/>
          <a:p>
            <a:pPr defTabSz="685800" eaLnBrk="1" hangingPunct="1"/>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1" name="灯片编号占位符 20">
            <a:extLst>
              <a:ext uri="{FF2B5EF4-FFF2-40B4-BE49-F238E27FC236}">
                <a16:creationId xmlns:a16="http://schemas.microsoft.com/office/drawing/2014/main" id="{24D777B1-CE2E-4EDB-9337-6CA6AE1652EC}"/>
              </a:ext>
            </a:extLst>
          </p:cNvPr>
          <p:cNvSpPr>
            <a:spLocks noGrp="1"/>
          </p:cNvSpPr>
          <p:nvPr>
            <p:ph type="sldNum" sz="quarter" idx="12"/>
          </p:nvPr>
        </p:nvSpPr>
        <p:spPr/>
        <p:txBody>
          <a:bodyPr/>
          <a:lstStyle/>
          <a:p>
            <a:pPr>
              <a:defRPr/>
            </a:pPr>
            <a:fld id="{C803C068-57FF-465D-8480-AC7264A8A534}" type="slidenum">
              <a:rPr lang="zh-CN" altLang="en-US" smtClean="0"/>
              <a:pPr>
                <a:defRPr/>
              </a:pPr>
              <a:t>52</a:t>
            </a:fld>
            <a:endParaRPr lang="en-US" altLang="zh-CN"/>
          </a:p>
        </p:txBody>
      </p:sp>
      <p:grpSp>
        <p:nvGrpSpPr>
          <p:cNvPr id="17" name="组合 16"/>
          <p:cNvGrpSpPr/>
          <p:nvPr>
            <p:custDataLst>
              <p:tags r:id="rId12"/>
            </p:custDataLst>
          </p:nvPr>
        </p:nvGrpSpPr>
        <p:grpSpPr>
          <a:xfrm>
            <a:off x="0" y="0"/>
            <a:ext cx="6858000" cy="490220"/>
            <a:chOff x="-1524000" y="0"/>
            <a:chExt cx="9144000" cy="653627"/>
          </a:xfrm>
        </p:grpSpPr>
        <p:sp>
          <p:nvSpPr>
            <p:cNvPr id="13" name="TitleBackground"/>
            <p:cNvSpPr/>
            <p:nvPr>
              <p:custDataLst>
                <p:tags r:id="rId14"/>
              </p:custDataLst>
            </p:nvPr>
          </p:nvSpPr>
          <p:spPr bwMode="auto">
            <a:xfrm>
              <a:off x="-1524000" y="0"/>
              <a:ext cx="9144000" cy="635000"/>
            </a:xfrm>
            <a:prstGeom prst="rect">
              <a:avLst/>
            </a:prstGeom>
            <a:solidFill>
              <a:srgbClr val="F6F7F8"/>
            </a:solidFill>
            <a:ln w="9525" cap="flat" cmpd="sng" algn="ctr">
              <a:noFill/>
              <a:prstDash val="solid"/>
              <a:round/>
              <a:headEnd type="none" w="med" len="med"/>
              <a:tailEnd type="none" w="med" len="med"/>
            </a:ln>
            <a:effectLst>
              <a:outerShdw dist="17961" dir="2700000" algn="ctr" rotWithShape="0">
                <a:schemeClr val="bg2"/>
              </a:outer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68580" tIns="34290" rIns="68580" bIns="34290" numCol="1" rtlCol="0" anchor="t" anchorCtr="0" compatLnSpc="1">
              <a:prstTxWarp prst="textNoShape">
                <a:avLst/>
              </a:prstTxWarp>
            </a:bodyPr>
            <a:lstStyle/>
            <a:p>
              <a:pPr defTabSz="685800" eaLnBrk="1" hangingPunct="1"/>
              <a:endParaRPr lang="zh-CN" altLang="en-US" sz="1950"/>
            </a:p>
          </p:txBody>
        </p:sp>
        <p:sp>
          <p:nvSpPr>
            <p:cNvPr id="14" name="ColorBlock"/>
            <p:cNvSpPr/>
            <p:nvPr>
              <p:custDataLst>
                <p:tags r:id="rId15"/>
              </p:custDataLst>
            </p:nvPr>
          </p:nvSpPr>
          <p:spPr bwMode="auto">
            <a:xfrm>
              <a:off x="-1524000" y="0"/>
              <a:ext cx="190500" cy="635000"/>
            </a:xfrm>
            <a:prstGeom prst="rect">
              <a:avLst/>
            </a:prstGeom>
            <a:solidFill>
              <a:srgbClr val="639EF4"/>
            </a:solidFill>
            <a:ln w="9525" cap="flat" cmpd="sng" algn="ctr">
              <a:noFill/>
              <a:prstDash val="solid"/>
              <a:round/>
              <a:headEnd type="none" w="med" len="med"/>
              <a:tailEnd type="none" w="med" len="med"/>
            </a:ln>
            <a:effectLst>
              <a:outerShdw dist="17961" dir="2700000" algn="ctr" rotWithShape="0">
                <a:schemeClr val="bg2"/>
              </a:outer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68580" tIns="34290" rIns="68580" bIns="34290" numCol="1" rtlCol="0" anchor="t" anchorCtr="0" compatLnSpc="1">
              <a:prstTxWarp prst="textNoShape">
                <a:avLst/>
              </a:prstTxWarp>
            </a:bodyPr>
            <a:lstStyle/>
            <a:p>
              <a:pPr defTabSz="685800" eaLnBrk="1" hangingPunct="1"/>
              <a:endParaRPr lang="zh-CN" altLang="en-US" sz="1950"/>
            </a:p>
          </p:txBody>
        </p:sp>
        <p:sp>
          <p:nvSpPr>
            <p:cNvPr id="15" name="TypeText"/>
            <p:cNvSpPr txBox="1"/>
            <p:nvPr>
              <p:custDataLst>
                <p:tags r:id="rId16"/>
              </p:custDataLst>
            </p:nvPr>
          </p:nvSpPr>
          <p:spPr>
            <a:xfrm>
              <a:off x="-1185333"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63924" y="145627"/>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739B5087-B34C-49D6-AF2F-70DE7D91EFB5}"/>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0167454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a:extLst>
              <a:ext uri="{FF2B5EF4-FFF2-40B4-BE49-F238E27FC236}">
                <a16:creationId xmlns:a16="http://schemas.microsoft.com/office/drawing/2014/main" id="{EBA83D05-68FD-41D3-9EA1-30288312908F}"/>
              </a:ext>
            </a:extLst>
          </p:cNvPr>
          <p:cNvSpPr>
            <a:spLocks noGrp="1" noChangeArrowheads="1"/>
          </p:cNvSpPr>
          <p:nvPr>
            <p:ph idx="1"/>
          </p:nvPr>
        </p:nvSpPr>
        <p:spPr>
          <a:xfrm>
            <a:off x="715963" y="1000125"/>
            <a:ext cx="5927725" cy="3225800"/>
          </a:xfrm>
        </p:spPr>
        <p:txBody>
          <a:bodyPr/>
          <a:lstStyle/>
          <a:p>
            <a:pPr eaLnBrk="1" hangingPunct="1">
              <a:lnSpc>
                <a:spcPts val="4500"/>
              </a:lnSpc>
              <a:buClrTx/>
              <a:buFont typeface="Wingdings" panose="05000000000000000000" pitchFamily="2" charset="2"/>
              <a:buChar char="Ø"/>
            </a:pPr>
            <a:r>
              <a:rPr lang="zh-CN" altLang="en-US" sz="3000" b="1">
                <a:solidFill>
                  <a:schemeClr val="tx1"/>
                </a:solidFill>
                <a:cs typeface="Times New Roman" panose="02020603050405020304" pitchFamily="18" charset="0"/>
              </a:rPr>
              <a:t>递归的预测分析法</a:t>
            </a:r>
            <a:endParaRPr lang="en-US" altLang="zh-CN" sz="3000" b="1">
              <a:solidFill>
                <a:schemeClr val="tx1"/>
              </a:solidFill>
              <a:cs typeface="Times New Roman" panose="02020603050405020304" pitchFamily="18" charset="0"/>
            </a:endParaRPr>
          </a:p>
          <a:p>
            <a:pPr eaLnBrk="1" hangingPunct="1">
              <a:lnSpc>
                <a:spcPts val="4500"/>
              </a:lnSpc>
              <a:buClrTx/>
              <a:buFont typeface="Wingdings" panose="05000000000000000000" pitchFamily="2" charset="2"/>
              <a:buChar char="Ø"/>
            </a:pPr>
            <a:r>
              <a:rPr lang="zh-CN" altLang="en-US" sz="3000" b="1">
                <a:solidFill>
                  <a:schemeClr val="tx1"/>
                </a:solidFill>
                <a:cs typeface="Times New Roman" panose="02020603050405020304" pitchFamily="18" charset="0"/>
              </a:rPr>
              <a:t>非递归的预测分析法</a:t>
            </a:r>
          </a:p>
        </p:txBody>
      </p:sp>
      <p:sp>
        <p:nvSpPr>
          <p:cNvPr id="53251" name="标题 1">
            <a:extLst>
              <a:ext uri="{FF2B5EF4-FFF2-40B4-BE49-F238E27FC236}">
                <a16:creationId xmlns:a16="http://schemas.microsoft.com/office/drawing/2014/main" id="{024C1201-80F0-4C1D-BB30-AD8DB7F91BE8}"/>
              </a:ext>
            </a:extLst>
          </p:cNvPr>
          <p:cNvSpPr>
            <a:spLocks noGrp="1"/>
          </p:cNvSpPr>
          <p:nvPr>
            <p:ph type="title"/>
          </p:nvPr>
        </p:nvSpPr>
        <p:spPr>
          <a:xfrm>
            <a:off x="755650" y="268288"/>
            <a:ext cx="7931150" cy="358775"/>
          </a:xfrm>
        </p:spPr>
        <p:txBody>
          <a:bodyPr/>
          <a:lstStyle/>
          <a:p>
            <a:pPr>
              <a:defRPr/>
            </a:pPr>
            <a:r>
              <a:rPr lang="en-US" altLang="zh-CN" sz="3000" i="1" dirty="0">
                <a:solidFill>
                  <a:schemeClr val="tx1"/>
                </a:solidFill>
                <a:ea typeface="微软雅黑" pitchFamily="34" charset="-122"/>
                <a:cs typeface="Times New Roman" pitchFamily="18" charset="0"/>
              </a:rPr>
              <a:t>LL</a:t>
            </a:r>
            <a:r>
              <a:rPr lang="en-US" altLang="zh-CN" sz="3000" spc="300" dirty="0">
                <a:solidFill>
                  <a:schemeClr val="tx1"/>
                </a:solidFill>
                <a:latin typeface="微软雅黑" pitchFamily="34" charset="-122"/>
                <a:ea typeface="微软雅黑" pitchFamily="34" charset="-122"/>
              </a:rPr>
              <a:t>(1)</a:t>
            </a:r>
            <a:r>
              <a:rPr lang="zh-CN" altLang="en-US" sz="3000" spc="300" dirty="0">
                <a:solidFill>
                  <a:schemeClr val="tx1"/>
                </a:solidFill>
                <a:latin typeface="微软雅黑" pitchFamily="34" charset="-122"/>
                <a:ea typeface="微软雅黑" pitchFamily="34" charset="-122"/>
              </a:rPr>
              <a:t>文法的分析方法</a:t>
            </a:r>
          </a:p>
        </p:txBody>
      </p:sp>
      <p:sp>
        <p:nvSpPr>
          <p:cNvPr id="3" name="灯片编号占位符 2">
            <a:extLst>
              <a:ext uri="{FF2B5EF4-FFF2-40B4-BE49-F238E27FC236}">
                <a16:creationId xmlns:a16="http://schemas.microsoft.com/office/drawing/2014/main" id="{E83F3E3B-999C-4704-B784-534C63807099}"/>
              </a:ext>
            </a:extLst>
          </p:cNvPr>
          <p:cNvSpPr>
            <a:spLocks noGrp="1"/>
          </p:cNvSpPr>
          <p:nvPr>
            <p:ph type="sldNum" sz="quarter" idx="12"/>
          </p:nvPr>
        </p:nvSpPr>
        <p:spPr/>
        <p:txBody>
          <a:bodyPr/>
          <a:lstStyle/>
          <a:p>
            <a:pPr>
              <a:defRPr/>
            </a:pPr>
            <a:fld id="{EA567855-7F13-4FC5-AD61-2B82F6443E16}" type="slidenum">
              <a:rPr lang="zh-CN" altLang="en-US" smtClean="0"/>
              <a:pPr>
                <a:defRPr/>
              </a:pPr>
              <a:t>53</a:t>
            </a:fld>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714" name="组合 5">
            <a:extLst>
              <a:ext uri="{FF2B5EF4-FFF2-40B4-BE49-F238E27FC236}">
                <a16:creationId xmlns:a16="http://schemas.microsoft.com/office/drawing/2014/main" id="{CA26112B-2C38-4EBC-BF7E-7008B7B49F2D}"/>
              </a:ext>
            </a:extLst>
          </p:cNvPr>
          <p:cNvGrpSpPr>
            <a:grpSpLocks/>
          </p:cNvGrpSpPr>
          <p:nvPr/>
        </p:nvGrpSpPr>
        <p:grpSpPr bwMode="auto">
          <a:xfrm>
            <a:off x="0" y="195263"/>
            <a:ext cx="755650" cy="431800"/>
            <a:chOff x="-786" y="195486"/>
            <a:chExt cx="756363" cy="432048"/>
          </a:xfrm>
        </p:grpSpPr>
        <p:sp>
          <p:nvSpPr>
            <p:cNvPr id="6" name="五边形 5">
              <a:extLst>
                <a:ext uri="{FF2B5EF4-FFF2-40B4-BE49-F238E27FC236}">
                  <a16:creationId xmlns:a16="http://schemas.microsoft.com/office/drawing/2014/main" id="{11A35598-DD79-40AD-B486-89AD657C34D3}"/>
                </a:ext>
              </a:extLst>
            </p:cNvPr>
            <p:cNvSpPr/>
            <p:nvPr/>
          </p:nvSpPr>
          <p:spPr>
            <a:xfrm>
              <a:off x="-786" y="195486"/>
              <a:ext cx="756363" cy="432048"/>
            </a:xfrm>
            <a:prstGeom prst="homePlate">
              <a:avLst/>
            </a:prstGeom>
            <a:solidFill>
              <a:schemeClr val="bg2">
                <a:lumMod val="50000"/>
              </a:schemeClr>
            </a:solidFill>
            <a:ln w="25400" cap="flat" cmpd="sng" algn="ctr">
              <a:noFill/>
              <a:prstDash val="solid"/>
            </a:ln>
            <a:effectLst/>
          </p:spPr>
          <p:txBody>
            <a:bodyPr anchor="ctr"/>
            <a:lstStyle/>
            <a:p>
              <a:pPr algn="ctr" eaLnBrk="1" hangingPunct="1">
                <a:defRPr/>
              </a:pPr>
              <a:endParaRPr lang="zh-CN" altLang="en-US">
                <a:solidFill>
                  <a:srgbClr val="FFFFFF"/>
                </a:solidFill>
                <a:latin typeface="Calibri" pitchFamily="34" charset="0"/>
                <a:ea typeface="楷体_GB2312"/>
                <a:cs typeface="楷体_GB2312"/>
              </a:endParaRPr>
            </a:p>
          </p:txBody>
        </p:sp>
        <p:sp>
          <p:nvSpPr>
            <p:cNvPr id="115719" name="五边形 8">
              <a:extLst>
                <a:ext uri="{FF2B5EF4-FFF2-40B4-BE49-F238E27FC236}">
                  <a16:creationId xmlns:a16="http://schemas.microsoft.com/office/drawing/2014/main" id="{4E1727D3-3415-473E-BE0F-93D6BEC03238}"/>
                </a:ext>
              </a:extLst>
            </p:cNvPr>
            <p:cNvSpPr>
              <a:spLocks noChangeArrowheads="1"/>
            </p:cNvSpPr>
            <p:nvPr/>
          </p:nvSpPr>
          <p:spPr bwMode="auto">
            <a:xfrm>
              <a:off x="-786" y="197074"/>
              <a:ext cx="756363" cy="88951"/>
            </a:xfrm>
            <a:prstGeom prst="homePlate">
              <a:avLst>
                <a:gd name="adj" fmla="val 49995"/>
              </a:avLst>
            </a:prstGeom>
            <a:solidFill>
              <a:schemeClr val="bg1">
                <a:alpha val="30196"/>
              </a:schemeClr>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grpSp>
      <p:sp>
        <p:nvSpPr>
          <p:cNvPr id="8" name="标题 1">
            <a:extLst>
              <a:ext uri="{FF2B5EF4-FFF2-40B4-BE49-F238E27FC236}">
                <a16:creationId xmlns:a16="http://schemas.microsoft.com/office/drawing/2014/main" id="{9A49461F-8A3A-40AC-836C-778C05EB3DCB}"/>
              </a:ext>
            </a:extLst>
          </p:cNvPr>
          <p:cNvSpPr>
            <a:spLocks noGrp="1"/>
          </p:cNvSpPr>
          <p:nvPr>
            <p:ph type="title"/>
          </p:nvPr>
        </p:nvSpPr>
        <p:spPr>
          <a:xfrm>
            <a:off x="755650" y="268288"/>
            <a:ext cx="7931150" cy="358775"/>
          </a:xfrm>
        </p:spPr>
        <p:txBody>
          <a:bodyPr/>
          <a:lstStyle/>
          <a:p>
            <a:pPr eaLnBrk="1" hangingPunct="1">
              <a:defRPr/>
            </a:pPr>
            <a:r>
              <a:rPr lang="en-US" altLang="zh-CN" sz="3000" spc="300" dirty="0">
                <a:solidFill>
                  <a:schemeClr val="tx1"/>
                </a:solidFill>
                <a:latin typeface="微软雅黑" pitchFamily="34" charset="-122"/>
                <a:ea typeface="微软雅黑" pitchFamily="34" charset="-122"/>
              </a:rPr>
              <a:t>4.2.2 </a:t>
            </a:r>
            <a:r>
              <a:rPr lang="zh-CN" altLang="en-US" sz="3000" spc="300" dirty="0">
                <a:solidFill>
                  <a:schemeClr val="tx1"/>
                </a:solidFill>
                <a:latin typeface="微软雅黑" pitchFamily="34" charset="-122"/>
                <a:ea typeface="微软雅黑" pitchFamily="34" charset="-122"/>
              </a:rPr>
              <a:t>递归的预测分析法</a:t>
            </a:r>
          </a:p>
        </p:txBody>
      </p:sp>
      <p:sp>
        <p:nvSpPr>
          <p:cNvPr id="9" name="Rectangle 3">
            <a:extLst>
              <a:ext uri="{FF2B5EF4-FFF2-40B4-BE49-F238E27FC236}">
                <a16:creationId xmlns:a16="http://schemas.microsoft.com/office/drawing/2014/main" id="{EDACC5E1-3F2F-41C2-A153-4C22E8AA0171}"/>
              </a:ext>
            </a:extLst>
          </p:cNvPr>
          <p:cNvSpPr>
            <a:spLocks noGrp="1" noChangeArrowheads="1"/>
          </p:cNvSpPr>
          <p:nvPr>
            <p:ph idx="1"/>
          </p:nvPr>
        </p:nvSpPr>
        <p:spPr>
          <a:xfrm>
            <a:off x="428625" y="642938"/>
            <a:ext cx="8135938" cy="4449762"/>
          </a:xfrm>
        </p:spPr>
        <p:txBody>
          <a:bodyPr/>
          <a:lstStyle/>
          <a:p>
            <a:pPr eaLnBrk="1" hangingPunct="1">
              <a:lnSpc>
                <a:spcPts val="2600"/>
              </a:lnSpc>
              <a:spcBef>
                <a:spcPts val="0"/>
              </a:spcBef>
              <a:buClrTx/>
              <a:buFont typeface="Wingdings" panose="05000000000000000000" pitchFamily="2" charset="2"/>
              <a:buChar char="Ø"/>
              <a:defRPr/>
            </a:pPr>
            <a:r>
              <a:rPr lang="zh-CN" altLang="en-US" b="1" dirty="0">
                <a:solidFill>
                  <a:schemeClr val="tx1"/>
                </a:solidFill>
                <a:cs typeface="Times New Roman" panose="02020603050405020304" pitchFamily="18" charset="0"/>
              </a:rPr>
              <a:t> </a:t>
            </a:r>
            <a:r>
              <a:rPr lang="zh-CN" altLang="en-US" b="1" dirty="0">
                <a:solidFill>
                  <a:srgbClr val="FF0000"/>
                </a:solidFill>
                <a:cs typeface="Times New Roman" panose="02020603050405020304" pitchFamily="18" charset="0"/>
              </a:rPr>
              <a:t>递归的预测分析法</a:t>
            </a:r>
            <a:r>
              <a:rPr lang="zh-CN" altLang="en-US" b="1" dirty="0">
                <a:solidFill>
                  <a:schemeClr val="tx1"/>
                </a:solidFill>
                <a:cs typeface="Times New Roman" panose="02020603050405020304" pitchFamily="18" charset="0"/>
              </a:rPr>
              <a:t>是指：在</a:t>
            </a:r>
            <a:r>
              <a:rPr lang="zh-CN" altLang="en-US" b="1" dirty="0">
                <a:solidFill>
                  <a:schemeClr val="tx2">
                    <a:lumMod val="60000"/>
                    <a:lumOff val="40000"/>
                  </a:schemeClr>
                </a:solidFill>
                <a:cs typeface="Times New Roman" panose="02020603050405020304" pitchFamily="18" charset="0"/>
              </a:rPr>
              <a:t>递归下降分析</a:t>
            </a:r>
            <a:r>
              <a:rPr lang="zh-CN" altLang="en-US" b="1" dirty="0">
                <a:solidFill>
                  <a:schemeClr val="tx1"/>
                </a:solidFill>
                <a:cs typeface="Times New Roman" panose="02020603050405020304" pitchFamily="18" charset="0"/>
              </a:rPr>
              <a:t>中，根据</a:t>
            </a:r>
            <a:r>
              <a:rPr lang="zh-CN" altLang="en-US" b="1" dirty="0">
                <a:solidFill>
                  <a:schemeClr val="tx2">
                    <a:lumMod val="60000"/>
                    <a:lumOff val="40000"/>
                  </a:schemeClr>
                </a:solidFill>
                <a:cs typeface="Times New Roman" panose="02020603050405020304" pitchFamily="18" charset="0"/>
              </a:rPr>
              <a:t>预测分析表</a:t>
            </a:r>
            <a:r>
              <a:rPr lang="zh-CN" altLang="en-US" b="1" dirty="0">
                <a:solidFill>
                  <a:schemeClr val="tx1"/>
                </a:solidFill>
                <a:cs typeface="Times New Roman" panose="02020603050405020304" pitchFamily="18" charset="0"/>
              </a:rPr>
              <a:t>进行产生式的选择</a:t>
            </a:r>
            <a:endParaRPr lang="en-US" altLang="zh-CN" b="1" dirty="0">
              <a:solidFill>
                <a:schemeClr val="tx1"/>
              </a:solidFill>
              <a:cs typeface="Times New Roman" panose="02020603050405020304" pitchFamily="18" charset="0"/>
            </a:endParaRPr>
          </a:p>
          <a:p>
            <a:pPr lvl="1" eaLnBrk="1" hangingPunct="1">
              <a:lnSpc>
                <a:spcPts val="2600"/>
              </a:lnSpc>
              <a:spcBef>
                <a:spcPts val="0"/>
              </a:spcBef>
              <a:buClrTx/>
              <a:buFont typeface="Wingdings" pitchFamily="2" charset="2"/>
              <a:buChar char="Ø"/>
              <a:defRPr/>
            </a:pPr>
            <a:r>
              <a:rPr lang="zh-CN" altLang="en-US" b="1" dirty="0">
                <a:solidFill>
                  <a:schemeClr val="tx1"/>
                </a:solidFill>
                <a:cs typeface="Times New Roman" panose="02020603050405020304" pitchFamily="18" charset="0"/>
              </a:rPr>
              <a:t>根据每个非终结符的</a:t>
            </a:r>
            <a:r>
              <a:rPr lang="zh-CN" altLang="en-US" b="1" dirty="0">
                <a:solidFill>
                  <a:schemeClr val="tx2">
                    <a:lumMod val="60000"/>
                    <a:lumOff val="40000"/>
                  </a:schemeClr>
                </a:solidFill>
                <a:cs typeface="Times New Roman" panose="02020603050405020304" pitchFamily="18" charset="0"/>
              </a:rPr>
              <a:t>产生式</a:t>
            </a:r>
            <a:r>
              <a:rPr lang="zh-CN" altLang="en-US" b="1" dirty="0">
                <a:solidFill>
                  <a:schemeClr val="tx1"/>
                </a:solidFill>
                <a:cs typeface="Times New Roman" panose="02020603050405020304" pitchFamily="18" charset="0"/>
              </a:rPr>
              <a:t>和</a:t>
            </a:r>
            <a:r>
              <a:rPr lang="en-US" altLang="zh-CN" b="1" i="1" dirty="0">
                <a:solidFill>
                  <a:schemeClr val="tx1"/>
                </a:solidFill>
                <a:cs typeface="Times New Roman" panose="02020603050405020304" pitchFamily="18" charset="0"/>
              </a:rPr>
              <a:t>LL</a:t>
            </a:r>
            <a:r>
              <a:rPr lang="en-US" altLang="zh-CN" b="1" dirty="0">
                <a:solidFill>
                  <a:schemeClr val="tx1"/>
                </a:solidFill>
                <a:cs typeface="Times New Roman" panose="02020603050405020304" pitchFamily="18" charset="0"/>
              </a:rPr>
              <a:t>(1)</a:t>
            </a:r>
            <a:r>
              <a:rPr lang="zh-CN" altLang="en-US" b="1" dirty="0">
                <a:solidFill>
                  <a:schemeClr val="tx1"/>
                </a:solidFill>
                <a:cs typeface="Times New Roman" panose="02020603050405020304" pitchFamily="18" charset="0"/>
              </a:rPr>
              <a:t>文法的</a:t>
            </a:r>
            <a:r>
              <a:rPr lang="zh-CN" altLang="en-US" b="1" dirty="0">
                <a:solidFill>
                  <a:schemeClr val="tx2">
                    <a:lumMod val="60000"/>
                    <a:lumOff val="40000"/>
                  </a:schemeClr>
                </a:solidFill>
                <a:cs typeface="Times New Roman" panose="02020603050405020304" pitchFamily="18" charset="0"/>
              </a:rPr>
              <a:t>预测分析表</a:t>
            </a:r>
            <a:r>
              <a:rPr lang="zh-CN" altLang="en-US" b="1" dirty="0">
                <a:solidFill>
                  <a:schemeClr val="tx1"/>
                </a:solidFill>
                <a:cs typeface="Times New Roman" panose="02020603050405020304" pitchFamily="18" charset="0"/>
              </a:rPr>
              <a:t>，为每个非终结符编写对应的过程</a:t>
            </a:r>
          </a:p>
        </p:txBody>
      </p:sp>
      <p:sp>
        <p:nvSpPr>
          <p:cNvPr id="104452" name="内容占位符 1">
            <a:extLst>
              <a:ext uri="{FF2B5EF4-FFF2-40B4-BE49-F238E27FC236}">
                <a16:creationId xmlns:a16="http://schemas.microsoft.com/office/drawing/2014/main" id="{29AEBECF-6327-4BDF-9AC5-5FA4BA470CBF}"/>
              </a:ext>
            </a:extLst>
          </p:cNvPr>
          <p:cNvSpPr txBox="1">
            <a:spLocks/>
          </p:cNvSpPr>
          <p:nvPr/>
        </p:nvSpPr>
        <p:spPr bwMode="auto">
          <a:xfrm>
            <a:off x="539552" y="2067694"/>
            <a:ext cx="5328592" cy="3003798"/>
          </a:xfrm>
          <a:prstGeom prst="rect">
            <a:avLst/>
          </a:prstGeom>
          <a:solidFill>
            <a:schemeClr val="accent2">
              <a:lumMod val="40000"/>
              <a:lumOff val="60000"/>
            </a:schemeClr>
          </a:solidFill>
          <a:ln w="12700">
            <a:solidFill>
              <a:schemeClr val="tx1"/>
            </a:solidFill>
            <a:miter lim="800000"/>
            <a:headEnd/>
            <a:tailEnd/>
          </a:ln>
        </p:spPr>
        <p:txBody>
          <a:bodyPr anchor="ctr"/>
          <a:lstStyle>
            <a:lvl1pPr marL="273050" indent="-27305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ts val="2300"/>
              </a:lnSpc>
              <a:spcBef>
                <a:spcPts val="0"/>
              </a:spcBef>
              <a:buSzPct val="100000"/>
              <a:buFont typeface="Symbol" panose="05050102010706020507" pitchFamily="18" charset="2"/>
              <a:buNone/>
              <a:defRPr/>
            </a:pPr>
            <a:r>
              <a:rPr lang="en-US" altLang="zh-CN" sz="2000" b="1" dirty="0">
                <a:latin typeface="Times New Roman" panose="02020603050405020304" pitchFamily="18" charset="0"/>
                <a:ea typeface="华文楷体" panose="02010600040101010101" pitchFamily="2" charset="-122"/>
              </a:rPr>
              <a:t>      void </a:t>
            </a:r>
            <a:r>
              <a:rPr lang="en-US" altLang="zh-CN" sz="2000" b="1" i="1" dirty="0">
                <a:latin typeface="Times New Roman" panose="02020603050405020304" pitchFamily="18" charset="0"/>
                <a:ea typeface="华文楷体" panose="02010600040101010101" pitchFamily="2" charset="-122"/>
              </a:rPr>
              <a:t>A</a:t>
            </a:r>
            <a:r>
              <a:rPr lang="en-US" altLang="zh-CN" sz="2000" b="1" dirty="0">
                <a:latin typeface="Times New Roman" panose="02020603050405020304" pitchFamily="18" charset="0"/>
                <a:ea typeface="楷体" panose="02010609060101010101" pitchFamily="49" charset="-122"/>
              </a:rPr>
              <a:t>( </a:t>
            </a:r>
            <a:r>
              <a:rPr lang="en-US" altLang="zh-CN" sz="2000" b="1" dirty="0">
                <a:solidFill>
                  <a:srgbClr val="FF0000"/>
                </a:solidFill>
                <a:latin typeface="Times New Roman" panose="02020603050405020304" pitchFamily="18" charset="0"/>
                <a:ea typeface="楷体" panose="02010609060101010101" pitchFamily="49" charset="-122"/>
              </a:rPr>
              <a:t>TOKEN</a:t>
            </a:r>
            <a:r>
              <a:rPr lang="en-US" altLang="zh-CN" sz="2000" b="1" dirty="0">
                <a:latin typeface="Times New Roman" panose="02020603050405020304" pitchFamily="18" charset="0"/>
                <a:ea typeface="楷体" panose="02010609060101010101" pitchFamily="49" charset="-122"/>
              </a:rPr>
              <a:t> ) {</a:t>
            </a:r>
            <a:endParaRPr lang="en-US" altLang="zh-CN" sz="2000" b="1" dirty="0">
              <a:latin typeface="Times New Roman" panose="02020603050405020304" pitchFamily="18" charset="0"/>
              <a:ea typeface="华文楷体" panose="02010600040101010101" pitchFamily="2" charset="-122"/>
            </a:endParaRPr>
          </a:p>
          <a:p>
            <a:pPr eaLnBrk="1" hangingPunct="1">
              <a:lnSpc>
                <a:spcPts val="2300"/>
              </a:lnSpc>
              <a:spcBef>
                <a:spcPts val="0"/>
              </a:spcBef>
              <a:buSzPct val="100000"/>
              <a:buFontTx/>
              <a:buAutoNum type="arabicParenR"/>
              <a:defRPr/>
            </a:pPr>
            <a:r>
              <a:rPr lang="zh-CN" altLang="en-US" sz="2000" b="1" dirty="0">
                <a:latin typeface="Times New Roman" panose="02020603050405020304" pitchFamily="18" charset="0"/>
                <a:ea typeface="楷体" panose="02010609060101010101" pitchFamily="49" charset="-122"/>
              </a:rPr>
              <a:t>     </a:t>
            </a:r>
            <a:r>
              <a:rPr lang="zh-CN" altLang="en-US" sz="2000" b="1" u="sng" dirty="0">
                <a:solidFill>
                  <a:srgbClr val="FF0000"/>
                </a:solidFill>
                <a:latin typeface="Times New Roman" panose="02020603050405020304" pitchFamily="18" charset="0"/>
                <a:ea typeface="楷体" panose="02010609060101010101" pitchFamily="49" charset="-122"/>
              </a:rPr>
              <a:t>选择一个</a:t>
            </a:r>
            <a:r>
              <a:rPr lang="en-US" altLang="zh-CN" sz="2000" b="1" i="1" u="sng" dirty="0">
                <a:solidFill>
                  <a:srgbClr val="FF0000"/>
                </a:solidFill>
                <a:latin typeface="Times New Roman" panose="02020603050405020304" pitchFamily="18" charset="0"/>
              </a:rPr>
              <a:t>A</a:t>
            </a:r>
            <a:r>
              <a:rPr lang="zh-CN" altLang="en-US" sz="2000" b="1" u="sng" dirty="0">
                <a:solidFill>
                  <a:srgbClr val="FF0000"/>
                </a:solidFill>
                <a:latin typeface="华文楷体" panose="02010600040101010101" pitchFamily="2" charset="-122"/>
                <a:ea typeface="华文楷体" panose="02010600040101010101" pitchFamily="2" charset="-122"/>
              </a:rPr>
              <a:t>产生式</a:t>
            </a:r>
            <a:r>
              <a:rPr lang="zh-CN" altLang="en-US" sz="2000" b="1" u="sng" dirty="0">
                <a:latin typeface="华文楷体" panose="02010600040101010101" pitchFamily="2" charset="-122"/>
                <a:ea typeface="华文楷体" panose="02010600040101010101" pitchFamily="2" charset="-122"/>
              </a:rPr>
              <a:t>，</a:t>
            </a:r>
            <a:r>
              <a:rPr lang="en-US" altLang="zh-CN" sz="2000" b="1" i="1" u="sng" dirty="0">
                <a:latin typeface="Times New Roman" panose="02020603050405020304" pitchFamily="18" charset="0"/>
              </a:rPr>
              <a:t> A →X</a:t>
            </a:r>
            <a:r>
              <a:rPr lang="en-US" altLang="zh-CN" sz="2000" b="1" u="sng" baseline="-25000" dirty="0">
                <a:latin typeface="Times New Roman" panose="02020603050405020304" pitchFamily="18" charset="0"/>
              </a:rPr>
              <a:t>1</a:t>
            </a:r>
            <a:r>
              <a:rPr lang="en-US" altLang="zh-CN" sz="2000" b="1" i="1" u="sng" dirty="0">
                <a:latin typeface="Times New Roman" panose="02020603050405020304" pitchFamily="18" charset="0"/>
              </a:rPr>
              <a:t> X</a:t>
            </a:r>
            <a:r>
              <a:rPr lang="en-US" altLang="zh-CN" sz="2000" b="1" u="sng" baseline="-25000" dirty="0">
                <a:latin typeface="Times New Roman" panose="02020603050405020304" pitchFamily="18" charset="0"/>
              </a:rPr>
              <a:t>2</a:t>
            </a:r>
            <a:r>
              <a:rPr lang="en-US" altLang="zh-CN" sz="2000" b="1" i="1" u="sng" dirty="0">
                <a:latin typeface="Times New Roman" panose="02020603050405020304" pitchFamily="18" charset="0"/>
              </a:rPr>
              <a:t>  … </a:t>
            </a:r>
            <a:r>
              <a:rPr lang="en-US" altLang="zh-CN" sz="2000" b="1" i="1" u="sng" dirty="0" err="1">
                <a:latin typeface="Times New Roman" panose="02020603050405020304" pitchFamily="18" charset="0"/>
              </a:rPr>
              <a:t>X</a:t>
            </a:r>
            <a:r>
              <a:rPr lang="en-US" altLang="zh-CN" sz="2000" b="1" i="1" u="sng" baseline="-25000" dirty="0" err="1">
                <a:latin typeface="Times New Roman" panose="02020603050405020304" pitchFamily="18" charset="0"/>
              </a:rPr>
              <a:t>k</a:t>
            </a:r>
            <a:r>
              <a:rPr lang="en-US" altLang="zh-CN" sz="2000" b="1" i="1" u="sng" dirty="0">
                <a:latin typeface="Times New Roman" panose="02020603050405020304" pitchFamily="18" charset="0"/>
              </a:rPr>
              <a:t>  </a:t>
            </a:r>
            <a:r>
              <a:rPr lang="zh-CN" altLang="en-US" sz="2000" b="1" u="sng" dirty="0">
                <a:latin typeface="华文楷体" panose="02010600040101010101" pitchFamily="2" charset="-122"/>
                <a:ea typeface="华文楷体" panose="02010600040101010101" pitchFamily="2" charset="-122"/>
              </a:rPr>
              <a:t>；</a:t>
            </a:r>
            <a:endParaRPr lang="en-US" altLang="zh-CN" sz="2000" b="1" u="sng" dirty="0">
              <a:latin typeface="华文楷体" panose="02010600040101010101" pitchFamily="2" charset="-122"/>
              <a:ea typeface="华文楷体" panose="02010600040101010101" pitchFamily="2" charset="-122"/>
            </a:endParaRPr>
          </a:p>
          <a:p>
            <a:pPr eaLnBrk="1" hangingPunct="1">
              <a:lnSpc>
                <a:spcPts val="2300"/>
              </a:lnSpc>
              <a:spcBef>
                <a:spcPts val="0"/>
              </a:spcBef>
              <a:buSzPct val="100000"/>
              <a:buFontTx/>
              <a:buAutoNum type="arabicParenR"/>
              <a:defRPr/>
            </a:pPr>
            <a:r>
              <a:rPr lang="en-US" altLang="zh-CN" sz="2000" b="1" dirty="0">
                <a:latin typeface="Times New Roman" panose="02020603050405020304" pitchFamily="18" charset="0"/>
                <a:ea typeface="楷体" panose="02010609060101010101" pitchFamily="49" charset="-122"/>
              </a:rPr>
              <a:t>     for</a:t>
            </a:r>
            <a:r>
              <a:rPr lang="en-US" altLang="zh-CN" sz="2000" b="1" i="1" dirty="0">
                <a:latin typeface="Times New Roman" panose="02020603050405020304" pitchFamily="18" charset="0"/>
                <a:ea typeface="楷体" panose="02010609060101010101" pitchFamily="49" charset="-122"/>
              </a:rPr>
              <a:t> </a:t>
            </a:r>
            <a:r>
              <a:rPr lang="en-US" altLang="zh-CN" sz="2000" b="1" dirty="0">
                <a:latin typeface="Times New Roman" panose="02020603050405020304" pitchFamily="18" charset="0"/>
                <a:ea typeface="楷体" panose="02010609060101010101" pitchFamily="49" charset="-122"/>
              </a:rPr>
              <a:t>( </a:t>
            </a:r>
            <a:r>
              <a:rPr lang="en-US" altLang="zh-CN" sz="2000" b="1" i="1" dirty="0" err="1">
                <a:latin typeface="Times New Roman" panose="02020603050405020304" pitchFamily="18" charset="0"/>
                <a:ea typeface="楷体" panose="02010609060101010101" pitchFamily="49" charset="-122"/>
              </a:rPr>
              <a:t>i</a:t>
            </a:r>
            <a:r>
              <a:rPr lang="en-US" altLang="zh-CN" sz="2000" b="1" i="1" dirty="0">
                <a:latin typeface="Times New Roman" panose="02020603050405020304" pitchFamily="18" charset="0"/>
                <a:ea typeface="楷体" panose="02010609060101010101" pitchFamily="49" charset="-122"/>
              </a:rPr>
              <a:t> </a:t>
            </a:r>
            <a:r>
              <a:rPr lang="en-US" altLang="zh-CN" sz="2000" b="1" dirty="0">
                <a:latin typeface="Times New Roman" panose="02020603050405020304" pitchFamily="18" charset="0"/>
                <a:ea typeface="楷体" panose="02010609060101010101" pitchFamily="49" charset="-122"/>
              </a:rPr>
              <a:t>= 1 to </a:t>
            </a:r>
            <a:r>
              <a:rPr lang="en-US" altLang="zh-CN" sz="2000" b="1" i="1" dirty="0">
                <a:latin typeface="Times New Roman" panose="02020603050405020304" pitchFamily="18" charset="0"/>
                <a:ea typeface="楷体" panose="02010609060101010101" pitchFamily="49" charset="-122"/>
              </a:rPr>
              <a:t>k</a:t>
            </a:r>
            <a:r>
              <a:rPr lang="en-US" altLang="zh-CN" sz="2000" b="1" dirty="0">
                <a:latin typeface="Times New Roman" panose="02020603050405020304" pitchFamily="18" charset="0"/>
                <a:ea typeface="楷体" panose="02010609060101010101" pitchFamily="49" charset="-122"/>
              </a:rPr>
              <a:t> ) {</a:t>
            </a:r>
          </a:p>
          <a:p>
            <a:pPr eaLnBrk="1" hangingPunct="1">
              <a:lnSpc>
                <a:spcPts val="2300"/>
              </a:lnSpc>
              <a:spcBef>
                <a:spcPts val="0"/>
              </a:spcBef>
              <a:buSzPct val="100000"/>
              <a:buFontTx/>
              <a:buAutoNum type="arabicParenR" startAt="3"/>
              <a:defRPr/>
            </a:pPr>
            <a:r>
              <a:rPr lang="en-US" altLang="zh-CN" sz="2000" b="1" dirty="0">
                <a:latin typeface="Times New Roman" panose="02020603050405020304" pitchFamily="18" charset="0"/>
                <a:ea typeface="楷体" panose="02010609060101010101" pitchFamily="49" charset="-122"/>
              </a:rPr>
              <a:t>             if</a:t>
            </a:r>
            <a:r>
              <a:rPr lang="en-US" altLang="zh-CN" sz="2000" b="1" i="1" dirty="0">
                <a:latin typeface="Times New Roman" panose="02020603050405020304" pitchFamily="18" charset="0"/>
                <a:ea typeface="楷体" panose="02010609060101010101" pitchFamily="49" charset="-122"/>
              </a:rPr>
              <a:t> </a:t>
            </a:r>
            <a:r>
              <a:rPr lang="en-US" altLang="zh-CN" sz="2000" b="1" dirty="0">
                <a:latin typeface="Times New Roman" panose="02020603050405020304" pitchFamily="18" charset="0"/>
                <a:ea typeface="楷体" panose="02010609060101010101" pitchFamily="49" charset="-122"/>
              </a:rPr>
              <a:t>( </a:t>
            </a:r>
            <a:r>
              <a:rPr lang="en-US" altLang="zh-CN" sz="2000" b="1" i="1" dirty="0">
                <a:solidFill>
                  <a:srgbClr val="0000FF"/>
                </a:solidFill>
                <a:latin typeface="Times New Roman" panose="02020603050405020304" pitchFamily="18" charset="0"/>
                <a:ea typeface="楷体" panose="02010609060101010101" pitchFamily="49" charset="-122"/>
              </a:rPr>
              <a:t>X</a:t>
            </a:r>
            <a:r>
              <a:rPr lang="en-US" altLang="zh-CN" sz="2000" b="1" i="1" baseline="-25000" dirty="0">
                <a:solidFill>
                  <a:srgbClr val="0000FF"/>
                </a:solidFill>
                <a:latin typeface="Times New Roman" panose="02020603050405020304" pitchFamily="18" charset="0"/>
              </a:rPr>
              <a:t>i</a:t>
            </a:r>
            <a:r>
              <a:rPr lang="zh-CN" altLang="en-US" sz="2000" b="1" dirty="0">
                <a:latin typeface="Times New Roman" panose="02020603050405020304" pitchFamily="18" charset="0"/>
                <a:ea typeface="楷体" panose="02010609060101010101" pitchFamily="49" charset="-122"/>
              </a:rPr>
              <a:t>是一个</a:t>
            </a:r>
            <a:r>
              <a:rPr lang="zh-CN" altLang="en-US" sz="2000" b="1" dirty="0">
                <a:solidFill>
                  <a:srgbClr val="0000FF"/>
                </a:solidFill>
                <a:latin typeface="Times New Roman" panose="02020603050405020304" pitchFamily="18" charset="0"/>
                <a:ea typeface="楷体" panose="02010609060101010101" pitchFamily="49" charset="-122"/>
              </a:rPr>
              <a:t>非终结符号</a:t>
            </a:r>
            <a:r>
              <a:rPr lang="en-US" altLang="zh-CN" sz="2000" b="1" dirty="0">
                <a:latin typeface="Times New Roman" panose="02020603050405020304" pitchFamily="18" charset="0"/>
                <a:ea typeface="楷体" panose="02010609060101010101" pitchFamily="49" charset="-122"/>
              </a:rPr>
              <a:t>)</a:t>
            </a:r>
          </a:p>
          <a:p>
            <a:pPr eaLnBrk="1" hangingPunct="1">
              <a:lnSpc>
                <a:spcPts val="2300"/>
              </a:lnSpc>
              <a:spcBef>
                <a:spcPts val="0"/>
              </a:spcBef>
              <a:buSzPct val="100000"/>
              <a:buFontTx/>
              <a:buAutoNum type="arabicParenR" startAt="3"/>
              <a:defRPr/>
            </a:pPr>
            <a:r>
              <a:rPr lang="en-US" altLang="zh-CN" sz="2000" b="1" dirty="0">
                <a:latin typeface="Times New Roman" panose="02020603050405020304" pitchFamily="18" charset="0"/>
                <a:ea typeface="楷体" panose="02010609060101010101" pitchFamily="49" charset="-122"/>
              </a:rPr>
              <a:t>                       </a:t>
            </a:r>
            <a:r>
              <a:rPr lang="zh-CN" altLang="en-US" sz="2000" b="1" dirty="0">
                <a:latin typeface="Times New Roman" panose="02020603050405020304" pitchFamily="18" charset="0"/>
                <a:ea typeface="楷体" panose="02010609060101010101" pitchFamily="49" charset="-122"/>
              </a:rPr>
              <a:t>调用过程 </a:t>
            </a:r>
            <a:r>
              <a:rPr lang="en-US" altLang="zh-CN" sz="2000" b="1" i="1" dirty="0">
                <a:solidFill>
                  <a:srgbClr val="0000FF"/>
                </a:solidFill>
                <a:latin typeface="Times New Roman" panose="02020603050405020304" pitchFamily="18" charset="0"/>
                <a:ea typeface="楷体" panose="02010609060101010101" pitchFamily="49" charset="-122"/>
              </a:rPr>
              <a:t>X</a:t>
            </a:r>
            <a:r>
              <a:rPr lang="en-US" altLang="zh-CN" sz="2000" b="1" i="1" baseline="-25000" dirty="0">
                <a:solidFill>
                  <a:srgbClr val="0000FF"/>
                </a:solidFill>
                <a:latin typeface="Times New Roman" panose="02020603050405020304" pitchFamily="18" charset="0"/>
              </a:rPr>
              <a:t>i </a:t>
            </a:r>
            <a:r>
              <a:rPr lang="en-US" altLang="zh-CN" sz="2000" b="1" dirty="0">
                <a:solidFill>
                  <a:srgbClr val="0000FF"/>
                </a:solidFill>
                <a:latin typeface="Times New Roman" panose="02020603050405020304" pitchFamily="18" charset="0"/>
                <a:ea typeface="楷体" panose="02010609060101010101" pitchFamily="49" charset="-122"/>
              </a:rPr>
              <a:t>( TOKEN ) </a:t>
            </a:r>
            <a:r>
              <a:rPr lang="en-US" altLang="zh-CN" sz="2000" b="1" dirty="0">
                <a:latin typeface="Times New Roman" panose="02020603050405020304" pitchFamily="18" charset="0"/>
                <a:ea typeface="楷体" panose="02010609060101010101" pitchFamily="49" charset="-122"/>
              </a:rPr>
              <a:t>; </a:t>
            </a:r>
            <a:endParaRPr lang="en-US" altLang="zh-CN" sz="2000" b="1" i="1" dirty="0">
              <a:latin typeface="Times New Roman" panose="02020603050405020304" pitchFamily="18" charset="0"/>
              <a:ea typeface="楷体" panose="02010609060101010101" pitchFamily="49" charset="-122"/>
            </a:endParaRPr>
          </a:p>
          <a:p>
            <a:pPr eaLnBrk="1" hangingPunct="1">
              <a:lnSpc>
                <a:spcPts val="2300"/>
              </a:lnSpc>
              <a:spcBef>
                <a:spcPts val="0"/>
              </a:spcBef>
              <a:buSzPct val="100000"/>
              <a:buFontTx/>
              <a:buAutoNum type="arabicParenR" startAt="3"/>
              <a:defRPr/>
            </a:pPr>
            <a:r>
              <a:rPr lang="en-US" altLang="zh-CN" sz="2000" b="1" dirty="0">
                <a:latin typeface="Times New Roman" panose="02020603050405020304" pitchFamily="18" charset="0"/>
                <a:ea typeface="楷体" panose="02010609060101010101" pitchFamily="49" charset="-122"/>
              </a:rPr>
              <a:t>             else  if ( </a:t>
            </a:r>
            <a:r>
              <a:rPr lang="en-US" altLang="zh-CN" sz="2000" b="1" i="1" dirty="0">
                <a:latin typeface="Times New Roman" panose="02020603050405020304" pitchFamily="18" charset="0"/>
                <a:ea typeface="楷体" panose="02010609060101010101" pitchFamily="49" charset="-122"/>
              </a:rPr>
              <a:t>X</a:t>
            </a:r>
            <a:r>
              <a:rPr lang="en-US" altLang="zh-CN" sz="2000" b="1" i="1" baseline="-25000" dirty="0">
                <a:latin typeface="Times New Roman" panose="02020603050405020304" pitchFamily="18" charset="0"/>
              </a:rPr>
              <a:t>i</a:t>
            </a:r>
            <a:r>
              <a:rPr lang="en-US" altLang="zh-CN" sz="2000" b="1" dirty="0">
                <a:latin typeface="Times New Roman" panose="02020603050405020304" pitchFamily="18" charset="0"/>
                <a:ea typeface="楷体" panose="02010609060101010101" pitchFamily="49" charset="-122"/>
              </a:rPr>
              <a:t> </a:t>
            </a:r>
            <a:r>
              <a:rPr lang="zh-CN" altLang="en-US" sz="2000" b="1" dirty="0">
                <a:latin typeface="Times New Roman" panose="02020603050405020304" pitchFamily="18" charset="0"/>
                <a:ea typeface="楷体" panose="02010609060101010101" pitchFamily="49" charset="-122"/>
              </a:rPr>
              <a:t>等于当前的</a:t>
            </a:r>
            <a:r>
              <a:rPr lang="zh-CN" altLang="en-US" sz="2000" b="1" dirty="0">
                <a:solidFill>
                  <a:srgbClr val="0000FF"/>
                </a:solidFill>
                <a:latin typeface="Times New Roman" panose="02020603050405020304" pitchFamily="18" charset="0"/>
                <a:ea typeface="楷体" panose="02010609060101010101" pitchFamily="49" charset="-122"/>
              </a:rPr>
              <a:t>输入符号</a:t>
            </a:r>
            <a:r>
              <a:rPr lang="en-US" altLang="zh-CN" sz="2000" b="1" i="1" dirty="0">
                <a:solidFill>
                  <a:srgbClr val="0000FF"/>
                </a:solidFill>
                <a:latin typeface="Times New Roman" panose="02020603050405020304" pitchFamily="18" charset="0"/>
                <a:ea typeface="楷体" panose="02010609060101010101" pitchFamily="49" charset="-122"/>
              </a:rPr>
              <a:t>a</a:t>
            </a:r>
            <a:r>
              <a:rPr lang="en-US" altLang="zh-CN" sz="2000" b="1" dirty="0">
                <a:latin typeface="Times New Roman" panose="02020603050405020304" pitchFamily="18" charset="0"/>
                <a:ea typeface="楷体" panose="02010609060101010101" pitchFamily="49" charset="-122"/>
              </a:rPr>
              <a:t>)       </a:t>
            </a:r>
          </a:p>
          <a:p>
            <a:pPr eaLnBrk="1" hangingPunct="1">
              <a:lnSpc>
                <a:spcPts val="2300"/>
              </a:lnSpc>
              <a:spcBef>
                <a:spcPts val="0"/>
              </a:spcBef>
              <a:buSzPct val="100000"/>
              <a:buFontTx/>
              <a:buAutoNum type="arabicParenR" startAt="3"/>
              <a:defRPr/>
            </a:pPr>
            <a:r>
              <a:rPr lang="en-US" altLang="zh-CN" sz="2000" b="1" dirty="0">
                <a:latin typeface="Times New Roman" panose="02020603050405020304" pitchFamily="18" charset="0"/>
                <a:ea typeface="楷体" panose="02010609060101010101" pitchFamily="49" charset="-122"/>
              </a:rPr>
              <a:t>                        </a:t>
            </a:r>
            <a:r>
              <a:rPr lang="zh-CN" altLang="en-US" sz="2000" b="1" dirty="0">
                <a:latin typeface="Times New Roman" panose="02020603050405020304" pitchFamily="18" charset="0"/>
                <a:ea typeface="楷体" panose="02010609060101010101" pitchFamily="49" charset="-122"/>
              </a:rPr>
              <a:t>读入下一个输入符号</a:t>
            </a:r>
            <a:r>
              <a:rPr lang="en-US" altLang="zh-CN" sz="2000" b="1" dirty="0">
                <a:latin typeface="Times New Roman" panose="02020603050405020304" pitchFamily="18" charset="0"/>
                <a:ea typeface="楷体" panose="02010609060101010101" pitchFamily="49" charset="-122"/>
              </a:rPr>
              <a:t>;</a:t>
            </a:r>
          </a:p>
          <a:p>
            <a:pPr eaLnBrk="1" hangingPunct="1">
              <a:lnSpc>
                <a:spcPts val="2300"/>
              </a:lnSpc>
              <a:spcBef>
                <a:spcPts val="0"/>
              </a:spcBef>
              <a:buSzPct val="100000"/>
              <a:buFontTx/>
              <a:buAutoNum type="arabicParenR" startAt="3"/>
              <a:defRPr/>
            </a:pPr>
            <a:r>
              <a:rPr lang="en-US" altLang="zh-CN" sz="2000" b="1" dirty="0">
                <a:latin typeface="Times New Roman" panose="02020603050405020304" pitchFamily="18" charset="0"/>
                <a:ea typeface="楷体" panose="02010609060101010101" pitchFamily="49" charset="-122"/>
              </a:rPr>
              <a:t>             else /* </a:t>
            </a:r>
            <a:r>
              <a:rPr lang="zh-CN" altLang="en-US" sz="2000" b="1" dirty="0">
                <a:latin typeface="Times New Roman" panose="02020603050405020304" pitchFamily="18" charset="0"/>
                <a:ea typeface="楷体" panose="02010609060101010101" pitchFamily="49" charset="-122"/>
              </a:rPr>
              <a:t>发生了一个错误 </a:t>
            </a:r>
            <a:r>
              <a:rPr lang="en-US" altLang="zh-CN" sz="2000" b="1" dirty="0">
                <a:latin typeface="Times New Roman" panose="02020603050405020304" pitchFamily="18" charset="0"/>
                <a:ea typeface="楷体" panose="02010609060101010101" pitchFamily="49" charset="-122"/>
              </a:rPr>
              <a:t>*/ ;</a:t>
            </a:r>
          </a:p>
          <a:p>
            <a:pPr eaLnBrk="1" hangingPunct="1">
              <a:lnSpc>
                <a:spcPts val="2300"/>
              </a:lnSpc>
              <a:spcBef>
                <a:spcPts val="0"/>
              </a:spcBef>
              <a:buSzPct val="100000"/>
              <a:buFont typeface="Symbol" panose="05050102010706020507" pitchFamily="18" charset="2"/>
              <a:buNone/>
              <a:defRPr/>
            </a:pPr>
            <a:r>
              <a:rPr lang="en-US" altLang="zh-CN" sz="2000" b="1" dirty="0">
                <a:latin typeface="Times New Roman" panose="02020603050405020304" pitchFamily="18" charset="0"/>
                <a:ea typeface="楷体" panose="02010609060101010101" pitchFamily="49" charset="-122"/>
              </a:rPr>
              <a:t>              }</a:t>
            </a:r>
          </a:p>
          <a:p>
            <a:pPr eaLnBrk="1" hangingPunct="1">
              <a:lnSpc>
                <a:spcPts val="2300"/>
              </a:lnSpc>
              <a:spcBef>
                <a:spcPts val="0"/>
              </a:spcBef>
              <a:buSzPct val="100000"/>
              <a:buFont typeface="Symbol" panose="05050102010706020507" pitchFamily="18" charset="2"/>
              <a:buNone/>
              <a:defRPr/>
            </a:pPr>
            <a:r>
              <a:rPr lang="en-US" altLang="zh-CN" sz="2000" b="1" dirty="0">
                <a:latin typeface="Times New Roman" panose="02020603050405020304" pitchFamily="18" charset="0"/>
                <a:ea typeface="楷体" panose="02010609060101010101" pitchFamily="49" charset="-122"/>
              </a:rPr>
              <a:t>       }</a:t>
            </a:r>
          </a:p>
        </p:txBody>
      </p:sp>
      <p:sp>
        <p:nvSpPr>
          <p:cNvPr id="2" name="文本框 1">
            <a:extLst>
              <a:ext uri="{FF2B5EF4-FFF2-40B4-BE49-F238E27FC236}">
                <a16:creationId xmlns:a16="http://schemas.microsoft.com/office/drawing/2014/main" id="{2A43A5E1-EAEC-4602-B4F8-6F849679FEA9}"/>
              </a:ext>
            </a:extLst>
          </p:cNvPr>
          <p:cNvSpPr txBox="1"/>
          <p:nvPr/>
        </p:nvSpPr>
        <p:spPr>
          <a:xfrm>
            <a:off x="5979071" y="2355726"/>
            <a:ext cx="2985417" cy="1938992"/>
          </a:xfrm>
          <a:prstGeom prst="rect">
            <a:avLst/>
          </a:prstGeom>
          <a:solidFill>
            <a:schemeClr val="accent5">
              <a:lumMod val="20000"/>
              <a:lumOff val="80000"/>
            </a:schemeClr>
          </a:solidFill>
          <a:ln>
            <a:solidFill>
              <a:schemeClr val="tx1"/>
            </a:solidFill>
          </a:ln>
        </p:spPr>
        <p:txBody>
          <a:bodyPr wrap="square" rtlCol="0">
            <a:spAutoFit/>
          </a:bodyPr>
          <a:lstStyle/>
          <a:p>
            <a:r>
              <a:rPr lang="en-US" altLang="zh-CN" sz="2000" b="1" dirty="0">
                <a:solidFill>
                  <a:srgbClr val="FF0000"/>
                </a:solidFill>
                <a:latin typeface="Times New Roman" panose="02020603050405020304" pitchFamily="18" charset="0"/>
                <a:ea typeface="+mn-ea"/>
                <a:cs typeface="Times New Roman" panose="02020603050405020304" pitchFamily="18" charset="0"/>
              </a:rPr>
              <a:t>TOKEN</a:t>
            </a:r>
            <a:r>
              <a:rPr lang="zh-CN" altLang="en-US" sz="2000" b="1" dirty="0">
                <a:latin typeface="Times New Roman" panose="02020603050405020304" pitchFamily="18" charset="0"/>
                <a:ea typeface="+mn-ea"/>
                <a:cs typeface="Times New Roman" panose="02020603050405020304" pitchFamily="18" charset="0"/>
              </a:rPr>
              <a:t>：当前输入符号</a:t>
            </a:r>
            <a:endParaRPr lang="en-US" altLang="zh-CN" sz="2000" b="1" dirty="0">
              <a:latin typeface="Times New Roman" panose="02020603050405020304" pitchFamily="18" charset="0"/>
              <a:ea typeface="+mn-ea"/>
              <a:cs typeface="Times New Roman" panose="02020603050405020304" pitchFamily="18" charset="0"/>
            </a:endParaRPr>
          </a:p>
          <a:p>
            <a:r>
              <a:rPr lang="zh-CN" altLang="en-US" sz="2000" b="1" dirty="0">
                <a:solidFill>
                  <a:srgbClr val="FF0000"/>
                </a:solidFill>
                <a:latin typeface="Times New Roman" panose="02020603050405020304" pitchFamily="18" charset="0"/>
                <a:ea typeface="+mn-ea"/>
                <a:cs typeface="Times New Roman" panose="02020603050405020304" pitchFamily="18" charset="0"/>
              </a:rPr>
              <a:t>产生式的选择</a:t>
            </a:r>
            <a:r>
              <a:rPr lang="zh-CN" altLang="en-US" sz="2000" b="1" dirty="0">
                <a:latin typeface="Times New Roman" panose="02020603050405020304" pitchFamily="18" charset="0"/>
                <a:ea typeface="+mn-ea"/>
                <a:cs typeface="Times New Roman" panose="02020603050405020304" pitchFamily="18" charset="0"/>
              </a:rPr>
              <a:t>：根据</a:t>
            </a:r>
            <a:r>
              <a:rPr lang="en-US" altLang="zh-CN" sz="2000" b="1" dirty="0">
                <a:latin typeface="Times New Roman" panose="02020603050405020304" pitchFamily="18" charset="0"/>
                <a:ea typeface="+mn-ea"/>
                <a:cs typeface="Times New Roman" panose="02020603050405020304" pitchFamily="18" charset="0"/>
              </a:rPr>
              <a:t>TOKEN</a:t>
            </a:r>
            <a:r>
              <a:rPr lang="zh-CN" altLang="en-US" sz="2000" b="1" dirty="0">
                <a:latin typeface="Times New Roman" panose="02020603050405020304" pitchFamily="18" charset="0"/>
                <a:ea typeface="+mn-ea"/>
                <a:cs typeface="Times New Roman" panose="02020603050405020304" pitchFamily="18" charset="0"/>
              </a:rPr>
              <a:t>，选择表项</a:t>
            </a:r>
            <a:r>
              <a:rPr lang="en-US" altLang="zh-CN" sz="2000" b="1" dirty="0">
                <a:solidFill>
                  <a:srgbClr val="0070C0"/>
                </a:solidFill>
                <a:latin typeface="Times New Roman" panose="02020603050405020304" pitchFamily="18" charset="0"/>
                <a:ea typeface="+mn-ea"/>
                <a:cs typeface="Times New Roman" panose="02020603050405020304" pitchFamily="18" charset="0"/>
              </a:rPr>
              <a:t>M(</a:t>
            </a:r>
            <a:r>
              <a:rPr lang="en-US" altLang="zh-CN" sz="2000" b="1" i="1" dirty="0">
                <a:solidFill>
                  <a:srgbClr val="0070C0"/>
                </a:solidFill>
                <a:latin typeface="Times New Roman" panose="02020603050405020304" pitchFamily="18" charset="0"/>
                <a:ea typeface="+mn-ea"/>
                <a:cs typeface="Times New Roman" panose="02020603050405020304" pitchFamily="18" charset="0"/>
              </a:rPr>
              <a:t>A</a:t>
            </a:r>
            <a:r>
              <a:rPr lang="en-US" altLang="zh-CN" sz="2000" b="1" dirty="0">
                <a:solidFill>
                  <a:srgbClr val="0070C0"/>
                </a:solidFill>
                <a:latin typeface="Times New Roman" panose="02020603050405020304" pitchFamily="18" charset="0"/>
                <a:ea typeface="+mn-ea"/>
                <a:cs typeface="Times New Roman" panose="02020603050405020304" pitchFamily="18" charset="0"/>
              </a:rPr>
              <a:t>, </a:t>
            </a:r>
            <a:r>
              <a:rPr lang="en-US" altLang="zh-CN" sz="2000" b="1" i="1" dirty="0">
                <a:solidFill>
                  <a:srgbClr val="0070C0"/>
                </a:solidFill>
                <a:latin typeface="Times New Roman" panose="02020603050405020304" pitchFamily="18" charset="0"/>
                <a:ea typeface="+mn-ea"/>
                <a:cs typeface="Times New Roman" panose="02020603050405020304" pitchFamily="18" charset="0"/>
              </a:rPr>
              <a:t>TOKEN</a:t>
            </a:r>
            <a:r>
              <a:rPr lang="en-US" altLang="zh-CN" sz="2000" b="1" dirty="0">
                <a:solidFill>
                  <a:srgbClr val="0070C0"/>
                </a:solidFill>
                <a:latin typeface="Times New Roman" panose="02020603050405020304" pitchFamily="18" charset="0"/>
                <a:ea typeface="+mn-ea"/>
                <a:cs typeface="Times New Roman" panose="02020603050405020304" pitchFamily="18" charset="0"/>
              </a:rPr>
              <a:t>)</a:t>
            </a:r>
          </a:p>
          <a:p>
            <a:r>
              <a:rPr lang="zh-CN" altLang="en-US" sz="2000" b="1" dirty="0">
                <a:latin typeface="Times New Roman" panose="02020603050405020304" pitchFamily="18" charset="0"/>
                <a:ea typeface="+mn-ea"/>
                <a:cs typeface="Times New Roman" panose="02020603050405020304" pitchFamily="18" charset="0"/>
              </a:rPr>
              <a:t>中对应的产生式进行推导，如表项为空，错误。</a:t>
            </a:r>
          </a:p>
        </p:txBody>
      </p:sp>
      <p:sp>
        <p:nvSpPr>
          <p:cNvPr id="4" name="灯片编号占位符 3">
            <a:extLst>
              <a:ext uri="{FF2B5EF4-FFF2-40B4-BE49-F238E27FC236}">
                <a16:creationId xmlns:a16="http://schemas.microsoft.com/office/drawing/2014/main" id="{578D407B-CBE9-4EB5-A3D6-A1682162B1A3}"/>
              </a:ext>
            </a:extLst>
          </p:cNvPr>
          <p:cNvSpPr>
            <a:spLocks noGrp="1"/>
          </p:cNvSpPr>
          <p:nvPr>
            <p:ph type="sldNum" sz="quarter" idx="12"/>
          </p:nvPr>
        </p:nvSpPr>
        <p:spPr/>
        <p:txBody>
          <a:bodyPr/>
          <a:lstStyle/>
          <a:p>
            <a:pPr>
              <a:defRPr/>
            </a:pPr>
            <a:fld id="{EA567855-7F13-4FC5-AD61-2B82F6443E16}" type="slidenum">
              <a:rPr lang="zh-CN" altLang="en-US" smtClean="0"/>
              <a:pPr>
                <a:defRPr/>
              </a:pPr>
              <a:t>54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 calcmode="lin" valueType="num">
                                      <p:cBhvr>
                                        <p:cTn id="7" dur="500" fill="hold"/>
                                        <p:tgtEl>
                                          <p:spTgt spid="9">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9">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9">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2">
            <a:extLst>
              <a:ext uri="{FF2B5EF4-FFF2-40B4-BE49-F238E27FC236}">
                <a16:creationId xmlns:a16="http://schemas.microsoft.com/office/drawing/2014/main" id="{1B00DEFC-40AE-4748-89D4-A1E8E64DF8CD}"/>
              </a:ext>
            </a:extLst>
          </p:cNvPr>
          <p:cNvSpPr>
            <a:spLocks noGrp="1" noChangeArrowheads="1"/>
          </p:cNvSpPr>
          <p:nvPr>
            <p:ph type="title"/>
          </p:nvPr>
        </p:nvSpPr>
        <p:spPr>
          <a:xfrm>
            <a:off x="755650" y="268288"/>
            <a:ext cx="7931150" cy="358775"/>
          </a:xfrm>
        </p:spPr>
        <p:txBody>
          <a:bodyPr/>
          <a:lstStyle/>
          <a:p>
            <a:pPr eaLnBrk="1" hangingPunct="1"/>
            <a:r>
              <a:rPr lang="zh-CN" altLang="en-US" sz="3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例：假设已构建了预测分析表</a:t>
            </a:r>
          </a:p>
        </p:txBody>
      </p:sp>
      <p:sp>
        <p:nvSpPr>
          <p:cNvPr id="117764" name="Text Box 4">
            <a:extLst>
              <a:ext uri="{FF2B5EF4-FFF2-40B4-BE49-F238E27FC236}">
                <a16:creationId xmlns:a16="http://schemas.microsoft.com/office/drawing/2014/main" id="{85079BFB-FF53-4D26-809C-EC74B51735B8}"/>
              </a:ext>
            </a:extLst>
          </p:cNvPr>
          <p:cNvSpPr txBox="1">
            <a:spLocks noChangeArrowheads="1"/>
          </p:cNvSpPr>
          <p:nvPr/>
        </p:nvSpPr>
        <p:spPr bwMode="auto">
          <a:xfrm>
            <a:off x="214313" y="681038"/>
            <a:ext cx="8715375" cy="35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800"/>
              </a:lnSpc>
              <a:spcBef>
                <a:spcPct val="20000"/>
              </a:spcBef>
              <a:buClr>
                <a:schemeClr val="tx2"/>
              </a:buClr>
              <a:buSzPct val="75000"/>
            </a:pPr>
            <a:r>
              <a:rPr kumimoji="1" lang="en-US" altLang="zh-CN" b="1" dirty="0">
                <a:latin typeface="Times New Roman" panose="02020603050405020304" pitchFamily="18" charset="0"/>
                <a:ea typeface="楷体_GB2312"/>
                <a:cs typeface="楷体_GB2312"/>
              </a:rPr>
              <a:t>(1) </a:t>
            </a:r>
            <a:r>
              <a:rPr lang="en-US" altLang="zh-CN" b="1" dirty="0">
                <a:latin typeface="Times New Roman" panose="02020603050405020304" pitchFamily="18" charset="0"/>
                <a:ea typeface="楷体_GB2312"/>
                <a:cs typeface="楷体_GB2312"/>
              </a:rPr>
              <a:t>&lt;PROGRAM&gt; </a:t>
            </a:r>
            <a:r>
              <a:rPr kumimoji="1" lang="en-US" altLang="zh-CN" b="1" dirty="0">
                <a:latin typeface="Times New Roman" panose="02020603050405020304" pitchFamily="18" charset="0"/>
                <a:ea typeface="楷体_GB2312"/>
                <a:cs typeface="楷体_GB2312"/>
              </a:rPr>
              <a:t>→ program &lt;DECLIST&gt; :&lt;TYPE&gt; ; &lt;STLIST&gt; end</a:t>
            </a:r>
          </a:p>
          <a:p>
            <a:pPr>
              <a:lnSpc>
                <a:spcPts val="2800"/>
              </a:lnSpc>
              <a:spcBef>
                <a:spcPct val="20000"/>
              </a:spcBef>
              <a:buClr>
                <a:schemeClr val="tx2"/>
              </a:buClr>
              <a:buSzPct val="75000"/>
              <a:buFont typeface="Monotype Sorts"/>
              <a:buNone/>
            </a:pPr>
            <a:r>
              <a:rPr kumimoji="1" lang="en-US" altLang="zh-CN" b="1" dirty="0">
                <a:latin typeface="Times New Roman" panose="02020603050405020304" pitchFamily="18" charset="0"/>
                <a:ea typeface="楷体_GB2312"/>
                <a:cs typeface="楷体_GB2312"/>
              </a:rPr>
              <a:t>(2) </a:t>
            </a:r>
            <a:r>
              <a:rPr lang="en-US" altLang="zh-CN" b="1" dirty="0">
                <a:latin typeface="Times New Roman" panose="02020603050405020304" pitchFamily="18" charset="0"/>
                <a:ea typeface="楷体_GB2312"/>
                <a:cs typeface="楷体_GB2312"/>
              </a:rPr>
              <a:t>&lt;DECLIST&gt; → id &lt;DECLISTN&gt;</a:t>
            </a:r>
          </a:p>
          <a:p>
            <a:pPr eaLnBrk="1" hangingPunct="1">
              <a:lnSpc>
                <a:spcPts val="2800"/>
              </a:lnSpc>
              <a:spcBef>
                <a:spcPct val="20000"/>
              </a:spcBef>
            </a:pPr>
            <a:r>
              <a:rPr kumimoji="1" lang="en-US" altLang="zh-CN" b="1" dirty="0">
                <a:solidFill>
                  <a:srgbClr val="7030A0"/>
                </a:solidFill>
                <a:latin typeface="Times New Roman" panose="02020603050405020304" pitchFamily="18" charset="0"/>
                <a:ea typeface="楷体_GB2312"/>
                <a:cs typeface="楷体_GB2312"/>
              </a:rPr>
              <a:t>(3) </a:t>
            </a:r>
            <a:r>
              <a:rPr lang="en-US" altLang="zh-CN" b="1" dirty="0">
                <a:solidFill>
                  <a:srgbClr val="7030A0"/>
                </a:solidFill>
                <a:latin typeface="Times New Roman" panose="02020603050405020304" pitchFamily="18" charset="0"/>
                <a:ea typeface="楷体_GB2312"/>
                <a:cs typeface="楷体_GB2312"/>
              </a:rPr>
              <a:t>&lt;DECLISTN&gt; → , id &lt;DECLISTN&gt;</a:t>
            </a:r>
          </a:p>
          <a:p>
            <a:pPr eaLnBrk="1" hangingPunct="1">
              <a:lnSpc>
                <a:spcPts val="2800"/>
              </a:lnSpc>
              <a:spcBef>
                <a:spcPct val="20000"/>
              </a:spcBef>
            </a:pPr>
            <a:r>
              <a:rPr lang="en-US" altLang="zh-CN" b="1" dirty="0">
                <a:solidFill>
                  <a:srgbClr val="7030A0"/>
                </a:solidFill>
                <a:latin typeface="Times New Roman" panose="02020603050405020304" pitchFamily="18" charset="0"/>
                <a:ea typeface="楷体_GB2312"/>
                <a:cs typeface="楷体_GB2312"/>
              </a:rPr>
              <a:t>(4) </a:t>
            </a:r>
            <a:r>
              <a:rPr lang="en-US" altLang="zh-CN" b="1" dirty="0">
                <a:solidFill>
                  <a:srgbClr val="7030A0"/>
                </a:solidFill>
                <a:latin typeface="Times New Roman" panose="02020603050405020304" pitchFamily="18" charset="0"/>
              </a:rPr>
              <a:t>&lt;DECLISTN&gt; → </a:t>
            </a:r>
            <a:r>
              <a:rPr lang="en-US" altLang="zh-CN" b="1" i="1" dirty="0">
                <a:solidFill>
                  <a:srgbClr val="7030A0"/>
                </a:solidFill>
                <a:latin typeface="Times New Roman" panose="02020603050405020304" pitchFamily="18" charset="0"/>
              </a:rPr>
              <a:t>ε</a:t>
            </a:r>
          </a:p>
          <a:p>
            <a:pPr eaLnBrk="1" hangingPunct="1">
              <a:lnSpc>
                <a:spcPts val="2800"/>
              </a:lnSpc>
              <a:spcBef>
                <a:spcPct val="20000"/>
              </a:spcBef>
            </a:pPr>
            <a:r>
              <a:rPr lang="en-US" altLang="zh-CN" b="1" dirty="0">
                <a:latin typeface="Times New Roman" panose="02020603050405020304" pitchFamily="18" charset="0"/>
                <a:ea typeface="楷体_GB2312"/>
                <a:cs typeface="楷体_GB2312"/>
              </a:rPr>
              <a:t>(5) &lt;STLIST&gt; → s &lt;STLISTN&gt;</a:t>
            </a:r>
          </a:p>
          <a:p>
            <a:pPr eaLnBrk="1" hangingPunct="1">
              <a:lnSpc>
                <a:spcPts val="2800"/>
              </a:lnSpc>
              <a:spcBef>
                <a:spcPct val="20000"/>
              </a:spcBef>
            </a:pPr>
            <a:r>
              <a:rPr lang="en-US" altLang="zh-CN" b="1" dirty="0">
                <a:solidFill>
                  <a:srgbClr val="0000FF"/>
                </a:solidFill>
                <a:latin typeface="Times New Roman" panose="02020603050405020304" pitchFamily="18" charset="0"/>
                <a:ea typeface="楷体_GB2312"/>
                <a:cs typeface="楷体_GB2312"/>
              </a:rPr>
              <a:t>(6) &lt;STLISTN&gt; → ; s &lt;STLISTN&gt;</a:t>
            </a:r>
          </a:p>
          <a:p>
            <a:pPr eaLnBrk="1" hangingPunct="1">
              <a:lnSpc>
                <a:spcPts val="2800"/>
              </a:lnSpc>
            </a:pPr>
            <a:r>
              <a:rPr lang="en-US" altLang="zh-CN" b="1" dirty="0">
                <a:solidFill>
                  <a:srgbClr val="0000FF"/>
                </a:solidFill>
                <a:latin typeface="Times New Roman" panose="02020603050405020304" pitchFamily="18" charset="0"/>
                <a:ea typeface="楷体_GB2312"/>
                <a:cs typeface="楷体_GB2312"/>
              </a:rPr>
              <a:t>(7)</a:t>
            </a:r>
            <a:r>
              <a:rPr lang="en-US" altLang="zh-CN" b="1" dirty="0">
                <a:solidFill>
                  <a:srgbClr val="0000FF"/>
                </a:solidFill>
                <a:latin typeface="Times New Roman" panose="02020603050405020304" pitchFamily="18" charset="0"/>
              </a:rPr>
              <a:t> &lt;STLISTN&gt; → </a:t>
            </a:r>
            <a:r>
              <a:rPr lang="en-US" altLang="zh-CN" b="1" i="1" dirty="0">
                <a:solidFill>
                  <a:srgbClr val="0000FF"/>
                </a:solidFill>
                <a:latin typeface="Times New Roman" panose="02020603050405020304" pitchFamily="18" charset="0"/>
              </a:rPr>
              <a:t>ε</a:t>
            </a:r>
          </a:p>
          <a:p>
            <a:pPr eaLnBrk="1" hangingPunct="1">
              <a:lnSpc>
                <a:spcPts val="2800"/>
              </a:lnSpc>
            </a:pPr>
            <a:r>
              <a:rPr lang="en-US" altLang="zh-CN" b="1" dirty="0">
                <a:solidFill>
                  <a:srgbClr val="008000"/>
                </a:solidFill>
                <a:latin typeface="Times New Roman" panose="02020603050405020304" pitchFamily="18" charset="0"/>
              </a:rPr>
              <a:t>(8)</a:t>
            </a:r>
            <a:r>
              <a:rPr lang="en-US" altLang="zh-CN" b="1" dirty="0">
                <a:solidFill>
                  <a:srgbClr val="008000"/>
                </a:solidFill>
                <a:latin typeface="Times New Roman" panose="02020603050405020304" pitchFamily="18" charset="0"/>
                <a:ea typeface="楷体_GB2312"/>
                <a:cs typeface="楷体_GB2312"/>
              </a:rPr>
              <a:t> &lt;TYPE&gt; → real</a:t>
            </a:r>
          </a:p>
          <a:p>
            <a:pPr eaLnBrk="1" hangingPunct="1">
              <a:lnSpc>
                <a:spcPts val="2800"/>
              </a:lnSpc>
            </a:pPr>
            <a:r>
              <a:rPr lang="en-US" altLang="zh-CN" b="1" dirty="0">
                <a:solidFill>
                  <a:srgbClr val="008000"/>
                </a:solidFill>
                <a:latin typeface="Times New Roman" panose="02020603050405020304" pitchFamily="18" charset="0"/>
              </a:rPr>
              <a:t>(9) &lt;TYPE&gt; → int</a:t>
            </a:r>
          </a:p>
        </p:txBody>
      </p:sp>
      <p:sp>
        <p:nvSpPr>
          <p:cNvPr id="774149" name="Rectangle 5">
            <a:extLst>
              <a:ext uri="{FF2B5EF4-FFF2-40B4-BE49-F238E27FC236}">
                <a16:creationId xmlns:a16="http://schemas.microsoft.com/office/drawing/2014/main" id="{365002D4-7153-4A52-B3E7-2C3659FBD32B}"/>
              </a:ext>
            </a:extLst>
          </p:cNvPr>
          <p:cNvSpPr>
            <a:spLocks noChangeArrowheads="1"/>
          </p:cNvSpPr>
          <p:nvPr/>
        </p:nvSpPr>
        <p:spPr bwMode="auto">
          <a:xfrm>
            <a:off x="4500563" y="1203325"/>
            <a:ext cx="4357687" cy="2868478"/>
          </a:xfrm>
          <a:prstGeom prst="rect">
            <a:avLst/>
          </a:prstGeom>
          <a:solidFill>
            <a:schemeClr val="accent2">
              <a:lumMod val="40000"/>
              <a:lumOff val="60000"/>
            </a:schemeClr>
          </a:solidFill>
          <a:ln w="12700" algn="ctr">
            <a:solidFill>
              <a:schemeClr val="tx1"/>
            </a:solidFill>
            <a:miter lim="800000"/>
            <a:headEnd/>
            <a:tailEnd/>
          </a:ln>
        </p:spPr>
        <p:txBody>
          <a:bodyPr>
            <a:spAutoFit/>
          </a:bodyPr>
          <a:lstStyle/>
          <a:p>
            <a:pPr marL="342900" indent="-342900" eaLnBrk="1" hangingPunct="1">
              <a:spcBef>
                <a:spcPct val="20000"/>
              </a:spcBef>
              <a:defRPr/>
            </a:pPr>
            <a:r>
              <a:rPr lang="en-US" altLang="zh-CN" sz="2200" b="1" dirty="0">
                <a:latin typeface="Times New Roman" pitchFamily="18" charset="0"/>
                <a:ea typeface="楷体_GB2312"/>
                <a:cs typeface="楷体_GB2312"/>
              </a:rPr>
              <a:t>program DESCENT;</a:t>
            </a:r>
          </a:p>
          <a:p>
            <a:pPr marL="342900" indent="-342900" eaLnBrk="1" hangingPunct="1">
              <a:spcBef>
                <a:spcPct val="20000"/>
              </a:spcBef>
              <a:defRPr/>
            </a:pPr>
            <a:r>
              <a:rPr lang="en-US" altLang="zh-CN" sz="2200" b="1" dirty="0">
                <a:latin typeface="Times New Roman" pitchFamily="18" charset="0"/>
                <a:ea typeface="楷体_GB2312"/>
                <a:cs typeface="楷体_GB2312"/>
              </a:rPr>
              <a:t>	begin</a:t>
            </a:r>
          </a:p>
          <a:p>
            <a:pPr marL="342900" indent="-342900" eaLnBrk="1" hangingPunct="1">
              <a:spcBef>
                <a:spcPct val="20000"/>
              </a:spcBef>
              <a:defRPr/>
            </a:pPr>
            <a:r>
              <a:rPr lang="en-US" altLang="zh-CN" sz="2200" b="1" dirty="0">
                <a:latin typeface="Times New Roman" pitchFamily="18" charset="0"/>
                <a:ea typeface="楷体_GB2312"/>
                <a:cs typeface="楷体_GB2312"/>
              </a:rPr>
              <a:t>	     GETNEXT(TOKEN);</a:t>
            </a:r>
          </a:p>
          <a:p>
            <a:pPr marL="342900" indent="-342900" eaLnBrk="1" hangingPunct="1">
              <a:spcBef>
                <a:spcPct val="20000"/>
              </a:spcBef>
              <a:defRPr/>
            </a:pPr>
            <a:r>
              <a:rPr lang="en-US" altLang="zh-CN" sz="2200" b="1" dirty="0">
                <a:latin typeface="Times New Roman" pitchFamily="18" charset="0"/>
                <a:ea typeface="楷体_GB2312"/>
                <a:cs typeface="楷体_GB2312"/>
              </a:rPr>
              <a:t>	     </a:t>
            </a:r>
            <a:r>
              <a:rPr lang="en-US" altLang="zh-CN" sz="2200" b="1" dirty="0">
                <a:solidFill>
                  <a:srgbClr val="FF0000"/>
                </a:solidFill>
                <a:latin typeface="Times New Roman" pitchFamily="18" charset="0"/>
                <a:ea typeface="楷体_GB2312"/>
                <a:cs typeface="楷体_GB2312"/>
              </a:rPr>
              <a:t>PROGRAM</a:t>
            </a:r>
            <a:r>
              <a:rPr lang="en-US" altLang="zh-CN" sz="2200" b="1" dirty="0">
                <a:latin typeface="Times New Roman" pitchFamily="18" charset="0"/>
                <a:ea typeface="楷体_GB2312"/>
                <a:cs typeface="楷体_GB2312"/>
              </a:rPr>
              <a:t>(TOKEN);</a:t>
            </a:r>
          </a:p>
          <a:p>
            <a:pPr marL="342900" indent="-342900" eaLnBrk="1" hangingPunct="1">
              <a:spcBef>
                <a:spcPct val="20000"/>
              </a:spcBef>
              <a:defRPr/>
            </a:pPr>
            <a:r>
              <a:rPr lang="en-US" altLang="zh-CN" sz="2200" b="1" dirty="0">
                <a:latin typeface="Times New Roman" pitchFamily="18" charset="0"/>
                <a:ea typeface="楷体_GB2312"/>
                <a:cs typeface="楷体_GB2312"/>
              </a:rPr>
              <a:t>	     </a:t>
            </a:r>
            <a:r>
              <a:rPr lang="en-US" altLang="zh-CN" sz="2200" b="1" dirty="0">
                <a:solidFill>
                  <a:srgbClr val="3333FF"/>
                </a:solidFill>
                <a:latin typeface="Times New Roman" pitchFamily="18" charset="0"/>
                <a:ea typeface="楷体_GB2312"/>
                <a:cs typeface="楷体_GB2312"/>
              </a:rPr>
              <a:t>if</a:t>
            </a:r>
            <a:r>
              <a:rPr lang="en-US" altLang="zh-CN" sz="2200" b="1" dirty="0">
                <a:solidFill>
                  <a:schemeClr val="bg2">
                    <a:lumMod val="50000"/>
                  </a:schemeClr>
                </a:solidFill>
                <a:latin typeface="Times New Roman" pitchFamily="18" charset="0"/>
                <a:ea typeface="楷体_GB2312"/>
                <a:cs typeface="楷体_GB2312"/>
              </a:rPr>
              <a:t> </a:t>
            </a:r>
            <a:r>
              <a:rPr lang="en-US" altLang="zh-CN" sz="2200" b="1" dirty="0">
                <a:latin typeface="Times New Roman" pitchFamily="18" charset="0"/>
                <a:ea typeface="楷体_GB2312"/>
                <a:cs typeface="楷体_GB2312"/>
              </a:rPr>
              <a:t>TOKEN≠’$’ </a:t>
            </a:r>
            <a:r>
              <a:rPr lang="en-US" altLang="zh-CN" sz="2200" b="1" dirty="0">
                <a:solidFill>
                  <a:srgbClr val="3333FF"/>
                </a:solidFill>
                <a:latin typeface="Times New Roman" pitchFamily="18" charset="0"/>
                <a:ea typeface="楷体_GB2312"/>
                <a:cs typeface="楷体_GB2312"/>
              </a:rPr>
              <a:t> then </a:t>
            </a:r>
            <a:r>
              <a:rPr lang="en-US" altLang="zh-CN" sz="2200" b="1" dirty="0">
                <a:latin typeface="Times New Roman" pitchFamily="18" charset="0"/>
                <a:ea typeface="楷体_GB2312"/>
                <a:cs typeface="楷体_GB2312"/>
              </a:rPr>
              <a:t>ERROR;</a:t>
            </a:r>
          </a:p>
          <a:p>
            <a:pPr marL="342900" indent="-342900" eaLnBrk="1" hangingPunct="1">
              <a:spcBef>
                <a:spcPct val="20000"/>
              </a:spcBef>
              <a:defRPr/>
            </a:pPr>
            <a:r>
              <a:rPr lang="en-US" altLang="zh-CN" sz="2200" b="1" dirty="0">
                <a:latin typeface="Times New Roman" pitchFamily="18" charset="0"/>
                <a:ea typeface="楷体_GB2312"/>
                <a:cs typeface="楷体_GB2312"/>
              </a:rPr>
              <a:t>         write(‘success!’);</a:t>
            </a:r>
          </a:p>
          <a:p>
            <a:pPr marL="342900" indent="-342900" eaLnBrk="1" hangingPunct="1">
              <a:spcBef>
                <a:spcPct val="20000"/>
              </a:spcBef>
              <a:defRPr/>
            </a:pPr>
            <a:r>
              <a:rPr lang="en-US" altLang="zh-CN" sz="2200" b="1" dirty="0">
                <a:latin typeface="Times New Roman" pitchFamily="18" charset="0"/>
                <a:ea typeface="楷体_GB2312"/>
                <a:cs typeface="楷体_GB2312"/>
              </a:rPr>
              <a:t>	end</a:t>
            </a:r>
          </a:p>
        </p:txBody>
      </p:sp>
      <p:sp>
        <p:nvSpPr>
          <p:cNvPr id="3" name="灯片编号占位符 2">
            <a:extLst>
              <a:ext uri="{FF2B5EF4-FFF2-40B4-BE49-F238E27FC236}">
                <a16:creationId xmlns:a16="http://schemas.microsoft.com/office/drawing/2014/main" id="{5B095967-9D16-4749-BE35-23D1FC1D8ABF}"/>
              </a:ext>
            </a:extLst>
          </p:cNvPr>
          <p:cNvSpPr>
            <a:spLocks noGrp="1"/>
          </p:cNvSpPr>
          <p:nvPr>
            <p:ph type="sldNum" sz="quarter" idx="12"/>
          </p:nvPr>
        </p:nvSpPr>
        <p:spPr/>
        <p:txBody>
          <a:bodyPr/>
          <a:lstStyle/>
          <a:p>
            <a:pPr>
              <a:defRPr/>
            </a:pPr>
            <a:fld id="{EA567855-7F13-4FC5-AD61-2B82F6443E16}" type="slidenum">
              <a:rPr lang="zh-CN" altLang="en-US" smtClean="0"/>
              <a:pPr>
                <a:defRPr/>
              </a:pPr>
              <a:t>55</a:t>
            </a:fld>
            <a:endParaRPr lang="en-US" altLang="zh-CN"/>
          </a:p>
        </p:txBody>
      </p:sp>
      <p:sp>
        <p:nvSpPr>
          <p:cNvPr id="6" name="Rectangle 7">
            <a:extLst>
              <a:ext uri="{FF2B5EF4-FFF2-40B4-BE49-F238E27FC236}">
                <a16:creationId xmlns:a16="http://schemas.microsoft.com/office/drawing/2014/main" id="{985BAE25-1569-4B95-A988-F79B078C9F93}"/>
              </a:ext>
            </a:extLst>
          </p:cNvPr>
          <p:cNvSpPr>
            <a:spLocks noChangeArrowheads="1"/>
          </p:cNvSpPr>
          <p:nvPr/>
        </p:nvSpPr>
        <p:spPr bwMode="auto">
          <a:xfrm>
            <a:off x="323528" y="4286250"/>
            <a:ext cx="2459037" cy="733772"/>
          </a:xfrm>
          <a:prstGeom prst="rect">
            <a:avLst/>
          </a:prstGeom>
          <a:solidFill>
            <a:schemeClr val="accent5">
              <a:lumMod val="60000"/>
              <a:lumOff val="40000"/>
            </a:schemeClr>
          </a:solidFill>
          <a:ln w="12700">
            <a:solidFill>
              <a:schemeClr val="tx1"/>
            </a:solidFill>
            <a:miter lim="800000"/>
            <a:headEnd/>
            <a:tailEnd/>
          </a:ln>
        </p:spPr>
        <p:txBody>
          <a:bodyPr wrap="none" anchor="ctr"/>
          <a:lstStyle/>
          <a:p>
            <a:pPr eaLnBrk="1" hangingPunct="1">
              <a:defRPr/>
            </a:pPr>
            <a:r>
              <a:rPr lang="en-US" altLang="zh-CN" b="1" dirty="0">
                <a:latin typeface="Times New Roman" pitchFamily="18" charset="0"/>
              </a:rPr>
              <a:t>SELECT(4)={:}</a:t>
            </a:r>
          </a:p>
          <a:p>
            <a:pPr eaLnBrk="1" hangingPunct="1">
              <a:defRPr/>
            </a:pPr>
            <a:r>
              <a:rPr lang="en-US" altLang="zh-CN" b="1" dirty="0">
                <a:latin typeface="Times New Roman" pitchFamily="18" charset="0"/>
              </a:rPr>
              <a:t>SELECT(7)={end}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grpId="0" nodeType="clickEffect">
                                  <p:stCondLst>
                                    <p:cond delay="0"/>
                                  </p:stCondLst>
                                  <p:childTnLst>
                                    <p:set>
                                      <p:cBhvr>
                                        <p:cTn id="11" dur="1" fill="hold">
                                          <p:stCondLst>
                                            <p:cond delay="0"/>
                                          </p:stCondLst>
                                        </p:cTn>
                                        <p:tgtEl>
                                          <p:spTgt spid="774149"/>
                                        </p:tgtEl>
                                        <p:attrNameLst>
                                          <p:attrName>style.visibility</p:attrName>
                                        </p:attrNameLst>
                                      </p:cBhvr>
                                      <p:to>
                                        <p:strVal val="visible"/>
                                      </p:to>
                                    </p:set>
                                    <p:anim calcmode="lin" valueType="num">
                                      <p:cBhvr>
                                        <p:cTn id="12" dur="500" fill="hold"/>
                                        <p:tgtEl>
                                          <p:spTgt spid="774149"/>
                                        </p:tgtEl>
                                        <p:attrNameLst>
                                          <p:attrName>ppt_w</p:attrName>
                                        </p:attrNameLst>
                                      </p:cBhvr>
                                      <p:tavLst>
                                        <p:tav tm="0">
                                          <p:val>
                                            <p:fltVal val="0"/>
                                          </p:val>
                                        </p:tav>
                                        <p:tav tm="100000">
                                          <p:val>
                                            <p:strVal val="#ppt_w"/>
                                          </p:val>
                                        </p:tav>
                                      </p:tavLst>
                                    </p:anim>
                                    <p:anim calcmode="lin" valueType="num">
                                      <p:cBhvr>
                                        <p:cTn id="13" dur="500" fill="hold"/>
                                        <p:tgtEl>
                                          <p:spTgt spid="774149"/>
                                        </p:tgtEl>
                                        <p:attrNameLst>
                                          <p:attrName>ppt_h</p:attrName>
                                        </p:attrNameLst>
                                      </p:cBhvr>
                                      <p:tavLst>
                                        <p:tav tm="0">
                                          <p:val>
                                            <p:fltVal val="0"/>
                                          </p:val>
                                        </p:tav>
                                        <p:tav tm="100000">
                                          <p:val>
                                            <p:strVal val="#ppt_h"/>
                                          </p:val>
                                        </p:tav>
                                      </p:tavLst>
                                    </p:anim>
                                    <p:animEffect transition="in" filter="fade">
                                      <p:cBhvr>
                                        <p:cTn id="14" dur="500"/>
                                        <p:tgtEl>
                                          <p:spTgt spid="77414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xit" presetSubtype="0" fill="hold" grpId="1" nodeType="clickEffect">
                                  <p:stCondLst>
                                    <p:cond delay="0"/>
                                  </p:stCondLst>
                                  <p:childTnLst>
                                    <p:anim calcmode="lin" valueType="num">
                                      <p:cBhvr>
                                        <p:cTn id="18" dur="500"/>
                                        <p:tgtEl>
                                          <p:spTgt spid="774149"/>
                                        </p:tgtEl>
                                        <p:attrNameLst>
                                          <p:attrName>ppt_w</p:attrName>
                                        </p:attrNameLst>
                                      </p:cBhvr>
                                      <p:tavLst>
                                        <p:tav tm="0">
                                          <p:val>
                                            <p:strVal val="ppt_w"/>
                                          </p:val>
                                        </p:tav>
                                        <p:tav tm="100000">
                                          <p:val>
                                            <p:fltVal val="0"/>
                                          </p:val>
                                        </p:tav>
                                      </p:tavLst>
                                    </p:anim>
                                    <p:anim calcmode="lin" valueType="num">
                                      <p:cBhvr>
                                        <p:cTn id="19" dur="500"/>
                                        <p:tgtEl>
                                          <p:spTgt spid="774149"/>
                                        </p:tgtEl>
                                        <p:attrNameLst>
                                          <p:attrName>ppt_h</p:attrName>
                                        </p:attrNameLst>
                                      </p:cBhvr>
                                      <p:tavLst>
                                        <p:tav tm="0">
                                          <p:val>
                                            <p:strVal val="ppt_h"/>
                                          </p:val>
                                        </p:tav>
                                        <p:tav tm="100000">
                                          <p:val>
                                            <p:fltVal val="0"/>
                                          </p:val>
                                        </p:tav>
                                      </p:tavLst>
                                    </p:anim>
                                    <p:animEffect transition="out" filter="fade">
                                      <p:cBhvr>
                                        <p:cTn id="20" dur="500"/>
                                        <p:tgtEl>
                                          <p:spTgt spid="774149"/>
                                        </p:tgtEl>
                                      </p:cBhvr>
                                    </p:animEffect>
                                    <p:set>
                                      <p:cBhvr>
                                        <p:cTn id="21" dur="1" fill="hold">
                                          <p:stCondLst>
                                            <p:cond delay="499"/>
                                          </p:stCondLst>
                                        </p:cTn>
                                        <p:tgtEl>
                                          <p:spTgt spid="7741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49" grpId="0" animBg="1"/>
      <p:bldP spid="774149" grpId="1" animBg="1"/>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Text Box 4">
            <a:extLst>
              <a:ext uri="{FF2B5EF4-FFF2-40B4-BE49-F238E27FC236}">
                <a16:creationId xmlns:a16="http://schemas.microsoft.com/office/drawing/2014/main" id="{7112BD77-F9E4-4BAC-9A21-4C41F56ED4D2}"/>
              </a:ext>
            </a:extLst>
          </p:cNvPr>
          <p:cNvSpPr txBox="1">
            <a:spLocks noChangeArrowheads="1"/>
          </p:cNvSpPr>
          <p:nvPr/>
        </p:nvSpPr>
        <p:spPr bwMode="auto">
          <a:xfrm>
            <a:off x="214313" y="681038"/>
            <a:ext cx="8715375" cy="35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800"/>
              </a:lnSpc>
              <a:spcBef>
                <a:spcPct val="20000"/>
              </a:spcBef>
              <a:buClr>
                <a:srgbClr val="073E87"/>
              </a:buClr>
              <a:buSzPct val="75000"/>
            </a:pPr>
            <a:r>
              <a:rPr kumimoji="1" lang="en-US" altLang="zh-CN" b="1">
                <a:solidFill>
                  <a:srgbClr val="2D83F4"/>
                </a:solidFill>
                <a:latin typeface="Times New Roman" panose="02020603050405020304" pitchFamily="18" charset="0"/>
                <a:ea typeface="楷体_GB2312"/>
                <a:cs typeface="楷体_GB2312"/>
              </a:rPr>
              <a:t>(1) </a:t>
            </a:r>
            <a:r>
              <a:rPr lang="en-US" altLang="zh-CN" b="1">
                <a:solidFill>
                  <a:srgbClr val="2D83F4"/>
                </a:solidFill>
                <a:latin typeface="Times New Roman" panose="02020603050405020304" pitchFamily="18" charset="0"/>
                <a:ea typeface="楷体_GB2312"/>
                <a:cs typeface="楷体_GB2312"/>
              </a:rPr>
              <a:t>&lt;PROGRAM&gt; </a:t>
            </a:r>
            <a:r>
              <a:rPr kumimoji="1" lang="en-US" altLang="zh-CN" b="1">
                <a:solidFill>
                  <a:srgbClr val="2D83F4"/>
                </a:solidFill>
                <a:latin typeface="Times New Roman" panose="02020603050405020304" pitchFamily="18" charset="0"/>
                <a:ea typeface="楷体_GB2312"/>
                <a:cs typeface="楷体_GB2312"/>
              </a:rPr>
              <a:t>→ program &lt;DECLIST&gt; :&lt;TYPE&gt; ; &lt;STLIST&gt; end</a:t>
            </a:r>
          </a:p>
          <a:p>
            <a:pPr>
              <a:lnSpc>
                <a:spcPts val="2800"/>
              </a:lnSpc>
              <a:spcBef>
                <a:spcPct val="20000"/>
              </a:spcBef>
              <a:buClr>
                <a:srgbClr val="073E87"/>
              </a:buClr>
              <a:buSzPct val="75000"/>
              <a:buFont typeface="Monotype Sorts"/>
              <a:buNone/>
            </a:pPr>
            <a:r>
              <a:rPr kumimoji="1" lang="en-US" altLang="zh-CN" b="1">
                <a:solidFill>
                  <a:srgbClr val="000000"/>
                </a:solidFill>
                <a:latin typeface="Times New Roman" panose="02020603050405020304" pitchFamily="18" charset="0"/>
                <a:ea typeface="楷体_GB2312"/>
                <a:cs typeface="楷体_GB2312"/>
              </a:rPr>
              <a:t>(2) </a:t>
            </a:r>
            <a:r>
              <a:rPr lang="en-US" altLang="zh-CN" b="1">
                <a:solidFill>
                  <a:srgbClr val="000000"/>
                </a:solidFill>
                <a:latin typeface="Times New Roman" panose="02020603050405020304" pitchFamily="18" charset="0"/>
                <a:ea typeface="楷体_GB2312"/>
                <a:cs typeface="楷体_GB2312"/>
              </a:rPr>
              <a:t>&lt;DECLIST&gt; → id &lt;DECLISTN&gt;</a:t>
            </a:r>
          </a:p>
          <a:p>
            <a:pPr eaLnBrk="1" hangingPunct="1">
              <a:lnSpc>
                <a:spcPts val="2800"/>
              </a:lnSpc>
              <a:spcBef>
                <a:spcPct val="20000"/>
              </a:spcBef>
            </a:pPr>
            <a:r>
              <a:rPr kumimoji="1" lang="en-US" altLang="zh-CN" b="1">
                <a:solidFill>
                  <a:srgbClr val="000000"/>
                </a:solidFill>
                <a:latin typeface="Times New Roman" panose="02020603050405020304" pitchFamily="18" charset="0"/>
                <a:ea typeface="楷体_GB2312"/>
                <a:cs typeface="楷体_GB2312"/>
              </a:rPr>
              <a:t>(3) </a:t>
            </a:r>
            <a:r>
              <a:rPr lang="en-US" altLang="zh-CN" b="1">
                <a:solidFill>
                  <a:srgbClr val="000000"/>
                </a:solidFill>
                <a:latin typeface="Times New Roman" panose="02020603050405020304" pitchFamily="18" charset="0"/>
                <a:ea typeface="楷体_GB2312"/>
                <a:cs typeface="楷体_GB2312"/>
              </a:rPr>
              <a:t>&lt;DECLISTN&gt; → , id &lt;DECLISTN&gt;</a:t>
            </a:r>
          </a:p>
          <a:p>
            <a:pPr eaLnBrk="1" hangingPunct="1">
              <a:lnSpc>
                <a:spcPts val="2800"/>
              </a:lnSpc>
              <a:spcBef>
                <a:spcPct val="20000"/>
              </a:spcBef>
            </a:pPr>
            <a:r>
              <a:rPr lang="en-US" altLang="zh-CN" b="1">
                <a:solidFill>
                  <a:srgbClr val="000000"/>
                </a:solidFill>
                <a:latin typeface="Times New Roman" panose="02020603050405020304" pitchFamily="18" charset="0"/>
                <a:ea typeface="楷体_GB2312"/>
                <a:cs typeface="楷体_GB2312"/>
              </a:rPr>
              <a:t>(4) </a:t>
            </a:r>
            <a:r>
              <a:rPr lang="en-US" altLang="zh-CN" b="1">
                <a:solidFill>
                  <a:srgbClr val="000000"/>
                </a:solidFill>
                <a:latin typeface="Times New Roman" panose="02020603050405020304" pitchFamily="18" charset="0"/>
              </a:rPr>
              <a:t>&lt;DECLISTN&gt; → </a:t>
            </a:r>
            <a:r>
              <a:rPr lang="en-US" altLang="zh-CN" b="1" i="1">
                <a:solidFill>
                  <a:srgbClr val="000000"/>
                </a:solidFill>
                <a:latin typeface="Times New Roman" panose="02020603050405020304" pitchFamily="18" charset="0"/>
              </a:rPr>
              <a:t>ε</a:t>
            </a:r>
          </a:p>
          <a:p>
            <a:pPr eaLnBrk="1" hangingPunct="1">
              <a:lnSpc>
                <a:spcPts val="2800"/>
              </a:lnSpc>
              <a:spcBef>
                <a:spcPct val="20000"/>
              </a:spcBef>
            </a:pPr>
            <a:r>
              <a:rPr lang="en-US" altLang="zh-CN" b="1">
                <a:solidFill>
                  <a:srgbClr val="000000"/>
                </a:solidFill>
                <a:latin typeface="Times New Roman" panose="02020603050405020304" pitchFamily="18" charset="0"/>
                <a:ea typeface="楷体_GB2312"/>
                <a:cs typeface="楷体_GB2312"/>
              </a:rPr>
              <a:t>(5) &lt;STLIST&gt; → s &lt;STLISTN&gt;</a:t>
            </a:r>
          </a:p>
          <a:p>
            <a:pPr eaLnBrk="1" hangingPunct="1">
              <a:lnSpc>
                <a:spcPts val="2800"/>
              </a:lnSpc>
              <a:spcBef>
                <a:spcPct val="20000"/>
              </a:spcBef>
            </a:pPr>
            <a:r>
              <a:rPr lang="en-US" altLang="zh-CN" b="1">
                <a:solidFill>
                  <a:srgbClr val="000000"/>
                </a:solidFill>
                <a:latin typeface="Times New Roman" panose="02020603050405020304" pitchFamily="18" charset="0"/>
                <a:ea typeface="楷体_GB2312"/>
                <a:cs typeface="楷体_GB2312"/>
              </a:rPr>
              <a:t>(6) &lt;STLISTN&gt; → ; s &lt;STLISTN&gt;</a:t>
            </a:r>
          </a:p>
          <a:p>
            <a:pPr eaLnBrk="1" hangingPunct="1">
              <a:lnSpc>
                <a:spcPts val="2800"/>
              </a:lnSpc>
            </a:pPr>
            <a:r>
              <a:rPr lang="en-US" altLang="zh-CN" b="1">
                <a:solidFill>
                  <a:srgbClr val="000000"/>
                </a:solidFill>
                <a:latin typeface="Times New Roman" panose="02020603050405020304" pitchFamily="18" charset="0"/>
                <a:ea typeface="楷体_GB2312"/>
                <a:cs typeface="楷体_GB2312"/>
              </a:rPr>
              <a:t>(7)</a:t>
            </a:r>
            <a:r>
              <a:rPr lang="en-US" altLang="zh-CN" b="1">
                <a:solidFill>
                  <a:srgbClr val="000000"/>
                </a:solidFill>
                <a:latin typeface="Times New Roman" panose="02020603050405020304" pitchFamily="18" charset="0"/>
              </a:rPr>
              <a:t> &lt;STLISTN&gt; → </a:t>
            </a:r>
            <a:r>
              <a:rPr lang="en-US" altLang="zh-CN" b="1" i="1">
                <a:solidFill>
                  <a:srgbClr val="000000"/>
                </a:solidFill>
                <a:latin typeface="Times New Roman" panose="02020603050405020304" pitchFamily="18" charset="0"/>
              </a:rPr>
              <a:t>ε</a:t>
            </a:r>
          </a:p>
          <a:p>
            <a:pPr eaLnBrk="1" hangingPunct="1">
              <a:lnSpc>
                <a:spcPts val="2800"/>
              </a:lnSpc>
            </a:pPr>
            <a:r>
              <a:rPr lang="en-US" altLang="zh-CN" b="1">
                <a:solidFill>
                  <a:srgbClr val="000000"/>
                </a:solidFill>
                <a:latin typeface="Times New Roman" panose="02020603050405020304" pitchFamily="18" charset="0"/>
              </a:rPr>
              <a:t>(8)</a:t>
            </a:r>
            <a:r>
              <a:rPr lang="en-US" altLang="zh-CN" b="1">
                <a:solidFill>
                  <a:srgbClr val="000000"/>
                </a:solidFill>
                <a:latin typeface="Times New Roman" panose="02020603050405020304" pitchFamily="18" charset="0"/>
                <a:ea typeface="楷体_GB2312"/>
                <a:cs typeface="楷体_GB2312"/>
              </a:rPr>
              <a:t> &lt;TYPE&gt; → real</a:t>
            </a:r>
          </a:p>
          <a:p>
            <a:pPr eaLnBrk="1" hangingPunct="1">
              <a:lnSpc>
                <a:spcPts val="2800"/>
              </a:lnSpc>
            </a:pPr>
            <a:r>
              <a:rPr lang="en-US" altLang="zh-CN" b="1">
                <a:solidFill>
                  <a:srgbClr val="000000"/>
                </a:solidFill>
                <a:latin typeface="Times New Roman" panose="02020603050405020304" pitchFamily="18" charset="0"/>
              </a:rPr>
              <a:t>(9) &lt;TYPE&gt; → int</a:t>
            </a:r>
          </a:p>
        </p:txBody>
      </p:sp>
      <p:sp>
        <p:nvSpPr>
          <p:cNvPr id="776198" name="Rectangle 6">
            <a:extLst>
              <a:ext uri="{FF2B5EF4-FFF2-40B4-BE49-F238E27FC236}">
                <a16:creationId xmlns:a16="http://schemas.microsoft.com/office/drawing/2014/main" id="{284BCDF4-75CE-4E82-A8A4-CF0131AD47CB}"/>
              </a:ext>
            </a:extLst>
          </p:cNvPr>
          <p:cNvSpPr>
            <a:spLocks noChangeArrowheads="1"/>
          </p:cNvSpPr>
          <p:nvPr/>
        </p:nvSpPr>
        <p:spPr bwMode="auto">
          <a:xfrm>
            <a:off x="4356100" y="1058863"/>
            <a:ext cx="3930650" cy="4013200"/>
          </a:xfrm>
          <a:prstGeom prst="rect">
            <a:avLst/>
          </a:prstGeom>
          <a:solidFill>
            <a:schemeClr val="accent2">
              <a:lumMod val="40000"/>
              <a:lumOff val="60000"/>
            </a:schemeClr>
          </a:solidFill>
          <a:ln w="12700">
            <a:solidFill>
              <a:schemeClr val="tx1"/>
            </a:solidFill>
            <a:miter lim="800000"/>
            <a:headEnd/>
            <a:tailEnd/>
          </a:ln>
        </p:spPr>
        <p:txBody>
          <a:bodyPr/>
          <a:lstStyle/>
          <a:p>
            <a:pPr marL="533400" indent="-533400" eaLnBrk="1" hangingPunct="1">
              <a:lnSpc>
                <a:spcPts val="1300"/>
              </a:lnSpc>
              <a:spcBef>
                <a:spcPct val="20000"/>
              </a:spcBef>
              <a:buClr>
                <a:srgbClr val="5EAEFF"/>
              </a:buClr>
              <a:buSzPct val="60000"/>
              <a:buFont typeface="Wingdings" pitchFamily="2" charset="2"/>
              <a:buNone/>
              <a:defRPr/>
            </a:pPr>
            <a:r>
              <a:rPr lang="en-US" altLang="zh-CN" sz="1400" b="1" dirty="0">
                <a:solidFill>
                  <a:prstClr val="black"/>
                </a:solidFill>
                <a:latin typeface="Times New Roman" pitchFamily="18" charset="0"/>
                <a:ea typeface="楷体_GB2312"/>
                <a:cs typeface="楷体_GB2312"/>
              </a:rPr>
              <a:t> procedure PROGRAM(TOKEN);</a:t>
            </a:r>
          </a:p>
          <a:p>
            <a:pPr marL="533400" indent="-533400" eaLnBrk="1" hangingPunct="1">
              <a:lnSpc>
                <a:spcPts val="1300"/>
              </a:lnSpc>
              <a:spcBef>
                <a:spcPct val="20000"/>
              </a:spcBef>
              <a:buClr>
                <a:srgbClr val="5EAEFF"/>
              </a:buClr>
              <a:buSzPct val="60000"/>
              <a:buFont typeface="Wingdings" pitchFamily="2" charset="2"/>
              <a:buNone/>
              <a:defRPr/>
            </a:pPr>
            <a:r>
              <a:rPr lang="en-US" altLang="zh-CN" sz="1400" b="1" dirty="0">
                <a:solidFill>
                  <a:prstClr val="black"/>
                </a:solidFill>
                <a:latin typeface="Times New Roman" pitchFamily="18" charset="0"/>
                <a:ea typeface="楷体_GB2312"/>
                <a:cs typeface="楷体_GB2312"/>
              </a:rPr>
              <a:t>	begin</a:t>
            </a:r>
          </a:p>
          <a:p>
            <a:pPr marL="533400" indent="-533400" eaLnBrk="1" hangingPunct="1">
              <a:lnSpc>
                <a:spcPts val="1300"/>
              </a:lnSpc>
              <a:spcBef>
                <a:spcPct val="20000"/>
              </a:spcBef>
              <a:buClr>
                <a:srgbClr val="5EAEFF"/>
              </a:buClr>
              <a:buSzPct val="60000"/>
              <a:buFont typeface="Wingdings" pitchFamily="2" charset="2"/>
              <a:buNone/>
              <a:defRPr/>
            </a:pPr>
            <a:r>
              <a:rPr lang="en-US" altLang="zh-CN" sz="1400" b="1" dirty="0">
                <a:solidFill>
                  <a:prstClr val="black"/>
                </a:solidFill>
                <a:latin typeface="Times New Roman" pitchFamily="18" charset="0"/>
                <a:ea typeface="楷体_GB2312"/>
                <a:cs typeface="楷体_GB2312"/>
              </a:rPr>
              <a:t> 	    </a:t>
            </a:r>
            <a:r>
              <a:rPr lang="en-US" altLang="zh-CN" sz="1400" b="1" dirty="0">
                <a:solidFill>
                  <a:srgbClr val="3333FF"/>
                </a:solidFill>
                <a:latin typeface="Times New Roman" pitchFamily="18" charset="0"/>
                <a:ea typeface="楷体_GB2312"/>
                <a:cs typeface="楷体_GB2312"/>
              </a:rPr>
              <a:t> if </a:t>
            </a:r>
            <a:r>
              <a:rPr lang="en-US" altLang="zh-CN" sz="1400" b="1" dirty="0" err="1">
                <a:solidFill>
                  <a:prstClr val="black"/>
                </a:solidFill>
                <a:latin typeface="Times New Roman" pitchFamily="18" charset="0"/>
                <a:ea typeface="楷体_GB2312"/>
                <a:cs typeface="楷体_GB2312"/>
              </a:rPr>
              <a:t>TOKEN≠’program</a:t>
            </a:r>
            <a:r>
              <a:rPr lang="en-US" altLang="zh-CN" sz="1400" b="1" dirty="0">
                <a:solidFill>
                  <a:prstClr val="black"/>
                </a:solidFill>
                <a:latin typeface="Times New Roman" pitchFamily="18" charset="0"/>
                <a:ea typeface="楷体_GB2312"/>
                <a:cs typeface="楷体_GB2312"/>
              </a:rPr>
              <a:t>’ </a:t>
            </a:r>
            <a:r>
              <a:rPr lang="en-US" altLang="zh-CN" sz="1400" b="1" dirty="0">
                <a:solidFill>
                  <a:srgbClr val="3333FF"/>
                </a:solidFill>
                <a:latin typeface="Times New Roman" pitchFamily="18" charset="0"/>
                <a:ea typeface="楷体_GB2312"/>
                <a:cs typeface="楷体_GB2312"/>
              </a:rPr>
              <a:t> then </a:t>
            </a:r>
            <a:r>
              <a:rPr lang="en-US" altLang="zh-CN" sz="1400" b="1" dirty="0">
                <a:solidFill>
                  <a:prstClr val="black"/>
                </a:solidFill>
                <a:latin typeface="Times New Roman" pitchFamily="18" charset="0"/>
                <a:ea typeface="楷体_GB2312"/>
                <a:cs typeface="楷体_GB2312"/>
              </a:rPr>
              <a:t>ERROR;</a:t>
            </a:r>
          </a:p>
          <a:p>
            <a:pPr marL="533400" indent="-533400" eaLnBrk="1" hangingPunct="1">
              <a:lnSpc>
                <a:spcPts val="1300"/>
              </a:lnSpc>
              <a:spcBef>
                <a:spcPct val="20000"/>
              </a:spcBef>
              <a:buClr>
                <a:srgbClr val="5EAEFF"/>
              </a:buClr>
              <a:buSzPct val="60000"/>
              <a:buFont typeface="Wingdings" pitchFamily="2" charset="2"/>
              <a:buNone/>
              <a:defRPr/>
            </a:pPr>
            <a:r>
              <a:rPr lang="en-US" altLang="zh-CN" sz="1400" b="1" dirty="0">
                <a:solidFill>
                  <a:prstClr val="black"/>
                </a:solidFill>
                <a:latin typeface="Times New Roman" pitchFamily="18" charset="0"/>
                <a:ea typeface="楷体_GB2312"/>
                <a:cs typeface="楷体_GB2312"/>
              </a:rPr>
              <a:t>	     </a:t>
            </a:r>
            <a:r>
              <a:rPr lang="en-US" altLang="zh-CN" sz="400" b="1" dirty="0">
                <a:solidFill>
                  <a:prstClr val="black"/>
                </a:solidFill>
                <a:latin typeface="Times New Roman" pitchFamily="18" charset="0"/>
                <a:ea typeface="楷体_GB2312"/>
                <a:cs typeface="楷体_GB2312"/>
              </a:rPr>
              <a:t> </a:t>
            </a:r>
            <a:r>
              <a:rPr lang="en-US" altLang="zh-CN" sz="1400" b="1" dirty="0">
                <a:solidFill>
                  <a:prstClr val="black"/>
                </a:solidFill>
                <a:latin typeface="Times New Roman" pitchFamily="18" charset="0"/>
                <a:ea typeface="楷体_GB2312"/>
                <a:cs typeface="楷体_GB2312"/>
              </a:rPr>
              <a:t>GETNEXT(TOKEN);</a:t>
            </a:r>
          </a:p>
          <a:p>
            <a:pPr marL="533400" indent="-533400" eaLnBrk="1" hangingPunct="1">
              <a:lnSpc>
                <a:spcPts val="1300"/>
              </a:lnSpc>
              <a:spcBef>
                <a:spcPct val="20000"/>
              </a:spcBef>
              <a:buClr>
                <a:srgbClr val="5EAEFF"/>
              </a:buClr>
              <a:buSzPct val="60000"/>
              <a:defRPr/>
            </a:pPr>
            <a:r>
              <a:rPr lang="en-US" altLang="zh-CN" sz="400" b="1" dirty="0">
                <a:solidFill>
                  <a:srgbClr val="CC0000"/>
                </a:solidFill>
                <a:latin typeface="Times New Roman" pitchFamily="18" charset="0"/>
                <a:ea typeface="楷体_GB2312"/>
                <a:cs typeface="楷体_GB2312"/>
              </a:rPr>
              <a:t>	     </a:t>
            </a:r>
            <a:endParaRPr lang="en-US" altLang="zh-CN" sz="400" b="1" dirty="0">
              <a:solidFill>
                <a:prstClr val="black"/>
              </a:solidFill>
              <a:latin typeface="Times New Roman" pitchFamily="18" charset="0"/>
              <a:ea typeface="楷体_GB2312"/>
              <a:cs typeface="楷体_GB2312"/>
            </a:endParaRPr>
          </a:p>
          <a:p>
            <a:pPr marL="533400" indent="-533400" eaLnBrk="1" hangingPunct="1">
              <a:lnSpc>
                <a:spcPts val="1300"/>
              </a:lnSpc>
              <a:spcBef>
                <a:spcPct val="20000"/>
              </a:spcBef>
              <a:buClr>
                <a:srgbClr val="5EAEFF"/>
              </a:buClr>
              <a:buSzPct val="60000"/>
              <a:buFont typeface="Wingdings" pitchFamily="2" charset="2"/>
              <a:buNone/>
              <a:defRPr/>
            </a:pPr>
            <a:r>
              <a:rPr lang="en-US" altLang="zh-CN" sz="1400" b="1" dirty="0">
                <a:solidFill>
                  <a:srgbClr val="CC0000"/>
                </a:solidFill>
                <a:latin typeface="Times New Roman" pitchFamily="18" charset="0"/>
                <a:ea typeface="楷体_GB2312"/>
                <a:cs typeface="楷体_GB2312"/>
              </a:rPr>
              <a:t>	    DECLIST</a:t>
            </a:r>
            <a:r>
              <a:rPr lang="en-US" altLang="zh-CN" sz="1400" b="1" dirty="0">
                <a:solidFill>
                  <a:prstClr val="black"/>
                </a:solidFill>
                <a:latin typeface="Times New Roman" pitchFamily="18" charset="0"/>
                <a:ea typeface="楷体_GB2312"/>
                <a:cs typeface="楷体_GB2312"/>
              </a:rPr>
              <a:t>(TOKEN);</a:t>
            </a:r>
          </a:p>
          <a:p>
            <a:pPr marL="533400" indent="-533400" eaLnBrk="1" hangingPunct="1">
              <a:lnSpc>
                <a:spcPts val="1300"/>
              </a:lnSpc>
              <a:spcBef>
                <a:spcPct val="20000"/>
              </a:spcBef>
              <a:buClr>
                <a:srgbClr val="3333CC"/>
              </a:buClr>
              <a:buSzPct val="60000"/>
              <a:defRPr/>
            </a:pPr>
            <a:r>
              <a:rPr lang="en-US" altLang="zh-CN" sz="400" b="1" dirty="0">
                <a:solidFill>
                  <a:srgbClr val="000000"/>
                </a:solidFill>
                <a:latin typeface="Times New Roman" pitchFamily="18" charset="0"/>
                <a:ea typeface="楷体_GB2312"/>
                <a:cs typeface="楷体_GB2312"/>
              </a:rPr>
              <a:t>	     </a:t>
            </a:r>
          </a:p>
          <a:p>
            <a:pPr marL="533400" indent="-533400" eaLnBrk="1" hangingPunct="1">
              <a:lnSpc>
                <a:spcPts val="1300"/>
              </a:lnSpc>
              <a:spcBef>
                <a:spcPct val="20000"/>
              </a:spcBef>
              <a:buClr>
                <a:srgbClr val="5EAEFF"/>
              </a:buClr>
              <a:buSzPct val="60000"/>
              <a:buFont typeface="Wingdings" pitchFamily="2" charset="2"/>
              <a:buNone/>
              <a:defRPr/>
            </a:pPr>
            <a:r>
              <a:rPr lang="en-US" altLang="zh-CN" sz="1400" b="1" dirty="0">
                <a:solidFill>
                  <a:srgbClr val="5EAEFF"/>
                </a:solidFill>
                <a:latin typeface="Times New Roman" pitchFamily="18" charset="0"/>
                <a:ea typeface="楷体_GB2312"/>
                <a:cs typeface="楷体_GB2312"/>
              </a:rPr>
              <a:t>	</a:t>
            </a:r>
            <a:r>
              <a:rPr lang="en-US" altLang="zh-CN" sz="1400" b="1" dirty="0">
                <a:solidFill>
                  <a:srgbClr val="3333FF"/>
                </a:solidFill>
                <a:latin typeface="Times New Roman" pitchFamily="18" charset="0"/>
                <a:ea typeface="楷体_GB2312"/>
                <a:cs typeface="楷体_GB2312"/>
              </a:rPr>
              <a:t>     if </a:t>
            </a:r>
            <a:r>
              <a:rPr lang="en-US" altLang="zh-CN" sz="1400" b="1" dirty="0">
                <a:solidFill>
                  <a:prstClr val="black"/>
                </a:solidFill>
                <a:latin typeface="Times New Roman" pitchFamily="18" charset="0"/>
                <a:ea typeface="楷体_GB2312"/>
                <a:cs typeface="楷体_GB2312"/>
              </a:rPr>
              <a:t>TOKEN≠’:’  </a:t>
            </a:r>
            <a:r>
              <a:rPr lang="en-US" altLang="zh-CN" sz="1400" b="1" dirty="0">
                <a:solidFill>
                  <a:srgbClr val="3333FF"/>
                </a:solidFill>
                <a:latin typeface="Times New Roman" pitchFamily="18" charset="0"/>
                <a:ea typeface="楷体_GB2312"/>
                <a:cs typeface="楷体_GB2312"/>
              </a:rPr>
              <a:t>then </a:t>
            </a:r>
            <a:r>
              <a:rPr lang="en-US" altLang="zh-CN" sz="1400" b="1" dirty="0">
                <a:solidFill>
                  <a:prstClr val="black"/>
                </a:solidFill>
                <a:latin typeface="Times New Roman" pitchFamily="18" charset="0"/>
                <a:ea typeface="楷体_GB2312"/>
                <a:cs typeface="楷体_GB2312"/>
              </a:rPr>
              <a:t>ERROR;</a:t>
            </a:r>
          </a:p>
          <a:p>
            <a:pPr marL="533400" indent="-533400" eaLnBrk="1" hangingPunct="1">
              <a:lnSpc>
                <a:spcPts val="1300"/>
              </a:lnSpc>
              <a:spcBef>
                <a:spcPct val="20000"/>
              </a:spcBef>
              <a:buClr>
                <a:srgbClr val="5EAEFF"/>
              </a:buClr>
              <a:buSzPct val="60000"/>
              <a:defRPr/>
            </a:pPr>
            <a:r>
              <a:rPr lang="en-US" altLang="zh-CN" sz="400" b="1" dirty="0">
                <a:solidFill>
                  <a:prstClr val="black"/>
                </a:solidFill>
                <a:latin typeface="Times New Roman" pitchFamily="18" charset="0"/>
                <a:ea typeface="楷体_GB2312"/>
                <a:cs typeface="楷体_GB2312"/>
              </a:rPr>
              <a:t>	                 </a:t>
            </a:r>
            <a:r>
              <a:rPr lang="en-US" altLang="zh-CN" sz="1400" b="1" dirty="0">
                <a:solidFill>
                  <a:prstClr val="black"/>
                </a:solidFill>
                <a:latin typeface="Times New Roman" pitchFamily="18" charset="0"/>
                <a:ea typeface="楷体_GB2312"/>
                <a:cs typeface="楷体_GB2312"/>
              </a:rPr>
              <a:t>GETNEXT(TOKEN);</a:t>
            </a:r>
          </a:p>
          <a:p>
            <a:pPr marL="533400" indent="-533400" eaLnBrk="1" hangingPunct="1">
              <a:lnSpc>
                <a:spcPts val="1300"/>
              </a:lnSpc>
              <a:spcBef>
                <a:spcPct val="20000"/>
              </a:spcBef>
              <a:buClr>
                <a:srgbClr val="5EAEFF"/>
              </a:buClr>
              <a:buSzPct val="60000"/>
              <a:buFont typeface="Wingdings" pitchFamily="2" charset="2"/>
              <a:buNone/>
              <a:defRPr/>
            </a:pPr>
            <a:r>
              <a:rPr lang="en-US" altLang="zh-CN" sz="400" b="1" dirty="0">
                <a:solidFill>
                  <a:srgbClr val="CC0000"/>
                </a:solidFill>
                <a:latin typeface="Times New Roman" pitchFamily="18" charset="0"/>
                <a:ea typeface="楷体_GB2312"/>
                <a:cs typeface="楷体_GB2312"/>
              </a:rPr>
              <a:t>	     </a:t>
            </a:r>
          </a:p>
          <a:p>
            <a:pPr marL="533400" indent="-533400" eaLnBrk="1" hangingPunct="1">
              <a:lnSpc>
                <a:spcPts val="1300"/>
              </a:lnSpc>
              <a:spcBef>
                <a:spcPct val="20000"/>
              </a:spcBef>
              <a:buClr>
                <a:srgbClr val="5EAEFF"/>
              </a:buClr>
              <a:buSzPct val="60000"/>
              <a:buFont typeface="Wingdings" pitchFamily="2" charset="2"/>
              <a:buNone/>
              <a:defRPr/>
            </a:pPr>
            <a:r>
              <a:rPr lang="en-US" altLang="zh-CN" sz="1400" b="1" dirty="0">
                <a:solidFill>
                  <a:srgbClr val="CC0000"/>
                </a:solidFill>
                <a:latin typeface="Times New Roman" pitchFamily="18" charset="0"/>
                <a:ea typeface="楷体_GB2312"/>
                <a:cs typeface="楷体_GB2312"/>
              </a:rPr>
              <a:t>	     TYPE</a:t>
            </a:r>
            <a:r>
              <a:rPr lang="en-US" altLang="zh-CN" sz="1400" b="1" dirty="0">
                <a:solidFill>
                  <a:prstClr val="black"/>
                </a:solidFill>
                <a:latin typeface="Times New Roman" pitchFamily="18" charset="0"/>
                <a:ea typeface="楷体_GB2312"/>
                <a:cs typeface="楷体_GB2312"/>
              </a:rPr>
              <a:t>(TOKEN)</a:t>
            </a:r>
          </a:p>
          <a:p>
            <a:pPr marL="533400" indent="-533400" eaLnBrk="1" hangingPunct="1">
              <a:lnSpc>
                <a:spcPts val="1300"/>
              </a:lnSpc>
              <a:spcBef>
                <a:spcPct val="20000"/>
              </a:spcBef>
              <a:buClr>
                <a:srgbClr val="5EAEFF"/>
              </a:buClr>
              <a:buSzPct val="60000"/>
              <a:buFont typeface="Wingdings" pitchFamily="2" charset="2"/>
              <a:buNone/>
              <a:defRPr/>
            </a:pPr>
            <a:endParaRPr lang="en-US" altLang="zh-CN" sz="400" b="1" dirty="0">
              <a:solidFill>
                <a:srgbClr val="3333FF"/>
              </a:solidFill>
              <a:latin typeface="Times New Roman" pitchFamily="18" charset="0"/>
              <a:ea typeface="楷体_GB2312"/>
              <a:cs typeface="楷体_GB2312"/>
            </a:endParaRPr>
          </a:p>
          <a:p>
            <a:pPr marL="533400" indent="-533400" eaLnBrk="1" hangingPunct="1">
              <a:lnSpc>
                <a:spcPts val="1300"/>
              </a:lnSpc>
              <a:spcBef>
                <a:spcPct val="20000"/>
              </a:spcBef>
              <a:buClr>
                <a:srgbClr val="5EAEFF"/>
              </a:buClr>
              <a:buSzPct val="60000"/>
              <a:buFont typeface="Wingdings" pitchFamily="2" charset="2"/>
              <a:buNone/>
              <a:defRPr/>
            </a:pPr>
            <a:r>
              <a:rPr lang="en-US" altLang="zh-CN" sz="1400" b="1" dirty="0">
                <a:solidFill>
                  <a:srgbClr val="3333FF"/>
                </a:solidFill>
                <a:latin typeface="Times New Roman" pitchFamily="18" charset="0"/>
                <a:ea typeface="楷体_GB2312"/>
                <a:cs typeface="楷体_GB2312"/>
              </a:rPr>
              <a:t>	     if </a:t>
            </a:r>
            <a:r>
              <a:rPr lang="en-US" altLang="zh-CN" sz="1400" b="1" dirty="0">
                <a:solidFill>
                  <a:prstClr val="black"/>
                </a:solidFill>
                <a:latin typeface="Times New Roman" pitchFamily="18" charset="0"/>
                <a:ea typeface="楷体_GB2312"/>
                <a:cs typeface="楷体_GB2312"/>
              </a:rPr>
              <a:t>TOKEN≠’;’  </a:t>
            </a:r>
            <a:r>
              <a:rPr lang="en-US" altLang="zh-CN" sz="1400" b="1" dirty="0">
                <a:solidFill>
                  <a:srgbClr val="3333FF"/>
                </a:solidFill>
                <a:latin typeface="Times New Roman" pitchFamily="18" charset="0"/>
                <a:ea typeface="楷体_GB2312"/>
                <a:cs typeface="楷体_GB2312"/>
              </a:rPr>
              <a:t>then </a:t>
            </a:r>
            <a:r>
              <a:rPr lang="en-US" altLang="zh-CN" sz="1400" b="1" dirty="0">
                <a:solidFill>
                  <a:prstClr val="black"/>
                </a:solidFill>
                <a:latin typeface="Times New Roman" pitchFamily="18" charset="0"/>
                <a:ea typeface="楷体_GB2312"/>
                <a:cs typeface="楷体_GB2312"/>
              </a:rPr>
              <a:t>ERROR;</a:t>
            </a:r>
            <a:endParaRPr lang="en-US" altLang="zh-CN" sz="400" b="1" dirty="0">
              <a:solidFill>
                <a:prstClr val="black"/>
              </a:solidFill>
              <a:latin typeface="Times New Roman" pitchFamily="18" charset="0"/>
              <a:ea typeface="楷体_GB2312"/>
              <a:cs typeface="楷体_GB2312"/>
            </a:endParaRPr>
          </a:p>
          <a:p>
            <a:pPr marL="533400" indent="-533400" eaLnBrk="1" hangingPunct="1">
              <a:lnSpc>
                <a:spcPts val="1300"/>
              </a:lnSpc>
              <a:spcBef>
                <a:spcPct val="20000"/>
              </a:spcBef>
              <a:buClr>
                <a:srgbClr val="5EAEFF"/>
              </a:buClr>
              <a:buSzPct val="60000"/>
              <a:buFont typeface="Wingdings" pitchFamily="2" charset="2"/>
              <a:buNone/>
              <a:defRPr/>
            </a:pPr>
            <a:r>
              <a:rPr lang="en-US" altLang="zh-CN" sz="1400" b="1" dirty="0">
                <a:solidFill>
                  <a:prstClr val="black"/>
                </a:solidFill>
                <a:latin typeface="Times New Roman" pitchFamily="18" charset="0"/>
                <a:ea typeface="楷体_GB2312"/>
                <a:cs typeface="楷体_GB2312"/>
              </a:rPr>
              <a:t>	     GETNEXT(TOKEN);</a:t>
            </a:r>
          </a:p>
          <a:p>
            <a:pPr marL="533400" indent="-533400" eaLnBrk="1" hangingPunct="1">
              <a:lnSpc>
                <a:spcPts val="1300"/>
              </a:lnSpc>
              <a:spcBef>
                <a:spcPct val="20000"/>
              </a:spcBef>
              <a:buClr>
                <a:srgbClr val="5EAEFF"/>
              </a:buClr>
              <a:buSzPct val="60000"/>
              <a:buFont typeface="Wingdings" pitchFamily="2" charset="2"/>
              <a:buNone/>
              <a:defRPr/>
            </a:pPr>
            <a:endParaRPr lang="en-US" altLang="zh-CN" sz="400" b="1" dirty="0">
              <a:solidFill>
                <a:srgbClr val="CC0000"/>
              </a:solidFill>
              <a:latin typeface="Times New Roman" pitchFamily="18" charset="0"/>
              <a:ea typeface="楷体_GB2312"/>
              <a:cs typeface="楷体_GB2312"/>
            </a:endParaRPr>
          </a:p>
          <a:p>
            <a:pPr marL="533400" indent="-533400" eaLnBrk="1" hangingPunct="1">
              <a:lnSpc>
                <a:spcPts val="1300"/>
              </a:lnSpc>
              <a:spcBef>
                <a:spcPct val="20000"/>
              </a:spcBef>
              <a:buClr>
                <a:srgbClr val="5EAEFF"/>
              </a:buClr>
              <a:buSzPct val="60000"/>
              <a:buFont typeface="Wingdings" pitchFamily="2" charset="2"/>
              <a:buNone/>
              <a:defRPr/>
            </a:pPr>
            <a:r>
              <a:rPr lang="en-US" altLang="zh-CN" sz="1400" b="1" dirty="0">
                <a:solidFill>
                  <a:srgbClr val="CC0000"/>
                </a:solidFill>
                <a:latin typeface="Times New Roman" pitchFamily="18" charset="0"/>
                <a:ea typeface="楷体_GB2312"/>
                <a:cs typeface="楷体_GB2312"/>
              </a:rPr>
              <a:t>	     STLIST</a:t>
            </a:r>
            <a:r>
              <a:rPr lang="en-US" altLang="zh-CN" sz="1400" b="1" dirty="0">
                <a:solidFill>
                  <a:prstClr val="black"/>
                </a:solidFill>
                <a:latin typeface="Times New Roman" pitchFamily="18" charset="0"/>
                <a:ea typeface="楷体_GB2312"/>
                <a:cs typeface="楷体_GB2312"/>
              </a:rPr>
              <a:t>(TOKEN);</a:t>
            </a:r>
          </a:p>
          <a:p>
            <a:pPr marL="533400" indent="-533400" eaLnBrk="1" hangingPunct="1">
              <a:lnSpc>
                <a:spcPts val="1300"/>
              </a:lnSpc>
              <a:spcBef>
                <a:spcPct val="20000"/>
              </a:spcBef>
              <a:buClr>
                <a:srgbClr val="5EAEFF"/>
              </a:buClr>
              <a:buSzPct val="60000"/>
              <a:defRPr/>
            </a:pPr>
            <a:r>
              <a:rPr lang="en-US" altLang="zh-CN" sz="400" b="1" dirty="0">
                <a:solidFill>
                  <a:prstClr val="black"/>
                </a:solidFill>
                <a:latin typeface="Times New Roman" pitchFamily="18" charset="0"/>
                <a:ea typeface="楷体_GB2312"/>
                <a:cs typeface="楷体_GB2312"/>
              </a:rPr>
              <a:t>	     </a:t>
            </a:r>
          </a:p>
          <a:p>
            <a:pPr marL="533400" indent="-533400" eaLnBrk="1" hangingPunct="1">
              <a:lnSpc>
                <a:spcPts val="1300"/>
              </a:lnSpc>
              <a:spcBef>
                <a:spcPct val="20000"/>
              </a:spcBef>
              <a:buClr>
                <a:srgbClr val="5EAEFF"/>
              </a:buClr>
              <a:buSzPct val="60000"/>
              <a:buFont typeface="Wingdings" pitchFamily="2" charset="2"/>
              <a:buNone/>
              <a:defRPr/>
            </a:pPr>
            <a:r>
              <a:rPr lang="en-US" altLang="zh-CN" sz="1400" b="1" dirty="0">
                <a:solidFill>
                  <a:prstClr val="black"/>
                </a:solidFill>
                <a:latin typeface="Times New Roman" pitchFamily="18" charset="0"/>
                <a:ea typeface="楷体_GB2312"/>
                <a:cs typeface="楷体_GB2312"/>
              </a:rPr>
              <a:t>	    </a:t>
            </a:r>
            <a:r>
              <a:rPr lang="en-US" altLang="zh-CN" sz="1400" b="1" dirty="0">
                <a:solidFill>
                  <a:srgbClr val="3333FF"/>
                </a:solidFill>
                <a:latin typeface="Times New Roman" pitchFamily="18" charset="0"/>
                <a:ea typeface="楷体_GB2312"/>
                <a:cs typeface="楷体_GB2312"/>
              </a:rPr>
              <a:t> if </a:t>
            </a:r>
            <a:r>
              <a:rPr lang="en-US" altLang="zh-CN" sz="1400" b="1" dirty="0" err="1">
                <a:solidFill>
                  <a:prstClr val="black"/>
                </a:solidFill>
                <a:latin typeface="Times New Roman" pitchFamily="18" charset="0"/>
                <a:ea typeface="楷体_GB2312"/>
                <a:cs typeface="楷体_GB2312"/>
              </a:rPr>
              <a:t>TOKEN≠’end</a:t>
            </a:r>
            <a:r>
              <a:rPr lang="en-US" altLang="zh-CN" sz="1400" b="1" dirty="0">
                <a:solidFill>
                  <a:prstClr val="black"/>
                </a:solidFill>
                <a:latin typeface="Times New Roman" pitchFamily="18" charset="0"/>
                <a:ea typeface="楷体_GB2312"/>
                <a:cs typeface="楷体_GB2312"/>
              </a:rPr>
              <a:t>’ </a:t>
            </a:r>
            <a:r>
              <a:rPr lang="en-US" altLang="zh-CN" sz="1400" b="1" dirty="0">
                <a:solidFill>
                  <a:srgbClr val="3333FF"/>
                </a:solidFill>
                <a:latin typeface="Times New Roman" pitchFamily="18" charset="0"/>
                <a:ea typeface="楷体_GB2312"/>
                <a:cs typeface="楷体_GB2312"/>
              </a:rPr>
              <a:t> then </a:t>
            </a:r>
            <a:r>
              <a:rPr lang="en-US" altLang="zh-CN" sz="1400" b="1" dirty="0">
                <a:solidFill>
                  <a:prstClr val="black"/>
                </a:solidFill>
                <a:latin typeface="Times New Roman" pitchFamily="18" charset="0"/>
                <a:ea typeface="楷体_GB2312"/>
                <a:cs typeface="楷体_GB2312"/>
              </a:rPr>
              <a:t>ERROR;</a:t>
            </a:r>
          </a:p>
          <a:p>
            <a:pPr marL="533400" indent="-533400" eaLnBrk="1" hangingPunct="1">
              <a:lnSpc>
                <a:spcPts val="1300"/>
              </a:lnSpc>
              <a:spcBef>
                <a:spcPct val="20000"/>
              </a:spcBef>
              <a:buClr>
                <a:srgbClr val="5EAEFF"/>
              </a:buClr>
              <a:buSzPct val="60000"/>
              <a:defRPr/>
            </a:pPr>
            <a:r>
              <a:rPr lang="en-US" altLang="zh-CN" sz="1400" b="1" dirty="0">
                <a:solidFill>
                  <a:prstClr val="black"/>
                </a:solidFill>
                <a:latin typeface="Times New Roman" pitchFamily="18" charset="0"/>
                <a:ea typeface="楷体_GB2312"/>
                <a:cs typeface="楷体_GB2312"/>
              </a:rPr>
              <a:t>	     GETNEXT(TOKEN);    </a:t>
            </a:r>
            <a:r>
              <a:rPr lang="en-US" altLang="zh-CN" sz="1400" b="1" dirty="0">
                <a:solidFill>
                  <a:srgbClr val="008000"/>
                </a:solidFill>
                <a:latin typeface="Times New Roman" pitchFamily="18" charset="0"/>
                <a:ea typeface="楷体_GB2312"/>
                <a:cs typeface="楷体_GB2312"/>
              </a:rPr>
              <a:t>//$</a:t>
            </a:r>
            <a:r>
              <a:rPr lang="zh-CN" altLang="en-US" sz="1400" b="1" dirty="0">
                <a:solidFill>
                  <a:srgbClr val="008000"/>
                </a:solidFill>
                <a:latin typeface="Times New Roman" pitchFamily="18" charset="0"/>
                <a:ea typeface="楷体_GB2312"/>
                <a:cs typeface="楷体_GB2312"/>
              </a:rPr>
              <a:t>结束符</a:t>
            </a:r>
            <a:endParaRPr lang="en-US" altLang="zh-CN" sz="1400" b="1" dirty="0">
              <a:solidFill>
                <a:srgbClr val="008000"/>
              </a:solidFill>
              <a:latin typeface="Times New Roman" pitchFamily="18" charset="0"/>
              <a:ea typeface="楷体_GB2312"/>
              <a:cs typeface="楷体_GB2312"/>
            </a:endParaRPr>
          </a:p>
          <a:p>
            <a:pPr marL="533400" indent="-533400" eaLnBrk="1" hangingPunct="1">
              <a:lnSpc>
                <a:spcPts val="1300"/>
              </a:lnSpc>
              <a:spcBef>
                <a:spcPct val="20000"/>
              </a:spcBef>
              <a:buClr>
                <a:srgbClr val="5EAEFF"/>
              </a:buClr>
              <a:buSzPct val="60000"/>
              <a:buFont typeface="Wingdings" pitchFamily="2" charset="2"/>
              <a:buNone/>
              <a:defRPr/>
            </a:pPr>
            <a:r>
              <a:rPr lang="en-US" altLang="zh-CN" sz="1400" b="1" dirty="0">
                <a:solidFill>
                  <a:prstClr val="black"/>
                </a:solidFill>
                <a:latin typeface="Times New Roman" pitchFamily="18" charset="0"/>
                <a:ea typeface="楷体_GB2312"/>
                <a:cs typeface="楷体_GB2312"/>
              </a:rPr>
              <a:t>	end	</a:t>
            </a:r>
            <a:r>
              <a:rPr lang="en-US" altLang="zh-CN" sz="1400" dirty="0">
                <a:solidFill>
                  <a:prstClr val="black"/>
                </a:solidFill>
                <a:latin typeface="Times New Roman" pitchFamily="18" charset="0"/>
                <a:ea typeface="楷体_GB2312"/>
                <a:cs typeface="楷体_GB2312"/>
              </a:rPr>
              <a:t> 	</a:t>
            </a:r>
          </a:p>
        </p:txBody>
      </p:sp>
      <p:sp>
        <p:nvSpPr>
          <p:cNvPr id="6" name="Line 45">
            <a:extLst>
              <a:ext uri="{FF2B5EF4-FFF2-40B4-BE49-F238E27FC236}">
                <a16:creationId xmlns:a16="http://schemas.microsoft.com/office/drawing/2014/main" id="{44E78070-3750-4CBB-B1DA-5CF4FD4E9347}"/>
              </a:ext>
            </a:extLst>
          </p:cNvPr>
          <p:cNvSpPr>
            <a:spLocks noChangeShapeType="1"/>
          </p:cNvSpPr>
          <p:nvPr/>
        </p:nvSpPr>
        <p:spPr bwMode="auto">
          <a:xfrm rot="10800000" flipV="1">
            <a:off x="2916238" y="546100"/>
            <a:ext cx="0" cy="269875"/>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Line 45">
            <a:extLst>
              <a:ext uri="{FF2B5EF4-FFF2-40B4-BE49-F238E27FC236}">
                <a16:creationId xmlns:a16="http://schemas.microsoft.com/office/drawing/2014/main" id="{36211FB7-4BC6-4738-8348-8F9BE7ED3645}"/>
              </a:ext>
            </a:extLst>
          </p:cNvPr>
          <p:cNvSpPr>
            <a:spLocks noChangeShapeType="1"/>
          </p:cNvSpPr>
          <p:nvPr/>
        </p:nvSpPr>
        <p:spPr bwMode="auto">
          <a:xfrm rot="5400000" flipV="1">
            <a:off x="4856163" y="1428750"/>
            <a:ext cx="0" cy="269875"/>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Line 45">
            <a:extLst>
              <a:ext uri="{FF2B5EF4-FFF2-40B4-BE49-F238E27FC236}">
                <a16:creationId xmlns:a16="http://schemas.microsoft.com/office/drawing/2014/main" id="{39E4C059-C348-4F5B-BC31-58F0212000F2}"/>
              </a:ext>
            </a:extLst>
          </p:cNvPr>
          <p:cNvSpPr>
            <a:spLocks noChangeShapeType="1"/>
          </p:cNvSpPr>
          <p:nvPr/>
        </p:nvSpPr>
        <p:spPr bwMode="auto">
          <a:xfrm rot="10800000" flipV="1">
            <a:off x="3995738" y="555625"/>
            <a:ext cx="0" cy="269875"/>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Line 45">
            <a:extLst>
              <a:ext uri="{FF2B5EF4-FFF2-40B4-BE49-F238E27FC236}">
                <a16:creationId xmlns:a16="http://schemas.microsoft.com/office/drawing/2014/main" id="{83CC7BB9-39FE-4C7E-BF7F-43D9D503AF0B}"/>
              </a:ext>
            </a:extLst>
          </p:cNvPr>
          <p:cNvSpPr>
            <a:spLocks noChangeShapeType="1"/>
          </p:cNvSpPr>
          <p:nvPr/>
        </p:nvSpPr>
        <p:spPr bwMode="auto">
          <a:xfrm rot="10800000" flipV="1">
            <a:off x="4716463" y="555625"/>
            <a:ext cx="0" cy="269875"/>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Line 45">
            <a:extLst>
              <a:ext uri="{FF2B5EF4-FFF2-40B4-BE49-F238E27FC236}">
                <a16:creationId xmlns:a16="http://schemas.microsoft.com/office/drawing/2014/main" id="{0456AF1E-37FD-4B57-A21F-C0E8725BFF1C}"/>
              </a:ext>
            </a:extLst>
          </p:cNvPr>
          <p:cNvSpPr>
            <a:spLocks noChangeShapeType="1"/>
          </p:cNvSpPr>
          <p:nvPr/>
        </p:nvSpPr>
        <p:spPr bwMode="auto">
          <a:xfrm rot="10800000" flipV="1">
            <a:off x="5148263" y="555625"/>
            <a:ext cx="0" cy="269875"/>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45">
            <a:extLst>
              <a:ext uri="{FF2B5EF4-FFF2-40B4-BE49-F238E27FC236}">
                <a16:creationId xmlns:a16="http://schemas.microsoft.com/office/drawing/2014/main" id="{DBFA23EF-ED6A-4381-B373-E665363ADBFD}"/>
              </a:ext>
            </a:extLst>
          </p:cNvPr>
          <p:cNvSpPr>
            <a:spLocks noChangeShapeType="1"/>
          </p:cNvSpPr>
          <p:nvPr/>
        </p:nvSpPr>
        <p:spPr bwMode="auto">
          <a:xfrm rot="10800000" flipV="1">
            <a:off x="5724525" y="555625"/>
            <a:ext cx="0" cy="269875"/>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Line 45">
            <a:extLst>
              <a:ext uri="{FF2B5EF4-FFF2-40B4-BE49-F238E27FC236}">
                <a16:creationId xmlns:a16="http://schemas.microsoft.com/office/drawing/2014/main" id="{F0CF3377-7BEF-4B5A-AB7B-B9AEEF367D6A}"/>
              </a:ext>
            </a:extLst>
          </p:cNvPr>
          <p:cNvSpPr>
            <a:spLocks noChangeShapeType="1"/>
          </p:cNvSpPr>
          <p:nvPr/>
        </p:nvSpPr>
        <p:spPr bwMode="auto">
          <a:xfrm rot="10800000" flipV="1">
            <a:off x="6300788" y="555625"/>
            <a:ext cx="0" cy="269875"/>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45">
            <a:extLst>
              <a:ext uri="{FF2B5EF4-FFF2-40B4-BE49-F238E27FC236}">
                <a16:creationId xmlns:a16="http://schemas.microsoft.com/office/drawing/2014/main" id="{1EEE16DA-ABC3-4CE0-87DD-BD66C190E5C8}"/>
              </a:ext>
            </a:extLst>
          </p:cNvPr>
          <p:cNvSpPr>
            <a:spLocks noChangeShapeType="1"/>
          </p:cNvSpPr>
          <p:nvPr/>
        </p:nvSpPr>
        <p:spPr bwMode="auto">
          <a:xfrm rot="10800000" flipV="1">
            <a:off x="7092950" y="555625"/>
            <a:ext cx="0" cy="269875"/>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Line 45">
            <a:extLst>
              <a:ext uri="{FF2B5EF4-FFF2-40B4-BE49-F238E27FC236}">
                <a16:creationId xmlns:a16="http://schemas.microsoft.com/office/drawing/2014/main" id="{56AA06AF-1074-4213-A28D-D5101238B89A}"/>
              </a:ext>
            </a:extLst>
          </p:cNvPr>
          <p:cNvSpPr>
            <a:spLocks noChangeShapeType="1"/>
          </p:cNvSpPr>
          <p:nvPr/>
        </p:nvSpPr>
        <p:spPr bwMode="auto">
          <a:xfrm rot="5400000" flipV="1">
            <a:off x="4851401" y="2076450"/>
            <a:ext cx="0" cy="269875"/>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Line 45">
            <a:extLst>
              <a:ext uri="{FF2B5EF4-FFF2-40B4-BE49-F238E27FC236}">
                <a16:creationId xmlns:a16="http://schemas.microsoft.com/office/drawing/2014/main" id="{A2E30484-78C5-446C-812C-ABD21D6DCE47}"/>
              </a:ext>
            </a:extLst>
          </p:cNvPr>
          <p:cNvSpPr>
            <a:spLocks noChangeShapeType="1"/>
          </p:cNvSpPr>
          <p:nvPr/>
        </p:nvSpPr>
        <p:spPr bwMode="auto">
          <a:xfrm rot="5400000" flipV="1">
            <a:off x="4851401" y="2436812"/>
            <a:ext cx="0" cy="269875"/>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Line 45">
            <a:extLst>
              <a:ext uri="{FF2B5EF4-FFF2-40B4-BE49-F238E27FC236}">
                <a16:creationId xmlns:a16="http://schemas.microsoft.com/office/drawing/2014/main" id="{1C88D8E9-98B7-46C3-8832-F04F1F32DDD3}"/>
              </a:ext>
            </a:extLst>
          </p:cNvPr>
          <p:cNvSpPr>
            <a:spLocks noChangeShapeType="1"/>
          </p:cNvSpPr>
          <p:nvPr/>
        </p:nvSpPr>
        <p:spPr bwMode="auto">
          <a:xfrm rot="5400000" flipV="1">
            <a:off x="4851401" y="3013075"/>
            <a:ext cx="0" cy="269875"/>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Line 45">
            <a:extLst>
              <a:ext uri="{FF2B5EF4-FFF2-40B4-BE49-F238E27FC236}">
                <a16:creationId xmlns:a16="http://schemas.microsoft.com/office/drawing/2014/main" id="{D2B8DEF9-8448-4BB5-B912-2F2CF135B64E}"/>
              </a:ext>
            </a:extLst>
          </p:cNvPr>
          <p:cNvSpPr>
            <a:spLocks noChangeShapeType="1"/>
          </p:cNvSpPr>
          <p:nvPr/>
        </p:nvSpPr>
        <p:spPr bwMode="auto">
          <a:xfrm rot="5400000" flipV="1">
            <a:off x="4851401" y="3444875"/>
            <a:ext cx="0" cy="269875"/>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45">
            <a:extLst>
              <a:ext uri="{FF2B5EF4-FFF2-40B4-BE49-F238E27FC236}">
                <a16:creationId xmlns:a16="http://schemas.microsoft.com/office/drawing/2014/main" id="{A70DD560-2518-465C-941C-3FAF01F2E794}"/>
              </a:ext>
            </a:extLst>
          </p:cNvPr>
          <p:cNvSpPr>
            <a:spLocks noChangeShapeType="1"/>
          </p:cNvSpPr>
          <p:nvPr/>
        </p:nvSpPr>
        <p:spPr bwMode="auto">
          <a:xfrm rot="5400000" flipV="1">
            <a:off x="4851401" y="4021137"/>
            <a:ext cx="0" cy="269875"/>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45">
            <a:extLst>
              <a:ext uri="{FF2B5EF4-FFF2-40B4-BE49-F238E27FC236}">
                <a16:creationId xmlns:a16="http://schemas.microsoft.com/office/drawing/2014/main" id="{A78CEBC9-E159-4A56-9F2D-2964AFC45E3A}"/>
              </a:ext>
            </a:extLst>
          </p:cNvPr>
          <p:cNvSpPr>
            <a:spLocks noChangeShapeType="1"/>
          </p:cNvSpPr>
          <p:nvPr/>
        </p:nvSpPr>
        <p:spPr bwMode="auto">
          <a:xfrm rot="5400000" flipV="1">
            <a:off x="4851401" y="4381500"/>
            <a:ext cx="0" cy="269875"/>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Rectangle 2">
            <a:extLst>
              <a:ext uri="{FF2B5EF4-FFF2-40B4-BE49-F238E27FC236}">
                <a16:creationId xmlns:a16="http://schemas.microsoft.com/office/drawing/2014/main" id="{3B7401DD-A4C3-43C2-9E82-6229D6BA929A}"/>
              </a:ext>
            </a:extLst>
          </p:cNvPr>
          <p:cNvSpPr>
            <a:spLocks noGrp="1" noChangeArrowheads="1"/>
          </p:cNvSpPr>
          <p:nvPr>
            <p:ph type="title"/>
          </p:nvPr>
        </p:nvSpPr>
        <p:spPr>
          <a:xfrm>
            <a:off x="755650" y="268288"/>
            <a:ext cx="7931150" cy="358775"/>
          </a:xfrm>
        </p:spPr>
        <p:txBody>
          <a:bodyPr/>
          <a:lstStyle/>
          <a:p>
            <a:pPr eaLnBrk="1" hangingPunct="1"/>
            <a:r>
              <a:rPr lang="zh-CN" altLang="en-US" sz="3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例：假设已构建了预测分析表</a:t>
            </a:r>
          </a:p>
        </p:txBody>
      </p:sp>
      <p:sp>
        <p:nvSpPr>
          <p:cNvPr id="3" name="灯片编号占位符 2">
            <a:extLst>
              <a:ext uri="{FF2B5EF4-FFF2-40B4-BE49-F238E27FC236}">
                <a16:creationId xmlns:a16="http://schemas.microsoft.com/office/drawing/2014/main" id="{B4DCEC92-1842-4716-AF48-98F03D4699A9}"/>
              </a:ext>
            </a:extLst>
          </p:cNvPr>
          <p:cNvSpPr>
            <a:spLocks noGrp="1"/>
          </p:cNvSpPr>
          <p:nvPr>
            <p:ph type="sldNum" sz="quarter" idx="12"/>
          </p:nvPr>
        </p:nvSpPr>
        <p:spPr/>
        <p:txBody>
          <a:bodyPr/>
          <a:lstStyle/>
          <a:p>
            <a:pPr>
              <a:defRPr/>
            </a:pPr>
            <a:fld id="{EA567855-7F13-4FC5-AD61-2B82F6443E16}" type="slidenum">
              <a:rPr lang="zh-CN" altLang="en-US" smtClean="0"/>
              <a:pPr>
                <a:defRPr/>
              </a:pPr>
              <a:t>56</a:t>
            </a:fld>
            <a:endParaRPr lang="en-US" altLang="zh-CN"/>
          </a:p>
        </p:txBody>
      </p:sp>
      <p:sp>
        <p:nvSpPr>
          <p:cNvPr id="21" name="Rectangle 7">
            <a:extLst>
              <a:ext uri="{FF2B5EF4-FFF2-40B4-BE49-F238E27FC236}">
                <a16:creationId xmlns:a16="http://schemas.microsoft.com/office/drawing/2014/main" id="{F7F58A2D-9E48-4FCD-B2A3-2392A8F0DD0B}"/>
              </a:ext>
            </a:extLst>
          </p:cNvPr>
          <p:cNvSpPr>
            <a:spLocks noChangeArrowheads="1"/>
          </p:cNvSpPr>
          <p:nvPr/>
        </p:nvSpPr>
        <p:spPr bwMode="auto">
          <a:xfrm>
            <a:off x="323528" y="4286250"/>
            <a:ext cx="2459037" cy="733772"/>
          </a:xfrm>
          <a:prstGeom prst="rect">
            <a:avLst/>
          </a:prstGeom>
          <a:solidFill>
            <a:schemeClr val="accent5">
              <a:lumMod val="60000"/>
              <a:lumOff val="40000"/>
            </a:schemeClr>
          </a:solidFill>
          <a:ln w="12700">
            <a:solidFill>
              <a:schemeClr val="tx1"/>
            </a:solidFill>
            <a:miter lim="800000"/>
            <a:headEnd/>
            <a:tailEnd/>
          </a:ln>
        </p:spPr>
        <p:txBody>
          <a:bodyPr wrap="none" anchor="ctr"/>
          <a:lstStyle/>
          <a:p>
            <a:pPr eaLnBrk="1" hangingPunct="1">
              <a:defRPr/>
            </a:pPr>
            <a:r>
              <a:rPr lang="en-US" altLang="zh-CN" b="1" dirty="0">
                <a:latin typeface="Times New Roman" pitchFamily="18" charset="0"/>
              </a:rPr>
              <a:t>SELECT(4)={:}</a:t>
            </a:r>
          </a:p>
          <a:p>
            <a:pPr eaLnBrk="1" hangingPunct="1">
              <a:defRPr/>
            </a:pPr>
            <a:r>
              <a:rPr lang="en-US" altLang="zh-CN" b="1" dirty="0">
                <a:latin typeface="Times New Roman" pitchFamily="18" charset="0"/>
              </a:rPr>
              <a:t>SELECT(7)={end}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1" nodeType="withEffect">
                                  <p:stCondLst>
                                    <p:cond delay="0"/>
                                  </p:stCondLst>
                                  <p:childTnLst>
                                    <p:set>
                                      <p:cBhvr>
                                        <p:cTn id="6" dur="1" fill="hold">
                                          <p:stCondLst>
                                            <p:cond delay="0"/>
                                          </p:stCondLst>
                                        </p:cTn>
                                        <p:tgtEl>
                                          <p:spTgt spid="776198"/>
                                        </p:tgtEl>
                                        <p:attrNameLst>
                                          <p:attrName>style.visibility</p:attrName>
                                        </p:attrNameLst>
                                      </p:cBhvr>
                                      <p:to>
                                        <p:strVal val="visible"/>
                                      </p:to>
                                    </p:set>
                                    <p:anim calcmode="lin" valueType="num">
                                      <p:cBhvr>
                                        <p:cTn id="7" dur="500" fill="hold"/>
                                        <p:tgtEl>
                                          <p:spTgt spid="776198"/>
                                        </p:tgtEl>
                                        <p:attrNameLst>
                                          <p:attrName>ppt_w</p:attrName>
                                        </p:attrNameLst>
                                      </p:cBhvr>
                                      <p:tavLst>
                                        <p:tav tm="0">
                                          <p:val>
                                            <p:fltVal val="0"/>
                                          </p:val>
                                        </p:tav>
                                        <p:tav tm="100000">
                                          <p:val>
                                            <p:strVal val="#ppt_w"/>
                                          </p:val>
                                        </p:tav>
                                      </p:tavLst>
                                    </p:anim>
                                    <p:anim calcmode="lin" valueType="num">
                                      <p:cBhvr>
                                        <p:cTn id="8" dur="500" fill="hold"/>
                                        <p:tgtEl>
                                          <p:spTgt spid="776198"/>
                                        </p:tgtEl>
                                        <p:attrNameLst>
                                          <p:attrName>ppt_h</p:attrName>
                                        </p:attrNameLst>
                                      </p:cBhvr>
                                      <p:tavLst>
                                        <p:tav tm="0">
                                          <p:val>
                                            <p:fltVal val="0"/>
                                          </p:val>
                                        </p:tav>
                                        <p:tav tm="100000">
                                          <p:val>
                                            <p:strVal val="#ppt_h"/>
                                          </p:val>
                                        </p:tav>
                                      </p:tavLst>
                                    </p:anim>
                                    <p:animEffect transition="in" filter="fade">
                                      <p:cBhvr>
                                        <p:cTn id="9" dur="500"/>
                                        <p:tgtEl>
                                          <p:spTgt spid="77619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ntr" presetSubtype="16"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3" presetClass="entr" presetSubtype="16"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Effect transition="in" filter="fade">
                                      <p:cBhvr>
                                        <p:cTn id="51" dur="500"/>
                                        <p:tgtEl>
                                          <p:spTgt spid="1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3" presetClass="entr" presetSubtype="16"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p:cTn id="56" dur="500" fill="hold"/>
                                        <p:tgtEl>
                                          <p:spTgt spid="11"/>
                                        </p:tgtEl>
                                        <p:attrNameLst>
                                          <p:attrName>ppt_w</p:attrName>
                                        </p:attrNameLst>
                                      </p:cBhvr>
                                      <p:tavLst>
                                        <p:tav tm="0">
                                          <p:val>
                                            <p:fltVal val="0"/>
                                          </p:val>
                                        </p:tav>
                                        <p:tav tm="100000">
                                          <p:val>
                                            <p:strVal val="#ppt_w"/>
                                          </p:val>
                                        </p:tav>
                                      </p:tavLst>
                                    </p:anim>
                                    <p:anim calcmode="lin" valueType="num">
                                      <p:cBhvr>
                                        <p:cTn id="57" dur="500" fill="hold"/>
                                        <p:tgtEl>
                                          <p:spTgt spid="11"/>
                                        </p:tgtEl>
                                        <p:attrNameLst>
                                          <p:attrName>ppt_h</p:attrName>
                                        </p:attrNameLst>
                                      </p:cBhvr>
                                      <p:tavLst>
                                        <p:tav tm="0">
                                          <p:val>
                                            <p:fltVal val="0"/>
                                          </p:val>
                                        </p:tav>
                                        <p:tav tm="100000">
                                          <p:val>
                                            <p:strVal val="#ppt_h"/>
                                          </p:val>
                                        </p:tav>
                                      </p:tavLst>
                                    </p:anim>
                                    <p:animEffect transition="in" filter="fade">
                                      <p:cBhvr>
                                        <p:cTn id="58" dur="500"/>
                                        <p:tgtEl>
                                          <p:spTgt spid="11"/>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53" presetClass="entr" presetSubtype="16" fill="hold" nodeType="click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p:cTn id="63" dur="500" fill="hold"/>
                                        <p:tgtEl>
                                          <p:spTgt spid="17"/>
                                        </p:tgtEl>
                                        <p:attrNameLst>
                                          <p:attrName>ppt_w</p:attrName>
                                        </p:attrNameLst>
                                      </p:cBhvr>
                                      <p:tavLst>
                                        <p:tav tm="0">
                                          <p:val>
                                            <p:fltVal val="0"/>
                                          </p:val>
                                        </p:tav>
                                        <p:tav tm="100000">
                                          <p:val>
                                            <p:strVal val="#ppt_w"/>
                                          </p:val>
                                        </p:tav>
                                      </p:tavLst>
                                    </p:anim>
                                    <p:anim calcmode="lin" valueType="num">
                                      <p:cBhvr>
                                        <p:cTn id="64" dur="500" fill="hold"/>
                                        <p:tgtEl>
                                          <p:spTgt spid="17"/>
                                        </p:tgtEl>
                                        <p:attrNameLst>
                                          <p:attrName>ppt_h</p:attrName>
                                        </p:attrNameLst>
                                      </p:cBhvr>
                                      <p:tavLst>
                                        <p:tav tm="0">
                                          <p:val>
                                            <p:fltVal val="0"/>
                                          </p:val>
                                        </p:tav>
                                        <p:tav tm="100000">
                                          <p:val>
                                            <p:strVal val="#ppt_h"/>
                                          </p:val>
                                        </p:tav>
                                      </p:tavLst>
                                    </p:anim>
                                    <p:animEffect transition="in" filter="fade">
                                      <p:cBhvr>
                                        <p:cTn id="65" dur="500"/>
                                        <p:tgtEl>
                                          <p:spTgt spid="17"/>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53" presetClass="entr" presetSubtype="16" fill="hold" nodeType="clickEffect">
                                  <p:stCondLst>
                                    <p:cond delay="0"/>
                                  </p:stCondLst>
                                  <p:childTnLst>
                                    <p:set>
                                      <p:cBhvr>
                                        <p:cTn id="69" dur="1" fill="hold">
                                          <p:stCondLst>
                                            <p:cond delay="0"/>
                                          </p:stCondLst>
                                        </p:cTn>
                                        <p:tgtEl>
                                          <p:spTgt spid="12"/>
                                        </p:tgtEl>
                                        <p:attrNameLst>
                                          <p:attrName>style.visibility</p:attrName>
                                        </p:attrNameLst>
                                      </p:cBhvr>
                                      <p:to>
                                        <p:strVal val="visible"/>
                                      </p:to>
                                    </p:set>
                                    <p:anim calcmode="lin" valueType="num">
                                      <p:cBhvr>
                                        <p:cTn id="70" dur="500" fill="hold"/>
                                        <p:tgtEl>
                                          <p:spTgt spid="12"/>
                                        </p:tgtEl>
                                        <p:attrNameLst>
                                          <p:attrName>ppt_w</p:attrName>
                                        </p:attrNameLst>
                                      </p:cBhvr>
                                      <p:tavLst>
                                        <p:tav tm="0">
                                          <p:val>
                                            <p:fltVal val="0"/>
                                          </p:val>
                                        </p:tav>
                                        <p:tav tm="100000">
                                          <p:val>
                                            <p:strVal val="#ppt_w"/>
                                          </p:val>
                                        </p:tav>
                                      </p:tavLst>
                                    </p:anim>
                                    <p:anim calcmode="lin" valueType="num">
                                      <p:cBhvr>
                                        <p:cTn id="71" dur="500" fill="hold"/>
                                        <p:tgtEl>
                                          <p:spTgt spid="12"/>
                                        </p:tgtEl>
                                        <p:attrNameLst>
                                          <p:attrName>ppt_h</p:attrName>
                                        </p:attrNameLst>
                                      </p:cBhvr>
                                      <p:tavLst>
                                        <p:tav tm="0">
                                          <p:val>
                                            <p:fltVal val="0"/>
                                          </p:val>
                                        </p:tav>
                                        <p:tav tm="100000">
                                          <p:val>
                                            <p:strVal val="#ppt_h"/>
                                          </p:val>
                                        </p:tav>
                                      </p:tavLst>
                                    </p:anim>
                                    <p:animEffect transition="in" filter="fade">
                                      <p:cBhvr>
                                        <p:cTn id="72" dur="500"/>
                                        <p:tgtEl>
                                          <p:spTgt spid="1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53" presetClass="entr" presetSubtype="16" fill="hold" nodeType="click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Effect transition="in" filter="fade">
                                      <p:cBhvr>
                                        <p:cTn id="79" dur="500"/>
                                        <p:tgtEl>
                                          <p:spTgt spid="18"/>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53" presetClass="entr" presetSubtype="16" fill="hold" nodeType="clickEffect">
                                  <p:stCondLst>
                                    <p:cond delay="0"/>
                                  </p:stCondLst>
                                  <p:childTnLst>
                                    <p:set>
                                      <p:cBhvr>
                                        <p:cTn id="83" dur="1" fill="hold">
                                          <p:stCondLst>
                                            <p:cond delay="0"/>
                                          </p:stCondLst>
                                        </p:cTn>
                                        <p:tgtEl>
                                          <p:spTgt spid="13"/>
                                        </p:tgtEl>
                                        <p:attrNameLst>
                                          <p:attrName>style.visibility</p:attrName>
                                        </p:attrNameLst>
                                      </p:cBhvr>
                                      <p:to>
                                        <p:strVal val="visible"/>
                                      </p:to>
                                    </p:set>
                                    <p:anim calcmode="lin" valueType="num">
                                      <p:cBhvr>
                                        <p:cTn id="84" dur="500" fill="hold"/>
                                        <p:tgtEl>
                                          <p:spTgt spid="13"/>
                                        </p:tgtEl>
                                        <p:attrNameLst>
                                          <p:attrName>ppt_w</p:attrName>
                                        </p:attrNameLst>
                                      </p:cBhvr>
                                      <p:tavLst>
                                        <p:tav tm="0">
                                          <p:val>
                                            <p:fltVal val="0"/>
                                          </p:val>
                                        </p:tav>
                                        <p:tav tm="100000">
                                          <p:val>
                                            <p:strVal val="#ppt_w"/>
                                          </p:val>
                                        </p:tav>
                                      </p:tavLst>
                                    </p:anim>
                                    <p:anim calcmode="lin" valueType="num">
                                      <p:cBhvr>
                                        <p:cTn id="85" dur="500" fill="hold"/>
                                        <p:tgtEl>
                                          <p:spTgt spid="13"/>
                                        </p:tgtEl>
                                        <p:attrNameLst>
                                          <p:attrName>ppt_h</p:attrName>
                                        </p:attrNameLst>
                                      </p:cBhvr>
                                      <p:tavLst>
                                        <p:tav tm="0">
                                          <p:val>
                                            <p:fltVal val="0"/>
                                          </p:val>
                                        </p:tav>
                                        <p:tav tm="100000">
                                          <p:val>
                                            <p:strVal val="#ppt_h"/>
                                          </p:val>
                                        </p:tav>
                                      </p:tavLst>
                                    </p:anim>
                                    <p:animEffect transition="in" filter="fade">
                                      <p:cBhvr>
                                        <p:cTn id="86" dur="500"/>
                                        <p:tgtEl>
                                          <p:spTgt spid="13"/>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53" presetClass="entr" presetSubtype="16" fill="hold"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p:cTn id="91" dur="500" fill="hold"/>
                                        <p:tgtEl>
                                          <p:spTgt spid="19"/>
                                        </p:tgtEl>
                                        <p:attrNameLst>
                                          <p:attrName>ppt_w</p:attrName>
                                        </p:attrNameLst>
                                      </p:cBhvr>
                                      <p:tavLst>
                                        <p:tav tm="0">
                                          <p:val>
                                            <p:fltVal val="0"/>
                                          </p:val>
                                        </p:tav>
                                        <p:tav tm="100000">
                                          <p:val>
                                            <p:strVal val="#ppt_w"/>
                                          </p:val>
                                        </p:tav>
                                      </p:tavLst>
                                    </p:anim>
                                    <p:anim calcmode="lin" valueType="num">
                                      <p:cBhvr>
                                        <p:cTn id="92" dur="500" fill="hold"/>
                                        <p:tgtEl>
                                          <p:spTgt spid="19"/>
                                        </p:tgtEl>
                                        <p:attrNameLst>
                                          <p:attrName>ppt_h</p:attrName>
                                        </p:attrNameLst>
                                      </p:cBhvr>
                                      <p:tavLst>
                                        <p:tav tm="0">
                                          <p:val>
                                            <p:fltVal val="0"/>
                                          </p:val>
                                        </p:tav>
                                        <p:tav tm="100000">
                                          <p:val>
                                            <p:strVal val="#ppt_h"/>
                                          </p:val>
                                        </p:tav>
                                      </p:tavLst>
                                    </p:anim>
                                    <p:animEffect transition="in" filter="fade">
                                      <p:cBhvr>
                                        <p:cTn id="93" dur="500"/>
                                        <p:tgtEl>
                                          <p:spTgt spid="19"/>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53" presetClass="entr" presetSubtype="16" fill="hold" nodeType="clickEffect">
                                  <p:stCondLst>
                                    <p:cond delay="0"/>
                                  </p:stCondLst>
                                  <p:childTnLst>
                                    <p:set>
                                      <p:cBhvr>
                                        <p:cTn id="97" dur="1" fill="hold">
                                          <p:stCondLst>
                                            <p:cond delay="0"/>
                                          </p:stCondLst>
                                        </p:cTn>
                                        <p:tgtEl>
                                          <p:spTgt spid="14"/>
                                        </p:tgtEl>
                                        <p:attrNameLst>
                                          <p:attrName>style.visibility</p:attrName>
                                        </p:attrNameLst>
                                      </p:cBhvr>
                                      <p:to>
                                        <p:strVal val="visible"/>
                                      </p:to>
                                    </p:set>
                                    <p:anim calcmode="lin" valueType="num">
                                      <p:cBhvr>
                                        <p:cTn id="98" dur="500" fill="hold"/>
                                        <p:tgtEl>
                                          <p:spTgt spid="14"/>
                                        </p:tgtEl>
                                        <p:attrNameLst>
                                          <p:attrName>ppt_w</p:attrName>
                                        </p:attrNameLst>
                                      </p:cBhvr>
                                      <p:tavLst>
                                        <p:tav tm="0">
                                          <p:val>
                                            <p:fltVal val="0"/>
                                          </p:val>
                                        </p:tav>
                                        <p:tav tm="100000">
                                          <p:val>
                                            <p:strVal val="#ppt_w"/>
                                          </p:val>
                                        </p:tav>
                                      </p:tavLst>
                                    </p:anim>
                                    <p:anim calcmode="lin" valueType="num">
                                      <p:cBhvr>
                                        <p:cTn id="99" dur="500" fill="hold"/>
                                        <p:tgtEl>
                                          <p:spTgt spid="14"/>
                                        </p:tgtEl>
                                        <p:attrNameLst>
                                          <p:attrName>ppt_h</p:attrName>
                                        </p:attrNameLst>
                                      </p:cBhvr>
                                      <p:tavLst>
                                        <p:tav tm="0">
                                          <p:val>
                                            <p:fltVal val="0"/>
                                          </p:val>
                                        </p:tav>
                                        <p:tav tm="100000">
                                          <p:val>
                                            <p:strVal val="#ppt_h"/>
                                          </p:val>
                                        </p:tav>
                                      </p:tavLst>
                                    </p:anim>
                                    <p:animEffect transition="in" filter="fade">
                                      <p:cBhvr>
                                        <p:cTn id="100" dur="500"/>
                                        <p:tgtEl>
                                          <p:spTgt spid="14"/>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53" presetClass="entr" presetSubtype="16" fill="hold" nodeType="clickEffect">
                                  <p:stCondLst>
                                    <p:cond delay="0"/>
                                  </p:stCondLst>
                                  <p:childTnLst>
                                    <p:set>
                                      <p:cBhvr>
                                        <p:cTn id="104" dur="1" fill="hold">
                                          <p:stCondLst>
                                            <p:cond delay="0"/>
                                          </p:stCondLst>
                                        </p:cTn>
                                        <p:tgtEl>
                                          <p:spTgt spid="20"/>
                                        </p:tgtEl>
                                        <p:attrNameLst>
                                          <p:attrName>style.visibility</p:attrName>
                                        </p:attrNameLst>
                                      </p:cBhvr>
                                      <p:to>
                                        <p:strVal val="visible"/>
                                      </p:to>
                                    </p:set>
                                    <p:anim calcmode="lin" valueType="num">
                                      <p:cBhvr>
                                        <p:cTn id="105" dur="500" fill="hold"/>
                                        <p:tgtEl>
                                          <p:spTgt spid="20"/>
                                        </p:tgtEl>
                                        <p:attrNameLst>
                                          <p:attrName>ppt_w</p:attrName>
                                        </p:attrNameLst>
                                      </p:cBhvr>
                                      <p:tavLst>
                                        <p:tav tm="0">
                                          <p:val>
                                            <p:fltVal val="0"/>
                                          </p:val>
                                        </p:tav>
                                        <p:tav tm="100000">
                                          <p:val>
                                            <p:strVal val="#ppt_w"/>
                                          </p:val>
                                        </p:tav>
                                      </p:tavLst>
                                    </p:anim>
                                    <p:anim calcmode="lin" valueType="num">
                                      <p:cBhvr>
                                        <p:cTn id="106" dur="500" fill="hold"/>
                                        <p:tgtEl>
                                          <p:spTgt spid="20"/>
                                        </p:tgtEl>
                                        <p:attrNameLst>
                                          <p:attrName>ppt_h</p:attrName>
                                        </p:attrNameLst>
                                      </p:cBhvr>
                                      <p:tavLst>
                                        <p:tav tm="0">
                                          <p:val>
                                            <p:fltVal val="0"/>
                                          </p:val>
                                        </p:tav>
                                        <p:tav tm="100000">
                                          <p:val>
                                            <p:strVal val="#ppt_h"/>
                                          </p:val>
                                        </p:tav>
                                      </p:tavLst>
                                    </p:anim>
                                    <p:animEffect transition="in" filter="fade">
                                      <p:cBhvr>
                                        <p:cTn id="107" dur="500"/>
                                        <p:tgtEl>
                                          <p:spTgt spid="20"/>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53" presetClass="exit" presetSubtype="0" fill="hold" grpId="0" nodeType="clickEffect">
                                  <p:stCondLst>
                                    <p:cond delay="0"/>
                                  </p:stCondLst>
                                  <p:childTnLst>
                                    <p:anim calcmode="lin" valueType="num">
                                      <p:cBhvr>
                                        <p:cTn id="111" dur="500"/>
                                        <p:tgtEl>
                                          <p:spTgt spid="776198"/>
                                        </p:tgtEl>
                                        <p:attrNameLst>
                                          <p:attrName>ppt_w</p:attrName>
                                        </p:attrNameLst>
                                      </p:cBhvr>
                                      <p:tavLst>
                                        <p:tav tm="0">
                                          <p:val>
                                            <p:strVal val="ppt_w"/>
                                          </p:val>
                                        </p:tav>
                                        <p:tav tm="100000">
                                          <p:val>
                                            <p:fltVal val="0"/>
                                          </p:val>
                                        </p:tav>
                                      </p:tavLst>
                                    </p:anim>
                                    <p:anim calcmode="lin" valueType="num">
                                      <p:cBhvr>
                                        <p:cTn id="112" dur="500"/>
                                        <p:tgtEl>
                                          <p:spTgt spid="776198"/>
                                        </p:tgtEl>
                                        <p:attrNameLst>
                                          <p:attrName>ppt_h</p:attrName>
                                        </p:attrNameLst>
                                      </p:cBhvr>
                                      <p:tavLst>
                                        <p:tav tm="0">
                                          <p:val>
                                            <p:strVal val="ppt_h"/>
                                          </p:val>
                                        </p:tav>
                                        <p:tav tm="100000">
                                          <p:val>
                                            <p:fltVal val="0"/>
                                          </p:val>
                                        </p:tav>
                                      </p:tavLst>
                                    </p:anim>
                                    <p:animEffect transition="out" filter="fade">
                                      <p:cBhvr>
                                        <p:cTn id="113" dur="500"/>
                                        <p:tgtEl>
                                          <p:spTgt spid="776198"/>
                                        </p:tgtEl>
                                      </p:cBhvr>
                                    </p:animEffect>
                                    <p:set>
                                      <p:cBhvr>
                                        <p:cTn id="114" dur="1" fill="hold">
                                          <p:stCondLst>
                                            <p:cond delay="499"/>
                                          </p:stCondLst>
                                        </p:cTn>
                                        <p:tgtEl>
                                          <p:spTgt spid="776198"/>
                                        </p:tgtEl>
                                        <p:attrNameLst>
                                          <p:attrName>style.visibility</p:attrName>
                                        </p:attrNameLst>
                                      </p:cBhvr>
                                      <p:to>
                                        <p:strVal val="hidden"/>
                                      </p:to>
                                    </p:set>
                                  </p:childTnLst>
                                </p:cTn>
                              </p:par>
                              <p:par>
                                <p:cTn id="115" presetID="53" presetClass="exit" presetSubtype="32" fill="hold" nodeType="withEffect">
                                  <p:stCondLst>
                                    <p:cond delay="0"/>
                                  </p:stCondLst>
                                  <p:childTnLst>
                                    <p:anim calcmode="lin" valueType="num">
                                      <p:cBhvr>
                                        <p:cTn id="116" dur="500"/>
                                        <p:tgtEl>
                                          <p:spTgt spid="6"/>
                                        </p:tgtEl>
                                        <p:attrNameLst>
                                          <p:attrName>ppt_w</p:attrName>
                                        </p:attrNameLst>
                                      </p:cBhvr>
                                      <p:tavLst>
                                        <p:tav tm="0">
                                          <p:val>
                                            <p:strVal val="ppt_w"/>
                                          </p:val>
                                        </p:tav>
                                        <p:tav tm="100000">
                                          <p:val>
                                            <p:fltVal val="0"/>
                                          </p:val>
                                        </p:tav>
                                      </p:tavLst>
                                    </p:anim>
                                    <p:anim calcmode="lin" valueType="num">
                                      <p:cBhvr>
                                        <p:cTn id="117" dur="500"/>
                                        <p:tgtEl>
                                          <p:spTgt spid="6"/>
                                        </p:tgtEl>
                                        <p:attrNameLst>
                                          <p:attrName>ppt_h</p:attrName>
                                        </p:attrNameLst>
                                      </p:cBhvr>
                                      <p:tavLst>
                                        <p:tav tm="0">
                                          <p:val>
                                            <p:strVal val="ppt_h"/>
                                          </p:val>
                                        </p:tav>
                                        <p:tav tm="100000">
                                          <p:val>
                                            <p:fltVal val="0"/>
                                          </p:val>
                                        </p:tav>
                                      </p:tavLst>
                                    </p:anim>
                                    <p:animEffect transition="out" filter="fade">
                                      <p:cBhvr>
                                        <p:cTn id="118" dur="500"/>
                                        <p:tgtEl>
                                          <p:spTgt spid="6"/>
                                        </p:tgtEl>
                                      </p:cBhvr>
                                    </p:animEffect>
                                    <p:set>
                                      <p:cBhvr>
                                        <p:cTn id="119" dur="1" fill="hold">
                                          <p:stCondLst>
                                            <p:cond delay="499"/>
                                          </p:stCondLst>
                                        </p:cTn>
                                        <p:tgtEl>
                                          <p:spTgt spid="6"/>
                                        </p:tgtEl>
                                        <p:attrNameLst>
                                          <p:attrName>style.visibility</p:attrName>
                                        </p:attrNameLst>
                                      </p:cBhvr>
                                      <p:to>
                                        <p:strVal val="hidden"/>
                                      </p:to>
                                    </p:set>
                                  </p:childTnLst>
                                </p:cTn>
                              </p:par>
                              <p:par>
                                <p:cTn id="120" presetID="53" presetClass="exit" presetSubtype="32" fill="hold" nodeType="withEffect">
                                  <p:stCondLst>
                                    <p:cond delay="0"/>
                                  </p:stCondLst>
                                  <p:childTnLst>
                                    <p:anim calcmode="lin" valueType="num">
                                      <p:cBhvr>
                                        <p:cTn id="121" dur="500"/>
                                        <p:tgtEl>
                                          <p:spTgt spid="8"/>
                                        </p:tgtEl>
                                        <p:attrNameLst>
                                          <p:attrName>ppt_w</p:attrName>
                                        </p:attrNameLst>
                                      </p:cBhvr>
                                      <p:tavLst>
                                        <p:tav tm="0">
                                          <p:val>
                                            <p:strVal val="ppt_w"/>
                                          </p:val>
                                        </p:tav>
                                        <p:tav tm="100000">
                                          <p:val>
                                            <p:fltVal val="0"/>
                                          </p:val>
                                        </p:tav>
                                      </p:tavLst>
                                    </p:anim>
                                    <p:anim calcmode="lin" valueType="num">
                                      <p:cBhvr>
                                        <p:cTn id="122" dur="500"/>
                                        <p:tgtEl>
                                          <p:spTgt spid="8"/>
                                        </p:tgtEl>
                                        <p:attrNameLst>
                                          <p:attrName>ppt_h</p:attrName>
                                        </p:attrNameLst>
                                      </p:cBhvr>
                                      <p:tavLst>
                                        <p:tav tm="0">
                                          <p:val>
                                            <p:strVal val="ppt_h"/>
                                          </p:val>
                                        </p:tav>
                                        <p:tav tm="100000">
                                          <p:val>
                                            <p:fltVal val="0"/>
                                          </p:val>
                                        </p:tav>
                                      </p:tavLst>
                                    </p:anim>
                                    <p:animEffect transition="out" filter="fade">
                                      <p:cBhvr>
                                        <p:cTn id="123" dur="500"/>
                                        <p:tgtEl>
                                          <p:spTgt spid="8"/>
                                        </p:tgtEl>
                                      </p:cBhvr>
                                    </p:animEffect>
                                    <p:set>
                                      <p:cBhvr>
                                        <p:cTn id="124" dur="1" fill="hold">
                                          <p:stCondLst>
                                            <p:cond delay="499"/>
                                          </p:stCondLst>
                                        </p:cTn>
                                        <p:tgtEl>
                                          <p:spTgt spid="8"/>
                                        </p:tgtEl>
                                        <p:attrNameLst>
                                          <p:attrName>style.visibility</p:attrName>
                                        </p:attrNameLst>
                                      </p:cBhvr>
                                      <p:to>
                                        <p:strVal val="hidden"/>
                                      </p:to>
                                    </p:set>
                                  </p:childTnLst>
                                </p:cTn>
                              </p:par>
                              <p:par>
                                <p:cTn id="125" presetID="53" presetClass="exit" presetSubtype="32" fill="hold" nodeType="withEffect">
                                  <p:stCondLst>
                                    <p:cond delay="0"/>
                                  </p:stCondLst>
                                  <p:childTnLst>
                                    <p:anim calcmode="lin" valueType="num">
                                      <p:cBhvr>
                                        <p:cTn id="126" dur="500"/>
                                        <p:tgtEl>
                                          <p:spTgt spid="9"/>
                                        </p:tgtEl>
                                        <p:attrNameLst>
                                          <p:attrName>ppt_w</p:attrName>
                                        </p:attrNameLst>
                                      </p:cBhvr>
                                      <p:tavLst>
                                        <p:tav tm="0">
                                          <p:val>
                                            <p:strVal val="ppt_w"/>
                                          </p:val>
                                        </p:tav>
                                        <p:tav tm="100000">
                                          <p:val>
                                            <p:fltVal val="0"/>
                                          </p:val>
                                        </p:tav>
                                      </p:tavLst>
                                    </p:anim>
                                    <p:anim calcmode="lin" valueType="num">
                                      <p:cBhvr>
                                        <p:cTn id="127" dur="500"/>
                                        <p:tgtEl>
                                          <p:spTgt spid="9"/>
                                        </p:tgtEl>
                                        <p:attrNameLst>
                                          <p:attrName>ppt_h</p:attrName>
                                        </p:attrNameLst>
                                      </p:cBhvr>
                                      <p:tavLst>
                                        <p:tav tm="0">
                                          <p:val>
                                            <p:strVal val="ppt_h"/>
                                          </p:val>
                                        </p:tav>
                                        <p:tav tm="100000">
                                          <p:val>
                                            <p:fltVal val="0"/>
                                          </p:val>
                                        </p:tav>
                                      </p:tavLst>
                                    </p:anim>
                                    <p:animEffect transition="out" filter="fade">
                                      <p:cBhvr>
                                        <p:cTn id="128" dur="500"/>
                                        <p:tgtEl>
                                          <p:spTgt spid="9"/>
                                        </p:tgtEl>
                                      </p:cBhvr>
                                    </p:animEffect>
                                    <p:set>
                                      <p:cBhvr>
                                        <p:cTn id="129" dur="1" fill="hold">
                                          <p:stCondLst>
                                            <p:cond delay="499"/>
                                          </p:stCondLst>
                                        </p:cTn>
                                        <p:tgtEl>
                                          <p:spTgt spid="9"/>
                                        </p:tgtEl>
                                        <p:attrNameLst>
                                          <p:attrName>style.visibility</p:attrName>
                                        </p:attrNameLst>
                                      </p:cBhvr>
                                      <p:to>
                                        <p:strVal val="hidden"/>
                                      </p:to>
                                    </p:set>
                                  </p:childTnLst>
                                </p:cTn>
                              </p:par>
                              <p:par>
                                <p:cTn id="130" presetID="53" presetClass="exit" presetSubtype="32" fill="hold" nodeType="withEffect">
                                  <p:stCondLst>
                                    <p:cond delay="0"/>
                                  </p:stCondLst>
                                  <p:childTnLst>
                                    <p:anim calcmode="lin" valueType="num">
                                      <p:cBhvr>
                                        <p:cTn id="131" dur="500"/>
                                        <p:tgtEl>
                                          <p:spTgt spid="11"/>
                                        </p:tgtEl>
                                        <p:attrNameLst>
                                          <p:attrName>ppt_w</p:attrName>
                                        </p:attrNameLst>
                                      </p:cBhvr>
                                      <p:tavLst>
                                        <p:tav tm="0">
                                          <p:val>
                                            <p:strVal val="ppt_w"/>
                                          </p:val>
                                        </p:tav>
                                        <p:tav tm="100000">
                                          <p:val>
                                            <p:fltVal val="0"/>
                                          </p:val>
                                        </p:tav>
                                      </p:tavLst>
                                    </p:anim>
                                    <p:anim calcmode="lin" valueType="num">
                                      <p:cBhvr>
                                        <p:cTn id="132" dur="500"/>
                                        <p:tgtEl>
                                          <p:spTgt spid="11"/>
                                        </p:tgtEl>
                                        <p:attrNameLst>
                                          <p:attrName>ppt_h</p:attrName>
                                        </p:attrNameLst>
                                      </p:cBhvr>
                                      <p:tavLst>
                                        <p:tav tm="0">
                                          <p:val>
                                            <p:strVal val="ppt_h"/>
                                          </p:val>
                                        </p:tav>
                                        <p:tav tm="100000">
                                          <p:val>
                                            <p:fltVal val="0"/>
                                          </p:val>
                                        </p:tav>
                                      </p:tavLst>
                                    </p:anim>
                                    <p:animEffect transition="out" filter="fade">
                                      <p:cBhvr>
                                        <p:cTn id="133" dur="500"/>
                                        <p:tgtEl>
                                          <p:spTgt spid="11"/>
                                        </p:tgtEl>
                                      </p:cBhvr>
                                    </p:animEffect>
                                    <p:set>
                                      <p:cBhvr>
                                        <p:cTn id="134" dur="1" fill="hold">
                                          <p:stCondLst>
                                            <p:cond delay="499"/>
                                          </p:stCondLst>
                                        </p:cTn>
                                        <p:tgtEl>
                                          <p:spTgt spid="11"/>
                                        </p:tgtEl>
                                        <p:attrNameLst>
                                          <p:attrName>style.visibility</p:attrName>
                                        </p:attrNameLst>
                                      </p:cBhvr>
                                      <p:to>
                                        <p:strVal val="hidden"/>
                                      </p:to>
                                    </p:set>
                                  </p:childTnLst>
                                </p:cTn>
                              </p:par>
                              <p:par>
                                <p:cTn id="135" presetID="53" presetClass="exit" presetSubtype="32" fill="hold" nodeType="withEffect">
                                  <p:stCondLst>
                                    <p:cond delay="0"/>
                                  </p:stCondLst>
                                  <p:childTnLst>
                                    <p:anim calcmode="lin" valueType="num">
                                      <p:cBhvr>
                                        <p:cTn id="136" dur="500"/>
                                        <p:tgtEl>
                                          <p:spTgt spid="12"/>
                                        </p:tgtEl>
                                        <p:attrNameLst>
                                          <p:attrName>ppt_w</p:attrName>
                                        </p:attrNameLst>
                                      </p:cBhvr>
                                      <p:tavLst>
                                        <p:tav tm="0">
                                          <p:val>
                                            <p:strVal val="ppt_w"/>
                                          </p:val>
                                        </p:tav>
                                        <p:tav tm="100000">
                                          <p:val>
                                            <p:fltVal val="0"/>
                                          </p:val>
                                        </p:tav>
                                      </p:tavLst>
                                    </p:anim>
                                    <p:anim calcmode="lin" valueType="num">
                                      <p:cBhvr>
                                        <p:cTn id="137" dur="500"/>
                                        <p:tgtEl>
                                          <p:spTgt spid="12"/>
                                        </p:tgtEl>
                                        <p:attrNameLst>
                                          <p:attrName>ppt_h</p:attrName>
                                        </p:attrNameLst>
                                      </p:cBhvr>
                                      <p:tavLst>
                                        <p:tav tm="0">
                                          <p:val>
                                            <p:strVal val="ppt_h"/>
                                          </p:val>
                                        </p:tav>
                                        <p:tav tm="100000">
                                          <p:val>
                                            <p:fltVal val="0"/>
                                          </p:val>
                                        </p:tav>
                                      </p:tavLst>
                                    </p:anim>
                                    <p:animEffect transition="out" filter="fade">
                                      <p:cBhvr>
                                        <p:cTn id="138" dur="500"/>
                                        <p:tgtEl>
                                          <p:spTgt spid="12"/>
                                        </p:tgtEl>
                                      </p:cBhvr>
                                    </p:animEffect>
                                    <p:set>
                                      <p:cBhvr>
                                        <p:cTn id="139" dur="1" fill="hold">
                                          <p:stCondLst>
                                            <p:cond delay="499"/>
                                          </p:stCondLst>
                                        </p:cTn>
                                        <p:tgtEl>
                                          <p:spTgt spid="12"/>
                                        </p:tgtEl>
                                        <p:attrNameLst>
                                          <p:attrName>style.visibility</p:attrName>
                                        </p:attrNameLst>
                                      </p:cBhvr>
                                      <p:to>
                                        <p:strVal val="hidden"/>
                                      </p:to>
                                    </p:set>
                                  </p:childTnLst>
                                </p:cTn>
                              </p:par>
                              <p:par>
                                <p:cTn id="140" presetID="53" presetClass="exit" presetSubtype="32" fill="hold" nodeType="withEffect">
                                  <p:stCondLst>
                                    <p:cond delay="0"/>
                                  </p:stCondLst>
                                  <p:childTnLst>
                                    <p:anim calcmode="lin" valueType="num">
                                      <p:cBhvr>
                                        <p:cTn id="141" dur="500"/>
                                        <p:tgtEl>
                                          <p:spTgt spid="13"/>
                                        </p:tgtEl>
                                        <p:attrNameLst>
                                          <p:attrName>ppt_w</p:attrName>
                                        </p:attrNameLst>
                                      </p:cBhvr>
                                      <p:tavLst>
                                        <p:tav tm="0">
                                          <p:val>
                                            <p:strVal val="ppt_w"/>
                                          </p:val>
                                        </p:tav>
                                        <p:tav tm="100000">
                                          <p:val>
                                            <p:fltVal val="0"/>
                                          </p:val>
                                        </p:tav>
                                      </p:tavLst>
                                    </p:anim>
                                    <p:anim calcmode="lin" valueType="num">
                                      <p:cBhvr>
                                        <p:cTn id="142" dur="500"/>
                                        <p:tgtEl>
                                          <p:spTgt spid="13"/>
                                        </p:tgtEl>
                                        <p:attrNameLst>
                                          <p:attrName>ppt_h</p:attrName>
                                        </p:attrNameLst>
                                      </p:cBhvr>
                                      <p:tavLst>
                                        <p:tav tm="0">
                                          <p:val>
                                            <p:strVal val="ppt_h"/>
                                          </p:val>
                                        </p:tav>
                                        <p:tav tm="100000">
                                          <p:val>
                                            <p:fltVal val="0"/>
                                          </p:val>
                                        </p:tav>
                                      </p:tavLst>
                                    </p:anim>
                                    <p:animEffect transition="out" filter="fade">
                                      <p:cBhvr>
                                        <p:cTn id="143" dur="500"/>
                                        <p:tgtEl>
                                          <p:spTgt spid="13"/>
                                        </p:tgtEl>
                                      </p:cBhvr>
                                    </p:animEffect>
                                    <p:set>
                                      <p:cBhvr>
                                        <p:cTn id="144" dur="1" fill="hold">
                                          <p:stCondLst>
                                            <p:cond delay="499"/>
                                          </p:stCondLst>
                                        </p:cTn>
                                        <p:tgtEl>
                                          <p:spTgt spid="13"/>
                                        </p:tgtEl>
                                        <p:attrNameLst>
                                          <p:attrName>style.visibility</p:attrName>
                                        </p:attrNameLst>
                                      </p:cBhvr>
                                      <p:to>
                                        <p:strVal val="hidden"/>
                                      </p:to>
                                    </p:set>
                                  </p:childTnLst>
                                </p:cTn>
                              </p:par>
                              <p:par>
                                <p:cTn id="145" presetID="53" presetClass="exit" presetSubtype="32" fill="hold" nodeType="withEffect">
                                  <p:stCondLst>
                                    <p:cond delay="0"/>
                                  </p:stCondLst>
                                  <p:childTnLst>
                                    <p:anim calcmode="lin" valueType="num">
                                      <p:cBhvr>
                                        <p:cTn id="146" dur="500"/>
                                        <p:tgtEl>
                                          <p:spTgt spid="14"/>
                                        </p:tgtEl>
                                        <p:attrNameLst>
                                          <p:attrName>ppt_w</p:attrName>
                                        </p:attrNameLst>
                                      </p:cBhvr>
                                      <p:tavLst>
                                        <p:tav tm="0">
                                          <p:val>
                                            <p:strVal val="ppt_w"/>
                                          </p:val>
                                        </p:tav>
                                        <p:tav tm="100000">
                                          <p:val>
                                            <p:fltVal val="0"/>
                                          </p:val>
                                        </p:tav>
                                      </p:tavLst>
                                    </p:anim>
                                    <p:anim calcmode="lin" valueType="num">
                                      <p:cBhvr>
                                        <p:cTn id="147" dur="500"/>
                                        <p:tgtEl>
                                          <p:spTgt spid="14"/>
                                        </p:tgtEl>
                                        <p:attrNameLst>
                                          <p:attrName>ppt_h</p:attrName>
                                        </p:attrNameLst>
                                      </p:cBhvr>
                                      <p:tavLst>
                                        <p:tav tm="0">
                                          <p:val>
                                            <p:strVal val="ppt_h"/>
                                          </p:val>
                                        </p:tav>
                                        <p:tav tm="100000">
                                          <p:val>
                                            <p:fltVal val="0"/>
                                          </p:val>
                                        </p:tav>
                                      </p:tavLst>
                                    </p:anim>
                                    <p:animEffect transition="out" filter="fade">
                                      <p:cBhvr>
                                        <p:cTn id="148" dur="500"/>
                                        <p:tgtEl>
                                          <p:spTgt spid="14"/>
                                        </p:tgtEl>
                                      </p:cBhvr>
                                    </p:animEffect>
                                    <p:set>
                                      <p:cBhvr>
                                        <p:cTn id="149" dur="1" fill="hold">
                                          <p:stCondLst>
                                            <p:cond delay="499"/>
                                          </p:stCondLst>
                                        </p:cTn>
                                        <p:tgtEl>
                                          <p:spTgt spid="14"/>
                                        </p:tgtEl>
                                        <p:attrNameLst>
                                          <p:attrName>style.visibility</p:attrName>
                                        </p:attrNameLst>
                                      </p:cBhvr>
                                      <p:to>
                                        <p:strVal val="hidden"/>
                                      </p:to>
                                    </p:set>
                                  </p:childTnLst>
                                </p:cTn>
                              </p:par>
                              <p:par>
                                <p:cTn id="150" presetID="53" presetClass="exit" presetSubtype="32" fill="hold" nodeType="withEffect">
                                  <p:stCondLst>
                                    <p:cond delay="0"/>
                                  </p:stCondLst>
                                  <p:childTnLst>
                                    <p:anim calcmode="lin" valueType="num">
                                      <p:cBhvr>
                                        <p:cTn id="151" dur="500"/>
                                        <p:tgtEl>
                                          <p:spTgt spid="7"/>
                                        </p:tgtEl>
                                        <p:attrNameLst>
                                          <p:attrName>ppt_w</p:attrName>
                                        </p:attrNameLst>
                                      </p:cBhvr>
                                      <p:tavLst>
                                        <p:tav tm="0">
                                          <p:val>
                                            <p:strVal val="ppt_w"/>
                                          </p:val>
                                        </p:tav>
                                        <p:tav tm="100000">
                                          <p:val>
                                            <p:fltVal val="0"/>
                                          </p:val>
                                        </p:tav>
                                      </p:tavLst>
                                    </p:anim>
                                    <p:anim calcmode="lin" valueType="num">
                                      <p:cBhvr>
                                        <p:cTn id="152" dur="500"/>
                                        <p:tgtEl>
                                          <p:spTgt spid="7"/>
                                        </p:tgtEl>
                                        <p:attrNameLst>
                                          <p:attrName>ppt_h</p:attrName>
                                        </p:attrNameLst>
                                      </p:cBhvr>
                                      <p:tavLst>
                                        <p:tav tm="0">
                                          <p:val>
                                            <p:strVal val="ppt_h"/>
                                          </p:val>
                                        </p:tav>
                                        <p:tav tm="100000">
                                          <p:val>
                                            <p:fltVal val="0"/>
                                          </p:val>
                                        </p:tav>
                                      </p:tavLst>
                                    </p:anim>
                                    <p:animEffect transition="out" filter="fade">
                                      <p:cBhvr>
                                        <p:cTn id="153" dur="500"/>
                                        <p:tgtEl>
                                          <p:spTgt spid="7"/>
                                        </p:tgtEl>
                                      </p:cBhvr>
                                    </p:animEffect>
                                    <p:set>
                                      <p:cBhvr>
                                        <p:cTn id="154" dur="1" fill="hold">
                                          <p:stCondLst>
                                            <p:cond delay="499"/>
                                          </p:stCondLst>
                                        </p:cTn>
                                        <p:tgtEl>
                                          <p:spTgt spid="7"/>
                                        </p:tgtEl>
                                        <p:attrNameLst>
                                          <p:attrName>style.visibility</p:attrName>
                                        </p:attrNameLst>
                                      </p:cBhvr>
                                      <p:to>
                                        <p:strVal val="hidden"/>
                                      </p:to>
                                    </p:set>
                                  </p:childTnLst>
                                </p:cTn>
                              </p:par>
                              <p:par>
                                <p:cTn id="155" presetID="53" presetClass="exit" presetSubtype="32" fill="hold" nodeType="withEffect">
                                  <p:stCondLst>
                                    <p:cond delay="0"/>
                                  </p:stCondLst>
                                  <p:childTnLst>
                                    <p:anim calcmode="lin" valueType="num">
                                      <p:cBhvr>
                                        <p:cTn id="156" dur="500"/>
                                        <p:tgtEl>
                                          <p:spTgt spid="15"/>
                                        </p:tgtEl>
                                        <p:attrNameLst>
                                          <p:attrName>ppt_w</p:attrName>
                                        </p:attrNameLst>
                                      </p:cBhvr>
                                      <p:tavLst>
                                        <p:tav tm="0">
                                          <p:val>
                                            <p:strVal val="ppt_w"/>
                                          </p:val>
                                        </p:tav>
                                        <p:tav tm="100000">
                                          <p:val>
                                            <p:fltVal val="0"/>
                                          </p:val>
                                        </p:tav>
                                      </p:tavLst>
                                    </p:anim>
                                    <p:anim calcmode="lin" valueType="num">
                                      <p:cBhvr>
                                        <p:cTn id="157" dur="500"/>
                                        <p:tgtEl>
                                          <p:spTgt spid="15"/>
                                        </p:tgtEl>
                                        <p:attrNameLst>
                                          <p:attrName>ppt_h</p:attrName>
                                        </p:attrNameLst>
                                      </p:cBhvr>
                                      <p:tavLst>
                                        <p:tav tm="0">
                                          <p:val>
                                            <p:strVal val="ppt_h"/>
                                          </p:val>
                                        </p:tav>
                                        <p:tav tm="100000">
                                          <p:val>
                                            <p:fltVal val="0"/>
                                          </p:val>
                                        </p:tav>
                                      </p:tavLst>
                                    </p:anim>
                                    <p:animEffect transition="out" filter="fade">
                                      <p:cBhvr>
                                        <p:cTn id="158" dur="500"/>
                                        <p:tgtEl>
                                          <p:spTgt spid="15"/>
                                        </p:tgtEl>
                                      </p:cBhvr>
                                    </p:animEffect>
                                    <p:set>
                                      <p:cBhvr>
                                        <p:cTn id="159" dur="1" fill="hold">
                                          <p:stCondLst>
                                            <p:cond delay="499"/>
                                          </p:stCondLst>
                                        </p:cTn>
                                        <p:tgtEl>
                                          <p:spTgt spid="15"/>
                                        </p:tgtEl>
                                        <p:attrNameLst>
                                          <p:attrName>style.visibility</p:attrName>
                                        </p:attrNameLst>
                                      </p:cBhvr>
                                      <p:to>
                                        <p:strVal val="hidden"/>
                                      </p:to>
                                    </p:set>
                                  </p:childTnLst>
                                </p:cTn>
                              </p:par>
                              <p:par>
                                <p:cTn id="160" presetID="53" presetClass="exit" presetSubtype="32" fill="hold" nodeType="withEffect">
                                  <p:stCondLst>
                                    <p:cond delay="0"/>
                                  </p:stCondLst>
                                  <p:childTnLst>
                                    <p:anim calcmode="lin" valueType="num">
                                      <p:cBhvr>
                                        <p:cTn id="161" dur="500"/>
                                        <p:tgtEl>
                                          <p:spTgt spid="16"/>
                                        </p:tgtEl>
                                        <p:attrNameLst>
                                          <p:attrName>ppt_w</p:attrName>
                                        </p:attrNameLst>
                                      </p:cBhvr>
                                      <p:tavLst>
                                        <p:tav tm="0">
                                          <p:val>
                                            <p:strVal val="ppt_w"/>
                                          </p:val>
                                        </p:tav>
                                        <p:tav tm="100000">
                                          <p:val>
                                            <p:fltVal val="0"/>
                                          </p:val>
                                        </p:tav>
                                      </p:tavLst>
                                    </p:anim>
                                    <p:anim calcmode="lin" valueType="num">
                                      <p:cBhvr>
                                        <p:cTn id="162" dur="500"/>
                                        <p:tgtEl>
                                          <p:spTgt spid="16"/>
                                        </p:tgtEl>
                                        <p:attrNameLst>
                                          <p:attrName>ppt_h</p:attrName>
                                        </p:attrNameLst>
                                      </p:cBhvr>
                                      <p:tavLst>
                                        <p:tav tm="0">
                                          <p:val>
                                            <p:strVal val="ppt_h"/>
                                          </p:val>
                                        </p:tav>
                                        <p:tav tm="100000">
                                          <p:val>
                                            <p:fltVal val="0"/>
                                          </p:val>
                                        </p:tav>
                                      </p:tavLst>
                                    </p:anim>
                                    <p:animEffect transition="out" filter="fade">
                                      <p:cBhvr>
                                        <p:cTn id="163" dur="500"/>
                                        <p:tgtEl>
                                          <p:spTgt spid="16"/>
                                        </p:tgtEl>
                                      </p:cBhvr>
                                    </p:animEffect>
                                    <p:set>
                                      <p:cBhvr>
                                        <p:cTn id="164" dur="1" fill="hold">
                                          <p:stCondLst>
                                            <p:cond delay="499"/>
                                          </p:stCondLst>
                                        </p:cTn>
                                        <p:tgtEl>
                                          <p:spTgt spid="16"/>
                                        </p:tgtEl>
                                        <p:attrNameLst>
                                          <p:attrName>style.visibility</p:attrName>
                                        </p:attrNameLst>
                                      </p:cBhvr>
                                      <p:to>
                                        <p:strVal val="hidden"/>
                                      </p:to>
                                    </p:set>
                                  </p:childTnLst>
                                </p:cTn>
                              </p:par>
                              <p:par>
                                <p:cTn id="165" presetID="53" presetClass="exit" presetSubtype="32" fill="hold" nodeType="withEffect">
                                  <p:stCondLst>
                                    <p:cond delay="0"/>
                                  </p:stCondLst>
                                  <p:childTnLst>
                                    <p:anim calcmode="lin" valueType="num">
                                      <p:cBhvr>
                                        <p:cTn id="166" dur="500"/>
                                        <p:tgtEl>
                                          <p:spTgt spid="17"/>
                                        </p:tgtEl>
                                        <p:attrNameLst>
                                          <p:attrName>ppt_w</p:attrName>
                                        </p:attrNameLst>
                                      </p:cBhvr>
                                      <p:tavLst>
                                        <p:tav tm="0">
                                          <p:val>
                                            <p:strVal val="ppt_w"/>
                                          </p:val>
                                        </p:tav>
                                        <p:tav tm="100000">
                                          <p:val>
                                            <p:fltVal val="0"/>
                                          </p:val>
                                        </p:tav>
                                      </p:tavLst>
                                    </p:anim>
                                    <p:anim calcmode="lin" valueType="num">
                                      <p:cBhvr>
                                        <p:cTn id="167" dur="500"/>
                                        <p:tgtEl>
                                          <p:spTgt spid="17"/>
                                        </p:tgtEl>
                                        <p:attrNameLst>
                                          <p:attrName>ppt_h</p:attrName>
                                        </p:attrNameLst>
                                      </p:cBhvr>
                                      <p:tavLst>
                                        <p:tav tm="0">
                                          <p:val>
                                            <p:strVal val="ppt_h"/>
                                          </p:val>
                                        </p:tav>
                                        <p:tav tm="100000">
                                          <p:val>
                                            <p:fltVal val="0"/>
                                          </p:val>
                                        </p:tav>
                                      </p:tavLst>
                                    </p:anim>
                                    <p:animEffect transition="out" filter="fade">
                                      <p:cBhvr>
                                        <p:cTn id="168" dur="500"/>
                                        <p:tgtEl>
                                          <p:spTgt spid="17"/>
                                        </p:tgtEl>
                                      </p:cBhvr>
                                    </p:animEffect>
                                    <p:set>
                                      <p:cBhvr>
                                        <p:cTn id="169" dur="1" fill="hold">
                                          <p:stCondLst>
                                            <p:cond delay="499"/>
                                          </p:stCondLst>
                                        </p:cTn>
                                        <p:tgtEl>
                                          <p:spTgt spid="17"/>
                                        </p:tgtEl>
                                        <p:attrNameLst>
                                          <p:attrName>style.visibility</p:attrName>
                                        </p:attrNameLst>
                                      </p:cBhvr>
                                      <p:to>
                                        <p:strVal val="hidden"/>
                                      </p:to>
                                    </p:set>
                                  </p:childTnLst>
                                </p:cTn>
                              </p:par>
                              <p:par>
                                <p:cTn id="170" presetID="53" presetClass="exit" presetSubtype="32" fill="hold" nodeType="withEffect">
                                  <p:stCondLst>
                                    <p:cond delay="0"/>
                                  </p:stCondLst>
                                  <p:childTnLst>
                                    <p:anim calcmode="lin" valueType="num">
                                      <p:cBhvr>
                                        <p:cTn id="171" dur="500"/>
                                        <p:tgtEl>
                                          <p:spTgt spid="18"/>
                                        </p:tgtEl>
                                        <p:attrNameLst>
                                          <p:attrName>ppt_w</p:attrName>
                                        </p:attrNameLst>
                                      </p:cBhvr>
                                      <p:tavLst>
                                        <p:tav tm="0">
                                          <p:val>
                                            <p:strVal val="ppt_w"/>
                                          </p:val>
                                        </p:tav>
                                        <p:tav tm="100000">
                                          <p:val>
                                            <p:fltVal val="0"/>
                                          </p:val>
                                        </p:tav>
                                      </p:tavLst>
                                    </p:anim>
                                    <p:anim calcmode="lin" valueType="num">
                                      <p:cBhvr>
                                        <p:cTn id="172" dur="500"/>
                                        <p:tgtEl>
                                          <p:spTgt spid="18"/>
                                        </p:tgtEl>
                                        <p:attrNameLst>
                                          <p:attrName>ppt_h</p:attrName>
                                        </p:attrNameLst>
                                      </p:cBhvr>
                                      <p:tavLst>
                                        <p:tav tm="0">
                                          <p:val>
                                            <p:strVal val="ppt_h"/>
                                          </p:val>
                                        </p:tav>
                                        <p:tav tm="100000">
                                          <p:val>
                                            <p:fltVal val="0"/>
                                          </p:val>
                                        </p:tav>
                                      </p:tavLst>
                                    </p:anim>
                                    <p:animEffect transition="out" filter="fade">
                                      <p:cBhvr>
                                        <p:cTn id="173" dur="500"/>
                                        <p:tgtEl>
                                          <p:spTgt spid="18"/>
                                        </p:tgtEl>
                                      </p:cBhvr>
                                    </p:animEffect>
                                    <p:set>
                                      <p:cBhvr>
                                        <p:cTn id="174" dur="1" fill="hold">
                                          <p:stCondLst>
                                            <p:cond delay="499"/>
                                          </p:stCondLst>
                                        </p:cTn>
                                        <p:tgtEl>
                                          <p:spTgt spid="18"/>
                                        </p:tgtEl>
                                        <p:attrNameLst>
                                          <p:attrName>style.visibility</p:attrName>
                                        </p:attrNameLst>
                                      </p:cBhvr>
                                      <p:to>
                                        <p:strVal val="hidden"/>
                                      </p:to>
                                    </p:set>
                                  </p:childTnLst>
                                </p:cTn>
                              </p:par>
                              <p:par>
                                <p:cTn id="175" presetID="53" presetClass="exit" presetSubtype="32" fill="hold" nodeType="withEffect">
                                  <p:stCondLst>
                                    <p:cond delay="0"/>
                                  </p:stCondLst>
                                  <p:childTnLst>
                                    <p:anim calcmode="lin" valueType="num">
                                      <p:cBhvr>
                                        <p:cTn id="176" dur="500"/>
                                        <p:tgtEl>
                                          <p:spTgt spid="19"/>
                                        </p:tgtEl>
                                        <p:attrNameLst>
                                          <p:attrName>ppt_w</p:attrName>
                                        </p:attrNameLst>
                                      </p:cBhvr>
                                      <p:tavLst>
                                        <p:tav tm="0">
                                          <p:val>
                                            <p:strVal val="ppt_w"/>
                                          </p:val>
                                        </p:tav>
                                        <p:tav tm="100000">
                                          <p:val>
                                            <p:fltVal val="0"/>
                                          </p:val>
                                        </p:tav>
                                      </p:tavLst>
                                    </p:anim>
                                    <p:anim calcmode="lin" valueType="num">
                                      <p:cBhvr>
                                        <p:cTn id="177" dur="500"/>
                                        <p:tgtEl>
                                          <p:spTgt spid="19"/>
                                        </p:tgtEl>
                                        <p:attrNameLst>
                                          <p:attrName>ppt_h</p:attrName>
                                        </p:attrNameLst>
                                      </p:cBhvr>
                                      <p:tavLst>
                                        <p:tav tm="0">
                                          <p:val>
                                            <p:strVal val="ppt_h"/>
                                          </p:val>
                                        </p:tav>
                                        <p:tav tm="100000">
                                          <p:val>
                                            <p:fltVal val="0"/>
                                          </p:val>
                                        </p:tav>
                                      </p:tavLst>
                                    </p:anim>
                                    <p:animEffect transition="out" filter="fade">
                                      <p:cBhvr>
                                        <p:cTn id="178" dur="500"/>
                                        <p:tgtEl>
                                          <p:spTgt spid="19"/>
                                        </p:tgtEl>
                                      </p:cBhvr>
                                    </p:animEffect>
                                    <p:set>
                                      <p:cBhvr>
                                        <p:cTn id="179" dur="1" fill="hold">
                                          <p:stCondLst>
                                            <p:cond delay="499"/>
                                          </p:stCondLst>
                                        </p:cTn>
                                        <p:tgtEl>
                                          <p:spTgt spid="19"/>
                                        </p:tgtEl>
                                        <p:attrNameLst>
                                          <p:attrName>style.visibility</p:attrName>
                                        </p:attrNameLst>
                                      </p:cBhvr>
                                      <p:to>
                                        <p:strVal val="hidden"/>
                                      </p:to>
                                    </p:set>
                                  </p:childTnLst>
                                </p:cTn>
                              </p:par>
                              <p:par>
                                <p:cTn id="180" presetID="53" presetClass="exit" presetSubtype="32" fill="hold" nodeType="withEffect">
                                  <p:stCondLst>
                                    <p:cond delay="0"/>
                                  </p:stCondLst>
                                  <p:childTnLst>
                                    <p:anim calcmode="lin" valueType="num">
                                      <p:cBhvr>
                                        <p:cTn id="181" dur="500"/>
                                        <p:tgtEl>
                                          <p:spTgt spid="20"/>
                                        </p:tgtEl>
                                        <p:attrNameLst>
                                          <p:attrName>ppt_w</p:attrName>
                                        </p:attrNameLst>
                                      </p:cBhvr>
                                      <p:tavLst>
                                        <p:tav tm="0">
                                          <p:val>
                                            <p:strVal val="ppt_w"/>
                                          </p:val>
                                        </p:tav>
                                        <p:tav tm="100000">
                                          <p:val>
                                            <p:fltVal val="0"/>
                                          </p:val>
                                        </p:tav>
                                      </p:tavLst>
                                    </p:anim>
                                    <p:anim calcmode="lin" valueType="num">
                                      <p:cBhvr>
                                        <p:cTn id="182" dur="500"/>
                                        <p:tgtEl>
                                          <p:spTgt spid="20"/>
                                        </p:tgtEl>
                                        <p:attrNameLst>
                                          <p:attrName>ppt_h</p:attrName>
                                        </p:attrNameLst>
                                      </p:cBhvr>
                                      <p:tavLst>
                                        <p:tav tm="0">
                                          <p:val>
                                            <p:strVal val="ppt_h"/>
                                          </p:val>
                                        </p:tav>
                                        <p:tav tm="100000">
                                          <p:val>
                                            <p:fltVal val="0"/>
                                          </p:val>
                                        </p:tav>
                                      </p:tavLst>
                                    </p:anim>
                                    <p:animEffect transition="out" filter="fade">
                                      <p:cBhvr>
                                        <p:cTn id="183" dur="500"/>
                                        <p:tgtEl>
                                          <p:spTgt spid="20"/>
                                        </p:tgtEl>
                                      </p:cBhvr>
                                    </p:animEffect>
                                    <p:set>
                                      <p:cBhvr>
                                        <p:cTn id="184"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198" grpId="0" animBg="1"/>
      <p:bldP spid="776198"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Text Box 4">
            <a:extLst>
              <a:ext uri="{FF2B5EF4-FFF2-40B4-BE49-F238E27FC236}">
                <a16:creationId xmlns:a16="http://schemas.microsoft.com/office/drawing/2014/main" id="{C1F7BEC7-1679-48F3-85AB-4CF1DA036CD4}"/>
              </a:ext>
            </a:extLst>
          </p:cNvPr>
          <p:cNvSpPr txBox="1">
            <a:spLocks noChangeArrowheads="1"/>
          </p:cNvSpPr>
          <p:nvPr/>
        </p:nvSpPr>
        <p:spPr bwMode="auto">
          <a:xfrm>
            <a:off x="214313" y="681038"/>
            <a:ext cx="8715375" cy="35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800"/>
              </a:lnSpc>
              <a:spcBef>
                <a:spcPct val="20000"/>
              </a:spcBef>
              <a:buClr>
                <a:schemeClr val="tx2"/>
              </a:buClr>
              <a:buSzPct val="75000"/>
            </a:pPr>
            <a:r>
              <a:rPr kumimoji="1" lang="en-US" altLang="zh-CN" b="1">
                <a:latin typeface="Times New Roman" panose="02020603050405020304" pitchFamily="18" charset="0"/>
                <a:ea typeface="楷体_GB2312"/>
                <a:cs typeface="楷体_GB2312"/>
              </a:rPr>
              <a:t>(1) </a:t>
            </a:r>
            <a:r>
              <a:rPr lang="en-US" altLang="zh-CN" b="1">
                <a:latin typeface="Times New Roman" panose="02020603050405020304" pitchFamily="18" charset="0"/>
                <a:ea typeface="楷体_GB2312"/>
                <a:cs typeface="楷体_GB2312"/>
              </a:rPr>
              <a:t>&lt;PROGRAM&gt; </a:t>
            </a:r>
            <a:r>
              <a:rPr kumimoji="1" lang="en-US" altLang="zh-CN" b="1">
                <a:latin typeface="Times New Roman" panose="02020603050405020304" pitchFamily="18" charset="0"/>
                <a:ea typeface="楷体_GB2312"/>
                <a:cs typeface="楷体_GB2312"/>
              </a:rPr>
              <a:t>→ program &lt;DECLIST&gt; :&lt;TYPE&gt; ; &lt;STLIST&gt; end</a:t>
            </a:r>
          </a:p>
          <a:p>
            <a:pPr>
              <a:lnSpc>
                <a:spcPts val="2800"/>
              </a:lnSpc>
              <a:spcBef>
                <a:spcPct val="20000"/>
              </a:spcBef>
              <a:buClr>
                <a:schemeClr val="tx2"/>
              </a:buClr>
              <a:buSzPct val="75000"/>
              <a:buFont typeface="Monotype Sorts"/>
              <a:buNone/>
            </a:pPr>
            <a:r>
              <a:rPr kumimoji="1" lang="en-US" altLang="zh-CN" b="1">
                <a:solidFill>
                  <a:srgbClr val="2D83F4"/>
                </a:solidFill>
                <a:latin typeface="Times New Roman" panose="02020603050405020304" pitchFamily="18" charset="0"/>
                <a:ea typeface="楷体_GB2312"/>
                <a:cs typeface="楷体_GB2312"/>
              </a:rPr>
              <a:t>(2) </a:t>
            </a:r>
            <a:r>
              <a:rPr lang="en-US" altLang="zh-CN" b="1">
                <a:solidFill>
                  <a:srgbClr val="2D83F4"/>
                </a:solidFill>
                <a:latin typeface="Times New Roman" panose="02020603050405020304" pitchFamily="18" charset="0"/>
                <a:ea typeface="楷体_GB2312"/>
                <a:cs typeface="楷体_GB2312"/>
              </a:rPr>
              <a:t>&lt;DECLIST&gt; → id &lt;DECLISTN&gt;</a:t>
            </a:r>
          </a:p>
          <a:p>
            <a:pPr eaLnBrk="1" hangingPunct="1">
              <a:lnSpc>
                <a:spcPts val="2800"/>
              </a:lnSpc>
              <a:spcBef>
                <a:spcPct val="20000"/>
              </a:spcBef>
            </a:pPr>
            <a:r>
              <a:rPr kumimoji="1" lang="en-US" altLang="zh-CN" b="1">
                <a:latin typeface="Times New Roman" panose="02020603050405020304" pitchFamily="18" charset="0"/>
                <a:ea typeface="楷体_GB2312"/>
                <a:cs typeface="楷体_GB2312"/>
              </a:rPr>
              <a:t>(3) </a:t>
            </a:r>
            <a:r>
              <a:rPr lang="en-US" altLang="zh-CN" b="1">
                <a:latin typeface="Times New Roman" panose="02020603050405020304" pitchFamily="18" charset="0"/>
                <a:ea typeface="楷体_GB2312"/>
                <a:cs typeface="楷体_GB2312"/>
              </a:rPr>
              <a:t>&lt;DECLISTN&gt; → , id &lt;DECLISTN&gt;</a:t>
            </a:r>
          </a:p>
          <a:p>
            <a:pPr eaLnBrk="1" hangingPunct="1">
              <a:lnSpc>
                <a:spcPts val="2800"/>
              </a:lnSpc>
              <a:spcBef>
                <a:spcPct val="20000"/>
              </a:spcBef>
            </a:pPr>
            <a:r>
              <a:rPr lang="en-US" altLang="zh-CN" b="1">
                <a:latin typeface="Times New Roman" panose="02020603050405020304" pitchFamily="18" charset="0"/>
                <a:ea typeface="楷体_GB2312"/>
                <a:cs typeface="楷体_GB2312"/>
              </a:rPr>
              <a:t>(4) </a:t>
            </a:r>
            <a:r>
              <a:rPr lang="en-US" altLang="zh-CN" b="1">
                <a:latin typeface="Times New Roman" panose="02020603050405020304" pitchFamily="18" charset="0"/>
              </a:rPr>
              <a:t>&lt;DECLISTN&gt; → </a:t>
            </a:r>
            <a:r>
              <a:rPr lang="en-US" altLang="zh-CN" b="1" i="1">
                <a:latin typeface="Times New Roman" panose="02020603050405020304" pitchFamily="18" charset="0"/>
              </a:rPr>
              <a:t>ε</a:t>
            </a:r>
          </a:p>
          <a:p>
            <a:pPr eaLnBrk="1" hangingPunct="1">
              <a:lnSpc>
                <a:spcPts val="2800"/>
              </a:lnSpc>
              <a:spcBef>
                <a:spcPct val="20000"/>
              </a:spcBef>
            </a:pPr>
            <a:r>
              <a:rPr lang="en-US" altLang="zh-CN" b="1">
                <a:latin typeface="Times New Roman" panose="02020603050405020304" pitchFamily="18" charset="0"/>
                <a:ea typeface="楷体_GB2312"/>
                <a:cs typeface="楷体_GB2312"/>
              </a:rPr>
              <a:t>(5) &lt;STLIST&gt; → s &lt;STLISTN&gt;</a:t>
            </a:r>
          </a:p>
          <a:p>
            <a:pPr eaLnBrk="1" hangingPunct="1">
              <a:lnSpc>
                <a:spcPts val="2800"/>
              </a:lnSpc>
              <a:spcBef>
                <a:spcPct val="20000"/>
              </a:spcBef>
            </a:pPr>
            <a:r>
              <a:rPr lang="en-US" altLang="zh-CN" b="1">
                <a:latin typeface="Times New Roman" panose="02020603050405020304" pitchFamily="18" charset="0"/>
                <a:ea typeface="楷体_GB2312"/>
                <a:cs typeface="楷体_GB2312"/>
              </a:rPr>
              <a:t>(6) &lt;STLISTN&gt; → ; s &lt;STLISTN&gt;</a:t>
            </a:r>
          </a:p>
          <a:p>
            <a:pPr eaLnBrk="1" hangingPunct="1">
              <a:lnSpc>
                <a:spcPts val="2800"/>
              </a:lnSpc>
            </a:pPr>
            <a:r>
              <a:rPr lang="en-US" altLang="zh-CN" b="1">
                <a:latin typeface="Times New Roman" panose="02020603050405020304" pitchFamily="18" charset="0"/>
                <a:ea typeface="楷体_GB2312"/>
                <a:cs typeface="楷体_GB2312"/>
              </a:rPr>
              <a:t>(7)</a:t>
            </a:r>
            <a:r>
              <a:rPr lang="en-US" altLang="zh-CN" b="1">
                <a:latin typeface="Times New Roman" panose="02020603050405020304" pitchFamily="18" charset="0"/>
              </a:rPr>
              <a:t> &lt;STLISTN&gt; → </a:t>
            </a:r>
            <a:r>
              <a:rPr lang="en-US" altLang="zh-CN" b="1" i="1">
                <a:latin typeface="Times New Roman" panose="02020603050405020304" pitchFamily="18" charset="0"/>
              </a:rPr>
              <a:t>ε</a:t>
            </a:r>
          </a:p>
          <a:p>
            <a:pPr eaLnBrk="1" hangingPunct="1">
              <a:lnSpc>
                <a:spcPts val="2800"/>
              </a:lnSpc>
            </a:pPr>
            <a:r>
              <a:rPr lang="en-US" altLang="zh-CN" b="1">
                <a:latin typeface="Times New Roman" panose="02020603050405020304" pitchFamily="18" charset="0"/>
              </a:rPr>
              <a:t>(8)</a:t>
            </a:r>
            <a:r>
              <a:rPr lang="en-US" altLang="zh-CN" b="1">
                <a:latin typeface="Times New Roman" panose="02020603050405020304" pitchFamily="18" charset="0"/>
                <a:ea typeface="楷体_GB2312"/>
                <a:cs typeface="楷体_GB2312"/>
              </a:rPr>
              <a:t> &lt;TYPE&gt; → real</a:t>
            </a:r>
          </a:p>
          <a:p>
            <a:pPr eaLnBrk="1" hangingPunct="1">
              <a:lnSpc>
                <a:spcPts val="2800"/>
              </a:lnSpc>
            </a:pPr>
            <a:r>
              <a:rPr lang="en-US" altLang="zh-CN" b="1">
                <a:latin typeface="Times New Roman" panose="02020603050405020304" pitchFamily="18" charset="0"/>
              </a:rPr>
              <a:t>(9) &lt;TYPE&gt; → int</a:t>
            </a:r>
          </a:p>
        </p:txBody>
      </p:sp>
      <p:sp>
        <p:nvSpPr>
          <p:cNvPr id="777222" name="Rectangle 6">
            <a:extLst>
              <a:ext uri="{FF2B5EF4-FFF2-40B4-BE49-F238E27FC236}">
                <a16:creationId xmlns:a16="http://schemas.microsoft.com/office/drawing/2014/main" id="{2CD97851-F4F5-4743-BFAC-0DBC9DEEB32E}"/>
              </a:ext>
            </a:extLst>
          </p:cNvPr>
          <p:cNvSpPr>
            <a:spLocks noChangeArrowheads="1"/>
          </p:cNvSpPr>
          <p:nvPr/>
        </p:nvSpPr>
        <p:spPr bwMode="auto">
          <a:xfrm>
            <a:off x="4140200" y="1922463"/>
            <a:ext cx="4437063" cy="2393950"/>
          </a:xfrm>
          <a:prstGeom prst="rect">
            <a:avLst/>
          </a:prstGeom>
          <a:solidFill>
            <a:schemeClr val="accent2">
              <a:lumMod val="40000"/>
              <a:lumOff val="60000"/>
            </a:schemeClr>
          </a:solidFill>
          <a:ln w="12700" algn="ctr">
            <a:solidFill>
              <a:schemeClr val="tx1"/>
            </a:solidFill>
            <a:miter lim="800000"/>
            <a:headEnd/>
            <a:tailEnd/>
          </a:ln>
        </p:spPr>
        <p:txBody>
          <a:bodyPr>
            <a:spAutoFit/>
          </a:bodyPr>
          <a:lstStyle>
            <a:lvl1pPr marL="342900" indent="-3429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defRPr/>
            </a:pPr>
            <a:r>
              <a:rPr lang="en-US" altLang="zh-CN" sz="2000" b="1" dirty="0">
                <a:latin typeface="Times New Roman" panose="02020603050405020304" pitchFamily="18" charset="0"/>
              </a:rPr>
              <a:t> procedure DECLIST(TOKEN);</a:t>
            </a:r>
          </a:p>
          <a:p>
            <a:pPr eaLnBrk="1" hangingPunct="1">
              <a:spcBef>
                <a:spcPct val="20000"/>
              </a:spcBef>
              <a:defRPr/>
            </a:pPr>
            <a:r>
              <a:rPr lang="en-US" altLang="zh-CN" sz="2000" b="1" dirty="0">
                <a:latin typeface="Times New Roman" panose="02020603050405020304" pitchFamily="18" charset="0"/>
              </a:rPr>
              <a:t>	begin</a:t>
            </a:r>
          </a:p>
          <a:p>
            <a:pPr eaLnBrk="1" hangingPunct="1">
              <a:spcBef>
                <a:spcPct val="20000"/>
              </a:spcBef>
              <a:defRPr/>
            </a:pPr>
            <a:r>
              <a:rPr lang="en-US" altLang="zh-CN" sz="2000" b="1" dirty="0">
                <a:latin typeface="Times New Roman" panose="02020603050405020304" pitchFamily="18" charset="0"/>
              </a:rPr>
              <a:t> 	</a:t>
            </a:r>
            <a:r>
              <a:rPr lang="en-US" altLang="zh-CN" sz="2000" b="1" dirty="0">
                <a:solidFill>
                  <a:srgbClr val="3333FF"/>
                </a:solidFill>
                <a:latin typeface="Times New Roman" panose="02020603050405020304" pitchFamily="18" charset="0"/>
              </a:rPr>
              <a:t>     if </a:t>
            </a:r>
            <a:r>
              <a:rPr lang="en-US" altLang="zh-CN" sz="2000" b="1" dirty="0" err="1">
                <a:latin typeface="Times New Roman" panose="02020603050405020304" pitchFamily="18" charset="0"/>
              </a:rPr>
              <a:t>TOKEN≠’id</a:t>
            </a:r>
            <a:r>
              <a:rPr lang="en-US" altLang="zh-CN" sz="2000" b="1" dirty="0">
                <a:latin typeface="Times New Roman" panose="02020603050405020304" pitchFamily="18" charset="0"/>
              </a:rPr>
              <a:t>’ </a:t>
            </a:r>
            <a:r>
              <a:rPr lang="en-US" altLang="zh-CN" sz="2000" b="1" dirty="0">
                <a:solidFill>
                  <a:srgbClr val="3333FF"/>
                </a:solidFill>
                <a:latin typeface="Times New Roman" panose="02020603050405020304" pitchFamily="18" charset="0"/>
              </a:rPr>
              <a:t> then </a:t>
            </a:r>
            <a:r>
              <a:rPr lang="en-US" altLang="zh-CN" sz="2000" b="1" dirty="0">
                <a:latin typeface="Times New Roman" panose="02020603050405020304" pitchFamily="18" charset="0"/>
              </a:rPr>
              <a:t>ERROR;</a:t>
            </a:r>
          </a:p>
          <a:p>
            <a:pPr eaLnBrk="1" hangingPunct="1">
              <a:spcBef>
                <a:spcPct val="20000"/>
              </a:spcBef>
              <a:defRPr/>
            </a:pPr>
            <a:r>
              <a:rPr lang="en-US" altLang="zh-CN" sz="2000" b="1" dirty="0">
                <a:latin typeface="Times New Roman" panose="02020603050405020304" pitchFamily="18" charset="0"/>
              </a:rPr>
              <a:t>	     GETNEXT(TOKEN);</a:t>
            </a:r>
          </a:p>
          <a:p>
            <a:pPr eaLnBrk="1" hangingPunct="1">
              <a:spcBef>
                <a:spcPct val="20000"/>
              </a:spcBef>
              <a:defRPr/>
            </a:pPr>
            <a:r>
              <a:rPr lang="en-US" altLang="zh-CN" sz="800" b="1" dirty="0">
                <a:solidFill>
                  <a:srgbClr val="CC0000"/>
                </a:solidFill>
                <a:latin typeface="Times New Roman" panose="02020603050405020304" pitchFamily="18" charset="0"/>
              </a:rPr>
              <a:t>	     </a:t>
            </a:r>
          </a:p>
          <a:p>
            <a:pPr eaLnBrk="1" hangingPunct="1">
              <a:spcBef>
                <a:spcPct val="20000"/>
              </a:spcBef>
              <a:defRPr/>
            </a:pPr>
            <a:r>
              <a:rPr lang="en-US" altLang="zh-CN" sz="2000" b="1" dirty="0">
                <a:solidFill>
                  <a:srgbClr val="CC0000"/>
                </a:solidFill>
                <a:latin typeface="Times New Roman" panose="02020603050405020304" pitchFamily="18" charset="0"/>
              </a:rPr>
              <a:t>	     </a:t>
            </a:r>
            <a:r>
              <a:rPr lang="en-US" altLang="zh-CN" sz="2000" b="1" dirty="0">
                <a:solidFill>
                  <a:srgbClr val="FF0000"/>
                </a:solidFill>
                <a:latin typeface="Times New Roman" panose="02020603050405020304" pitchFamily="18" charset="0"/>
              </a:rPr>
              <a:t>DECLISTN</a:t>
            </a:r>
            <a:r>
              <a:rPr lang="en-US" altLang="zh-CN" sz="2000" b="1" dirty="0">
                <a:latin typeface="Times New Roman" panose="02020603050405020304" pitchFamily="18" charset="0"/>
              </a:rPr>
              <a:t>(TOKEN);</a:t>
            </a:r>
          </a:p>
          <a:p>
            <a:pPr eaLnBrk="1" hangingPunct="1">
              <a:spcBef>
                <a:spcPct val="20000"/>
              </a:spcBef>
              <a:defRPr/>
            </a:pPr>
            <a:r>
              <a:rPr lang="en-US" altLang="zh-CN" sz="2000" b="1" dirty="0">
                <a:latin typeface="Times New Roman" panose="02020603050405020304" pitchFamily="18" charset="0"/>
              </a:rPr>
              <a:t>	end</a:t>
            </a:r>
          </a:p>
        </p:txBody>
      </p:sp>
      <p:sp>
        <p:nvSpPr>
          <p:cNvPr id="6" name="Rectangle 2">
            <a:extLst>
              <a:ext uri="{FF2B5EF4-FFF2-40B4-BE49-F238E27FC236}">
                <a16:creationId xmlns:a16="http://schemas.microsoft.com/office/drawing/2014/main" id="{33B09F55-23D3-47ED-96A8-7B72FE1556E8}"/>
              </a:ext>
            </a:extLst>
          </p:cNvPr>
          <p:cNvSpPr>
            <a:spLocks noGrp="1" noChangeArrowheads="1"/>
          </p:cNvSpPr>
          <p:nvPr>
            <p:ph type="title"/>
          </p:nvPr>
        </p:nvSpPr>
        <p:spPr>
          <a:xfrm>
            <a:off x="755650" y="268288"/>
            <a:ext cx="7931150" cy="358775"/>
          </a:xfrm>
        </p:spPr>
        <p:txBody>
          <a:bodyPr/>
          <a:lstStyle/>
          <a:p>
            <a:pPr eaLnBrk="1" hangingPunct="1"/>
            <a:r>
              <a:rPr lang="zh-CN" altLang="en-US" sz="3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例：假设已构建了预测分析表</a:t>
            </a:r>
          </a:p>
        </p:txBody>
      </p:sp>
      <p:sp>
        <p:nvSpPr>
          <p:cNvPr id="3" name="灯片编号占位符 2">
            <a:extLst>
              <a:ext uri="{FF2B5EF4-FFF2-40B4-BE49-F238E27FC236}">
                <a16:creationId xmlns:a16="http://schemas.microsoft.com/office/drawing/2014/main" id="{96358B62-0E1F-4927-9058-A072B4C0695B}"/>
              </a:ext>
            </a:extLst>
          </p:cNvPr>
          <p:cNvSpPr>
            <a:spLocks noGrp="1"/>
          </p:cNvSpPr>
          <p:nvPr>
            <p:ph type="sldNum" sz="quarter" idx="12"/>
          </p:nvPr>
        </p:nvSpPr>
        <p:spPr/>
        <p:txBody>
          <a:bodyPr/>
          <a:lstStyle/>
          <a:p>
            <a:pPr>
              <a:defRPr/>
            </a:pPr>
            <a:fld id="{EA567855-7F13-4FC5-AD61-2B82F6443E16}" type="slidenum">
              <a:rPr lang="zh-CN" altLang="en-US" smtClean="0"/>
              <a:pPr>
                <a:defRPr/>
              </a:pPr>
              <a:t>57</a:t>
            </a:fld>
            <a:endParaRPr lang="en-US" altLang="zh-CN"/>
          </a:p>
        </p:txBody>
      </p:sp>
      <p:sp>
        <p:nvSpPr>
          <p:cNvPr id="7" name="Rectangle 7">
            <a:extLst>
              <a:ext uri="{FF2B5EF4-FFF2-40B4-BE49-F238E27FC236}">
                <a16:creationId xmlns:a16="http://schemas.microsoft.com/office/drawing/2014/main" id="{CD951937-A49B-4356-B8FC-9714F3225435}"/>
              </a:ext>
            </a:extLst>
          </p:cNvPr>
          <p:cNvSpPr>
            <a:spLocks noChangeArrowheads="1"/>
          </p:cNvSpPr>
          <p:nvPr/>
        </p:nvSpPr>
        <p:spPr bwMode="auto">
          <a:xfrm>
            <a:off x="323528" y="4286250"/>
            <a:ext cx="2459037" cy="733772"/>
          </a:xfrm>
          <a:prstGeom prst="rect">
            <a:avLst/>
          </a:prstGeom>
          <a:solidFill>
            <a:schemeClr val="accent5">
              <a:lumMod val="60000"/>
              <a:lumOff val="40000"/>
            </a:schemeClr>
          </a:solidFill>
          <a:ln w="12700">
            <a:solidFill>
              <a:schemeClr val="tx1"/>
            </a:solidFill>
            <a:miter lim="800000"/>
            <a:headEnd/>
            <a:tailEnd/>
          </a:ln>
        </p:spPr>
        <p:txBody>
          <a:bodyPr wrap="none" anchor="ctr"/>
          <a:lstStyle/>
          <a:p>
            <a:pPr eaLnBrk="1" hangingPunct="1">
              <a:defRPr/>
            </a:pPr>
            <a:r>
              <a:rPr lang="en-US" altLang="zh-CN" b="1" dirty="0">
                <a:latin typeface="Times New Roman" pitchFamily="18" charset="0"/>
              </a:rPr>
              <a:t>SELECT(4)={:}</a:t>
            </a:r>
          </a:p>
          <a:p>
            <a:pPr eaLnBrk="1" hangingPunct="1">
              <a:defRPr/>
            </a:pPr>
            <a:r>
              <a:rPr lang="en-US" altLang="zh-CN" b="1" dirty="0">
                <a:latin typeface="Times New Roman" pitchFamily="18" charset="0"/>
              </a:rPr>
              <a:t>SELECT(7)={end}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1" nodeType="withEffect">
                                  <p:stCondLst>
                                    <p:cond delay="0"/>
                                  </p:stCondLst>
                                  <p:childTnLst>
                                    <p:set>
                                      <p:cBhvr>
                                        <p:cTn id="6" dur="1" fill="hold">
                                          <p:stCondLst>
                                            <p:cond delay="0"/>
                                          </p:stCondLst>
                                        </p:cTn>
                                        <p:tgtEl>
                                          <p:spTgt spid="777222"/>
                                        </p:tgtEl>
                                        <p:attrNameLst>
                                          <p:attrName>style.visibility</p:attrName>
                                        </p:attrNameLst>
                                      </p:cBhvr>
                                      <p:to>
                                        <p:strVal val="visible"/>
                                      </p:to>
                                    </p:set>
                                    <p:anim calcmode="lin" valueType="num">
                                      <p:cBhvr>
                                        <p:cTn id="7" dur="500" fill="hold"/>
                                        <p:tgtEl>
                                          <p:spTgt spid="777222"/>
                                        </p:tgtEl>
                                        <p:attrNameLst>
                                          <p:attrName>ppt_w</p:attrName>
                                        </p:attrNameLst>
                                      </p:cBhvr>
                                      <p:tavLst>
                                        <p:tav tm="0">
                                          <p:val>
                                            <p:fltVal val="0"/>
                                          </p:val>
                                        </p:tav>
                                        <p:tav tm="100000">
                                          <p:val>
                                            <p:strVal val="#ppt_w"/>
                                          </p:val>
                                        </p:tav>
                                      </p:tavLst>
                                    </p:anim>
                                    <p:anim calcmode="lin" valueType="num">
                                      <p:cBhvr>
                                        <p:cTn id="8" dur="500" fill="hold"/>
                                        <p:tgtEl>
                                          <p:spTgt spid="777222"/>
                                        </p:tgtEl>
                                        <p:attrNameLst>
                                          <p:attrName>ppt_h</p:attrName>
                                        </p:attrNameLst>
                                      </p:cBhvr>
                                      <p:tavLst>
                                        <p:tav tm="0">
                                          <p:val>
                                            <p:fltVal val="0"/>
                                          </p:val>
                                        </p:tav>
                                        <p:tav tm="100000">
                                          <p:val>
                                            <p:strVal val="#ppt_h"/>
                                          </p:val>
                                        </p:tav>
                                      </p:tavLst>
                                    </p:anim>
                                    <p:animEffect transition="in" filter="fade">
                                      <p:cBhvr>
                                        <p:cTn id="9" dur="500"/>
                                        <p:tgtEl>
                                          <p:spTgt spid="77722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xit" presetSubtype="0" fill="hold" grpId="0" nodeType="clickEffect">
                                  <p:stCondLst>
                                    <p:cond delay="0"/>
                                  </p:stCondLst>
                                  <p:childTnLst>
                                    <p:anim calcmode="lin" valueType="num">
                                      <p:cBhvr>
                                        <p:cTn id="13" dur="500"/>
                                        <p:tgtEl>
                                          <p:spTgt spid="777222"/>
                                        </p:tgtEl>
                                        <p:attrNameLst>
                                          <p:attrName>ppt_w</p:attrName>
                                        </p:attrNameLst>
                                      </p:cBhvr>
                                      <p:tavLst>
                                        <p:tav tm="0">
                                          <p:val>
                                            <p:strVal val="ppt_w"/>
                                          </p:val>
                                        </p:tav>
                                        <p:tav tm="100000">
                                          <p:val>
                                            <p:fltVal val="0"/>
                                          </p:val>
                                        </p:tav>
                                      </p:tavLst>
                                    </p:anim>
                                    <p:anim calcmode="lin" valueType="num">
                                      <p:cBhvr>
                                        <p:cTn id="14" dur="500"/>
                                        <p:tgtEl>
                                          <p:spTgt spid="777222"/>
                                        </p:tgtEl>
                                        <p:attrNameLst>
                                          <p:attrName>ppt_h</p:attrName>
                                        </p:attrNameLst>
                                      </p:cBhvr>
                                      <p:tavLst>
                                        <p:tav tm="0">
                                          <p:val>
                                            <p:strVal val="ppt_h"/>
                                          </p:val>
                                        </p:tav>
                                        <p:tav tm="100000">
                                          <p:val>
                                            <p:fltVal val="0"/>
                                          </p:val>
                                        </p:tav>
                                      </p:tavLst>
                                    </p:anim>
                                    <p:animEffect transition="out" filter="fade">
                                      <p:cBhvr>
                                        <p:cTn id="15" dur="500"/>
                                        <p:tgtEl>
                                          <p:spTgt spid="777222"/>
                                        </p:tgtEl>
                                      </p:cBhvr>
                                    </p:animEffect>
                                    <p:set>
                                      <p:cBhvr>
                                        <p:cTn id="16" dur="1" fill="hold">
                                          <p:stCondLst>
                                            <p:cond delay="499"/>
                                          </p:stCondLst>
                                        </p:cTn>
                                        <p:tgtEl>
                                          <p:spTgt spid="7772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7222" grpId="0" animBg="1"/>
      <p:bldP spid="777222" grpI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E551BDA7-C418-4F89-BEF0-6441E6C2C6B5}"/>
              </a:ext>
            </a:extLst>
          </p:cNvPr>
          <p:cNvSpPr>
            <a:spLocks noChangeArrowheads="1"/>
          </p:cNvSpPr>
          <p:nvPr/>
        </p:nvSpPr>
        <p:spPr bwMode="auto">
          <a:xfrm>
            <a:off x="323528" y="4286250"/>
            <a:ext cx="2459037" cy="733772"/>
          </a:xfrm>
          <a:prstGeom prst="rect">
            <a:avLst/>
          </a:prstGeom>
          <a:solidFill>
            <a:schemeClr val="accent5">
              <a:lumMod val="60000"/>
              <a:lumOff val="40000"/>
            </a:schemeClr>
          </a:solidFill>
          <a:ln w="12700">
            <a:solidFill>
              <a:schemeClr val="tx1"/>
            </a:solidFill>
            <a:miter lim="800000"/>
            <a:headEnd/>
            <a:tailEnd/>
          </a:ln>
        </p:spPr>
        <p:txBody>
          <a:bodyPr wrap="none" anchor="ctr"/>
          <a:lstStyle/>
          <a:p>
            <a:pPr eaLnBrk="1" hangingPunct="1">
              <a:defRPr/>
            </a:pPr>
            <a:r>
              <a:rPr lang="en-US" altLang="zh-CN" b="1" dirty="0">
                <a:latin typeface="Times New Roman" pitchFamily="18" charset="0"/>
              </a:rPr>
              <a:t>SELECT(4)={:}</a:t>
            </a:r>
          </a:p>
          <a:p>
            <a:pPr eaLnBrk="1" hangingPunct="1">
              <a:defRPr/>
            </a:pPr>
            <a:r>
              <a:rPr lang="en-US" altLang="zh-CN" b="1" dirty="0">
                <a:latin typeface="Times New Roman" pitchFamily="18" charset="0"/>
              </a:rPr>
              <a:t>SELECT(7)={end}</a:t>
            </a:r>
          </a:p>
        </p:txBody>
      </p:sp>
      <p:sp>
        <p:nvSpPr>
          <p:cNvPr id="123907" name="Text Box 4">
            <a:extLst>
              <a:ext uri="{FF2B5EF4-FFF2-40B4-BE49-F238E27FC236}">
                <a16:creationId xmlns:a16="http://schemas.microsoft.com/office/drawing/2014/main" id="{54E7DD73-3E0F-4936-8A2F-CD9531A2028F}"/>
              </a:ext>
            </a:extLst>
          </p:cNvPr>
          <p:cNvSpPr txBox="1">
            <a:spLocks noChangeArrowheads="1"/>
          </p:cNvSpPr>
          <p:nvPr/>
        </p:nvSpPr>
        <p:spPr bwMode="auto">
          <a:xfrm>
            <a:off x="214313" y="681038"/>
            <a:ext cx="8715375" cy="35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800"/>
              </a:lnSpc>
              <a:spcBef>
                <a:spcPct val="20000"/>
              </a:spcBef>
              <a:buClr>
                <a:schemeClr val="tx2"/>
              </a:buClr>
              <a:buSzPct val="75000"/>
            </a:pPr>
            <a:r>
              <a:rPr kumimoji="1" lang="en-US" altLang="zh-CN" b="1">
                <a:latin typeface="Times New Roman" panose="02020603050405020304" pitchFamily="18" charset="0"/>
                <a:ea typeface="楷体_GB2312"/>
                <a:cs typeface="楷体_GB2312"/>
              </a:rPr>
              <a:t>(1) </a:t>
            </a:r>
            <a:r>
              <a:rPr lang="en-US" altLang="zh-CN" b="1">
                <a:latin typeface="Times New Roman" panose="02020603050405020304" pitchFamily="18" charset="0"/>
                <a:ea typeface="楷体_GB2312"/>
                <a:cs typeface="楷体_GB2312"/>
              </a:rPr>
              <a:t>&lt;PROGRAM&gt; </a:t>
            </a:r>
            <a:r>
              <a:rPr kumimoji="1" lang="en-US" altLang="zh-CN" b="1">
                <a:latin typeface="Times New Roman" panose="02020603050405020304" pitchFamily="18" charset="0"/>
                <a:ea typeface="楷体_GB2312"/>
                <a:cs typeface="楷体_GB2312"/>
              </a:rPr>
              <a:t>→ program &lt;DECLIST&gt; :&lt;TYPE&gt; ; &lt;STLIST&gt; end</a:t>
            </a:r>
          </a:p>
          <a:p>
            <a:pPr>
              <a:lnSpc>
                <a:spcPts val="2800"/>
              </a:lnSpc>
              <a:spcBef>
                <a:spcPct val="20000"/>
              </a:spcBef>
              <a:buClr>
                <a:schemeClr val="tx2"/>
              </a:buClr>
              <a:buSzPct val="75000"/>
              <a:buFont typeface="Monotype Sorts"/>
              <a:buNone/>
            </a:pPr>
            <a:r>
              <a:rPr kumimoji="1" lang="en-US" altLang="zh-CN" b="1">
                <a:latin typeface="Times New Roman" panose="02020603050405020304" pitchFamily="18" charset="0"/>
                <a:ea typeface="楷体_GB2312"/>
                <a:cs typeface="楷体_GB2312"/>
              </a:rPr>
              <a:t>(2) </a:t>
            </a:r>
            <a:r>
              <a:rPr lang="en-US" altLang="zh-CN" b="1">
                <a:latin typeface="Times New Roman" panose="02020603050405020304" pitchFamily="18" charset="0"/>
                <a:ea typeface="楷体_GB2312"/>
                <a:cs typeface="楷体_GB2312"/>
              </a:rPr>
              <a:t>&lt;DECLIST&gt; → id &lt;DECLISTN&gt;</a:t>
            </a:r>
          </a:p>
          <a:p>
            <a:pPr eaLnBrk="1" hangingPunct="1">
              <a:lnSpc>
                <a:spcPts val="2800"/>
              </a:lnSpc>
              <a:spcBef>
                <a:spcPct val="20000"/>
              </a:spcBef>
            </a:pPr>
            <a:r>
              <a:rPr kumimoji="1" lang="en-US" altLang="zh-CN" b="1">
                <a:solidFill>
                  <a:srgbClr val="2D83F4"/>
                </a:solidFill>
                <a:latin typeface="Times New Roman" panose="02020603050405020304" pitchFamily="18" charset="0"/>
                <a:ea typeface="楷体_GB2312"/>
                <a:cs typeface="楷体_GB2312"/>
              </a:rPr>
              <a:t>(3) </a:t>
            </a:r>
            <a:r>
              <a:rPr lang="en-US" altLang="zh-CN" b="1">
                <a:solidFill>
                  <a:srgbClr val="2D83F4"/>
                </a:solidFill>
                <a:latin typeface="Times New Roman" panose="02020603050405020304" pitchFamily="18" charset="0"/>
                <a:ea typeface="楷体_GB2312"/>
                <a:cs typeface="楷体_GB2312"/>
              </a:rPr>
              <a:t>&lt;DECLISTN&gt; → , id &lt;DECLISTN&gt;</a:t>
            </a:r>
          </a:p>
          <a:p>
            <a:pPr eaLnBrk="1" hangingPunct="1">
              <a:lnSpc>
                <a:spcPts val="2800"/>
              </a:lnSpc>
              <a:spcBef>
                <a:spcPct val="20000"/>
              </a:spcBef>
            </a:pPr>
            <a:r>
              <a:rPr lang="en-US" altLang="zh-CN" b="1">
                <a:solidFill>
                  <a:srgbClr val="2D83F4"/>
                </a:solidFill>
                <a:latin typeface="Times New Roman" panose="02020603050405020304" pitchFamily="18" charset="0"/>
                <a:ea typeface="楷体_GB2312"/>
                <a:cs typeface="楷体_GB2312"/>
              </a:rPr>
              <a:t>(4) </a:t>
            </a:r>
            <a:r>
              <a:rPr lang="en-US" altLang="zh-CN" b="1">
                <a:solidFill>
                  <a:srgbClr val="2D83F4"/>
                </a:solidFill>
                <a:latin typeface="Times New Roman" panose="02020603050405020304" pitchFamily="18" charset="0"/>
              </a:rPr>
              <a:t>&lt;DECLISTN&gt; → </a:t>
            </a:r>
            <a:r>
              <a:rPr lang="en-US" altLang="zh-CN" b="1" i="1">
                <a:solidFill>
                  <a:srgbClr val="2D83F4"/>
                </a:solidFill>
                <a:latin typeface="Times New Roman" panose="02020603050405020304" pitchFamily="18" charset="0"/>
              </a:rPr>
              <a:t>ε</a:t>
            </a:r>
          </a:p>
          <a:p>
            <a:pPr eaLnBrk="1" hangingPunct="1">
              <a:lnSpc>
                <a:spcPts val="2800"/>
              </a:lnSpc>
              <a:spcBef>
                <a:spcPct val="20000"/>
              </a:spcBef>
            </a:pPr>
            <a:r>
              <a:rPr lang="en-US" altLang="zh-CN" b="1">
                <a:latin typeface="Times New Roman" panose="02020603050405020304" pitchFamily="18" charset="0"/>
                <a:ea typeface="楷体_GB2312"/>
                <a:cs typeface="楷体_GB2312"/>
              </a:rPr>
              <a:t>(5) &lt;STLIST&gt; → s &lt;STLISTN&gt;</a:t>
            </a:r>
          </a:p>
          <a:p>
            <a:pPr eaLnBrk="1" hangingPunct="1">
              <a:lnSpc>
                <a:spcPts val="2800"/>
              </a:lnSpc>
              <a:spcBef>
                <a:spcPct val="20000"/>
              </a:spcBef>
            </a:pPr>
            <a:r>
              <a:rPr lang="en-US" altLang="zh-CN" b="1">
                <a:latin typeface="Times New Roman" panose="02020603050405020304" pitchFamily="18" charset="0"/>
                <a:ea typeface="楷体_GB2312"/>
                <a:cs typeface="楷体_GB2312"/>
              </a:rPr>
              <a:t>(6) &lt;STLISTN&gt; → ; s &lt;STLISTN&gt;</a:t>
            </a:r>
          </a:p>
          <a:p>
            <a:pPr eaLnBrk="1" hangingPunct="1">
              <a:lnSpc>
                <a:spcPts val="2800"/>
              </a:lnSpc>
            </a:pPr>
            <a:r>
              <a:rPr lang="en-US" altLang="zh-CN" b="1">
                <a:latin typeface="Times New Roman" panose="02020603050405020304" pitchFamily="18" charset="0"/>
                <a:ea typeface="楷体_GB2312"/>
                <a:cs typeface="楷体_GB2312"/>
              </a:rPr>
              <a:t>(7)</a:t>
            </a:r>
            <a:r>
              <a:rPr lang="en-US" altLang="zh-CN" b="1">
                <a:latin typeface="Times New Roman" panose="02020603050405020304" pitchFamily="18" charset="0"/>
              </a:rPr>
              <a:t> &lt;STLISTN&gt; → </a:t>
            </a:r>
            <a:r>
              <a:rPr lang="en-US" altLang="zh-CN" b="1" i="1">
                <a:latin typeface="Times New Roman" panose="02020603050405020304" pitchFamily="18" charset="0"/>
              </a:rPr>
              <a:t>ε</a:t>
            </a:r>
          </a:p>
          <a:p>
            <a:pPr eaLnBrk="1" hangingPunct="1">
              <a:lnSpc>
                <a:spcPts val="2800"/>
              </a:lnSpc>
            </a:pPr>
            <a:r>
              <a:rPr lang="en-US" altLang="zh-CN" b="1">
                <a:latin typeface="Times New Roman" panose="02020603050405020304" pitchFamily="18" charset="0"/>
              </a:rPr>
              <a:t>(8)</a:t>
            </a:r>
            <a:r>
              <a:rPr lang="en-US" altLang="zh-CN" b="1">
                <a:latin typeface="Times New Roman" panose="02020603050405020304" pitchFamily="18" charset="0"/>
                <a:ea typeface="楷体_GB2312"/>
                <a:cs typeface="楷体_GB2312"/>
              </a:rPr>
              <a:t> &lt;TYPE&gt; → real</a:t>
            </a:r>
          </a:p>
          <a:p>
            <a:pPr eaLnBrk="1" hangingPunct="1">
              <a:lnSpc>
                <a:spcPts val="2800"/>
              </a:lnSpc>
            </a:pPr>
            <a:r>
              <a:rPr lang="en-US" altLang="zh-CN" b="1">
                <a:latin typeface="Times New Roman" panose="02020603050405020304" pitchFamily="18" charset="0"/>
              </a:rPr>
              <a:t>(9) &lt;TYPE&gt; → int</a:t>
            </a:r>
          </a:p>
        </p:txBody>
      </p:sp>
      <p:sp>
        <p:nvSpPr>
          <p:cNvPr id="778246" name="Rectangle 6">
            <a:extLst>
              <a:ext uri="{FF2B5EF4-FFF2-40B4-BE49-F238E27FC236}">
                <a16:creationId xmlns:a16="http://schemas.microsoft.com/office/drawing/2014/main" id="{66C6FD78-9119-4F92-9340-01D08132CC20}"/>
              </a:ext>
            </a:extLst>
          </p:cNvPr>
          <p:cNvSpPr>
            <a:spLocks noChangeArrowheads="1"/>
          </p:cNvSpPr>
          <p:nvPr/>
        </p:nvSpPr>
        <p:spPr bwMode="auto">
          <a:xfrm>
            <a:off x="4283968" y="1058863"/>
            <a:ext cx="4645720" cy="3961159"/>
          </a:xfrm>
          <a:prstGeom prst="rect">
            <a:avLst/>
          </a:prstGeom>
          <a:solidFill>
            <a:schemeClr val="accent2">
              <a:lumMod val="40000"/>
              <a:lumOff val="60000"/>
            </a:schemeClr>
          </a:solidFill>
          <a:ln w="12700">
            <a:solidFill>
              <a:schemeClr val="tx1"/>
            </a:solidFill>
            <a:miter lim="800000"/>
            <a:headEnd/>
            <a:tailEnd/>
          </a:ln>
        </p:spPr>
        <p:txBody>
          <a:bodyPr/>
          <a:lstStyle>
            <a:lvl1pPr marL="533400" indent="-5334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ts val="0"/>
              </a:spcBef>
              <a:buClr>
                <a:schemeClr val="folHlink"/>
              </a:buClr>
              <a:buSzPct val="60000"/>
              <a:buFont typeface="Wingdings" panose="05000000000000000000" pitchFamily="2" charset="2"/>
              <a:buNone/>
              <a:defRPr/>
            </a:pPr>
            <a:r>
              <a:rPr lang="en-US" altLang="zh-CN" b="1" dirty="0">
                <a:latin typeface="Times New Roman" panose="02020603050405020304" pitchFamily="18" charset="0"/>
              </a:rPr>
              <a:t>procedure </a:t>
            </a:r>
            <a:r>
              <a:rPr lang="en-US" altLang="zh-CN" b="1" dirty="0">
                <a:solidFill>
                  <a:srgbClr val="FF0000"/>
                </a:solidFill>
                <a:latin typeface="Times New Roman" panose="02020603050405020304" pitchFamily="18" charset="0"/>
              </a:rPr>
              <a:t>DECLISTN(TOKEN)</a:t>
            </a:r>
            <a:r>
              <a:rPr lang="en-US" altLang="zh-CN" b="1" dirty="0">
                <a:latin typeface="Times New Roman" panose="02020603050405020304" pitchFamily="18" charset="0"/>
              </a:rPr>
              <a:t>;</a:t>
            </a:r>
          </a:p>
          <a:p>
            <a:pPr eaLnBrk="1" hangingPunct="1">
              <a:spcBef>
                <a:spcPts val="0"/>
              </a:spcBef>
              <a:buClr>
                <a:schemeClr val="folHlink"/>
              </a:buClr>
              <a:buSzPct val="60000"/>
              <a:buFont typeface="Wingdings" panose="05000000000000000000" pitchFamily="2" charset="2"/>
              <a:buNone/>
              <a:defRPr/>
            </a:pPr>
            <a:r>
              <a:rPr lang="en-US" altLang="zh-CN" b="1" dirty="0">
                <a:latin typeface="Times New Roman" panose="02020603050405020304" pitchFamily="18" charset="0"/>
              </a:rPr>
              <a:t>	begin</a:t>
            </a:r>
          </a:p>
          <a:p>
            <a:pPr eaLnBrk="1" hangingPunct="1">
              <a:spcBef>
                <a:spcPts val="0"/>
              </a:spcBef>
              <a:buClr>
                <a:schemeClr val="folHlink"/>
              </a:buClr>
              <a:buSzPct val="60000"/>
              <a:buFont typeface="Wingdings" panose="05000000000000000000" pitchFamily="2" charset="2"/>
              <a:buNone/>
              <a:defRPr/>
            </a:pPr>
            <a:r>
              <a:rPr lang="en-US" altLang="zh-CN" b="1" dirty="0">
                <a:latin typeface="Times New Roman" panose="02020603050405020304" pitchFamily="18" charset="0"/>
              </a:rPr>
              <a:t> 	</a:t>
            </a:r>
            <a:r>
              <a:rPr lang="en-US" altLang="zh-CN" b="1" dirty="0">
                <a:solidFill>
                  <a:srgbClr val="3333FF"/>
                </a:solidFill>
                <a:latin typeface="Times New Roman" panose="02020603050405020304" pitchFamily="18" charset="0"/>
              </a:rPr>
              <a:t>     if </a:t>
            </a:r>
            <a:r>
              <a:rPr lang="en-US" altLang="zh-CN" b="1" dirty="0">
                <a:solidFill>
                  <a:srgbClr val="FF0000"/>
                </a:solidFill>
                <a:latin typeface="Times New Roman" panose="02020603050405020304" pitchFamily="18" charset="0"/>
              </a:rPr>
              <a:t>TOKEN =‘,’ </a:t>
            </a:r>
            <a:r>
              <a:rPr lang="en-US" altLang="zh-CN" b="1" dirty="0">
                <a:solidFill>
                  <a:srgbClr val="3333FF"/>
                </a:solidFill>
                <a:latin typeface="Times New Roman" panose="02020603050405020304" pitchFamily="18" charset="0"/>
              </a:rPr>
              <a:t>then</a:t>
            </a:r>
          </a:p>
          <a:p>
            <a:pPr eaLnBrk="1" hangingPunct="1">
              <a:spcBef>
                <a:spcPts val="0"/>
              </a:spcBef>
              <a:buClr>
                <a:schemeClr val="folHlink"/>
              </a:buClr>
              <a:buSzPct val="60000"/>
              <a:buFont typeface="Wingdings" panose="05000000000000000000" pitchFamily="2" charset="2"/>
              <a:buNone/>
              <a:defRPr/>
            </a:pPr>
            <a:r>
              <a:rPr lang="en-US" altLang="zh-CN" b="1" dirty="0">
                <a:solidFill>
                  <a:srgbClr val="3333FF"/>
                </a:solidFill>
                <a:latin typeface="Times New Roman" panose="02020603050405020304" pitchFamily="18" charset="0"/>
              </a:rPr>
              <a:t>		</a:t>
            </a:r>
            <a:r>
              <a:rPr lang="en-US" altLang="zh-CN" b="1" dirty="0">
                <a:latin typeface="Times New Roman" panose="02020603050405020304" pitchFamily="18" charset="0"/>
              </a:rPr>
              <a:t> </a:t>
            </a:r>
            <a:r>
              <a:rPr lang="en-US" altLang="zh-CN" b="1" dirty="0">
                <a:latin typeface="+mn-ea"/>
                <a:ea typeface="+mn-ea"/>
              </a:rPr>
              <a:t>//</a:t>
            </a:r>
            <a:r>
              <a:rPr lang="zh-CN" altLang="en-US" b="1" dirty="0">
                <a:solidFill>
                  <a:srgbClr val="FF0000"/>
                </a:solidFill>
                <a:latin typeface="+mn-ea"/>
                <a:ea typeface="+mn-ea"/>
              </a:rPr>
              <a:t>选择产生式 </a:t>
            </a:r>
            <a:r>
              <a:rPr lang="en-US" altLang="zh-CN" b="1" dirty="0">
                <a:solidFill>
                  <a:srgbClr val="FF0000"/>
                </a:solidFill>
                <a:latin typeface="+mn-ea"/>
                <a:ea typeface="+mn-ea"/>
              </a:rPr>
              <a:t>(3) </a:t>
            </a:r>
            <a:r>
              <a:rPr lang="zh-CN" altLang="en-US" b="1" dirty="0">
                <a:solidFill>
                  <a:srgbClr val="FF0000"/>
                </a:solidFill>
                <a:latin typeface="+mn-ea"/>
                <a:ea typeface="+mn-ea"/>
              </a:rPr>
              <a:t>进行推导</a:t>
            </a:r>
            <a:endParaRPr lang="en-US" altLang="zh-CN" b="1" dirty="0">
              <a:solidFill>
                <a:srgbClr val="FF0000"/>
              </a:solidFill>
              <a:latin typeface="+mn-ea"/>
              <a:ea typeface="+mn-ea"/>
            </a:endParaRPr>
          </a:p>
          <a:p>
            <a:pPr eaLnBrk="1" hangingPunct="1">
              <a:spcBef>
                <a:spcPts val="0"/>
              </a:spcBef>
              <a:buClr>
                <a:schemeClr val="folHlink"/>
              </a:buClr>
              <a:buSzPct val="60000"/>
              <a:buFont typeface="Wingdings" panose="05000000000000000000" pitchFamily="2" charset="2"/>
              <a:buNone/>
              <a:defRPr/>
            </a:pPr>
            <a:r>
              <a:rPr lang="en-US" altLang="zh-CN" b="1" dirty="0">
                <a:latin typeface="Times New Roman" panose="02020603050405020304" pitchFamily="18" charset="0"/>
              </a:rPr>
              <a:t>		 begin</a:t>
            </a:r>
            <a:endParaRPr lang="en-US" altLang="zh-CN" b="1" dirty="0">
              <a:solidFill>
                <a:srgbClr val="3333FF"/>
              </a:solidFill>
              <a:latin typeface="+mn-ea"/>
              <a:ea typeface="+mn-ea"/>
            </a:endParaRPr>
          </a:p>
          <a:p>
            <a:pPr eaLnBrk="1" hangingPunct="1">
              <a:spcBef>
                <a:spcPts val="0"/>
              </a:spcBef>
              <a:buClr>
                <a:schemeClr val="folHlink"/>
              </a:buClr>
              <a:buSzPct val="60000"/>
              <a:buFont typeface="Wingdings" panose="05000000000000000000" pitchFamily="2" charset="2"/>
              <a:buNone/>
              <a:defRPr/>
            </a:pPr>
            <a:r>
              <a:rPr lang="en-US" altLang="zh-CN" b="1" dirty="0">
                <a:latin typeface="Times New Roman" panose="02020603050405020304" pitchFamily="18" charset="0"/>
              </a:rPr>
              <a:t>		   GETNEXT(TOKEN);</a:t>
            </a:r>
            <a:endParaRPr lang="en-US" altLang="zh-CN" sz="800" b="1" dirty="0">
              <a:latin typeface="Times New Roman" panose="02020603050405020304" pitchFamily="18" charset="0"/>
            </a:endParaRPr>
          </a:p>
          <a:p>
            <a:pPr eaLnBrk="1" hangingPunct="1">
              <a:spcBef>
                <a:spcPts val="0"/>
              </a:spcBef>
              <a:buClr>
                <a:schemeClr val="folHlink"/>
              </a:buClr>
              <a:buSzPct val="60000"/>
              <a:buFont typeface="Wingdings" panose="05000000000000000000" pitchFamily="2" charset="2"/>
              <a:buNone/>
              <a:defRPr/>
            </a:pPr>
            <a:r>
              <a:rPr lang="en-US" altLang="zh-CN" b="1" dirty="0">
                <a:latin typeface="Times New Roman" panose="02020603050405020304" pitchFamily="18" charset="0"/>
              </a:rPr>
              <a:t>	</a:t>
            </a:r>
            <a:r>
              <a:rPr lang="en-US" altLang="zh-CN" b="1" dirty="0">
                <a:solidFill>
                  <a:schemeClr val="folHlink"/>
                </a:solidFill>
                <a:latin typeface="Times New Roman" panose="02020603050405020304" pitchFamily="18" charset="0"/>
              </a:rPr>
              <a:t>	</a:t>
            </a:r>
            <a:r>
              <a:rPr lang="en-US" altLang="zh-CN" b="1" dirty="0">
                <a:solidFill>
                  <a:srgbClr val="3333FF"/>
                </a:solidFill>
                <a:latin typeface="Times New Roman" panose="02020603050405020304" pitchFamily="18" charset="0"/>
              </a:rPr>
              <a:t>    if </a:t>
            </a:r>
            <a:r>
              <a:rPr lang="en-US" altLang="zh-CN" b="1" dirty="0" err="1">
                <a:latin typeface="Times New Roman" panose="02020603050405020304" pitchFamily="18" charset="0"/>
              </a:rPr>
              <a:t>TOKEN≠’id</a:t>
            </a:r>
            <a:r>
              <a:rPr lang="en-US" altLang="zh-CN" b="1" dirty="0">
                <a:latin typeface="Times New Roman" panose="02020603050405020304" pitchFamily="18" charset="0"/>
              </a:rPr>
              <a:t>’  </a:t>
            </a:r>
            <a:r>
              <a:rPr lang="en-US" altLang="zh-CN" b="1" dirty="0">
                <a:solidFill>
                  <a:srgbClr val="3333FF"/>
                </a:solidFill>
                <a:latin typeface="Times New Roman" panose="02020603050405020304" pitchFamily="18" charset="0"/>
              </a:rPr>
              <a:t>then</a:t>
            </a:r>
            <a:r>
              <a:rPr lang="en-US" altLang="zh-CN" b="1" dirty="0">
                <a:latin typeface="Times New Roman" panose="02020603050405020304" pitchFamily="18" charset="0"/>
              </a:rPr>
              <a:t> ERROR;</a:t>
            </a:r>
          </a:p>
          <a:p>
            <a:pPr eaLnBrk="1" hangingPunct="1">
              <a:spcBef>
                <a:spcPts val="0"/>
              </a:spcBef>
              <a:buClr>
                <a:schemeClr val="folHlink"/>
              </a:buClr>
              <a:buSzPct val="60000"/>
              <a:buFont typeface="Wingdings" panose="05000000000000000000" pitchFamily="2" charset="2"/>
              <a:buNone/>
              <a:defRPr/>
            </a:pPr>
            <a:r>
              <a:rPr lang="en-US" altLang="zh-CN" b="1" dirty="0">
                <a:latin typeface="Times New Roman" panose="02020603050405020304" pitchFamily="18" charset="0"/>
              </a:rPr>
              <a:t>	          GETNEXT(TOKEN);</a:t>
            </a:r>
            <a:r>
              <a:rPr lang="en-US" altLang="zh-CN" sz="800" b="1" dirty="0">
                <a:latin typeface="Times New Roman" panose="02020603050405020304" pitchFamily="18" charset="0"/>
              </a:rPr>
              <a:t>	          </a:t>
            </a:r>
          </a:p>
          <a:p>
            <a:pPr eaLnBrk="1" hangingPunct="1">
              <a:spcBef>
                <a:spcPts val="0"/>
              </a:spcBef>
              <a:buClr>
                <a:schemeClr val="folHlink"/>
              </a:buClr>
              <a:buSzPct val="60000"/>
              <a:buFont typeface="Wingdings" panose="05000000000000000000" pitchFamily="2" charset="2"/>
              <a:buNone/>
              <a:defRPr/>
            </a:pPr>
            <a:r>
              <a:rPr lang="en-US" altLang="zh-CN" b="1" dirty="0">
                <a:solidFill>
                  <a:srgbClr val="FF0000"/>
                </a:solidFill>
                <a:latin typeface="Times New Roman" panose="02020603050405020304" pitchFamily="18" charset="0"/>
              </a:rPr>
              <a:t>		    DECLISTN</a:t>
            </a:r>
            <a:r>
              <a:rPr lang="en-US" altLang="zh-CN" b="1" dirty="0">
                <a:latin typeface="Times New Roman" panose="02020603050405020304" pitchFamily="18" charset="0"/>
              </a:rPr>
              <a:t>(TOKEN);</a:t>
            </a:r>
          </a:p>
          <a:p>
            <a:pPr eaLnBrk="1" hangingPunct="1">
              <a:spcBef>
                <a:spcPts val="0"/>
              </a:spcBef>
              <a:buClr>
                <a:schemeClr val="folHlink"/>
              </a:buClr>
              <a:buSzPct val="60000"/>
              <a:buFont typeface="Wingdings" panose="05000000000000000000" pitchFamily="2" charset="2"/>
              <a:buNone/>
              <a:defRPr/>
            </a:pPr>
            <a:r>
              <a:rPr lang="en-US" altLang="zh-CN" b="1" dirty="0">
                <a:latin typeface="Times New Roman" panose="02020603050405020304" pitchFamily="18" charset="0"/>
              </a:rPr>
              <a:t>	        end	</a:t>
            </a:r>
          </a:p>
          <a:p>
            <a:pPr eaLnBrk="1" hangingPunct="1">
              <a:spcBef>
                <a:spcPts val="0"/>
              </a:spcBef>
              <a:buClr>
                <a:schemeClr val="folHlink"/>
              </a:buClr>
              <a:buSzPct val="60000"/>
              <a:buFont typeface="Wingdings" panose="05000000000000000000" pitchFamily="2" charset="2"/>
              <a:buNone/>
              <a:defRPr/>
            </a:pPr>
            <a:r>
              <a:rPr lang="en-US" altLang="zh-CN" b="1" dirty="0">
                <a:solidFill>
                  <a:srgbClr val="0070C0"/>
                </a:solidFill>
                <a:latin typeface="Times New Roman" panose="02020603050405020304" pitchFamily="18" charset="0"/>
                <a:ea typeface="+mn-ea"/>
              </a:rPr>
              <a:t>	      </a:t>
            </a:r>
            <a:r>
              <a:rPr lang="en-US" altLang="zh-CN" b="1" dirty="0">
                <a:solidFill>
                  <a:srgbClr val="3333FF"/>
                </a:solidFill>
                <a:latin typeface="Times New Roman" panose="02020603050405020304" pitchFamily="18" charset="0"/>
              </a:rPr>
              <a:t>else  if </a:t>
            </a:r>
            <a:r>
              <a:rPr lang="en-US" altLang="zh-CN" b="1" dirty="0">
                <a:latin typeface="Times New Roman" panose="02020603050405020304" pitchFamily="18" charset="0"/>
              </a:rPr>
              <a:t>TOKEN≠’</a:t>
            </a:r>
            <a:r>
              <a:rPr lang="en-US" altLang="zh-CN" b="1" dirty="0">
                <a:solidFill>
                  <a:srgbClr val="FF0000"/>
                </a:solidFill>
                <a:latin typeface="Times New Roman" panose="02020603050405020304" pitchFamily="18" charset="0"/>
              </a:rPr>
              <a:t>:</a:t>
            </a:r>
            <a:r>
              <a:rPr lang="en-US" altLang="zh-CN" b="1" dirty="0">
                <a:latin typeface="Times New Roman" panose="02020603050405020304" pitchFamily="18" charset="0"/>
              </a:rPr>
              <a:t>’  </a:t>
            </a:r>
            <a:r>
              <a:rPr lang="en-US" altLang="zh-CN" b="1" dirty="0">
                <a:solidFill>
                  <a:srgbClr val="3333FF"/>
                </a:solidFill>
                <a:latin typeface="Times New Roman" panose="02020603050405020304" pitchFamily="18" charset="0"/>
              </a:rPr>
              <a:t>then</a:t>
            </a:r>
            <a:r>
              <a:rPr lang="en-US" altLang="zh-CN" b="1" dirty="0">
                <a:latin typeface="Times New Roman" panose="02020603050405020304" pitchFamily="18" charset="0"/>
              </a:rPr>
              <a:t> ERROR;</a:t>
            </a:r>
          </a:p>
          <a:p>
            <a:pPr eaLnBrk="1" hangingPunct="1">
              <a:spcBef>
                <a:spcPts val="0"/>
              </a:spcBef>
              <a:buClr>
                <a:schemeClr val="folHlink"/>
              </a:buClr>
              <a:buSzPct val="60000"/>
              <a:defRPr/>
            </a:pPr>
            <a:r>
              <a:rPr lang="en-US" altLang="zh-CN" b="1" dirty="0">
                <a:latin typeface="+mn-ea"/>
              </a:rPr>
              <a:t>               // </a:t>
            </a:r>
            <a:r>
              <a:rPr lang="zh-CN" altLang="en-US" b="1" dirty="0">
                <a:solidFill>
                  <a:srgbClr val="FF0000"/>
                </a:solidFill>
                <a:latin typeface="+mn-ea"/>
              </a:rPr>
              <a:t>否则</a:t>
            </a:r>
            <a:r>
              <a:rPr lang="en-US" altLang="zh-CN" b="1" dirty="0">
                <a:solidFill>
                  <a:srgbClr val="FF0000"/>
                </a:solidFill>
                <a:latin typeface="+mn-ea"/>
              </a:rPr>
              <a:t>TOKEN=</a:t>
            </a:r>
            <a:r>
              <a:rPr lang="en-US" altLang="zh-CN" b="1" dirty="0">
                <a:latin typeface="Times New Roman" panose="02020603050405020304" pitchFamily="18" charset="0"/>
              </a:rPr>
              <a:t> ’</a:t>
            </a:r>
            <a:r>
              <a:rPr lang="en-US" altLang="zh-CN" b="1" dirty="0">
                <a:solidFill>
                  <a:srgbClr val="FF0000"/>
                </a:solidFill>
                <a:latin typeface="Times New Roman" panose="02020603050405020304" pitchFamily="18" charset="0"/>
              </a:rPr>
              <a:t>:</a:t>
            </a:r>
            <a:r>
              <a:rPr lang="en-US" altLang="zh-CN" b="1" dirty="0">
                <a:latin typeface="Times New Roman" panose="02020603050405020304" pitchFamily="18" charset="0"/>
              </a:rPr>
              <a:t>’ </a:t>
            </a:r>
            <a:r>
              <a:rPr lang="zh-CN" altLang="en-US" b="1" dirty="0">
                <a:solidFill>
                  <a:srgbClr val="FF0000"/>
                </a:solidFill>
                <a:latin typeface="+mn-ea"/>
              </a:rPr>
              <a:t>选择产生式</a:t>
            </a:r>
            <a:r>
              <a:rPr lang="en-US" altLang="zh-CN" b="1" dirty="0">
                <a:solidFill>
                  <a:srgbClr val="FF0000"/>
                </a:solidFill>
                <a:latin typeface="+mn-ea"/>
              </a:rPr>
              <a:t>(4)</a:t>
            </a:r>
          </a:p>
          <a:p>
            <a:pPr eaLnBrk="1" hangingPunct="1">
              <a:spcBef>
                <a:spcPts val="0"/>
              </a:spcBef>
              <a:buClr>
                <a:schemeClr val="folHlink"/>
              </a:buClr>
              <a:buSzPct val="60000"/>
              <a:defRPr/>
            </a:pPr>
            <a:r>
              <a:rPr lang="en-US" altLang="zh-CN" b="1" dirty="0">
                <a:solidFill>
                  <a:srgbClr val="FF0000"/>
                </a:solidFill>
                <a:latin typeface="+mn-ea"/>
              </a:rPr>
              <a:t>                    </a:t>
            </a:r>
            <a:r>
              <a:rPr lang="zh-CN" altLang="en-US" b="1" dirty="0">
                <a:solidFill>
                  <a:srgbClr val="FF0000"/>
                </a:solidFill>
                <a:latin typeface="+mn-ea"/>
              </a:rPr>
              <a:t>进行推导</a:t>
            </a:r>
            <a:r>
              <a:rPr lang="zh-CN" altLang="en-US" b="1" dirty="0">
                <a:solidFill>
                  <a:srgbClr val="3333FF"/>
                </a:solidFill>
                <a:latin typeface="+mn-ea"/>
              </a:rPr>
              <a:t>，</a:t>
            </a:r>
            <a:r>
              <a:rPr lang="zh-CN" altLang="en-US" b="1" dirty="0">
                <a:solidFill>
                  <a:srgbClr val="FF0000"/>
                </a:solidFill>
                <a:latin typeface="+mn-ea"/>
              </a:rPr>
              <a:t>执行空操作</a:t>
            </a:r>
            <a:endParaRPr lang="en-US" altLang="zh-CN" b="1" dirty="0">
              <a:solidFill>
                <a:srgbClr val="FF0000"/>
              </a:solidFill>
              <a:latin typeface="+mn-ea"/>
              <a:ea typeface="+mn-ea"/>
            </a:endParaRPr>
          </a:p>
          <a:p>
            <a:pPr eaLnBrk="1" hangingPunct="1">
              <a:spcBef>
                <a:spcPts val="0"/>
              </a:spcBef>
              <a:buClr>
                <a:schemeClr val="folHlink"/>
              </a:buClr>
              <a:buSzPct val="60000"/>
              <a:buFont typeface="Wingdings" panose="05000000000000000000" pitchFamily="2" charset="2"/>
              <a:buNone/>
              <a:defRPr/>
            </a:pPr>
            <a:r>
              <a:rPr lang="en-US" altLang="zh-CN" b="1" dirty="0">
                <a:latin typeface="Times New Roman" panose="02020603050405020304" pitchFamily="18" charset="0"/>
              </a:rPr>
              <a:t>	end	 </a:t>
            </a:r>
          </a:p>
        </p:txBody>
      </p:sp>
      <p:sp>
        <p:nvSpPr>
          <p:cNvPr id="6" name="Rectangle 2">
            <a:extLst>
              <a:ext uri="{FF2B5EF4-FFF2-40B4-BE49-F238E27FC236}">
                <a16:creationId xmlns:a16="http://schemas.microsoft.com/office/drawing/2014/main" id="{7FA19D70-CFA5-444C-8AED-13521FD83784}"/>
              </a:ext>
            </a:extLst>
          </p:cNvPr>
          <p:cNvSpPr>
            <a:spLocks noGrp="1" noChangeArrowheads="1"/>
          </p:cNvSpPr>
          <p:nvPr>
            <p:ph type="title"/>
          </p:nvPr>
        </p:nvSpPr>
        <p:spPr>
          <a:xfrm>
            <a:off x="755650" y="268288"/>
            <a:ext cx="7416750" cy="373063"/>
          </a:xfrm>
        </p:spPr>
        <p:txBody>
          <a:bodyPr/>
          <a:lstStyle/>
          <a:p>
            <a:pPr eaLnBrk="1" hangingPunct="1"/>
            <a:r>
              <a:rPr lang="zh-CN" altLang="en-US" sz="3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例：假设已构建了预测分析表</a:t>
            </a:r>
          </a:p>
        </p:txBody>
      </p:sp>
      <p:sp>
        <p:nvSpPr>
          <p:cNvPr id="3" name="灯片编号占位符 2">
            <a:extLst>
              <a:ext uri="{FF2B5EF4-FFF2-40B4-BE49-F238E27FC236}">
                <a16:creationId xmlns:a16="http://schemas.microsoft.com/office/drawing/2014/main" id="{DC07EFA1-82C9-46C6-A41C-342DBA4E6E0C}"/>
              </a:ext>
            </a:extLst>
          </p:cNvPr>
          <p:cNvSpPr>
            <a:spLocks noGrp="1"/>
          </p:cNvSpPr>
          <p:nvPr>
            <p:ph type="sldNum" sz="quarter" idx="12"/>
          </p:nvPr>
        </p:nvSpPr>
        <p:spPr/>
        <p:txBody>
          <a:bodyPr/>
          <a:lstStyle/>
          <a:p>
            <a:pPr>
              <a:defRPr/>
            </a:pPr>
            <a:fld id="{EA567855-7F13-4FC5-AD61-2B82F6443E16}" type="slidenum">
              <a:rPr lang="zh-CN" altLang="en-US" smtClean="0"/>
              <a:pPr>
                <a:defRPr/>
              </a:pPr>
              <a:t>58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1" nodeType="withEffect">
                                  <p:stCondLst>
                                    <p:cond delay="0"/>
                                  </p:stCondLst>
                                  <p:childTnLst>
                                    <p:set>
                                      <p:cBhvr>
                                        <p:cTn id="6" dur="1" fill="hold">
                                          <p:stCondLst>
                                            <p:cond delay="0"/>
                                          </p:stCondLst>
                                        </p:cTn>
                                        <p:tgtEl>
                                          <p:spTgt spid="778246"/>
                                        </p:tgtEl>
                                        <p:attrNameLst>
                                          <p:attrName>style.visibility</p:attrName>
                                        </p:attrNameLst>
                                      </p:cBhvr>
                                      <p:to>
                                        <p:strVal val="visible"/>
                                      </p:to>
                                    </p:set>
                                    <p:anim calcmode="lin" valueType="num">
                                      <p:cBhvr>
                                        <p:cTn id="7" dur="500" fill="hold"/>
                                        <p:tgtEl>
                                          <p:spTgt spid="778246"/>
                                        </p:tgtEl>
                                        <p:attrNameLst>
                                          <p:attrName>ppt_w</p:attrName>
                                        </p:attrNameLst>
                                      </p:cBhvr>
                                      <p:tavLst>
                                        <p:tav tm="0">
                                          <p:val>
                                            <p:fltVal val="0"/>
                                          </p:val>
                                        </p:tav>
                                        <p:tav tm="100000">
                                          <p:val>
                                            <p:strVal val="#ppt_w"/>
                                          </p:val>
                                        </p:tav>
                                      </p:tavLst>
                                    </p:anim>
                                    <p:anim calcmode="lin" valueType="num">
                                      <p:cBhvr>
                                        <p:cTn id="8" dur="500" fill="hold"/>
                                        <p:tgtEl>
                                          <p:spTgt spid="778246"/>
                                        </p:tgtEl>
                                        <p:attrNameLst>
                                          <p:attrName>ppt_h</p:attrName>
                                        </p:attrNameLst>
                                      </p:cBhvr>
                                      <p:tavLst>
                                        <p:tav tm="0">
                                          <p:val>
                                            <p:fltVal val="0"/>
                                          </p:val>
                                        </p:tav>
                                        <p:tav tm="100000">
                                          <p:val>
                                            <p:strVal val="#ppt_h"/>
                                          </p:val>
                                        </p:tav>
                                      </p:tavLst>
                                    </p:anim>
                                    <p:animEffect transition="in" filter="fade">
                                      <p:cBhvr>
                                        <p:cTn id="9" dur="500"/>
                                        <p:tgtEl>
                                          <p:spTgt spid="77824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xit" presetSubtype="0" fill="hold" grpId="0" nodeType="clickEffect">
                                  <p:stCondLst>
                                    <p:cond delay="0"/>
                                  </p:stCondLst>
                                  <p:childTnLst>
                                    <p:anim calcmode="lin" valueType="num">
                                      <p:cBhvr>
                                        <p:cTn id="13" dur="500"/>
                                        <p:tgtEl>
                                          <p:spTgt spid="778246"/>
                                        </p:tgtEl>
                                        <p:attrNameLst>
                                          <p:attrName>ppt_w</p:attrName>
                                        </p:attrNameLst>
                                      </p:cBhvr>
                                      <p:tavLst>
                                        <p:tav tm="0">
                                          <p:val>
                                            <p:strVal val="ppt_w"/>
                                          </p:val>
                                        </p:tav>
                                        <p:tav tm="100000">
                                          <p:val>
                                            <p:fltVal val="0"/>
                                          </p:val>
                                        </p:tav>
                                      </p:tavLst>
                                    </p:anim>
                                    <p:anim calcmode="lin" valueType="num">
                                      <p:cBhvr>
                                        <p:cTn id="14" dur="500"/>
                                        <p:tgtEl>
                                          <p:spTgt spid="778246"/>
                                        </p:tgtEl>
                                        <p:attrNameLst>
                                          <p:attrName>ppt_h</p:attrName>
                                        </p:attrNameLst>
                                      </p:cBhvr>
                                      <p:tavLst>
                                        <p:tav tm="0">
                                          <p:val>
                                            <p:strVal val="ppt_h"/>
                                          </p:val>
                                        </p:tav>
                                        <p:tav tm="100000">
                                          <p:val>
                                            <p:fltVal val="0"/>
                                          </p:val>
                                        </p:tav>
                                      </p:tavLst>
                                    </p:anim>
                                    <p:animEffect transition="out" filter="fade">
                                      <p:cBhvr>
                                        <p:cTn id="15" dur="500"/>
                                        <p:tgtEl>
                                          <p:spTgt spid="778246"/>
                                        </p:tgtEl>
                                      </p:cBhvr>
                                    </p:animEffect>
                                    <p:set>
                                      <p:cBhvr>
                                        <p:cTn id="16" dur="1" fill="hold">
                                          <p:stCondLst>
                                            <p:cond delay="499"/>
                                          </p:stCondLst>
                                        </p:cTn>
                                        <p:tgtEl>
                                          <p:spTgt spid="7782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46" grpId="0" animBg="1"/>
      <p:bldP spid="778246"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Text Box 4">
            <a:extLst>
              <a:ext uri="{FF2B5EF4-FFF2-40B4-BE49-F238E27FC236}">
                <a16:creationId xmlns:a16="http://schemas.microsoft.com/office/drawing/2014/main" id="{E263777B-A521-4D62-94CE-EE874EA8FB50}"/>
              </a:ext>
            </a:extLst>
          </p:cNvPr>
          <p:cNvSpPr txBox="1">
            <a:spLocks noChangeArrowheads="1"/>
          </p:cNvSpPr>
          <p:nvPr/>
        </p:nvSpPr>
        <p:spPr bwMode="auto">
          <a:xfrm>
            <a:off x="214313" y="681038"/>
            <a:ext cx="8715375" cy="35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800"/>
              </a:lnSpc>
              <a:spcBef>
                <a:spcPct val="20000"/>
              </a:spcBef>
              <a:buClr>
                <a:schemeClr val="tx2"/>
              </a:buClr>
              <a:buSzPct val="75000"/>
            </a:pPr>
            <a:r>
              <a:rPr kumimoji="1" lang="en-US" altLang="zh-CN" b="1">
                <a:latin typeface="Times New Roman" panose="02020603050405020304" pitchFamily="18" charset="0"/>
                <a:ea typeface="楷体_GB2312"/>
                <a:cs typeface="楷体_GB2312"/>
              </a:rPr>
              <a:t>(1) </a:t>
            </a:r>
            <a:r>
              <a:rPr lang="en-US" altLang="zh-CN" b="1">
                <a:latin typeface="Times New Roman" panose="02020603050405020304" pitchFamily="18" charset="0"/>
                <a:ea typeface="楷体_GB2312"/>
                <a:cs typeface="楷体_GB2312"/>
              </a:rPr>
              <a:t>&lt;PROGRAM&gt; </a:t>
            </a:r>
            <a:r>
              <a:rPr kumimoji="1" lang="en-US" altLang="zh-CN" b="1">
                <a:latin typeface="Times New Roman" panose="02020603050405020304" pitchFamily="18" charset="0"/>
                <a:ea typeface="楷体_GB2312"/>
                <a:cs typeface="楷体_GB2312"/>
              </a:rPr>
              <a:t>→ program &lt;DECLIST&gt; :&lt;TYPE&gt; ; &lt;STLIST&gt; end</a:t>
            </a:r>
          </a:p>
          <a:p>
            <a:pPr>
              <a:lnSpc>
                <a:spcPts val="2800"/>
              </a:lnSpc>
              <a:spcBef>
                <a:spcPct val="20000"/>
              </a:spcBef>
              <a:buClr>
                <a:schemeClr val="tx2"/>
              </a:buClr>
              <a:buSzPct val="75000"/>
              <a:buFont typeface="Monotype Sorts"/>
              <a:buNone/>
            </a:pPr>
            <a:r>
              <a:rPr kumimoji="1" lang="en-US" altLang="zh-CN" b="1">
                <a:latin typeface="Times New Roman" panose="02020603050405020304" pitchFamily="18" charset="0"/>
                <a:ea typeface="楷体_GB2312"/>
                <a:cs typeface="楷体_GB2312"/>
              </a:rPr>
              <a:t>(2) </a:t>
            </a:r>
            <a:r>
              <a:rPr lang="en-US" altLang="zh-CN" b="1">
                <a:latin typeface="Times New Roman" panose="02020603050405020304" pitchFamily="18" charset="0"/>
                <a:ea typeface="楷体_GB2312"/>
                <a:cs typeface="楷体_GB2312"/>
              </a:rPr>
              <a:t>&lt;DECLIST&gt; → id &lt;DECLISTN&gt;</a:t>
            </a:r>
          </a:p>
          <a:p>
            <a:pPr eaLnBrk="1" hangingPunct="1">
              <a:lnSpc>
                <a:spcPts val="2800"/>
              </a:lnSpc>
              <a:spcBef>
                <a:spcPct val="20000"/>
              </a:spcBef>
            </a:pPr>
            <a:r>
              <a:rPr kumimoji="1" lang="en-US" altLang="zh-CN" b="1">
                <a:latin typeface="Times New Roman" panose="02020603050405020304" pitchFamily="18" charset="0"/>
                <a:ea typeface="楷体_GB2312"/>
                <a:cs typeface="楷体_GB2312"/>
              </a:rPr>
              <a:t>(3) </a:t>
            </a:r>
            <a:r>
              <a:rPr lang="en-US" altLang="zh-CN" b="1">
                <a:latin typeface="Times New Roman" panose="02020603050405020304" pitchFamily="18" charset="0"/>
                <a:ea typeface="楷体_GB2312"/>
                <a:cs typeface="楷体_GB2312"/>
              </a:rPr>
              <a:t>&lt;DECLISTN&gt; → , id &lt;DECLISTN&gt;</a:t>
            </a:r>
          </a:p>
          <a:p>
            <a:pPr eaLnBrk="1" hangingPunct="1">
              <a:lnSpc>
                <a:spcPts val="2800"/>
              </a:lnSpc>
              <a:spcBef>
                <a:spcPct val="20000"/>
              </a:spcBef>
            </a:pPr>
            <a:r>
              <a:rPr lang="en-US" altLang="zh-CN" b="1">
                <a:latin typeface="Times New Roman" panose="02020603050405020304" pitchFamily="18" charset="0"/>
                <a:ea typeface="楷体_GB2312"/>
                <a:cs typeface="楷体_GB2312"/>
              </a:rPr>
              <a:t>(4) </a:t>
            </a:r>
            <a:r>
              <a:rPr lang="en-US" altLang="zh-CN" b="1">
                <a:latin typeface="Times New Roman" panose="02020603050405020304" pitchFamily="18" charset="0"/>
              </a:rPr>
              <a:t>&lt;DECLISTN&gt; → </a:t>
            </a:r>
            <a:r>
              <a:rPr lang="en-US" altLang="zh-CN" b="1" i="1">
                <a:latin typeface="Times New Roman" panose="02020603050405020304" pitchFamily="18" charset="0"/>
              </a:rPr>
              <a:t>ε</a:t>
            </a:r>
          </a:p>
          <a:p>
            <a:pPr eaLnBrk="1" hangingPunct="1">
              <a:lnSpc>
                <a:spcPts val="2800"/>
              </a:lnSpc>
              <a:spcBef>
                <a:spcPct val="20000"/>
              </a:spcBef>
            </a:pPr>
            <a:r>
              <a:rPr lang="en-US" altLang="zh-CN" b="1">
                <a:solidFill>
                  <a:srgbClr val="2D83F4"/>
                </a:solidFill>
                <a:latin typeface="Times New Roman" panose="02020603050405020304" pitchFamily="18" charset="0"/>
                <a:ea typeface="楷体_GB2312"/>
                <a:cs typeface="楷体_GB2312"/>
              </a:rPr>
              <a:t>(5) &lt;STLIST&gt; → s &lt;STLISTN&gt;</a:t>
            </a:r>
          </a:p>
          <a:p>
            <a:pPr eaLnBrk="1" hangingPunct="1">
              <a:lnSpc>
                <a:spcPts val="2800"/>
              </a:lnSpc>
              <a:spcBef>
                <a:spcPct val="20000"/>
              </a:spcBef>
            </a:pPr>
            <a:r>
              <a:rPr lang="en-US" altLang="zh-CN" b="1">
                <a:latin typeface="Times New Roman" panose="02020603050405020304" pitchFamily="18" charset="0"/>
                <a:ea typeface="楷体_GB2312"/>
                <a:cs typeface="楷体_GB2312"/>
              </a:rPr>
              <a:t>(6) &lt;STLISTN&gt; → ; s &lt;STLISTN&gt;</a:t>
            </a:r>
          </a:p>
          <a:p>
            <a:pPr eaLnBrk="1" hangingPunct="1">
              <a:lnSpc>
                <a:spcPts val="2800"/>
              </a:lnSpc>
            </a:pPr>
            <a:r>
              <a:rPr lang="en-US" altLang="zh-CN" b="1">
                <a:latin typeface="Times New Roman" panose="02020603050405020304" pitchFamily="18" charset="0"/>
                <a:ea typeface="楷体_GB2312"/>
                <a:cs typeface="楷体_GB2312"/>
              </a:rPr>
              <a:t>(7)</a:t>
            </a:r>
            <a:r>
              <a:rPr lang="en-US" altLang="zh-CN" b="1">
                <a:latin typeface="Times New Roman" panose="02020603050405020304" pitchFamily="18" charset="0"/>
              </a:rPr>
              <a:t> &lt;STLISTN&gt; → </a:t>
            </a:r>
            <a:r>
              <a:rPr lang="en-US" altLang="zh-CN" b="1" i="1">
                <a:latin typeface="Times New Roman" panose="02020603050405020304" pitchFamily="18" charset="0"/>
              </a:rPr>
              <a:t>ε</a:t>
            </a:r>
          </a:p>
          <a:p>
            <a:pPr eaLnBrk="1" hangingPunct="1">
              <a:lnSpc>
                <a:spcPts val="2800"/>
              </a:lnSpc>
            </a:pPr>
            <a:r>
              <a:rPr lang="en-US" altLang="zh-CN" b="1">
                <a:latin typeface="Times New Roman" panose="02020603050405020304" pitchFamily="18" charset="0"/>
              </a:rPr>
              <a:t>(8)</a:t>
            </a:r>
            <a:r>
              <a:rPr lang="en-US" altLang="zh-CN" b="1">
                <a:latin typeface="Times New Roman" panose="02020603050405020304" pitchFamily="18" charset="0"/>
                <a:ea typeface="楷体_GB2312"/>
                <a:cs typeface="楷体_GB2312"/>
              </a:rPr>
              <a:t> &lt;TYPE&gt; → real</a:t>
            </a:r>
          </a:p>
          <a:p>
            <a:pPr eaLnBrk="1" hangingPunct="1">
              <a:lnSpc>
                <a:spcPts val="2800"/>
              </a:lnSpc>
            </a:pPr>
            <a:r>
              <a:rPr lang="en-US" altLang="zh-CN" b="1">
                <a:latin typeface="Times New Roman" panose="02020603050405020304" pitchFamily="18" charset="0"/>
              </a:rPr>
              <a:t>(9) &lt;TYPE&gt; → int</a:t>
            </a:r>
          </a:p>
        </p:txBody>
      </p:sp>
      <p:sp>
        <p:nvSpPr>
          <p:cNvPr id="779270" name="Rectangle 6">
            <a:extLst>
              <a:ext uri="{FF2B5EF4-FFF2-40B4-BE49-F238E27FC236}">
                <a16:creationId xmlns:a16="http://schemas.microsoft.com/office/drawing/2014/main" id="{9BBA67D9-BE6B-4465-9D0B-1180FF1C3FD3}"/>
              </a:ext>
            </a:extLst>
          </p:cNvPr>
          <p:cNvSpPr>
            <a:spLocks noChangeArrowheads="1"/>
          </p:cNvSpPr>
          <p:nvPr/>
        </p:nvSpPr>
        <p:spPr bwMode="auto">
          <a:xfrm>
            <a:off x="3851275" y="2001838"/>
            <a:ext cx="4935538" cy="2730500"/>
          </a:xfrm>
          <a:prstGeom prst="rect">
            <a:avLst/>
          </a:prstGeom>
          <a:solidFill>
            <a:schemeClr val="accent2">
              <a:lumMod val="40000"/>
              <a:lumOff val="60000"/>
            </a:schemeClr>
          </a:solidFill>
          <a:ln w="12700">
            <a:solidFill>
              <a:schemeClr val="tx1"/>
            </a:solidFill>
            <a:miter lim="800000"/>
            <a:headEnd/>
            <a:tailEnd/>
          </a:ln>
        </p:spPr>
        <p:txBody>
          <a:bodyPr/>
          <a:lstStyle>
            <a:lvl1pPr marL="533400" indent="-5334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defRPr/>
            </a:pPr>
            <a:r>
              <a:rPr lang="en-US" altLang="zh-CN" sz="2000" b="1" dirty="0">
                <a:latin typeface="Times New Roman" panose="02020603050405020304" pitchFamily="18" charset="0"/>
              </a:rPr>
              <a:t>procedure STLIST(TOKEN);</a:t>
            </a:r>
          </a:p>
          <a:p>
            <a:pPr eaLnBrk="1" hangingPunct="1">
              <a:spcBef>
                <a:spcPct val="20000"/>
              </a:spcBef>
              <a:buClr>
                <a:schemeClr val="folHlink"/>
              </a:buClr>
              <a:buSzPct val="60000"/>
              <a:buFont typeface="Wingdings" panose="05000000000000000000" pitchFamily="2" charset="2"/>
              <a:buNone/>
              <a:defRPr/>
            </a:pPr>
            <a:r>
              <a:rPr lang="en-US" altLang="zh-CN" sz="2000" b="1" dirty="0">
                <a:latin typeface="Times New Roman" panose="02020603050405020304" pitchFamily="18" charset="0"/>
              </a:rPr>
              <a:t>	begin</a:t>
            </a:r>
          </a:p>
          <a:p>
            <a:pPr eaLnBrk="1" hangingPunct="1">
              <a:spcBef>
                <a:spcPct val="20000"/>
              </a:spcBef>
              <a:buClr>
                <a:schemeClr val="folHlink"/>
              </a:buClr>
              <a:buSzPct val="60000"/>
              <a:defRPr/>
            </a:pPr>
            <a:r>
              <a:rPr lang="en-US" altLang="zh-CN" sz="800" b="1" dirty="0">
                <a:latin typeface="Times New Roman" panose="02020603050405020304" pitchFamily="18" charset="0"/>
              </a:rPr>
              <a:t>	    </a:t>
            </a:r>
          </a:p>
          <a:p>
            <a:pPr eaLnBrk="1" hangingPunct="1">
              <a:spcBef>
                <a:spcPct val="20000"/>
              </a:spcBef>
              <a:buClr>
                <a:schemeClr val="folHlink"/>
              </a:buClr>
              <a:buSzPct val="60000"/>
              <a:buFont typeface="Wingdings" panose="05000000000000000000" pitchFamily="2" charset="2"/>
              <a:buNone/>
              <a:defRPr/>
            </a:pPr>
            <a:r>
              <a:rPr lang="en-US" altLang="zh-CN" sz="2000" b="1" dirty="0">
                <a:latin typeface="Times New Roman" panose="02020603050405020304" pitchFamily="18" charset="0"/>
              </a:rPr>
              <a:t> 	     </a:t>
            </a:r>
            <a:r>
              <a:rPr lang="en-US" altLang="zh-CN" sz="2000" b="1" dirty="0">
                <a:solidFill>
                  <a:srgbClr val="3333FF"/>
                </a:solidFill>
                <a:latin typeface="Times New Roman" panose="02020603050405020304" pitchFamily="18" charset="0"/>
              </a:rPr>
              <a:t>if </a:t>
            </a:r>
            <a:r>
              <a:rPr lang="en-US" altLang="zh-CN" sz="2000" b="1" dirty="0">
                <a:latin typeface="Times New Roman" panose="02020603050405020304" pitchFamily="18" charset="0"/>
              </a:rPr>
              <a:t>TOKEN≠’s’  </a:t>
            </a:r>
            <a:r>
              <a:rPr lang="en-US" altLang="zh-CN" sz="2000" b="1" dirty="0">
                <a:solidFill>
                  <a:srgbClr val="3333FF"/>
                </a:solidFill>
                <a:latin typeface="Times New Roman" panose="02020603050405020304" pitchFamily="18" charset="0"/>
              </a:rPr>
              <a:t>then </a:t>
            </a:r>
            <a:r>
              <a:rPr lang="en-US" altLang="zh-CN" sz="2000" b="1" dirty="0">
                <a:latin typeface="Times New Roman" panose="02020603050405020304" pitchFamily="18" charset="0"/>
              </a:rPr>
              <a:t>ERROR;</a:t>
            </a:r>
            <a:endParaRPr lang="en-US" altLang="zh-CN" sz="700" b="1" dirty="0">
              <a:latin typeface="Times New Roman" panose="02020603050405020304" pitchFamily="18" charset="0"/>
            </a:endParaRPr>
          </a:p>
          <a:p>
            <a:pPr eaLnBrk="1" hangingPunct="1">
              <a:spcBef>
                <a:spcPct val="20000"/>
              </a:spcBef>
              <a:buClr>
                <a:schemeClr val="folHlink"/>
              </a:buClr>
              <a:buSzPct val="60000"/>
              <a:buFont typeface="Wingdings" panose="05000000000000000000" pitchFamily="2" charset="2"/>
              <a:buNone/>
              <a:defRPr/>
            </a:pPr>
            <a:r>
              <a:rPr lang="en-US" altLang="zh-CN" sz="2000" b="1" dirty="0">
                <a:latin typeface="Times New Roman" panose="02020603050405020304" pitchFamily="18" charset="0"/>
              </a:rPr>
              <a:t> 	     GETNEXT(TOKEN);</a:t>
            </a:r>
          </a:p>
          <a:p>
            <a:pPr eaLnBrk="1" hangingPunct="1">
              <a:spcBef>
                <a:spcPct val="20000"/>
              </a:spcBef>
              <a:buClr>
                <a:schemeClr val="folHlink"/>
              </a:buClr>
              <a:buSzPct val="60000"/>
              <a:buFont typeface="Wingdings" panose="05000000000000000000" pitchFamily="2" charset="2"/>
              <a:buNone/>
              <a:defRPr/>
            </a:pPr>
            <a:endParaRPr lang="en-US" altLang="zh-CN" sz="800" b="1" dirty="0">
              <a:latin typeface="Times New Roman" panose="02020603050405020304" pitchFamily="18" charset="0"/>
            </a:endParaRPr>
          </a:p>
          <a:p>
            <a:pPr eaLnBrk="1" hangingPunct="1">
              <a:spcBef>
                <a:spcPct val="20000"/>
              </a:spcBef>
              <a:buClr>
                <a:schemeClr val="folHlink"/>
              </a:buClr>
              <a:buSzPct val="60000"/>
              <a:buFont typeface="Wingdings" panose="05000000000000000000" pitchFamily="2" charset="2"/>
              <a:buNone/>
              <a:defRPr/>
            </a:pPr>
            <a:r>
              <a:rPr lang="en-US" altLang="zh-CN" sz="2000" b="1" dirty="0">
                <a:latin typeface="Times New Roman" panose="02020603050405020304" pitchFamily="18" charset="0"/>
              </a:rPr>
              <a:t>	     </a:t>
            </a:r>
            <a:r>
              <a:rPr lang="en-US" altLang="zh-CN" sz="2000" b="1" dirty="0">
                <a:solidFill>
                  <a:srgbClr val="FF0000"/>
                </a:solidFill>
                <a:latin typeface="Times New Roman" panose="02020603050405020304" pitchFamily="18" charset="0"/>
              </a:rPr>
              <a:t>STLISTN</a:t>
            </a:r>
            <a:r>
              <a:rPr lang="en-US" altLang="zh-CN" sz="2000" b="1" dirty="0">
                <a:latin typeface="Times New Roman" panose="02020603050405020304" pitchFamily="18" charset="0"/>
              </a:rPr>
              <a:t>(TOKEN);</a:t>
            </a:r>
          </a:p>
          <a:p>
            <a:pPr eaLnBrk="1" hangingPunct="1">
              <a:spcBef>
                <a:spcPct val="20000"/>
              </a:spcBef>
              <a:buClr>
                <a:schemeClr val="folHlink"/>
              </a:buClr>
              <a:buSzPct val="60000"/>
              <a:defRPr/>
            </a:pPr>
            <a:r>
              <a:rPr lang="en-US" altLang="zh-CN" sz="800" b="1" dirty="0">
                <a:latin typeface="Times New Roman" panose="02020603050405020304" pitchFamily="18" charset="0"/>
              </a:rPr>
              <a:t>	    </a:t>
            </a:r>
          </a:p>
          <a:p>
            <a:pPr eaLnBrk="1" hangingPunct="1">
              <a:spcBef>
                <a:spcPct val="20000"/>
              </a:spcBef>
              <a:buClr>
                <a:schemeClr val="folHlink"/>
              </a:buClr>
              <a:buSzPct val="60000"/>
              <a:buFont typeface="Wingdings" panose="05000000000000000000" pitchFamily="2" charset="2"/>
              <a:buNone/>
              <a:defRPr/>
            </a:pPr>
            <a:r>
              <a:rPr lang="en-US" altLang="zh-CN" sz="2000" b="1" dirty="0">
                <a:latin typeface="Times New Roman" panose="02020603050405020304" pitchFamily="18" charset="0"/>
              </a:rPr>
              <a:t>	end</a:t>
            </a:r>
          </a:p>
        </p:txBody>
      </p:sp>
      <p:sp>
        <p:nvSpPr>
          <p:cNvPr id="6" name="Rectangle 2">
            <a:extLst>
              <a:ext uri="{FF2B5EF4-FFF2-40B4-BE49-F238E27FC236}">
                <a16:creationId xmlns:a16="http://schemas.microsoft.com/office/drawing/2014/main" id="{5AB286C8-FAE7-4297-8704-9D4FEF4B4106}"/>
              </a:ext>
            </a:extLst>
          </p:cNvPr>
          <p:cNvSpPr>
            <a:spLocks noGrp="1" noChangeArrowheads="1"/>
          </p:cNvSpPr>
          <p:nvPr>
            <p:ph type="title"/>
          </p:nvPr>
        </p:nvSpPr>
        <p:spPr>
          <a:xfrm>
            <a:off x="755650" y="267494"/>
            <a:ext cx="5328518" cy="359569"/>
          </a:xfrm>
        </p:spPr>
        <p:txBody>
          <a:bodyPr/>
          <a:lstStyle/>
          <a:p>
            <a:pPr eaLnBrk="1" hangingPunct="1"/>
            <a:r>
              <a:rPr lang="zh-CN" altLang="en-US" sz="3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例：假设已构建了预测分析表</a:t>
            </a:r>
          </a:p>
        </p:txBody>
      </p:sp>
      <p:sp>
        <p:nvSpPr>
          <p:cNvPr id="3" name="灯片编号占位符 2">
            <a:extLst>
              <a:ext uri="{FF2B5EF4-FFF2-40B4-BE49-F238E27FC236}">
                <a16:creationId xmlns:a16="http://schemas.microsoft.com/office/drawing/2014/main" id="{61E7EBF6-9D17-44AE-B8C3-318E39FFC7D5}"/>
              </a:ext>
            </a:extLst>
          </p:cNvPr>
          <p:cNvSpPr>
            <a:spLocks noGrp="1"/>
          </p:cNvSpPr>
          <p:nvPr>
            <p:ph type="sldNum" sz="quarter" idx="12"/>
          </p:nvPr>
        </p:nvSpPr>
        <p:spPr/>
        <p:txBody>
          <a:bodyPr/>
          <a:lstStyle/>
          <a:p>
            <a:pPr>
              <a:defRPr/>
            </a:pPr>
            <a:fld id="{EA567855-7F13-4FC5-AD61-2B82F6443E16}" type="slidenum">
              <a:rPr lang="zh-CN" altLang="en-US" smtClean="0"/>
              <a:pPr>
                <a:defRPr/>
              </a:pPr>
              <a:t>59</a:t>
            </a:fld>
            <a:endParaRPr lang="en-US" altLang="zh-CN"/>
          </a:p>
        </p:txBody>
      </p:sp>
      <p:sp>
        <p:nvSpPr>
          <p:cNvPr id="7" name="Rectangle 7">
            <a:extLst>
              <a:ext uri="{FF2B5EF4-FFF2-40B4-BE49-F238E27FC236}">
                <a16:creationId xmlns:a16="http://schemas.microsoft.com/office/drawing/2014/main" id="{5159D1B2-A42F-49AC-BB41-181878244F2F}"/>
              </a:ext>
            </a:extLst>
          </p:cNvPr>
          <p:cNvSpPr>
            <a:spLocks noChangeArrowheads="1"/>
          </p:cNvSpPr>
          <p:nvPr/>
        </p:nvSpPr>
        <p:spPr bwMode="auto">
          <a:xfrm>
            <a:off x="323528" y="4286250"/>
            <a:ext cx="2459037" cy="733772"/>
          </a:xfrm>
          <a:prstGeom prst="rect">
            <a:avLst/>
          </a:prstGeom>
          <a:solidFill>
            <a:schemeClr val="accent5">
              <a:lumMod val="60000"/>
              <a:lumOff val="40000"/>
            </a:schemeClr>
          </a:solidFill>
          <a:ln w="12700">
            <a:solidFill>
              <a:schemeClr val="tx1"/>
            </a:solidFill>
            <a:miter lim="800000"/>
            <a:headEnd/>
            <a:tailEnd/>
          </a:ln>
        </p:spPr>
        <p:txBody>
          <a:bodyPr wrap="none" anchor="ctr"/>
          <a:lstStyle/>
          <a:p>
            <a:pPr eaLnBrk="1" hangingPunct="1">
              <a:defRPr/>
            </a:pPr>
            <a:r>
              <a:rPr lang="en-US" altLang="zh-CN" b="1" dirty="0">
                <a:latin typeface="Times New Roman" pitchFamily="18" charset="0"/>
              </a:rPr>
              <a:t>SELECT(4)={:}</a:t>
            </a:r>
          </a:p>
          <a:p>
            <a:pPr eaLnBrk="1" hangingPunct="1">
              <a:defRPr/>
            </a:pPr>
            <a:r>
              <a:rPr lang="en-US" altLang="zh-CN" b="1" dirty="0">
                <a:latin typeface="Times New Roman" pitchFamily="18" charset="0"/>
              </a:rPr>
              <a:t>SELECT(7)={end}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1" nodeType="withEffect">
                                  <p:stCondLst>
                                    <p:cond delay="0"/>
                                  </p:stCondLst>
                                  <p:childTnLst>
                                    <p:set>
                                      <p:cBhvr>
                                        <p:cTn id="6" dur="1" fill="hold">
                                          <p:stCondLst>
                                            <p:cond delay="0"/>
                                          </p:stCondLst>
                                        </p:cTn>
                                        <p:tgtEl>
                                          <p:spTgt spid="779270"/>
                                        </p:tgtEl>
                                        <p:attrNameLst>
                                          <p:attrName>style.visibility</p:attrName>
                                        </p:attrNameLst>
                                      </p:cBhvr>
                                      <p:to>
                                        <p:strVal val="visible"/>
                                      </p:to>
                                    </p:set>
                                    <p:anim calcmode="lin" valueType="num">
                                      <p:cBhvr>
                                        <p:cTn id="7" dur="500" fill="hold"/>
                                        <p:tgtEl>
                                          <p:spTgt spid="779270"/>
                                        </p:tgtEl>
                                        <p:attrNameLst>
                                          <p:attrName>ppt_w</p:attrName>
                                        </p:attrNameLst>
                                      </p:cBhvr>
                                      <p:tavLst>
                                        <p:tav tm="0">
                                          <p:val>
                                            <p:fltVal val="0"/>
                                          </p:val>
                                        </p:tav>
                                        <p:tav tm="100000">
                                          <p:val>
                                            <p:strVal val="#ppt_w"/>
                                          </p:val>
                                        </p:tav>
                                      </p:tavLst>
                                    </p:anim>
                                    <p:anim calcmode="lin" valueType="num">
                                      <p:cBhvr>
                                        <p:cTn id="8" dur="500" fill="hold"/>
                                        <p:tgtEl>
                                          <p:spTgt spid="779270"/>
                                        </p:tgtEl>
                                        <p:attrNameLst>
                                          <p:attrName>ppt_h</p:attrName>
                                        </p:attrNameLst>
                                      </p:cBhvr>
                                      <p:tavLst>
                                        <p:tav tm="0">
                                          <p:val>
                                            <p:fltVal val="0"/>
                                          </p:val>
                                        </p:tav>
                                        <p:tav tm="100000">
                                          <p:val>
                                            <p:strVal val="#ppt_h"/>
                                          </p:val>
                                        </p:tav>
                                      </p:tavLst>
                                    </p:anim>
                                    <p:animEffect transition="in" filter="fade">
                                      <p:cBhvr>
                                        <p:cTn id="9" dur="500"/>
                                        <p:tgtEl>
                                          <p:spTgt spid="77927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xit" presetSubtype="0" fill="hold" grpId="0" nodeType="clickEffect">
                                  <p:stCondLst>
                                    <p:cond delay="0"/>
                                  </p:stCondLst>
                                  <p:childTnLst>
                                    <p:anim calcmode="lin" valueType="num">
                                      <p:cBhvr>
                                        <p:cTn id="13" dur="500"/>
                                        <p:tgtEl>
                                          <p:spTgt spid="779270"/>
                                        </p:tgtEl>
                                        <p:attrNameLst>
                                          <p:attrName>ppt_w</p:attrName>
                                        </p:attrNameLst>
                                      </p:cBhvr>
                                      <p:tavLst>
                                        <p:tav tm="0">
                                          <p:val>
                                            <p:strVal val="ppt_w"/>
                                          </p:val>
                                        </p:tav>
                                        <p:tav tm="100000">
                                          <p:val>
                                            <p:fltVal val="0"/>
                                          </p:val>
                                        </p:tav>
                                      </p:tavLst>
                                    </p:anim>
                                    <p:anim calcmode="lin" valueType="num">
                                      <p:cBhvr>
                                        <p:cTn id="14" dur="500"/>
                                        <p:tgtEl>
                                          <p:spTgt spid="779270"/>
                                        </p:tgtEl>
                                        <p:attrNameLst>
                                          <p:attrName>ppt_h</p:attrName>
                                        </p:attrNameLst>
                                      </p:cBhvr>
                                      <p:tavLst>
                                        <p:tav tm="0">
                                          <p:val>
                                            <p:strVal val="ppt_h"/>
                                          </p:val>
                                        </p:tav>
                                        <p:tav tm="100000">
                                          <p:val>
                                            <p:fltVal val="0"/>
                                          </p:val>
                                        </p:tav>
                                      </p:tavLst>
                                    </p:anim>
                                    <p:animEffect transition="out" filter="fade">
                                      <p:cBhvr>
                                        <p:cTn id="15" dur="500"/>
                                        <p:tgtEl>
                                          <p:spTgt spid="779270"/>
                                        </p:tgtEl>
                                      </p:cBhvr>
                                    </p:animEffect>
                                    <p:set>
                                      <p:cBhvr>
                                        <p:cTn id="16" dur="1" fill="hold">
                                          <p:stCondLst>
                                            <p:cond delay="499"/>
                                          </p:stCondLst>
                                        </p:cTn>
                                        <p:tgtEl>
                                          <p:spTgt spid="7792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270" grpId="0" animBg="1"/>
      <p:bldP spid="779270"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51DAF8BB-C9CF-4F4F-BA89-0B7B426D2D15}"/>
              </a:ext>
            </a:extLst>
          </p:cNvPr>
          <p:cNvSpPr/>
          <p:nvPr/>
        </p:nvSpPr>
        <p:spPr>
          <a:xfrm>
            <a:off x="0" y="0"/>
            <a:ext cx="9144000" cy="1500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eaLnBrk="1" fontAlgn="auto" hangingPunct="1">
              <a:spcBef>
                <a:spcPts val="0"/>
              </a:spcBef>
              <a:spcAft>
                <a:spcPts val="0"/>
              </a:spcAft>
              <a:defRPr/>
            </a:pPr>
            <a:endParaRPr lang="zh-CN" altLang="en-US" sz="1600" dirty="0">
              <a:solidFill>
                <a:prstClr val="black">
                  <a:lumMod val="85000"/>
                  <a:lumOff val="15000"/>
                </a:prstClr>
              </a:solidFill>
            </a:endParaRPr>
          </a:p>
        </p:txBody>
      </p:sp>
      <p:sp>
        <p:nvSpPr>
          <p:cNvPr id="44035" name="矩形 7">
            <a:extLst>
              <a:ext uri="{FF2B5EF4-FFF2-40B4-BE49-F238E27FC236}">
                <a16:creationId xmlns:a16="http://schemas.microsoft.com/office/drawing/2014/main" id="{A04CDBFE-70DF-494A-84B9-5A25B87EBEA6}"/>
              </a:ext>
            </a:extLst>
          </p:cNvPr>
          <p:cNvSpPr>
            <a:spLocks noChangeArrowheads="1"/>
          </p:cNvSpPr>
          <p:nvPr/>
        </p:nvSpPr>
        <p:spPr bwMode="auto">
          <a:xfrm>
            <a:off x="4500563" y="1357313"/>
            <a:ext cx="4357687"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ts val="4000"/>
              </a:lnSpc>
            </a:pPr>
            <a:r>
              <a:rPr lang="en-US" altLang="zh-CN" sz="2500" b="1">
                <a:solidFill>
                  <a:srgbClr val="2D83F4"/>
                </a:solidFill>
                <a:latin typeface="微软雅黑" panose="020B0503020204020204" pitchFamily="34" charset="-122"/>
                <a:ea typeface="微软雅黑" panose="020B0503020204020204" pitchFamily="34" charset="-122"/>
              </a:rPr>
              <a:t>4.1 </a:t>
            </a:r>
            <a:r>
              <a:rPr lang="zh-CN" altLang="en-US" sz="2500" b="1">
                <a:solidFill>
                  <a:srgbClr val="2D83F4"/>
                </a:solidFill>
                <a:latin typeface="微软雅黑" panose="020B0503020204020204" pitchFamily="34" charset="-122"/>
                <a:ea typeface="微软雅黑" panose="020B0503020204020204" pitchFamily="34" charset="-122"/>
              </a:rPr>
              <a:t>自顶向下的分析</a:t>
            </a:r>
          </a:p>
          <a:p>
            <a:pPr eaLnBrk="1" hangingPunct="1">
              <a:lnSpc>
                <a:spcPts val="4000"/>
              </a:lnSpc>
            </a:pPr>
            <a:r>
              <a:rPr lang="en-US" altLang="zh-CN" sz="2500" b="1">
                <a:solidFill>
                  <a:srgbClr val="2D83F4"/>
                </a:solidFill>
                <a:latin typeface="微软雅黑" panose="020B0503020204020204" pitchFamily="34" charset="-122"/>
                <a:ea typeface="微软雅黑" panose="020B0503020204020204" pitchFamily="34" charset="-122"/>
              </a:rPr>
              <a:t>4.2 </a:t>
            </a:r>
            <a:r>
              <a:rPr lang="zh-CN" altLang="en-US" sz="2500" b="1">
                <a:solidFill>
                  <a:srgbClr val="2D83F4"/>
                </a:solidFill>
                <a:latin typeface="微软雅黑" panose="020B0503020204020204" pitchFamily="34" charset="-122"/>
                <a:ea typeface="微软雅黑" panose="020B0503020204020204" pitchFamily="34" charset="-122"/>
              </a:rPr>
              <a:t>预测分析法</a:t>
            </a:r>
          </a:p>
          <a:p>
            <a:pPr eaLnBrk="1" hangingPunct="1">
              <a:lnSpc>
                <a:spcPts val="4000"/>
              </a:lnSpc>
            </a:pPr>
            <a:r>
              <a:rPr lang="en-US" altLang="zh-CN" sz="2500" b="1">
                <a:solidFill>
                  <a:srgbClr val="2D83F4"/>
                </a:solidFill>
                <a:latin typeface="微软雅黑" panose="020B0503020204020204" pitchFamily="34" charset="-122"/>
                <a:ea typeface="微软雅黑" panose="020B0503020204020204" pitchFamily="34" charset="-122"/>
              </a:rPr>
              <a:t>4.3 </a:t>
            </a:r>
            <a:r>
              <a:rPr lang="zh-CN" altLang="en-US" sz="2500" b="1">
                <a:solidFill>
                  <a:srgbClr val="2D83F4"/>
                </a:solidFill>
                <a:latin typeface="微软雅黑" panose="020B0503020204020204" pitchFamily="34" charset="-122"/>
                <a:ea typeface="微软雅黑" panose="020B0503020204020204" pitchFamily="34" charset="-122"/>
              </a:rPr>
              <a:t>自底向上的分析</a:t>
            </a:r>
          </a:p>
          <a:p>
            <a:pPr eaLnBrk="1" hangingPunct="1">
              <a:lnSpc>
                <a:spcPts val="4000"/>
              </a:lnSpc>
            </a:pPr>
            <a:r>
              <a:rPr lang="en-US" altLang="zh-CN" sz="2500" b="1">
                <a:solidFill>
                  <a:srgbClr val="2D83F4"/>
                </a:solidFill>
                <a:latin typeface="微软雅黑" panose="020B0503020204020204" pitchFamily="34" charset="-122"/>
                <a:ea typeface="微软雅黑" panose="020B0503020204020204" pitchFamily="34" charset="-122"/>
              </a:rPr>
              <a:t>4.4 LR</a:t>
            </a:r>
            <a:r>
              <a:rPr lang="zh-CN" altLang="en-US" sz="2500" b="1">
                <a:solidFill>
                  <a:srgbClr val="2D83F4"/>
                </a:solidFill>
                <a:latin typeface="微软雅黑" panose="020B0503020204020204" pitchFamily="34" charset="-122"/>
                <a:ea typeface="微软雅黑" panose="020B0503020204020204" pitchFamily="34" charset="-122"/>
              </a:rPr>
              <a:t>分析法</a:t>
            </a:r>
          </a:p>
          <a:p>
            <a:pPr eaLnBrk="1" hangingPunct="1">
              <a:lnSpc>
                <a:spcPts val="4000"/>
              </a:lnSpc>
            </a:pPr>
            <a:r>
              <a:rPr lang="en-US" altLang="zh-CN" sz="2500" b="1">
                <a:solidFill>
                  <a:srgbClr val="2D83F4"/>
                </a:solidFill>
                <a:latin typeface="微软雅黑" panose="020B0503020204020204" pitchFamily="34" charset="-122"/>
                <a:ea typeface="微软雅黑" panose="020B0503020204020204" pitchFamily="34" charset="-122"/>
              </a:rPr>
              <a:t>4.5 </a:t>
            </a:r>
            <a:r>
              <a:rPr lang="zh-CN" altLang="en-US" sz="2500" b="1">
                <a:solidFill>
                  <a:srgbClr val="2D83F4"/>
                </a:solidFill>
                <a:latin typeface="微软雅黑" panose="020B0503020204020204" pitchFamily="34" charset="-122"/>
                <a:ea typeface="微软雅黑" panose="020B0503020204020204" pitchFamily="34" charset="-122"/>
              </a:rPr>
              <a:t>语法分析器自动生成工具</a:t>
            </a:r>
          </a:p>
        </p:txBody>
      </p:sp>
      <p:pic>
        <p:nvPicPr>
          <p:cNvPr id="44036" name="Picture 7" descr="E:\工大编译\ppt\制作\0330e9c554c768200000158fc50d53d.jpg">
            <a:extLst>
              <a:ext uri="{FF2B5EF4-FFF2-40B4-BE49-F238E27FC236}">
                <a16:creationId xmlns:a16="http://schemas.microsoft.com/office/drawing/2014/main" id="{A772CF54-1473-4628-8B28-47FE5F6A36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538" r="21837"/>
          <a:stretch>
            <a:fillRect/>
          </a:stretch>
        </p:blipFill>
        <p:spPr bwMode="auto">
          <a:xfrm>
            <a:off x="-6350" y="0"/>
            <a:ext cx="429577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a:extLst>
              <a:ext uri="{FF2B5EF4-FFF2-40B4-BE49-F238E27FC236}">
                <a16:creationId xmlns:a16="http://schemas.microsoft.com/office/drawing/2014/main" id="{4581A17A-89FD-4D2E-9B3C-590843E6BF2D}"/>
              </a:ext>
            </a:extLst>
          </p:cNvPr>
          <p:cNvSpPr/>
          <p:nvPr/>
        </p:nvSpPr>
        <p:spPr>
          <a:xfrm>
            <a:off x="4143375" y="357188"/>
            <a:ext cx="2949575" cy="785812"/>
          </a:xfrm>
          <a:prstGeom prst="rect">
            <a:avLst/>
          </a:prstGeom>
          <a:solidFill>
            <a:schemeClr val="accent2">
              <a:lumMod val="60000"/>
              <a:lumOff val="4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eaLnBrk="1" fontAlgn="auto" hangingPunct="1">
              <a:spcBef>
                <a:spcPts val="0"/>
              </a:spcBef>
              <a:spcAft>
                <a:spcPts val="0"/>
              </a:spcAft>
              <a:defRPr/>
            </a:pPr>
            <a:r>
              <a:rPr lang="zh-CN" altLang="en-US" sz="4000" b="1" spc="600" dirty="0">
                <a:solidFill>
                  <a:prstClr val="white"/>
                </a:solidFill>
                <a:latin typeface="微软雅黑" pitchFamily="34" charset="-122"/>
                <a:ea typeface="微软雅黑" pitchFamily="34" charset="-122"/>
              </a:rPr>
              <a:t>本章内容</a:t>
            </a:r>
            <a:endParaRPr lang="zh-CN" altLang="en-US" sz="1600" dirty="0">
              <a:solidFill>
                <a:prstClr val="black">
                  <a:lumMod val="85000"/>
                  <a:lumOff val="15000"/>
                </a:prstClr>
              </a:solidFill>
            </a:endParaRPr>
          </a:p>
        </p:txBody>
      </p:sp>
      <p:sp>
        <p:nvSpPr>
          <p:cNvPr id="3" name="灯片编号占位符 2">
            <a:extLst>
              <a:ext uri="{FF2B5EF4-FFF2-40B4-BE49-F238E27FC236}">
                <a16:creationId xmlns:a16="http://schemas.microsoft.com/office/drawing/2014/main" id="{4AC2939C-3C23-40C0-B138-712DC95E74C1}"/>
              </a:ext>
            </a:extLst>
          </p:cNvPr>
          <p:cNvSpPr>
            <a:spLocks noGrp="1"/>
          </p:cNvSpPr>
          <p:nvPr>
            <p:ph type="sldNum" sz="quarter" idx="12"/>
          </p:nvPr>
        </p:nvSpPr>
        <p:spPr/>
        <p:txBody>
          <a:bodyPr/>
          <a:lstStyle/>
          <a:p>
            <a:pPr>
              <a:defRPr/>
            </a:pPr>
            <a:fld id="{D2E128FE-65D9-4D08-BF45-51F2C7EE4F92}" type="slidenum">
              <a:rPr lang="zh-CN" altLang="en-US" smtClean="0"/>
              <a:pPr>
                <a:defRPr/>
              </a:pPr>
              <a:t>6</a:t>
            </a:fld>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1" name="Text Box 4">
            <a:extLst>
              <a:ext uri="{FF2B5EF4-FFF2-40B4-BE49-F238E27FC236}">
                <a16:creationId xmlns:a16="http://schemas.microsoft.com/office/drawing/2014/main" id="{9F9AC7BF-7E7A-4716-8C6B-9141F641C4CE}"/>
              </a:ext>
            </a:extLst>
          </p:cNvPr>
          <p:cNvSpPr txBox="1">
            <a:spLocks noChangeArrowheads="1"/>
          </p:cNvSpPr>
          <p:nvPr/>
        </p:nvSpPr>
        <p:spPr bwMode="auto">
          <a:xfrm>
            <a:off x="214313" y="681038"/>
            <a:ext cx="8715375" cy="35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800"/>
              </a:lnSpc>
              <a:spcBef>
                <a:spcPct val="20000"/>
              </a:spcBef>
              <a:buClr>
                <a:schemeClr val="tx2"/>
              </a:buClr>
              <a:buSzPct val="75000"/>
            </a:pPr>
            <a:r>
              <a:rPr kumimoji="1" lang="en-US" altLang="zh-CN" b="1" dirty="0">
                <a:latin typeface="Times New Roman" panose="02020603050405020304" pitchFamily="18" charset="0"/>
                <a:ea typeface="楷体_GB2312"/>
                <a:cs typeface="楷体_GB2312"/>
              </a:rPr>
              <a:t>(1) </a:t>
            </a:r>
            <a:r>
              <a:rPr lang="en-US" altLang="zh-CN" b="1" dirty="0">
                <a:latin typeface="Times New Roman" panose="02020603050405020304" pitchFamily="18" charset="0"/>
                <a:ea typeface="楷体_GB2312"/>
                <a:cs typeface="楷体_GB2312"/>
              </a:rPr>
              <a:t>&lt;PROGRAM&gt; </a:t>
            </a:r>
            <a:r>
              <a:rPr kumimoji="1" lang="en-US" altLang="zh-CN" b="1" dirty="0">
                <a:latin typeface="Times New Roman" panose="02020603050405020304" pitchFamily="18" charset="0"/>
                <a:ea typeface="楷体_GB2312"/>
                <a:cs typeface="楷体_GB2312"/>
              </a:rPr>
              <a:t>→ program &lt;DECLIST&gt; :&lt;TYPE&gt; ; &lt;STLIST&gt; end</a:t>
            </a:r>
          </a:p>
          <a:p>
            <a:pPr>
              <a:lnSpc>
                <a:spcPts val="2800"/>
              </a:lnSpc>
              <a:spcBef>
                <a:spcPct val="20000"/>
              </a:spcBef>
              <a:buClr>
                <a:schemeClr val="tx2"/>
              </a:buClr>
              <a:buSzPct val="75000"/>
              <a:buFont typeface="Monotype Sorts"/>
              <a:buNone/>
            </a:pPr>
            <a:r>
              <a:rPr kumimoji="1" lang="en-US" altLang="zh-CN" b="1" dirty="0">
                <a:latin typeface="Times New Roman" panose="02020603050405020304" pitchFamily="18" charset="0"/>
                <a:ea typeface="楷体_GB2312"/>
                <a:cs typeface="楷体_GB2312"/>
              </a:rPr>
              <a:t>(2) </a:t>
            </a:r>
            <a:r>
              <a:rPr lang="en-US" altLang="zh-CN" b="1" dirty="0">
                <a:latin typeface="Times New Roman" panose="02020603050405020304" pitchFamily="18" charset="0"/>
                <a:ea typeface="楷体_GB2312"/>
                <a:cs typeface="楷体_GB2312"/>
              </a:rPr>
              <a:t>&lt;DECLIST&gt; → id &lt;DECLISTN&gt;</a:t>
            </a:r>
          </a:p>
          <a:p>
            <a:pPr eaLnBrk="1" hangingPunct="1">
              <a:lnSpc>
                <a:spcPts val="2800"/>
              </a:lnSpc>
              <a:spcBef>
                <a:spcPct val="20000"/>
              </a:spcBef>
            </a:pPr>
            <a:r>
              <a:rPr kumimoji="1" lang="en-US" altLang="zh-CN" b="1" dirty="0">
                <a:latin typeface="Times New Roman" panose="02020603050405020304" pitchFamily="18" charset="0"/>
                <a:ea typeface="楷体_GB2312"/>
                <a:cs typeface="楷体_GB2312"/>
              </a:rPr>
              <a:t>(3) </a:t>
            </a:r>
            <a:r>
              <a:rPr lang="en-US" altLang="zh-CN" b="1" dirty="0">
                <a:latin typeface="Times New Roman" panose="02020603050405020304" pitchFamily="18" charset="0"/>
                <a:ea typeface="楷体_GB2312"/>
                <a:cs typeface="楷体_GB2312"/>
              </a:rPr>
              <a:t>&lt;DECLISTN&gt; → , id &lt;DECLISTN&gt;</a:t>
            </a:r>
          </a:p>
          <a:p>
            <a:pPr eaLnBrk="1" hangingPunct="1">
              <a:lnSpc>
                <a:spcPts val="2800"/>
              </a:lnSpc>
              <a:spcBef>
                <a:spcPct val="20000"/>
              </a:spcBef>
            </a:pPr>
            <a:r>
              <a:rPr lang="en-US" altLang="zh-CN" b="1" dirty="0">
                <a:latin typeface="Times New Roman" panose="02020603050405020304" pitchFamily="18" charset="0"/>
                <a:ea typeface="楷体_GB2312"/>
                <a:cs typeface="楷体_GB2312"/>
              </a:rPr>
              <a:t>(4) </a:t>
            </a:r>
            <a:r>
              <a:rPr lang="en-US" altLang="zh-CN" b="1" dirty="0">
                <a:latin typeface="Times New Roman" panose="02020603050405020304" pitchFamily="18" charset="0"/>
              </a:rPr>
              <a:t>&lt;DECLISTN&gt; → </a:t>
            </a:r>
            <a:r>
              <a:rPr lang="en-US" altLang="zh-CN" b="1" i="1" dirty="0">
                <a:latin typeface="Times New Roman" panose="02020603050405020304" pitchFamily="18" charset="0"/>
              </a:rPr>
              <a:t>ε</a:t>
            </a:r>
          </a:p>
          <a:p>
            <a:pPr eaLnBrk="1" hangingPunct="1">
              <a:lnSpc>
                <a:spcPts val="2800"/>
              </a:lnSpc>
              <a:spcBef>
                <a:spcPct val="20000"/>
              </a:spcBef>
            </a:pPr>
            <a:r>
              <a:rPr lang="en-US" altLang="zh-CN" b="1" dirty="0">
                <a:latin typeface="Times New Roman" panose="02020603050405020304" pitchFamily="18" charset="0"/>
                <a:ea typeface="楷体_GB2312"/>
                <a:cs typeface="楷体_GB2312"/>
              </a:rPr>
              <a:t>(5) &lt;STLIST&gt; → s &lt;STLISTN&gt;</a:t>
            </a:r>
          </a:p>
          <a:p>
            <a:pPr eaLnBrk="1" hangingPunct="1">
              <a:lnSpc>
                <a:spcPts val="2800"/>
              </a:lnSpc>
              <a:spcBef>
                <a:spcPct val="20000"/>
              </a:spcBef>
            </a:pPr>
            <a:r>
              <a:rPr lang="en-US" altLang="zh-CN" b="1" dirty="0">
                <a:solidFill>
                  <a:srgbClr val="2D83F4"/>
                </a:solidFill>
                <a:latin typeface="Times New Roman" panose="02020603050405020304" pitchFamily="18" charset="0"/>
                <a:ea typeface="楷体_GB2312"/>
                <a:cs typeface="楷体_GB2312"/>
              </a:rPr>
              <a:t>(6) &lt;STLISTN&gt; → ; s &lt;STLISTN&gt;</a:t>
            </a:r>
          </a:p>
          <a:p>
            <a:pPr eaLnBrk="1" hangingPunct="1">
              <a:lnSpc>
                <a:spcPts val="2800"/>
              </a:lnSpc>
            </a:pPr>
            <a:r>
              <a:rPr lang="en-US" altLang="zh-CN" b="1" dirty="0">
                <a:solidFill>
                  <a:srgbClr val="2D83F4"/>
                </a:solidFill>
                <a:latin typeface="Times New Roman" panose="02020603050405020304" pitchFamily="18" charset="0"/>
                <a:ea typeface="楷体_GB2312"/>
                <a:cs typeface="楷体_GB2312"/>
              </a:rPr>
              <a:t>(7)</a:t>
            </a:r>
            <a:r>
              <a:rPr lang="en-US" altLang="zh-CN" b="1" dirty="0">
                <a:solidFill>
                  <a:srgbClr val="2D83F4"/>
                </a:solidFill>
                <a:latin typeface="Times New Roman" panose="02020603050405020304" pitchFamily="18" charset="0"/>
              </a:rPr>
              <a:t> &lt;STLISTN&gt; → </a:t>
            </a:r>
            <a:r>
              <a:rPr lang="en-US" altLang="zh-CN" b="1" i="1" dirty="0">
                <a:solidFill>
                  <a:srgbClr val="2D83F4"/>
                </a:solidFill>
                <a:latin typeface="Times New Roman" panose="02020603050405020304" pitchFamily="18" charset="0"/>
              </a:rPr>
              <a:t>ε</a:t>
            </a:r>
          </a:p>
          <a:p>
            <a:pPr eaLnBrk="1" hangingPunct="1">
              <a:lnSpc>
                <a:spcPts val="2800"/>
              </a:lnSpc>
            </a:pPr>
            <a:r>
              <a:rPr lang="en-US" altLang="zh-CN" b="1" dirty="0">
                <a:latin typeface="Times New Roman" panose="02020603050405020304" pitchFamily="18" charset="0"/>
              </a:rPr>
              <a:t>(8)</a:t>
            </a:r>
            <a:r>
              <a:rPr lang="en-US" altLang="zh-CN" b="1" dirty="0">
                <a:latin typeface="Times New Roman" panose="02020603050405020304" pitchFamily="18" charset="0"/>
                <a:ea typeface="楷体_GB2312"/>
                <a:cs typeface="楷体_GB2312"/>
              </a:rPr>
              <a:t> &lt;TYPE&gt; → real</a:t>
            </a:r>
          </a:p>
          <a:p>
            <a:pPr eaLnBrk="1" hangingPunct="1">
              <a:lnSpc>
                <a:spcPts val="2800"/>
              </a:lnSpc>
            </a:pPr>
            <a:r>
              <a:rPr lang="en-US" altLang="zh-CN" b="1" dirty="0">
                <a:latin typeface="Times New Roman" panose="02020603050405020304" pitchFamily="18" charset="0"/>
              </a:rPr>
              <a:t>(9) &lt;TYPE&gt; → int</a:t>
            </a:r>
          </a:p>
        </p:txBody>
      </p:sp>
      <p:sp>
        <p:nvSpPr>
          <p:cNvPr id="780294" name="Rectangle 6">
            <a:extLst>
              <a:ext uri="{FF2B5EF4-FFF2-40B4-BE49-F238E27FC236}">
                <a16:creationId xmlns:a16="http://schemas.microsoft.com/office/drawing/2014/main" id="{86FE6FF8-1CB9-4FA3-85B0-43A48F2D9503}"/>
              </a:ext>
            </a:extLst>
          </p:cNvPr>
          <p:cNvSpPr>
            <a:spLocks noChangeArrowheads="1"/>
          </p:cNvSpPr>
          <p:nvPr/>
        </p:nvSpPr>
        <p:spPr bwMode="auto">
          <a:xfrm>
            <a:off x="4284663" y="1149350"/>
            <a:ext cx="4464050" cy="3851275"/>
          </a:xfrm>
          <a:prstGeom prst="rect">
            <a:avLst/>
          </a:prstGeom>
          <a:solidFill>
            <a:schemeClr val="accent2">
              <a:lumMod val="40000"/>
              <a:lumOff val="60000"/>
            </a:schemeClr>
          </a:solidFill>
          <a:ln w="12700">
            <a:solidFill>
              <a:schemeClr val="tx1"/>
            </a:solidFill>
            <a:miter lim="800000"/>
            <a:headEnd/>
            <a:tailEnd/>
          </a:ln>
        </p:spPr>
        <p:txBody>
          <a:bodyPr/>
          <a:lstStyle>
            <a:lvl1pPr marL="533400" indent="-5334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defRPr/>
            </a:pPr>
            <a:r>
              <a:rPr lang="en-US" altLang="zh-CN" sz="1600" b="1" dirty="0">
                <a:latin typeface="Times New Roman" panose="02020603050405020304" pitchFamily="18" charset="0"/>
              </a:rPr>
              <a:t>procedure STLISTN(TOKEN);</a:t>
            </a:r>
          </a:p>
          <a:p>
            <a:pPr eaLnBrk="1" hangingPunct="1">
              <a:spcBef>
                <a:spcPct val="20000"/>
              </a:spcBef>
              <a:buClr>
                <a:schemeClr val="folHlink"/>
              </a:buClr>
              <a:buSzPct val="60000"/>
              <a:buFont typeface="Wingdings" panose="05000000000000000000" pitchFamily="2" charset="2"/>
              <a:buNone/>
              <a:defRPr/>
            </a:pPr>
            <a:r>
              <a:rPr lang="en-US" altLang="zh-CN" sz="1600" b="1" dirty="0">
                <a:latin typeface="Times New Roman" panose="02020603050405020304" pitchFamily="18" charset="0"/>
              </a:rPr>
              <a:t>	begin</a:t>
            </a:r>
          </a:p>
          <a:p>
            <a:pPr eaLnBrk="1" hangingPunct="1">
              <a:spcBef>
                <a:spcPct val="20000"/>
              </a:spcBef>
              <a:buClr>
                <a:schemeClr val="folHlink"/>
              </a:buClr>
              <a:buSzPct val="60000"/>
              <a:buFont typeface="Wingdings" panose="05000000000000000000" pitchFamily="2" charset="2"/>
              <a:buNone/>
              <a:defRPr/>
            </a:pPr>
            <a:r>
              <a:rPr lang="en-US" altLang="zh-CN" sz="1600" b="1" dirty="0">
                <a:latin typeface="Times New Roman" panose="02020603050405020304" pitchFamily="18" charset="0"/>
              </a:rPr>
              <a:t> 	     </a:t>
            </a:r>
            <a:r>
              <a:rPr lang="en-US" altLang="zh-CN" sz="1600" b="1" dirty="0">
                <a:solidFill>
                  <a:srgbClr val="3333FF"/>
                </a:solidFill>
                <a:latin typeface="Times New Roman" panose="02020603050405020304" pitchFamily="18" charset="0"/>
              </a:rPr>
              <a:t>if</a:t>
            </a:r>
            <a:r>
              <a:rPr lang="en-US" altLang="zh-CN" sz="1600" b="1" dirty="0">
                <a:latin typeface="Times New Roman" panose="02020603050405020304" pitchFamily="18" charset="0"/>
              </a:rPr>
              <a:t> TOKEN =‘;’ </a:t>
            </a:r>
            <a:r>
              <a:rPr lang="en-US" altLang="zh-CN" sz="1600" b="1" dirty="0">
                <a:solidFill>
                  <a:srgbClr val="3333FF"/>
                </a:solidFill>
                <a:latin typeface="Times New Roman" panose="02020603050405020304" pitchFamily="18" charset="0"/>
              </a:rPr>
              <a:t>then</a:t>
            </a:r>
          </a:p>
          <a:p>
            <a:pPr eaLnBrk="1" hangingPunct="1">
              <a:spcBef>
                <a:spcPct val="20000"/>
              </a:spcBef>
              <a:buClr>
                <a:schemeClr val="folHlink"/>
              </a:buClr>
              <a:buSzPct val="60000"/>
              <a:buFont typeface="Wingdings" panose="05000000000000000000" pitchFamily="2" charset="2"/>
              <a:buNone/>
              <a:defRPr/>
            </a:pPr>
            <a:r>
              <a:rPr lang="en-US" altLang="zh-CN" sz="1600" b="1" dirty="0">
                <a:latin typeface="Times New Roman" panose="02020603050405020304" pitchFamily="18" charset="0"/>
              </a:rPr>
              <a:t>		 begin </a:t>
            </a:r>
            <a:r>
              <a:rPr lang="en-US" altLang="zh-CN" sz="1600" b="1" dirty="0">
                <a:latin typeface="+mn-ea"/>
                <a:ea typeface="+mn-ea"/>
              </a:rPr>
              <a:t>//</a:t>
            </a:r>
            <a:r>
              <a:rPr lang="zh-CN" altLang="en-US" sz="1600" b="1" dirty="0">
                <a:solidFill>
                  <a:srgbClr val="3333FF"/>
                </a:solidFill>
                <a:latin typeface="+mn-ea"/>
                <a:ea typeface="+mn-ea"/>
              </a:rPr>
              <a:t>选择产生式 </a:t>
            </a:r>
            <a:r>
              <a:rPr lang="en-US" altLang="zh-CN" sz="1600" b="1" dirty="0">
                <a:solidFill>
                  <a:srgbClr val="3333FF"/>
                </a:solidFill>
                <a:latin typeface="+mn-ea"/>
                <a:ea typeface="+mn-ea"/>
              </a:rPr>
              <a:t>(6) </a:t>
            </a:r>
            <a:r>
              <a:rPr lang="zh-CN" altLang="en-US" sz="1600" b="1" dirty="0">
                <a:solidFill>
                  <a:srgbClr val="3333FF"/>
                </a:solidFill>
                <a:latin typeface="+mn-ea"/>
                <a:ea typeface="+mn-ea"/>
              </a:rPr>
              <a:t>进行推导</a:t>
            </a:r>
            <a:endParaRPr lang="en-US" altLang="zh-CN" sz="1600" b="1" dirty="0">
              <a:latin typeface="+mn-ea"/>
              <a:ea typeface="+mn-ea"/>
            </a:endParaRPr>
          </a:p>
          <a:p>
            <a:pPr eaLnBrk="1" hangingPunct="1">
              <a:spcBef>
                <a:spcPct val="20000"/>
              </a:spcBef>
              <a:buClr>
                <a:schemeClr val="folHlink"/>
              </a:buClr>
              <a:buSzPct val="60000"/>
              <a:buFont typeface="Wingdings" panose="05000000000000000000" pitchFamily="2" charset="2"/>
              <a:buNone/>
              <a:defRPr/>
            </a:pPr>
            <a:r>
              <a:rPr lang="en-US" altLang="zh-CN" sz="1600" b="1" dirty="0">
                <a:latin typeface="Times New Roman" panose="02020603050405020304" pitchFamily="18" charset="0"/>
              </a:rPr>
              <a:t>		   GETNEXT(TOKEN);</a:t>
            </a:r>
          </a:p>
          <a:p>
            <a:pPr eaLnBrk="1" hangingPunct="1">
              <a:spcBef>
                <a:spcPct val="20000"/>
              </a:spcBef>
              <a:buClr>
                <a:schemeClr val="folHlink"/>
              </a:buClr>
              <a:buSzPct val="60000"/>
              <a:buFont typeface="Wingdings" panose="05000000000000000000" pitchFamily="2" charset="2"/>
              <a:buNone/>
              <a:defRPr/>
            </a:pPr>
            <a:endParaRPr lang="en-US" altLang="zh-CN" sz="800" b="1" dirty="0">
              <a:latin typeface="Times New Roman" panose="02020603050405020304" pitchFamily="18" charset="0"/>
            </a:endParaRPr>
          </a:p>
          <a:p>
            <a:pPr eaLnBrk="1" hangingPunct="1">
              <a:spcBef>
                <a:spcPct val="20000"/>
              </a:spcBef>
              <a:buClr>
                <a:schemeClr val="folHlink"/>
              </a:buClr>
              <a:buSzPct val="60000"/>
              <a:buFont typeface="Wingdings" panose="05000000000000000000" pitchFamily="2" charset="2"/>
              <a:buNone/>
              <a:defRPr/>
            </a:pPr>
            <a:r>
              <a:rPr lang="en-US" altLang="zh-CN" sz="1600" b="1" dirty="0">
                <a:latin typeface="Times New Roman" panose="02020603050405020304" pitchFamily="18" charset="0"/>
              </a:rPr>
              <a:t>		   </a:t>
            </a:r>
            <a:r>
              <a:rPr lang="en-US" altLang="zh-CN" sz="1600" b="1" dirty="0">
                <a:solidFill>
                  <a:srgbClr val="3333FF"/>
                </a:solidFill>
                <a:latin typeface="Times New Roman" panose="02020603050405020304" pitchFamily="18" charset="0"/>
              </a:rPr>
              <a:t>if</a:t>
            </a:r>
            <a:r>
              <a:rPr lang="en-US" altLang="zh-CN" sz="1600" b="1" dirty="0">
                <a:latin typeface="Times New Roman" panose="02020603050405020304" pitchFamily="18" charset="0"/>
              </a:rPr>
              <a:t> TOKEN≠’s’  </a:t>
            </a:r>
            <a:r>
              <a:rPr lang="en-US" altLang="zh-CN" sz="1600" b="1" dirty="0">
                <a:solidFill>
                  <a:srgbClr val="3333FF"/>
                </a:solidFill>
                <a:latin typeface="Times New Roman" panose="02020603050405020304" pitchFamily="18" charset="0"/>
              </a:rPr>
              <a:t>then </a:t>
            </a:r>
            <a:r>
              <a:rPr lang="en-US" altLang="zh-CN" sz="1600" b="1" dirty="0">
                <a:latin typeface="Times New Roman" panose="02020603050405020304" pitchFamily="18" charset="0"/>
              </a:rPr>
              <a:t>ERROR;</a:t>
            </a:r>
            <a:endParaRPr lang="en-US" altLang="zh-CN" sz="800" b="1" dirty="0">
              <a:latin typeface="Times New Roman" panose="02020603050405020304" pitchFamily="18" charset="0"/>
            </a:endParaRPr>
          </a:p>
          <a:p>
            <a:pPr eaLnBrk="1" hangingPunct="1">
              <a:spcBef>
                <a:spcPct val="20000"/>
              </a:spcBef>
              <a:buClr>
                <a:schemeClr val="folHlink"/>
              </a:buClr>
              <a:buSzPct val="60000"/>
              <a:buFont typeface="Wingdings" panose="05000000000000000000" pitchFamily="2" charset="2"/>
              <a:buNone/>
              <a:defRPr/>
            </a:pPr>
            <a:r>
              <a:rPr lang="en-US" altLang="zh-CN" sz="1600" b="1" dirty="0">
                <a:latin typeface="Times New Roman" panose="02020603050405020304" pitchFamily="18" charset="0"/>
              </a:rPr>
              <a:t>	          GETNEXT(TOKEN);</a:t>
            </a:r>
          </a:p>
          <a:p>
            <a:pPr eaLnBrk="1" hangingPunct="1">
              <a:spcBef>
                <a:spcPct val="20000"/>
              </a:spcBef>
              <a:buClr>
                <a:schemeClr val="folHlink"/>
              </a:buClr>
              <a:buSzPct val="60000"/>
              <a:buFont typeface="Wingdings" panose="05000000000000000000" pitchFamily="2" charset="2"/>
              <a:buNone/>
              <a:defRPr/>
            </a:pPr>
            <a:endParaRPr lang="en-US" altLang="zh-CN" sz="800" b="1" dirty="0">
              <a:latin typeface="Times New Roman" panose="02020603050405020304" pitchFamily="18" charset="0"/>
            </a:endParaRPr>
          </a:p>
          <a:p>
            <a:pPr eaLnBrk="1" hangingPunct="1">
              <a:spcBef>
                <a:spcPct val="20000"/>
              </a:spcBef>
              <a:buClr>
                <a:schemeClr val="folHlink"/>
              </a:buClr>
              <a:buSzPct val="60000"/>
              <a:buFont typeface="Wingdings" panose="05000000000000000000" pitchFamily="2" charset="2"/>
              <a:buNone/>
              <a:defRPr/>
            </a:pPr>
            <a:r>
              <a:rPr lang="en-US" altLang="zh-CN" sz="1600" b="1" dirty="0">
                <a:latin typeface="Times New Roman" panose="02020603050405020304" pitchFamily="18" charset="0"/>
              </a:rPr>
              <a:t>	          </a:t>
            </a:r>
            <a:r>
              <a:rPr lang="en-US" altLang="zh-CN" sz="1600" b="1" dirty="0">
                <a:solidFill>
                  <a:srgbClr val="FF0000"/>
                </a:solidFill>
                <a:latin typeface="Times New Roman" panose="02020603050405020304" pitchFamily="18" charset="0"/>
              </a:rPr>
              <a:t>STLISTN</a:t>
            </a:r>
            <a:r>
              <a:rPr lang="en-US" altLang="zh-CN" sz="1600" b="1" dirty="0">
                <a:latin typeface="Times New Roman" panose="02020603050405020304" pitchFamily="18" charset="0"/>
              </a:rPr>
              <a:t>(TOKEN);</a:t>
            </a:r>
          </a:p>
          <a:p>
            <a:pPr eaLnBrk="1" hangingPunct="1">
              <a:spcBef>
                <a:spcPct val="20000"/>
              </a:spcBef>
              <a:buClr>
                <a:schemeClr val="folHlink"/>
              </a:buClr>
              <a:buSzPct val="60000"/>
              <a:buFont typeface="Wingdings" panose="05000000000000000000" pitchFamily="2" charset="2"/>
              <a:buNone/>
              <a:defRPr/>
            </a:pPr>
            <a:r>
              <a:rPr lang="en-US" altLang="zh-CN" sz="1600" b="1" dirty="0">
                <a:latin typeface="Times New Roman" panose="02020603050405020304" pitchFamily="18" charset="0"/>
              </a:rPr>
              <a:t>	 	 end </a:t>
            </a:r>
          </a:p>
          <a:p>
            <a:pPr eaLnBrk="1" hangingPunct="1">
              <a:spcBef>
                <a:spcPct val="20000"/>
              </a:spcBef>
              <a:buClr>
                <a:schemeClr val="folHlink"/>
              </a:buClr>
              <a:buSzPct val="60000"/>
              <a:buFont typeface="Wingdings" panose="05000000000000000000" pitchFamily="2" charset="2"/>
              <a:buNone/>
              <a:defRPr/>
            </a:pPr>
            <a:r>
              <a:rPr lang="en-US" altLang="zh-CN" sz="1600" b="1" dirty="0">
                <a:latin typeface="Times New Roman" panose="02020603050405020304" pitchFamily="18" charset="0"/>
              </a:rPr>
              <a:t>	      </a:t>
            </a:r>
            <a:r>
              <a:rPr lang="en-US" altLang="zh-CN" sz="1600" b="1" dirty="0">
                <a:latin typeface="+mn-ea"/>
                <a:ea typeface="+mn-ea"/>
              </a:rPr>
              <a:t>//</a:t>
            </a:r>
            <a:r>
              <a:rPr lang="zh-CN" altLang="en-US" sz="1600" b="1" dirty="0">
                <a:solidFill>
                  <a:srgbClr val="3333FF"/>
                </a:solidFill>
                <a:latin typeface="+mn-ea"/>
                <a:ea typeface="+mn-ea"/>
              </a:rPr>
              <a:t>选择产生式 </a:t>
            </a:r>
            <a:r>
              <a:rPr lang="en-US" altLang="zh-CN" sz="1600" b="1" dirty="0">
                <a:solidFill>
                  <a:srgbClr val="3333FF"/>
                </a:solidFill>
                <a:latin typeface="+mn-ea"/>
                <a:ea typeface="+mn-ea"/>
              </a:rPr>
              <a:t>(7) </a:t>
            </a:r>
            <a:r>
              <a:rPr lang="zh-CN" altLang="en-US" sz="1600" b="1" dirty="0">
                <a:solidFill>
                  <a:srgbClr val="3333FF"/>
                </a:solidFill>
                <a:latin typeface="+mn-ea"/>
                <a:ea typeface="+mn-ea"/>
              </a:rPr>
              <a:t>进行推导</a:t>
            </a:r>
            <a:endParaRPr lang="en-US" altLang="zh-CN" sz="1600" b="1" dirty="0">
              <a:latin typeface="+mn-ea"/>
              <a:ea typeface="+mn-ea"/>
            </a:endParaRPr>
          </a:p>
          <a:p>
            <a:pPr eaLnBrk="1" hangingPunct="1">
              <a:spcBef>
                <a:spcPct val="20000"/>
              </a:spcBef>
              <a:buClr>
                <a:schemeClr val="folHlink"/>
              </a:buClr>
              <a:buSzPct val="60000"/>
              <a:buFont typeface="Wingdings" panose="05000000000000000000" pitchFamily="2" charset="2"/>
              <a:buNone/>
              <a:defRPr/>
            </a:pPr>
            <a:r>
              <a:rPr lang="en-US" altLang="zh-CN" sz="1600" b="1" dirty="0">
                <a:latin typeface="Times New Roman" panose="02020603050405020304" pitchFamily="18" charset="0"/>
              </a:rPr>
              <a:t>	</a:t>
            </a:r>
            <a:r>
              <a:rPr lang="en-US" altLang="zh-CN" sz="1600" b="1" dirty="0">
                <a:solidFill>
                  <a:srgbClr val="3333FF"/>
                </a:solidFill>
                <a:latin typeface="Times New Roman" panose="02020603050405020304" pitchFamily="18" charset="0"/>
              </a:rPr>
              <a:t>     else  if </a:t>
            </a:r>
            <a:r>
              <a:rPr lang="en-US" altLang="zh-CN" sz="1600" b="1" dirty="0" err="1">
                <a:latin typeface="Times New Roman" panose="02020603050405020304" pitchFamily="18" charset="0"/>
              </a:rPr>
              <a:t>TOKEN≠’end</a:t>
            </a:r>
            <a:r>
              <a:rPr lang="en-US" altLang="zh-CN" sz="1600" b="1" dirty="0">
                <a:latin typeface="Times New Roman" panose="02020603050405020304" pitchFamily="18" charset="0"/>
              </a:rPr>
              <a:t>’ </a:t>
            </a:r>
            <a:r>
              <a:rPr lang="en-US" altLang="zh-CN" sz="1600" b="1" dirty="0">
                <a:solidFill>
                  <a:srgbClr val="3333FF"/>
                </a:solidFill>
                <a:latin typeface="Times New Roman" panose="02020603050405020304" pitchFamily="18" charset="0"/>
              </a:rPr>
              <a:t> then </a:t>
            </a:r>
            <a:r>
              <a:rPr lang="en-US" altLang="zh-CN" sz="1600" b="1" dirty="0">
                <a:latin typeface="Times New Roman" panose="02020603050405020304" pitchFamily="18" charset="0"/>
              </a:rPr>
              <a:t>ERROR;</a:t>
            </a:r>
            <a:endParaRPr lang="en-US" altLang="zh-CN" sz="800" b="1" dirty="0">
              <a:latin typeface="Times New Roman" panose="02020603050405020304" pitchFamily="18" charset="0"/>
            </a:endParaRPr>
          </a:p>
          <a:p>
            <a:pPr eaLnBrk="1" hangingPunct="1">
              <a:spcBef>
                <a:spcPct val="20000"/>
              </a:spcBef>
              <a:buClr>
                <a:schemeClr val="folHlink"/>
              </a:buClr>
              <a:buSzPct val="60000"/>
              <a:buFont typeface="Wingdings" panose="05000000000000000000" pitchFamily="2" charset="2"/>
              <a:buNone/>
              <a:defRPr/>
            </a:pPr>
            <a:r>
              <a:rPr lang="en-US" altLang="zh-CN" sz="1600" b="1" dirty="0">
                <a:latin typeface="Times New Roman" panose="02020603050405020304" pitchFamily="18" charset="0"/>
              </a:rPr>
              <a:t>	end	</a:t>
            </a:r>
            <a:r>
              <a:rPr lang="en-US" altLang="zh-CN" sz="1600" dirty="0">
                <a:latin typeface="Times New Roman" panose="02020603050405020304" pitchFamily="18" charset="0"/>
              </a:rPr>
              <a:t> </a:t>
            </a:r>
          </a:p>
        </p:txBody>
      </p:sp>
      <p:sp>
        <p:nvSpPr>
          <p:cNvPr id="6" name="Rectangle 2">
            <a:extLst>
              <a:ext uri="{FF2B5EF4-FFF2-40B4-BE49-F238E27FC236}">
                <a16:creationId xmlns:a16="http://schemas.microsoft.com/office/drawing/2014/main" id="{97A6C4DF-7882-44B7-B675-AF5A69BBDAA8}"/>
              </a:ext>
            </a:extLst>
          </p:cNvPr>
          <p:cNvSpPr>
            <a:spLocks noGrp="1" noChangeArrowheads="1"/>
          </p:cNvSpPr>
          <p:nvPr>
            <p:ph type="title"/>
          </p:nvPr>
        </p:nvSpPr>
        <p:spPr>
          <a:xfrm>
            <a:off x="755650" y="268288"/>
            <a:ext cx="6337300" cy="373062"/>
          </a:xfrm>
        </p:spPr>
        <p:txBody>
          <a:bodyPr/>
          <a:lstStyle/>
          <a:p>
            <a:pPr eaLnBrk="1" hangingPunct="1"/>
            <a:r>
              <a:rPr lang="zh-CN" altLang="en-US" sz="3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例：假设已构建了预测分析表</a:t>
            </a:r>
          </a:p>
        </p:txBody>
      </p:sp>
      <p:sp>
        <p:nvSpPr>
          <p:cNvPr id="3" name="灯片编号占位符 2">
            <a:extLst>
              <a:ext uri="{FF2B5EF4-FFF2-40B4-BE49-F238E27FC236}">
                <a16:creationId xmlns:a16="http://schemas.microsoft.com/office/drawing/2014/main" id="{44D50622-024A-4504-BB40-F3C3BC7BCA5B}"/>
              </a:ext>
            </a:extLst>
          </p:cNvPr>
          <p:cNvSpPr>
            <a:spLocks noGrp="1"/>
          </p:cNvSpPr>
          <p:nvPr>
            <p:ph type="sldNum" sz="quarter" idx="12"/>
          </p:nvPr>
        </p:nvSpPr>
        <p:spPr/>
        <p:txBody>
          <a:bodyPr/>
          <a:lstStyle/>
          <a:p>
            <a:pPr>
              <a:defRPr/>
            </a:pPr>
            <a:fld id="{EA567855-7F13-4FC5-AD61-2B82F6443E16}" type="slidenum">
              <a:rPr lang="zh-CN" altLang="en-US" smtClean="0"/>
              <a:pPr>
                <a:defRPr/>
              </a:pPr>
              <a:t>60</a:t>
            </a:fld>
            <a:endParaRPr lang="en-US" altLang="zh-CN"/>
          </a:p>
        </p:txBody>
      </p:sp>
      <p:sp>
        <p:nvSpPr>
          <p:cNvPr id="7" name="Rectangle 7">
            <a:extLst>
              <a:ext uri="{FF2B5EF4-FFF2-40B4-BE49-F238E27FC236}">
                <a16:creationId xmlns:a16="http://schemas.microsoft.com/office/drawing/2014/main" id="{AAFB4DA2-59DE-4064-9637-EC441852C09A}"/>
              </a:ext>
            </a:extLst>
          </p:cNvPr>
          <p:cNvSpPr>
            <a:spLocks noChangeArrowheads="1"/>
          </p:cNvSpPr>
          <p:nvPr/>
        </p:nvSpPr>
        <p:spPr bwMode="auto">
          <a:xfrm>
            <a:off x="323528" y="4286250"/>
            <a:ext cx="2459037" cy="733772"/>
          </a:xfrm>
          <a:prstGeom prst="rect">
            <a:avLst/>
          </a:prstGeom>
          <a:solidFill>
            <a:schemeClr val="accent5">
              <a:lumMod val="60000"/>
              <a:lumOff val="40000"/>
            </a:schemeClr>
          </a:solidFill>
          <a:ln w="12700">
            <a:solidFill>
              <a:schemeClr val="tx1"/>
            </a:solidFill>
            <a:miter lim="800000"/>
            <a:headEnd/>
            <a:tailEnd/>
          </a:ln>
        </p:spPr>
        <p:txBody>
          <a:bodyPr wrap="none" anchor="ctr"/>
          <a:lstStyle/>
          <a:p>
            <a:pPr eaLnBrk="1" hangingPunct="1">
              <a:defRPr/>
            </a:pPr>
            <a:r>
              <a:rPr lang="en-US" altLang="zh-CN" b="1" dirty="0">
                <a:latin typeface="Times New Roman" pitchFamily="18" charset="0"/>
              </a:rPr>
              <a:t>SELECT(4)={:}</a:t>
            </a:r>
          </a:p>
          <a:p>
            <a:pPr eaLnBrk="1" hangingPunct="1">
              <a:defRPr/>
            </a:pPr>
            <a:r>
              <a:rPr lang="en-US" altLang="zh-CN" b="1" dirty="0">
                <a:latin typeface="Times New Roman" pitchFamily="18" charset="0"/>
              </a:rPr>
              <a:t>SELECT(7)={end}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780294"/>
                                        </p:tgtEl>
                                        <p:attrNameLst>
                                          <p:attrName>style.visibility</p:attrName>
                                        </p:attrNameLst>
                                      </p:cBhvr>
                                      <p:to>
                                        <p:strVal val="visible"/>
                                      </p:to>
                                    </p:set>
                                    <p:anim calcmode="lin" valueType="num">
                                      <p:cBhvr>
                                        <p:cTn id="7" dur="500" fill="hold"/>
                                        <p:tgtEl>
                                          <p:spTgt spid="780294"/>
                                        </p:tgtEl>
                                        <p:attrNameLst>
                                          <p:attrName>ppt_w</p:attrName>
                                        </p:attrNameLst>
                                      </p:cBhvr>
                                      <p:tavLst>
                                        <p:tav tm="0">
                                          <p:val>
                                            <p:fltVal val="0"/>
                                          </p:val>
                                        </p:tav>
                                        <p:tav tm="100000">
                                          <p:val>
                                            <p:strVal val="#ppt_w"/>
                                          </p:val>
                                        </p:tav>
                                      </p:tavLst>
                                    </p:anim>
                                    <p:anim calcmode="lin" valueType="num">
                                      <p:cBhvr>
                                        <p:cTn id="8" dur="500" fill="hold"/>
                                        <p:tgtEl>
                                          <p:spTgt spid="780294"/>
                                        </p:tgtEl>
                                        <p:attrNameLst>
                                          <p:attrName>ppt_h</p:attrName>
                                        </p:attrNameLst>
                                      </p:cBhvr>
                                      <p:tavLst>
                                        <p:tav tm="0">
                                          <p:val>
                                            <p:fltVal val="0"/>
                                          </p:val>
                                        </p:tav>
                                        <p:tav tm="100000">
                                          <p:val>
                                            <p:strVal val="#ppt_h"/>
                                          </p:val>
                                        </p:tav>
                                      </p:tavLst>
                                    </p:anim>
                                    <p:animEffect transition="in" filter="fade">
                                      <p:cBhvr>
                                        <p:cTn id="9" dur="500"/>
                                        <p:tgtEl>
                                          <p:spTgt spid="78029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xit" presetSubtype="0" fill="hold" grpId="1" nodeType="clickEffect">
                                  <p:stCondLst>
                                    <p:cond delay="0"/>
                                  </p:stCondLst>
                                  <p:childTnLst>
                                    <p:anim calcmode="lin" valueType="num">
                                      <p:cBhvr>
                                        <p:cTn id="13" dur="500"/>
                                        <p:tgtEl>
                                          <p:spTgt spid="780294"/>
                                        </p:tgtEl>
                                        <p:attrNameLst>
                                          <p:attrName>ppt_w</p:attrName>
                                        </p:attrNameLst>
                                      </p:cBhvr>
                                      <p:tavLst>
                                        <p:tav tm="0">
                                          <p:val>
                                            <p:strVal val="ppt_w"/>
                                          </p:val>
                                        </p:tav>
                                        <p:tav tm="100000">
                                          <p:val>
                                            <p:fltVal val="0"/>
                                          </p:val>
                                        </p:tav>
                                      </p:tavLst>
                                    </p:anim>
                                    <p:anim calcmode="lin" valueType="num">
                                      <p:cBhvr>
                                        <p:cTn id="14" dur="500"/>
                                        <p:tgtEl>
                                          <p:spTgt spid="780294"/>
                                        </p:tgtEl>
                                        <p:attrNameLst>
                                          <p:attrName>ppt_h</p:attrName>
                                        </p:attrNameLst>
                                      </p:cBhvr>
                                      <p:tavLst>
                                        <p:tav tm="0">
                                          <p:val>
                                            <p:strVal val="ppt_h"/>
                                          </p:val>
                                        </p:tav>
                                        <p:tav tm="100000">
                                          <p:val>
                                            <p:fltVal val="0"/>
                                          </p:val>
                                        </p:tav>
                                      </p:tavLst>
                                    </p:anim>
                                    <p:animEffect transition="out" filter="fade">
                                      <p:cBhvr>
                                        <p:cTn id="15" dur="500"/>
                                        <p:tgtEl>
                                          <p:spTgt spid="780294"/>
                                        </p:tgtEl>
                                      </p:cBhvr>
                                    </p:animEffect>
                                    <p:set>
                                      <p:cBhvr>
                                        <p:cTn id="16" dur="1" fill="hold">
                                          <p:stCondLst>
                                            <p:cond delay="499"/>
                                          </p:stCondLst>
                                        </p:cTn>
                                        <p:tgtEl>
                                          <p:spTgt spid="7802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294" grpId="0" animBg="1"/>
      <p:bldP spid="780294" grpId="1"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6">
            <a:extLst>
              <a:ext uri="{FF2B5EF4-FFF2-40B4-BE49-F238E27FC236}">
                <a16:creationId xmlns:a16="http://schemas.microsoft.com/office/drawing/2014/main" id="{AB6FC6D5-3539-4A5E-BF81-7884C4F90538}"/>
              </a:ext>
            </a:extLst>
          </p:cNvPr>
          <p:cNvSpPr>
            <a:spLocks noChangeArrowheads="1"/>
          </p:cNvSpPr>
          <p:nvPr/>
        </p:nvSpPr>
        <p:spPr bwMode="auto">
          <a:xfrm>
            <a:off x="3924300" y="2716213"/>
            <a:ext cx="5005388" cy="2141537"/>
          </a:xfrm>
          <a:prstGeom prst="rect">
            <a:avLst/>
          </a:prstGeom>
          <a:solidFill>
            <a:schemeClr val="accent2">
              <a:lumMod val="40000"/>
              <a:lumOff val="60000"/>
            </a:schemeClr>
          </a:solidFill>
          <a:ln w="12700">
            <a:solidFill>
              <a:schemeClr val="tx1"/>
            </a:solidFill>
            <a:miter lim="800000"/>
            <a:headEnd/>
            <a:tailEnd/>
          </a:ln>
        </p:spPr>
        <p:txBody>
          <a:bodyPr/>
          <a:lstStyle>
            <a:lvl1pPr marL="533400" indent="-5334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defRPr/>
            </a:pPr>
            <a:r>
              <a:rPr lang="en-US" altLang="zh-CN" sz="2000" b="1" dirty="0">
                <a:latin typeface="Times New Roman" panose="02020603050405020304" pitchFamily="18" charset="0"/>
              </a:rPr>
              <a:t>procedure TYPE(TOKEN);</a:t>
            </a:r>
          </a:p>
          <a:p>
            <a:pPr eaLnBrk="1" hangingPunct="1">
              <a:spcBef>
                <a:spcPct val="20000"/>
              </a:spcBef>
              <a:buClr>
                <a:schemeClr val="folHlink"/>
              </a:buClr>
              <a:buSzPct val="60000"/>
              <a:buFont typeface="Wingdings" panose="05000000000000000000" pitchFamily="2" charset="2"/>
              <a:buNone/>
              <a:defRPr/>
            </a:pPr>
            <a:r>
              <a:rPr lang="en-US" altLang="zh-CN" sz="2000" b="1" dirty="0">
                <a:latin typeface="Times New Roman" panose="02020603050405020304" pitchFamily="18" charset="0"/>
              </a:rPr>
              <a:t>	begin</a:t>
            </a:r>
          </a:p>
          <a:p>
            <a:pPr eaLnBrk="1" hangingPunct="1">
              <a:spcBef>
                <a:spcPct val="20000"/>
              </a:spcBef>
              <a:buClr>
                <a:schemeClr val="folHlink"/>
              </a:buClr>
              <a:buSzPct val="60000"/>
              <a:buFont typeface="Wingdings" panose="05000000000000000000" pitchFamily="2" charset="2"/>
              <a:buNone/>
              <a:defRPr/>
            </a:pPr>
            <a:r>
              <a:rPr lang="en-US" altLang="zh-CN" sz="2000" b="1" dirty="0">
                <a:latin typeface="Times New Roman" panose="02020603050405020304" pitchFamily="18" charset="0"/>
              </a:rPr>
              <a:t> 	     </a:t>
            </a:r>
            <a:r>
              <a:rPr lang="en-US" altLang="zh-CN" sz="2000" b="1" dirty="0">
                <a:solidFill>
                  <a:srgbClr val="3333FF"/>
                </a:solidFill>
                <a:latin typeface="Times New Roman" panose="02020603050405020304" pitchFamily="18" charset="0"/>
              </a:rPr>
              <a:t>if </a:t>
            </a:r>
            <a:r>
              <a:rPr lang="en-US" altLang="zh-CN" sz="2000" b="1" dirty="0" err="1">
                <a:latin typeface="Times New Roman" panose="02020603050405020304" pitchFamily="18" charset="0"/>
              </a:rPr>
              <a:t>TOKEN≠’real</a:t>
            </a:r>
            <a:r>
              <a:rPr lang="en-US" altLang="zh-CN" sz="2000" b="1" dirty="0">
                <a:latin typeface="Times New Roman" panose="02020603050405020304" pitchFamily="18" charset="0"/>
              </a:rPr>
              <a:t>’ and TOKEN≠’</a:t>
            </a:r>
            <a:r>
              <a:rPr lang="en-US" altLang="zh-CN" sz="2000" b="1" dirty="0" err="1">
                <a:latin typeface="Times New Roman" panose="02020603050405020304" pitchFamily="18" charset="0"/>
              </a:rPr>
              <a:t>int</a:t>
            </a:r>
            <a:r>
              <a:rPr lang="en-US" altLang="zh-CN" sz="2000" b="1" dirty="0">
                <a:latin typeface="Times New Roman" panose="02020603050405020304" pitchFamily="18" charset="0"/>
              </a:rPr>
              <a:t>’ 	   </a:t>
            </a:r>
            <a:r>
              <a:rPr lang="en-US" altLang="zh-CN" sz="2000" b="1" dirty="0">
                <a:solidFill>
                  <a:srgbClr val="3333FF"/>
                </a:solidFill>
                <a:latin typeface="Times New Roman" panose="02020603050405020304" pitchFamily="18" charset="0"/>
              </a:rPr>
              <a:t>then</a:t>
            </a:r>
            <a:r>
              <a:rPr lang="en-US" altLang="zh-CN" sz="2000" b="1" dirty="0">
                <a:latin typeface="Times New Roman" panose="02020603050405020304" pitchFamily="18" charset="0"/>
              </a:rPr>
              <a:t> ERROR;</a:t>
            </a:r>
          </a:p>
          <a:p>
            <a:pPr eaLnBrk="1" hangingPunct="1">
              <a:spcBef>
                <a:spcPct val="20000"/>
              </a:spcBef>
              <a:buClr>
                <a:schemeClr val="folHlink"/>
              </a:buClr>
              <a:buSzPct val="60000"/>
              <a:buFont typeface="Wingdings" panose="05000000000000000000" pitchFamily="2" charset="2"/>
              <a:buNone/>
              <a:defRPr/>
            </a:pPr>
            <a:r>
              <a:rPr lang="en-US" altLang="zh-CN" sz="2000" b="1" dirty="0">
                <a:latin typeface="Times New Roman" panose="02020603050405020304" pitchFamily="18" charset="0"/>
              </a:rPr>
              <a:t>	     GETNEXT(TOKEN);</a:t>
            </a:r>
          </a:p>
          <a:p>
            <a:pPr eaLnBrk="1" hangingPunct="1">
              <a:spcBef>
                <a:spcPct val="20000"/>
              </a:spcBef>
              <a:buClr>
                <a:schemeClr val="folHlink"/>
              </a:buClr>
              <a:buSzPct val="60000"/>
              <a:buFont typeface="Wingdings" panose="05000000000000000000" pitchFamily="2" charset="2"/>
              <a:buNone/>
              <a:defRPr/>
            </a:pPr>
            <a:r>
              <a:rPr lang="en-US" altLang="zh-CN" sz="2000" b="1" dirty="0">
                <a:latin typeface="Times New Roman" panose="02020603050405020304" pitchFamily="18" charset="0"/>
              </a:rPr>
              <a:t>	end</a:t>
            </a:r>
          </a:p>
        </p:txBody>
      </p:sp>
      <p:sp>
        <p:nvSpPr>
          <p:cNvPr id="128005" name="Text Box 4">
            <a:extLst>
              <a:ext uri="{FF2B5EF4-FFF2-40B4-BE49-F238E27FC236}">
                <a16:creationId xmlns:a16="http://schemas.microsoft.com/office/drawing/2014/main" id="{91A74D99-C495-4CF0-AD3F-76384D36D4BD}"/>
              </a:ext>
            </a:extLst>
          </p:cNvPr>
          <p:cNvSpPr txBox="1">
            <a:spLocks noChangeArrowheads="1"/>
          </p:cNvSpPr>
          <p:nvPr/>
        </p:nvSpPr>
        <p:spPr bwMode="auto">
          <a:xfrm>
            <a:off x="214313" y="681038"/>
            <a:ext cx="8715375" cy="35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800"/>
              </a:lnSpc>
              <a:spcBef>
                <a:spcPct val="20000"/>
              </a:spcBef>
              <a:buClr>
                <a:schemeClr val="tx2"/>
              </a:buClr>
              <a:buSzPct val="75000"/>
            </a:pPr>
            <a:r>
              <a:rPr kumimoji="1" lang="en-US" altLang="zh-CN" b="1">
                <a:latin typeface="Times New Roman" panose="02020603050405020304" pitchFamily="18" charset="0"/>
                <a:ea typeface="楷体_GB2312"/>
                <a:cs typeface="楷体_GB2312"/>
              </a:rPr>
              <a:t>(1) </a:t>
            </a:r>
            <a:r>
              <a:rPr lang="en-US" altLang="zh-CN" b="1">
                <a:latin typeface="Times New Roman" panose="02020603050405020304" pitchFamily="18" charset="0"/>
                <a:ea typeface="楷体_GB2312"/>
                <a:cs typeface="楷体_GB2312"/>
              </a:rPr>
              <a:t>&lt;PROGRAM&gt; </a:t>
            </a:r>
            <a:r>
              <a:rPr kumimoji="1" lang="en-US" altLang="zh-CN" b="1">
                <a:latin typeface="Times New Roman" panose="02020603050405020304" pitchFamily="18" charset="0"/>
                <a:ea typeface="楷体_GB2312"/>
                <a:cs typeface="楷体_GB2312"/>
              </a:rPr>
              <a:t>→ program &lt;DECLIST&gt; :&lt;TYPE&gt; ; &lt;STLIST&gt; end</a:t>
            </a:r>
          </a:p>
          <a:p>
            <a:pPr>
              <a:lnSpc>
                <a:spcPts val="2800"/>
              </a:lnSpc>
              <a:spcBef>
                <a:spcPct val="20000"/>
              </a:spcBef>
              <a:buClr>
                <a:schemeClr val="tx2"/>
              </a:buClr>
              <a:buSzPct val="75000"/>
              <a:buFont typeface="Monotype Sorts"/>
              <a:buNone/>
            </a:pPr>
            <a:r>
              <a:rPr kumimoji="1" lang="en-US" altLang="zh-CN" b="1">
                <a:latin typeface="Times New Roman" panose="02020603050405020304" pitchFamily="18" charset="0"/>
                <a:ea typeface="楷体_GB2312"/>
                <a:cs typeface="楷体_GB2312"/>
              </a:rPr>
              <a:t>(2) </a:t>
            </a:r>
            <a:r>
              <a:rPr lang="en-US" altLang="zh-CN" b="1">
                <a:latin typeface="Times New Roman" panose="02020603050405020304" pitchFamily="18" charset="0"/>
                <a:ea typeface="楷体_GB2312"/>
                <a:cs typeface="楷体_GB2312"/>
              </a:rPr>
              <a:t>&lt;DECLIST&gt; → id &lt;DECLISTN&gt;</a:t>
            </a:r>
          </a:p>
          <a:p>
            <a:pPr eaLnBrk="1" hangingPunct="1">
              <a:lnSpc>
                <a:spcPts val="2800"/>
              </a:lnSpc>
              <a:spcBef>
                <a:spcPct val="20000"/>
              </a:spcBef>
            </a:pPr>
            <a:r>
              <a:rPr kumimoji="1" lang="en-US" altLang="zh-CN" b="1">
                <a:latin typeface="Times New Roman" panose="02020603050405020304" pitchFamily="18" charset="0"/>
                <a:ea typeface="楷体_GB2312"/>
                <a:cs typeface="楷体_GB2312"/>
              </a:rPr>
              <a:t>(3) </a:t>
            </a:r>
            <a:r>
              <a:rPr lang="en-US" altLang="zh-CN" b="1">
                <a:latin typeface="Times New Roman" panose="02020603050405020304" pitchFamily="18" charset="0"/>
                <a:ea typeface="楷体_GB2312"/>
                <a:cs typeface="楷体_GB2312"/>
              </a:rPr>
              <a:t>&lt;DECLISTN&gt; → , id &lt;DECLISTN&gt;</a:t>
            </a:r>
          </a:p>
          <a:p>
            <a:pPr eaLnBrk="1" hangingPunct="1">
              <a:lnSpc>
                <a:spcPts val="2800"/>
              </a:lnSpc>
              <a:spcBef>
                <a:spcPct val="20000"/>
              </a:spcBef>
            </a:pPr>
            <a:r>
              <a:rPr lang="en-US" altLang="zh-CN" b="1">
                <a:latin typeface="Times New Roman" panose="02020603050405020304" pitchFamily="18" charset="0"/>
                <a:ea typeface="楷体_GB2312"/>
                <a:cs typeface="楷体_GB2312"/>
              </a:rPr>
              <a:t>(4) </a:t>
            </a:r>
            <a:r>
              <a:rPr lang="en-US" altLang="zh-CN" b="1">
                <a:latin typeface="Times New Roman" panose="02020603050405020304" pitchFamily="18" charset="0"/>
              </a:rPr>
              <a:t>&lt;DECLISTN&gt; → </a:t>
            </a:r>
            <a:r>
              <a:rPr lang="en-US" altLang="zh-CN" b="1" i="1">
                <a:latin typeface="Times New Roman" panose="02020603050405020304" pitchFamily="18" charset="0"/>
              </a:rPr>
              <a:t>ε</a:t>
            </a:r>
          </a:p>
          <a:p>
            <a:pPr eaLnBrk="1" hangingPunct="1">
              <a:lnSpc>
                <a:spcPts val="2800"/>
              </a:lnSpc>
              <a:spcBef>
                <a:spcPct val="20000"/>
              </a:spcBef>
            </a:pPr>
            <a:r>
              <a:rPr lang="en-US" altLang="zh-CN" b="1">
                <a:latin typeface="Times New Roman" panose="02020603050405020304" pitchFamily="18" charset="0"/>
                <a:ea typeface="楷体_GB2312"/>
                <a:cs typeface="楷体_GB2312"/>
              </a:rPr>
              <a:t>(5) &lt;STLIST&gt; → s &lt;STLISTN&gt;</a:t>
            </a:r>
          </a:p>
          <a:p>
            <a:pPr eaLnBrk="1" hangingPunct="1">
              <a:lnSpc>
                <a:spcPts val="2800"/>
              </a:lnSpc>
              <a:spcBef>
                <a:spcPct val="20000"/>
              </a:spcBef>
            </a:pPr>
            <a:r>
              <a:rPr lang="en-US" altLang="zh-CN" b="1">
                <a:latin typeface="Times New Roman" panose="02020603050405020304" pitchFamily="18" charset="0"/>
                <a:ea typeface="楷体_GB2312"/>
                <a:cs typeface="楷体_GB2312"/>
              </a:rPr>
              <a:t>(6) &lt;STLISTN&gt; → ; s &lt;STLISTN&gt;</a:t>
            </a:r>
          </a:p>
          <a:p>
            <a:pPr eaLnBrk="1" hangingPunct="1">
              <a:lnSpc>
                <a:spcPts val="2800"/>
              </a:lnSpc>
            </a:pPr>
            <a:r>
              <a:rPr lang="en-US" altLang="zh-CN" b="1">
                <a:latin typeface="Times New Roman" panose="02020603050405020304" pitchFamily="18" charset="0"/>
                <a:ea typeface="楷体_GB2312"/>
                <a:cs typeface="楷体_GB2312"/>
              </a:rPr>
              <a:t>(7)</a:t>
            </a:r>
            <a:r>
              <a:rPr lang="en-US" altLang="zh-CN" b="1">
                <a:latin typeface="Times New Roman" panose="02020603050405020304" pitchFamily="18" charset="0"/>
              </a:rPr>
              <a:t> &lt;STLISTN&gt; → </a:t>
            </a:r>
            <a:r>
              <a:rPr lang="en-US" altLang="zh-CN" b="1" i="1">
                <a:latin typeface="Times New Roman" panose="02020603050405020304" pitchFamily="18" charset="0"/>
              </a:rPr>
              <a:t>ε</a:t>
            </a:r>
          </a:p>
          <a:p>
            <a:pPr eaLnBrk="1" hangingPunct="1">
              <a:lnSpc>
                <a:spcPts val="2800"/>
              </a:lnSpc>
            </a:pPr>
            <a:r>
              <a:rPr lang="en-US" altLang="zh-CN" b="1">
                <a:solidFill>
                  <a:srgbClr val="2D83F4"/>
                </a:solidFill>
                <a:latin typeface="Times New Roman" panose="02020603050405020304" pitchFamily="18" charset="0"/>
              </a:rPr>
              <a:t>(8)</a:t>
            </a:r>
            <a:r>
              <a:rPr lang="en-US" altLang="zh-CN" b="1">
                <a:solidFill>
                  <a:srgbClr val="2D83F4"/>
                </a:solidFill>
                <a:latin typeface="Times New Roman" panose="02020603050405020304" pitchFamily="18" charset="0"/>
                <a:ea typeface="楷体_GB2312"/>
                <a:cs typeface="楷体_GB2312"/>
              </a:rPr>
              <a:t> &lt;TYPE&gt; → real</a:t>
            </a:r>
          </a:p>
          <a:p>
            <a:pPr eaLnBrk="1" hangingPunct="1">
              <a:lnSpc>
                <a:spcPts val="2800"/>
              </a:lnSpc>
            </a:pPr>
            <a:r>
              <a:rPr lang="en-US" altLang="zh-CN" b="1">
                <a:solidFill>
                  <a:srgbClr val="2D83F4"/>
                </a:solidFill>
                <a:latin typeface="Times New Roman" panose="02020603050405020304" pitchFamily="18" charset="0"/>
              </a:rPr>
              <a:t>(9) &lt;TYPE&gt; → int</a:t>
            </a:r>
          </a:p>
        </p:txBody>
      </p:sp>
      <p:sp>
        <p:nvSpPr>
          <p:cNvPr id="6" name="Rectangle 2">
            <a:extLst>
              <a:ext uri="{FF2B5EF4-FFF2-40B4-BE49-F238E27FC236}">
                <a16:creationId xmlns:a16="http://schemas.microsoft.com/office/drawing/2014/main" id="{25AFCDAA-79E8-4F25-AB86-6DD38454F82E}"/>
              </a:ext>
            </a:extLst>
          </p:cNvPr>
          <p:cNvSpPr>
            <a:spLocks noGrp="1" noChangeArrowheads="1"/>
          </p:cNvSpPr>
          <p:nvPr>
            <p:ph type="title"/>
          </p:nvPr>
        </p:nvSpPr>
        <p:spPr>
          <a:xfrm>
            <a:off x="755650" y="268288"/>
            <a:ext cx="6985000" cy="373062"/>
          </a:xfrm>
        </p:spPr>
        <p:txBody>
          <a:bodyPr/>
          <a:lstStyle/>
          <a:p>
            <a:pPr eaLnBrk="1" hangingPunct="1"/>
            <a:r>
              <a:rPr lang="zh-CN" altLang="en-US" sz="3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例：假设已构建了预测分析表</a:t>
            </a:r>
          </a:p>
        </p:txBody>
      </p:sp>
      <p:sp>
        <p:nvSpPr>
          <p:cNvPr id="3" name="灯片编号占位符 2">
            <a:extLst>
              <a:ext uri="{FF2B5EF4-FFF2-40B4-BE49-F238E27FC236}">
                <a16:creationId xmlns:a16="http://schemas.microsoft.com/office/drawing/2014/main" id="{AB547C3C-178B-47F7-BA4C-029D5D35BD87}"/>
              </a:ext>
            </a:extLst>
          </p:cNvPr>
          <p:cNvSpPr>
            <a:spLocks noGrp="1"/>
          </p:cNvSpPr>
          <p:nvPr>
            <p:ph type="sldNum" sz="quarter" idx="12"/>
          </p:nvPr>
        </p:nvSpPr>
        <p:spPr/>
        <p:txBody>
          <a:bodyPr/>
          <a:lstStyle/>
          <a:p>
            <a:pPr>
              <a:defRPr/>
            </a:pPr>
            <a:fld id="{EA567855-7F13-4FC5-AD61-2B82F6443E16}" type="slidenum">
              <a:rPr lang="zh-CN" altLang="en-US" smtClean="0"/>
              <a:pPr>
                <a:defRPr/>
              </a:pPr>
              <a:t>61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2709"/>
                                        </p:tgtEl>
                                        <p:attrNameLst>
                                          <p:attrName>style.visibility</p:attrName>
                                        </p:attrNameLst>
                                      </p:cBhvr>
                                      <p:to>
                                        <p:strVal val="visible"/>
                                      </p:to>
                                    </p:set>
                                    <p:anim calcmode="lin" valueType="num">
                                      <p:cBhvr>
                                        <p:cTn id="7" dur="500" fill="hold"/>
                                        <p:tgtEl>
                                          <p:spTgt spid="72709"/>
                                        </p:tgtEl>
                                        <p:attrNameLst>
                                          <p:attrName>ppt_w</p:attrName>
                                        </p:attrNameLst>
                                      </p:cBhvr>
                                      <p:tavLst>
                                        <p:tav tm="0">
                                          <p:val>
                                            <p:fltVal val="0"/>
                                          </p:val>
                                        </p:tav>
                                        <p:tav tm="100000">
                                          <p:val>
                                            <p:strVal val="#ppt_w"/>
                                          </p:val>
                                        </p:tav>
                                      </p:tavLst>
                                    </p:anim>
                                    <p:anim calcmode="lin" valueType="num">
                                      <p:cBhvr>
                                        <p:cTn id="8" dur="500" fill="hold"/>
                                        <p:tgtEl>
                                          <p:spTgt spid="72709"/>
                                        </p:tgtEl>
                                        <p:attrNameLst>
                                          <p:attrName>ppt_h</p:attrName>
                                        </p:attrNameLst>
                                      </p:cBhvr>
                                      <p:tavLst>
                                        <p:tav tm="0">
                                          <p:val>
                                            <p:fltVal val="0"/>
                                          </p:val>
                                        </p:tav>
                                        <p:tav tm="100000">
                                          <p:val>
                                            <p:strVal val="#ppt_h"/>
                                          </p:val>
                                        </p:tav>
                                      </p:tavLst>
                                    </p:anim>
                                    <p:animEffect transition="in" filter="fade">
                                      <p:cBhvr>
                                        <p:cTn id="9" dur="500"/>
                                        <p:tgtEl>
                                          <p:spTgt spid="72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6571">
            <a:extLst>
              <a:ext uri="{FF2B5EF4-FFF2-40B4-BE49-F238E27FC236}">
                <a16:creationId xmlns:a16="http://schemas.microsoft.com/office/drawing/2014/main" id="{422804FD-90A5-4C28-8876-B4BE8A6F95B9}"/>
              </a:ext>
            </a:extLst>
          </p:cNvPr>
          <p:cNvGrpSpPr>
            <a:grpSpLocks/>
          </p:cNvGrpSpPr>
          <p:nvPr/>
        </p:nvGrpSpPr>
        <p:grpSpPr bwMode="auto">
          <a:xfrm>
            <a:off x="3995937" y="1597124"/>
            <a:ext cx="4968552" cy="3350890"/>
            <a:chOff x="1823423" y="1707779"/>
            <a:chExt cx="4910456" cy="3349726"/>
          </a:xfrm>
        </p:grpSpPr>
        <p:sp>
          <p:nvSpPr>
            <p:cNvPr id="2" name="矩形 1">
              <a:extLst>
                <a:ext uri="{FF2B5EF4-FFF2-40B4-BE49-F238E27FC236}">
                  <a16:creationId xmlns:a16="http://schemas.microsoft.com/office/drawing/2014/main" id="{0124E27F-0E9E-4687-AC83-05CE246FF536}"/>
                </a:ext>
              </a:extLst>
            </p:cNvPr>
            <p:cNvSpPr/>
            <p:nvPr/>
          </p:nvSpPr>
          <p:spPr>
            <a:xfrm>
              <a:off x="1823423" y="1707779"/>
              <a:ext cx="4910456" cy="334972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9032" name="TextBox 10">
              <a:extLst>
                <a:ext uri="{FF2B5EF4-FFF2-40B4-BE49-F238E27FC236}">
                  <a16:creationId xmlns:a16="http://schemas.microsoft.com/office/drawing/2014/main" id="{09AC85E3-DBB3-4807-9331-FB3BBE8C8FBF}"/>
                </a:ext>
              </a:extLst>
            </p:cNvPr>
            <p:cNvSpPr txBox="1">
              <a:spLocks noChangeArrowheads="1"/>
            </p:cNvSpPr>
            <p:nvPr/>
          </p:nvSpPr>
          <p:spPr bwMode="auto">
            <a:xfrm>
              <a:off x="3371031" y="2236159"/>
              <a:ext cx="2880320" cy="355097"/>
            </a:xfrm>
            <a:prstGeom prst="rect">
              <a:avLst/>
            </a:prstGeom>
            <a:solidFill>
              <a:schemeClr val="bg1"/>
            </a:solidFill>
            <a:ln w="12700">
              <a:solidFill>
                <a:schemeClr val="tx1"/>
              </a:solidFill>
              <a:miter lim="800000"/>
              <a:headEnd/>
              <a:tailEnd/>
            </a:ln>
          </p:spPr>
          <p:txBody>
            <a:bodyPr anchor="b" anchorCtr="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r">
                <a:lnSpc>
                  <a:spcPts val="2000"/>
                </a:lnSpc>
                <a:spcBef>
                  <a:spcPts val="0"/>
                </a:spcBef>
              </a:pPr>
              <a:r>
                <a:rPr lang="en-US" altLang="zh-CN" sz="2400" i="1" dirty="0">
                  <a:latin typeface="Times New Roman" panose="02020603050405020304" pitchFamily="18" charset="0"/>
                  <a:cs typeface="Times New Roman" panose="02020603050405020304" pitchFamily="18" charset="0"/>
                </a:rPr>
                <a:t>id</a:t>
              </a:r>
              <a:r>
                <a:rPr lang="zh-CN" altLang="en-US" sz="2400" i="1"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  id  *  id   </a:t>
              </a:r>
              <a:r>
                <a:rPr lang="en-US" altLang="zh-CN" sz="2400" b="1" dirty="0">
                  <a:latin typeface="Times New Roman" panose="02020603050405020304" pitchFamily="18" charset="0"/>
                  <a:cs typeface="Times New Roman" panose="02020603050405020304" pitchFamily="18" charset="0"/>
                </a:rPr>
                <a:t>$  </a:t>
              </a:r>
              <a:endParaRPr lang="zh-CN" altLang="en-US" sz="2400" b="1" dirty="0"/>
            </a:p>
          </p:txBody>
        </p:sp>
        <p:cxnSp>
          <p:nvCxnSpPr>
            <p:cNvPr id="18" name="直接连接符 17">
              <a:extLst>
                <a:ext uri="{FF2B5EF4-FFF2-40B4-BE49-F238E27FC236}">
                  <a16:creationId xmlns:a16="http://schemas.microsoft.com/office/drawing/2014/main" id="{318B61C4-6B55-46E7-9C2D-64F9064C359F}"/>
                </a:ext>
              </a:extLst>
            </p:cNvPr>
            <p:cNvCxnSpPr>
              <a:cxnSpLocks/>
              <a:stCxn id="21" idx="0"/>
              <a:endCxn id="27" idx="3"/>
            </p:cNvCxnSpPr>
            <p:nvPr/>
          </p:nvCxnSpPr>
          <p:spPr bwMode="auto">
            <a:xfrm flipV="1">
              <a:off x="4563994" y="2756783"/>
              <a:ext cx="572646" cy="3503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4812556-2228-43EA-9166-366E8E9004FA}"/>
                </a:ext>
              </a:extLst>
            </p:cNvPr>
            <p:cNvSpPr txBox="1"/>
            <p:nvPr/>
          </p:nvSpPr>
          <p:spPr bwMode="auto">
            <a:xfrm>
              <a:off x="3957440" y="3107145"/>
              <a:ext cx="1213107" cy="707779"/>
            </a:xfrm>
            <a:prstGeom prst="rect">
              <a:avLst/>
            </a:prstGeom>
            <a:solidFill>
              <a:schemeClr val="accent2">
                <a:lumMod val="20000"/>
                <a:lumOff val="80000"/>
              </a:schemeClr>
            </a:solidFill>
            <a:ln w="12700">
              <a:solidFill>
                <a:schemeClr val="tx1"/>
              </a:solidFill>
            </a:ln>
          </p:spPr>
          <p:txBody>
            <a:bodyPr anchor="ctr">
              <a:spAutoFit/>
            </a:bodyPr>
            <a:lstStyle/>
            <a:p>
              <a:pPr algn="ctr">
                <a:defRPr/>
              </a:pPr>
              <a:r>
                <a:rPr lang="zh-CN" altLang="en-US" sz="2000" b="1" dirty="0">
                  <a:latin typeface="+mn-ea"/>
                  <a:ea typeface="+mn-ea"/>
                </a:rPr>
                <a:t>预测分析程序</a:t>
              </a:r>
            </a:p>
          </p:txBody>
        </p:sp>
        <p:sp>
          <p:nvSpPr>
            <p:cNvPr id="9" name="TextBox 8">
              <a:extLst>
                <a:ext uri="{FF2B5EF4-FFF2-40B4-BE49-F238E27FC236}">
                  <a16:creationId xmlns:a16="http://schemas.microsoft.com/office/drawing/2014/main" id="{C1E68DF6-0A86-4C6C-94E0-6D64E6C603A6}"/>
                </a:ext>
              </a:extLst>
            </p:cNvPr>
            <p:cNvSpPr txBox="1"/>
            <p:nvPr/>
          </p:nvSpPr>
          <p:spPr bwMode="auto">
            <a:xfrm>
              <a:off x="2412476" y="2212106"/>
              <a:ext cx="1070201" cy="399911"/>
            </a:xfrm>
            <a:prstGeom prst="rect">
              <a:avLst/>
            </a:prstGeom>
            <a:noFill/>
            <a:ln w="12700">
              <a:noFill/>
            </a:ln>
          </p:spPr>
          <p:txBody>
            <a:bodyPr anchor="ctr">
              <a:spAutoFit/>
            </a:bodyPr>
            <a:lstStyle/>
            <a:p>
              <a:pPr algn="ctr">
                <a:defRPr/>
              </a:pPr>
              <a:r>
                <a:rPr lang="zh-CN" altLang="en-US" sz="2000" b="1" dirty="0">
                  <a:latin typeface="+mn-ea"/>
                  <a:ea typeface="+mn-ea"/>
                </a:rPr>
                <a:t>输入</a:t>
              </a:r>
            </a:p>
          </p:txBody>
        </p:sp>
        <p:sp>
          <p:nvSpPr>
            <p:cNvPr id="27" name="等腰三角形 26">
              <a:extLst>
                <a:ext uri="{FF2B5EF4-FFF2-40B4-BE49-F238E27FC236}">
                  <a16:creationId xmlns:a16="http://schemas.microsoft.com/office/drawing/2014/main" id="{7AC899D1-F9C3-40AC-AF6C-CB26E894ADE9}"/>
                </a:ext>
              </a:extLst>
            </p:cNvPr>
            <p:cNvSpPr/>
            <p:nvPr/>
          </p:nvSpPr>
          <p:spPr bwMode="auto">
            <a:xfrm rot="3059065">
              <a:off x="5179707" y="2525730"/>
              <a:ext cx="133229" cy="28233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28" name="TextBox 27">
              <a:extLst>
                <a:ext uri="{FF2B5EF4-FFF2-40B4-BE49-F238E27FC236}">
                  <a16:creationId xmlns:a16="http://schemas.microsoft.com/office/drawing/2014/main" id="{F71A97B9-E1F8-457C-B5F7-1C3FEC0E6CED}"/>
                </a:ext>
              </a:extLst>
            </p:cNvPr>
            <p:cNvSpPr txBox="1"/>
            <p:nvPr/>
          </p:nvSpPr>
          <p:spPr bwMode="auto">
            <a:xfrm>
              <a:off x="3957440" y="4167226"/>
              <a:ext cx="1213107" cy="709366"/>
            </a:xfrm>
            <a:prstGeom prst="rect">
              <a:avLst/>
            </a:prstGeom>
            <a:solidFill>
              <a:schemeClr val="accent5">
                <a:lumMod val="20000"/>
                <a:lumOff val="80000"/>
              </a:schemeClr>
            </a:solidFill>
            <a:ln w="12700">
              <a:solidFill>
                <a:schemeClr val="tx1"/>
              </a:solidFill>
            </a:ln>
          </p:spPr>
          <p:txBody>
            <a:bodyPr anchor="ctr">
              <a:spAutoFit/>
            </a:bodyPr>
            <a:lstStyle/>
            <a:p>
              <a:pPr algn="ctr">
                <a:defRPr/>
              </a:pPr>
              <a:r>
                <a:rPr lang="zh-CN" altLang="en-US" sz="2000" b="1" dirty="0">
                  <a:latin typeface="+mn-ea"/>
                  <a:ea typeface="+mn-ea"/>
                </a:rPr>
                <a:t>预测</a:t>
              </a:r>
              <a:endParaRPr lang="en-US" altLang="zh-CN" sz="2000" b="1" dirty="0">
                <a:latin typeface="+mn-ea"/>
                <a:ea typeface="+mn-ea"/>
              </a:endParaRPr>
            </a:p>
            <a:p>
              <a:pPr algn="ctr">
                <a:defRPr/>
              </a:pPr>
              <a:r>
                <a:rPr lang="zh-CN" altLang="en-US" sz="2000" b="1" dirty="0">
                  <a:latin typeface="+mn-ea"/>
                  <a:ea typeface="+mn-ea"/>
                </a:rPr>
                <a:t>分析表</a:t>
              </a:r>
              <a:r>
                <a:rPr lang="en-US" altLang="zh-CN" sz="2000" b="1" dirty="0">
                  <a:latin typeface="+mn-ea"/>
                  <a:ea typeface="+mn-ea"/>
                </a:rPr>
                <a:t>M</a:t>
              </a:r>
              <a:endParaRPr lang="zh-CN" altLang="en-US" sz="2000" b="1" dirty="0">
                <a:latin typeface="+mn-ea"/>
                <a:ea typeface="+mn-ea"/>
              </a:endParaRPr>
            </a:p>
          </p:txBody>
        </p:sp>
        <p:cxnSp>
          <p:nvCxnSpPr>
            <p:cNvPr id="29" name="直接连接符 28">
              <a:extLst>
                <a:ext uri="{FF2B5EF4-FFF2-40B4-BE49-F238E27FC236}">
                  <a16:creationId xmlns:a16="http://schemas.microsoft.com/office/drawing/2014/main" id="{E6865383-12E0-46FE-A0F7-F562864CA1BC}"/>
                </a:ext>
              </a:extLst>
            </p:cNvPr>
            <p:cNvCxnSpPr>
              <a:cxnSpLocks/>
              <a:stCxn id="21" idx="2"/>
              <a:endCxn id="28" idx="0"/>
            </p:cNvCxnSpPr>
            <p:nvPr/>
          </p:nvCxnSpPr>
          <p:spPr bwMode="auto">
            <a:xfrm>
              <a:off x="4563993" y="3814924"/>
              <a:ext cx="0" cy="3523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等腰三角形 31">
              <a:extLst>
                <a:ext uri="{FF2B5EF4-FFF2-40B4-BE49-F238E27FC236}">
                  <a16:creationId xmlns:a16="http://schemas.microsoft.com/office/drawing/2014/main" id="{D4DD2953-1559-410C-BA6B-9C39BB00ED9B}"/>
                </a:ext>
              </a:extLst>
            </p:cNvPr>
            <p:cNvSpPr/>
            <p:nvPr/>
          </p:nvSpPr>
          <p:spPr bwMode="auto">
            <a:xfrm rot="10800000">
              <a:off x="4502687" y="4023996"/>
              <a:ext cx="134966" cy="14282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33" name="直接连接符 32">
              <a:extLst>
                <a:ext uri="{FF2B5EF4-FFF2-40B4-BE49-F238E27FC236}">
                  <a16:creationId xmlns:a16="http://schemas.microsoft.com/office/drawing/2014/main" id="{772E9C09-8856-47B9-937E-A0E96EA5086F}"/>
                </a:ext>
              </a:extLst>
            </p:cNvPr>
            <p:cNvCxnSpPr>
              <a:cxnSpLocks/>
            </p:cNvCxnSpPr>
            <p:nvPr/>
          </p:nvCxnSpPr>
          <p:spPr bwMode="auto">
            <a:xfrm>
              <a:off x="5170547" y="3478491"/>
              <a:ext cx="72087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5075CEC2-3C02-477A-B02C-8C7864556269}"/>
                </a:ext>
              </a:extLst>
            </p:cNvPr>
            <p:cNvCxnSpPr>
              <a:cxnSpLocks/>
            </p:cNvCxnSpPr>
            <p:nvPr/>
          </p:nvCxnSpPr>
          <p:spPr bwMode="auto">
            <a:xfrm>
              <a:off x="3239113" y="3488012"/>
              <a:ext cx="71832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等腰三角形 35">
              <a:extLst>
                <a:ext uri="{FF2B5EF4-FFF2-40B4-BE49-F238E27FC236}">
                  <a16:creationId xmlns:a16="http://schemas.microsoft.com/office/drawing/2014/main" id="{B74E448F-9888-4A53-8D3C-ED5A9E78B811}"/>
                </a:ext>
              </a:extLst>
            </p:cNvPr>
            <p:cNvSpPr/>
            <p:nvPr/>
          </p:nvSpPr>
          <p:spPr bwMode="auto">
            <a:xfrm rot="5400000">
              <a:off x="5877543" y="3349081"/>
              <a:ext cx="134890" cy="263581"/>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 name="等腰三角形 36">
              <a:extLst>
                <a:ext uri="{FF2B5EF4-FFF2-40B4-BE49-F238E27FC236}">
                  <a16:creationId xmlns:a16="http://schemas.microsoft.com/office/drawing/2014/main" id="{73C2285E-C78A-49D5-9DE7-64B7F8272F32}"/>
                </a:ext>
              </a:extLst>
            </p:cNvPr>
            <p:cNvSpPr/>
            <p:nvPr/>
          </p:nvSpPr>
          <p:spPr bwMode="auto">
            <a:xfrm rot="16200000">
              <a:off x="3113422" y="3360189"/>
              <a:ext cx="134891" cy="263581"/>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 name="TextBox 37">
              <a:extLst>
                <a:ext uri="{FF2B5EF4-FFF2-40B4-BE49-F238E27FC236}">
                  <a16:creationId xmlns:a16="http://schemas.microsoft.com/office/drawing/2014/main" id="{368551A5-A3C3-435C-BAEB-9296135BC49D}"/>
                </a:ext>
              </a:extLst>
            </p:cNvPr>
            <p:cNvSpPr txBox="1"/>
            <p:nvPr/>
          </p:nvSpPr>
          <p:spPr bwMode="auto">
            <a:xfrm>
              <a:off x="2347545" y="2610083"/>
              <a:ext cx="670932" cy="399911"/>
            </a:xfrm>
            <a:prstGeom prst="rect">
              <a:avLst/>
            </a:prstGeom>
            <a:noFill/>
            <a:ln w="12700">
              <a:noFill/>
            </a:ln>
          </p:spPr>
          <p:txBody>
            <a:bodyPr wrap="square" anchor="ctr">
              <a:spAutoFit/>
            </a:bodyPr>
            <a:lstStyle/>
            <a:p>
              <a:pPr algn="ctr">
                <a:defRPr/>
              </a:pPr>
              <a:r>
                <a:rPr lang="zh-CN" altLang="en-US" sz="2000" b="1" dirty="0">
                  <a:latin typeface="+mn-ea"/>
                  <a:ea typeface="+mn-ea"/>
                </a:rPr>
                <a:t>栈</a:t>
              </a:r>
            </a:p>
          </p:txBody>
        </p:sp>
        <p:sp>
          <p:nvSpPr>
            <p:cNvPr id="39" name="TextBox 38">
              <a:extLst>
                <a:ext uri="{FF2B5EF4-FFF2-40B4-BE49-F238E27FC236}">
                  <a16:creationId xmlns:a16="http://schemas.microsoft.com/office/drawing/2014/main" id="{082B3D71-63B5-4696-BFE3-AB8A514772FF}"/>
                </a:ext>
              </a:extLst>
            </p:cNvPr>
            <p:cNvSpPr txBox="1"/>
            <p:nvPr/>
          </p:nvSpPr>
          <p:spPr bwMode="auto">
            <a:xfrm>
              <a:off x="5960287" y="3258724"/>
              <a:ext cx="773591" cy="399911"/>
            </a:xfrm>
            <a:prstGeom prst="rect">
              <a:avLst/>
            </a:prstGeom>
            <a:noFill/>
            <a:ln w="12700">
              <a:noFill/>
            </a:ln>
          </p:spPr>
          <p:txBody>
            <a:bodyPr wrap="square" anchor="ctr">
              <a:spAutoFit/>
            </a:bodyPr>
            <a:lstStyle/>
            <a:p>
              <a:pPr algn="ctr">
                <a:defRPr/>
              </a:pPr>
              <a:r>
                <a:rPr lang="zh-CN" altLang="en-US" sz="2000" b="1" dirty="0">
                  <a:latin typeface="+mn-ea"/>
                  <a:ea typeface="+mn-ea"/>
                </a:rPr>
                <a:t>输出</a:t>
              </a:r>
            </a:p>
          </p:txBody>
        </p:sp>
        <p:sp>
          <p:nvSpPr>
            <p:cNvPr id="129046" name="TextBox 10">
              <a:extLst>
                <a:ext uri="{FF2B5EF4-FFF2-40B4-BE49-F238E27FC236}">
                  <a16:creationId xmlns:a16="http://schemas.microsoft.com/office/drawing/2014/main" id="{EF68C205-8CFD-4772-A9C7-A012AB262EA2}"/>
                </a:ext>
              </a:extLst>
            </p:cNvPr>
            <p:cNvSpPr txBox="1">
              <a:spLocks noChangeArrowheads="1"/>
            </p:cNvSpPr>
            <p:nvPr/>
          </p:nvSpPr>
          <p:spPr bwMode="auto">
            <a:xfrm>
              <a:off x="2432677" y="3282414"/>
              <a:ext cx="571501" cy="1630649"/>
            </a:xfrm>
            <a:prstGeom prst="rect">
              <a:avLst/>
            </a:prstGeom>
            <a:solidFill>
              <a:schemeClr val="accent2">
                <a:lumMod val="20000"/>
                <a:lumOff val="80000"/>
              </a:schemeClr>
            </a:solidFill>
            <a:ln w="12700">
              <a:solidFill>
                <a:schemeClr val="tx1"/>
              </a:solidFill>
              <a:miter lim="800000"/>
              <a:headEnd/>
              <a:tailEnd/>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a:r>
                <a:rPr lang="en-US" altLang="zh-CN" sz="2000" b="1" i="1" dirty="0">
                  <a:latin typeface="Times New Roman" panose="02020603050405020304" pitchFamily="18" charset="0"/>
                  <a:cs typeface="Times New Roman" panose="02020603050405020304" pitchFamily="18" charset="0"/>
                </a:rPr>
                <a:t>*</a:t>
              </a:r>
            </a:p>
            <a:p>
              <a:pPr algn="ctr"/>
              <a:r>
                <a:rPr lang="en-US" altLang="zh-CN" sz="2000" b="1" i="1" dirty="0">
                  <a:latin typeface="Times New Roman" panose="02020603050405020304" pitchFamily="18" charset="0"/>
                  <a:cs typeface="Times New Roman" panose="02020603050405020304" pitchFamily="18" charset="0"/>
                </a:rPr>
                <a:t>F</a:t>
              </a:r>
            </a:p>
            <a:p>
              <a:pPr algn="ctr"/>
              <a:r>
                <a:rPr lang="en-US" altLang="zh-CN" sz="2000" b="1" i="1" dirty="0">
                  <a:latin typeface="Times New Roman" panose="02020603050405020304" pitchFamily="18" charset="0"/>
                  <a:cs typeface="Times New Roman" panose="02020603050405020304" pitchFamily="18" charset="0"/>
                </a:rPr>
                <a:t>T’</a:t>
              </a:r>
            </a:p>
            <a:p>
              <a:pPr algn="ctr"/>
              <a:r>
                <a:rPr lang="en-US" altLang="zh-CN" sz="2000" b="1" i="1" dirty="0">
                  <a:latin typeface="Times New Roman" panose="02020603050405020304" pitchFamily="18" charset="0"/>
                  <a:cs typeface="Times New Roman" panose="02020603050405020304" pitchFamily="18" charset="0"/>
                </a:rPr>
                <a:t>E’</a:t>
              </a:r>
            </a:p>
            <a:p>
              <a:pPr algn="ctr"/>
              <a:r>
                <a:rPr lang="en-US" altLang="zh-CN" sz="2000" b="1" dirty="0">
                  <a:latin typeface="Times New Roman" panose="02020603050405020304" pitchFamily="18" charset="0"/>
                  <a:cs typeface="Times New Roman" panose="02020603050405020304" pitchFamily="18" charset="0"/>
                </a:rPr>
                <a:t>$</a:t>
              </a:r>
            </a:p>
          </p:txBody>
        </p:sp>
        <p:cxnSp>
          <p:nvCxnSpPr>
            <p:cNvPr id="41" name="直接连接符 40">
              <a:extLst>
                <a:ext uri="{FF2B5EF4-FFF2-40B4-BE49-F238E27FC236}">
                  <a16:creationId xmlns:a16="http://schemas.microsoft.com/office/drawing/2014/main" id="{B5C749F7-F7F7-4F14-B51E-8A13FD53F66F}"/>
                </a:ext>
              </a:extLst>
            </p:cNvPr>
            <p:cNvCxnSpPr/>
            <p:nvPr/>
          </p:nvCxnSpPr>
          <p:spPr bwMode="auto">
            <a:xfrm flipH="1" flipV="1">
              <a:off x="2442860" y="4234335"/>
              <a:ext cx="57162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DB51DC65-4BA0-4242-93DD-8765188CA688}"/>
                </a:ext>
              </a:extLst>
            </p:cNvPr>
            <p:cNvCxnSpPr/>
            <p:nvPr/>
          </p:nvCxnSpPr>
          <p:spPr bwMode="auto">
            <a:xfrm flipH="1" flipV="1">
              <a:off x="2432878" y="3596645"/>
              <a:ext cx="57162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9A3EB34C-DFE5-4B6B-8EAE-C7BF6F064E01}"/>
                </a:ext>
              </a:extLst>
            </p:cNvPr>
            <p:cNvCxnSpPr/>
            <p:nvPr/>
          </p:nvCxnSpPr>
          <p:spPr bwMode="auto">
            <a:xfrm flipH="1" flipV="1">
              <a:off x="2442860" y="4553624"/>
              <a:ext cx="57162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FC24BB49-BA14-4B81-AF53-75206D072811}"/>
                </a:ext>
              </a:extLst>
            </p:cNvPr>
            <p:cNvCxnSpPr/>
            <p:nvPr/>
          </p:nvCxnSpPr>
          <p:spPr bwMode="auto">
            <a:xfrm>
              <a:off x="3730380" y="2234323"/>
              <a:ext cx="0" cy="3554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25147716-073B-45D1-8A61-6953375D3E0A}"/>
                </a:ext>
              </a:extLst>
            </p:cNvPr>
            <p:cNvCxnSpPr/>
            <p:nvPr/>
          </p:nvCxnSpPr>
          <p:spPr bwMode="auto">
            <a:xfrm>
              <a:off x="4090818" y="2247019"/>
              <a:ext cx="0" cy="3554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A92407EB-E33F-465E-BBB6-64803F23839C}"/>
                </a:ext>
              </a:extLst>
            </p:cNvPr>
            <p:cNvCxnSpPr/>
            <p:nvPr/>
          </p:nvCxnSpPr>
          <p:spPr bwMode="auto">
            <a:xfrm>
              <a:off x="4451258" y="2229563"/>
              <a:ext cx="0" cy="3570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99BF7AB8-27A2-484F-8093-2CC725FB0C55}"/>
                </a:ext>
              </a:extLst>
            </p:cNvPr>
            <p:cNvCxnSpPr/>
            <p:nvPr/>
          </p:nvCxnSpPr>
          <p:spPr bwMode="auto">
            <a:xfrm>
              <a:off x="4811696" y="2229563"/>
              <a:ext cx="0" cy="3570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043CEC7E-6447-4976-AF1E-7915A7FE07C5}"/>
                </a:ext>
              </a:extLst>
            </p:cNvPr>
            <p:cNvCxnSpPr/>
            <p:nvPr/>
          </p:nvCxnSpPr>
          <p:spPr bwMode="auto">
            <a:xfrm>
              <a:off x="5170547" y="2256540"/>
              <a:ext cx="0" cy="3554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590F6DB6-EB95-4174-9084-5527BBA958B4}"/>
                </a:ext>
              </a:extLst>
            </p:cNvPr>
            <p:cNvCxnSpPr/>
            <p:nvPr/>
          </p:nvCxnSpPr>
          <p:spPr bwMode="auto">
            <a:xfrm>
              <a:off x="5530986" y="2234323"/>
              <a:ext cx="0" cy="3554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58947430-436D-4FB0-B41A-0812CDE05E3E}"/>
                </a:ext>
              </a:extLst>
            </p:cNvPr>
            <p:cNvCxnSpPr/>
            <p:nvPr/>
          </p:nvCxnSpPr>
          <p:spPr bwMode="auto">
            <a:xfrm>
              <a:off x="5891424" y="2234323"/>
              <a:ext cx="0" cy="3554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0834" name="内容占位符 2">
            <a:extLst>
              <a:ext uri="{FF2B5EF4-FFF2-40B4-BE49-F238E27FC236}">
                <a16:creationId xmlns:a16="http://schemas.microsoft.com/office/drawing/2014/main" id="{0702F393-980C-4658-9A50-31FDE8461700}"/>
              </a:ext>
            </a:extLst>
          </p:cNvPr>
          <p:cNvSpPr>
            <a:spLocks noGrp="1"/>
          </p:cNvSpPr>
          <p:nvPr>
            <p:ph idx="1"/>
          </p:nvPr>
        </p:nvSpPr>
        <p:spPr>
          <a:xfrm>
            <a:off x="430213" y="742950"/>
            <a:ext cx="8462267" cy="757436"/>
          </a:xfrm>
        </p:spPr>
        <p:txBody>
          <a:bodyPr/>
          <a:lstStyle/>
          <a:p>
            <a:pPr eaLnBrk="1" hangingPunct="1">
              <a:defRPr/>
            </a:pPr>
            <a:r>
              <a:rPr lang="zh-CN" altLang="en-US" b="1" dirty="0">
                <a:solidFill>
                  <a:schemeClr val="tx1"/>
                </a:solidFill>
              </a:rPr>
              <a:t>非递归的预测分析器，由</a:t>
            </a:r>
            <a:r>
              <a:rPr lang="zh-CN" altLang="en-US" dirty="0">
                <a:solidFill>
                  <a:srgbClr val="FF0000"/>
                </a:solidFill>
              </a:rPr>
              <a:t>预测分析程序、一个栈和一个预测分析表三部分组成，</a:t>
            </a:r>
            <a:r>
              <a:rPr lang="zh-CN" altLang="en-US" dirty="0"/>
              <a:t>也</a:t>
            </a:r>
            <a:r>
              <a:rPr lang="zh-CN" altLang="en-US" b="1" dirty="0">
                <a:solidFill>
                  <a:schemeClr val="tx1"/>
                </a:solidFill>
              </a:rPr>
              <a:t>叫</a:t>
            </a:r>
            <a:r>
              <a:rPr lang="zh-CN" altLang="en-US" b="1" dirty="0">
                <a:solidFill>
                  <a:srgbClr val="FF0000"/>
                </a:solidFill>
              </a:rPr>
              <a:t>表驱动的预测分析。</a:t>
            </a:r>
          </a:p>
        </p:txBody>
      </p:sp>
      <p:sp>
        <p:nvSpPr>
          <p:cNvPr id="66563" name="标题 1">
            <a:extLst>
              <a:ext uri="{FF2B5EF4-FFF2-40B4-BE49-F238E27FC236}">
                <a16:creationId xmlns:a16="http://schemas.microsoft.com/office/drawing/2014/main" id="{3AB05629-63F2-47B2-9E7B-59610336D88A}"/>
              </a:ext>
            </a:extLst>
          </p:cNvPr>
          <p:cNvSpPr>
            <a:spLocks noGrp="1"/>
          </p:cNvSpPr>
          <p:nvPr>
            <p:ph type="title"/>
          </p:nvPr>
        </p:nvSpPr>
        <p:spPr>
          <a:xfrm>
            <a:off x="755650" y="268288"/>
            <a:ext cx="7931150" cy="358775"/>
          </a:xfrm>
        </p:spPr>
        <p:txBody>
          <a:bodyPr/>
          <a:lstStyle/>
          <a:p>
            <a:pPr eaLnBrk="1" hangingPunct="1">
              <a:defRPr/>
            </a:pPr>
            <a:r>
              <a:rPr lang="en-US" altLang="zh-CN" sz="3000" spc="300" dirty="0">
                <a:solidFill>
                  <a:schemeClr val="tx1"/>
                </a:solidFill>
                <a:latin typeface="微软雅黑" pitchFamily="34" charset="-122"/>
                <a:ea typeface="微软雅黑" pitchFamily="34" charset="-122"/>
                <a:cs typeface="Times New Roman" pitchFamily="18" charset="0"/>
              </a:rPr>
              <a:t>4.2.3 </a:t>
            </a:r>
            <a:r>
              <a:rPr lang="zh-CN" altLang="en-US" sz="3000" spc="300" dirty="0">
                <a:solidFill>
                  <a:schemeClr val="tx1"/>
                </a:solidFill>
                <a:latin typeface="微软雅黑" pitchFamily="34" charset="-122"/>
                <a:ea typeface="微软雅黑" pitchFamily="34" charset="-122"/>
                <a:cs typeface="Times New Roman" pitchFamily="18" charset="0"/>
              </a:rPr>
              <a:t>非递归的预测分析法</a:t>
            </a:r>
          </a:p>
        </p:txBody>
      </p:sp>
      <p:sp>
        <p:nvSpPr>
          <p:cNvPr id="8" name="矩形 7">
            <a:extLst>
              <a:ext uri="{FF2B5EF4-FFF2-40B4-BE49-F238E27FC236}">
                <a16:creationId xmlns:a16="http://schemas.microsoft.com/office/drawing/2014/main" id="{46466498-B886-406D-A5CF-F313A81CF122}"/>
              </a:ext>
            </a:extLst>
          </p:cNvPr>
          <p:cNvSpPr/>
          <p:nvPr/>
        </p:nvSpPr>
        <p:spPr>
          <a:xfrm>
            <a:off x="107504" y="1616273"/>
            <a:ext cx="3912203" cy="28996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zh-CN" altLang="en-US" sz="2000" b="1" dirty="0">
                <a:solidFill>
                  <a:schemeClr val="tx1"/>
                </a:solidFill>
                <a:latin typeface="Times New Roman" panose="02020603050405020304" pitchFamily="18" charset="0"/>
                <a:cs typeface="Times New Roman" panose="02020603050405020304" pitchFamily="18" charset="0"/>
              </a:rPr>
              <a:t>最左推导过程中的任意句型可以表示为：</a:t>
            </a:r>
            <a:r>
              <a:rPr lang="en-US" altLang="zh-CN" sz="2000" b="1" i="1" dirty="0">
                <a:solidFill>
                  <a:schemeClr val="tx1"/>
                </a:solidFill>
                <a:latin typeface="Times New Roman" panose="02020603050405020304" pitchFamily="18" charset="0"/>
                <a:cs typeface="Times New Roman" panose="02020603050405020304" pitchFamily="18" charset="0"/>
              </a:rPr>
              <a:t>wα </a:t>
            </a:r>
            <a:r>
              <a:rPr lang="zh-CN" altLang="en-US" sz="2000" b="1" dirty="0">
                <a:solidFill>
                  <a:schemeClr val="tx1"/>
                </a:solidFill>
                <a:latin typeface="Times New Roman" panose="02020603050405020304" pitchFamily="18" charset="0"/>
                <a:cs typeface="Times New Roman" panose="02020603050405020304" pitchFamily="18" charset="0"/>
              </a:rPr>
              <a:t>，即：</a:t>
            </a:r>
            <a:endParaRPr lang="en-US" altLang="zh-CN" sz="2000" b="1" dirty="0">
              <a:solidFill>
                <a:schemeClr val="tx1"/>
              </a:solidFill>
              <a:latin typeface="Times New Roman" panose="02020603050405020304" pitchFamily="18" charset="0"/>
              <a:cs typeface="Times New Roman" panose="02020603050405020304" pitchFamily="18" charset="0"/>
            </a:endParaRPr>
          </a:p>
          <a:p>
            <a:pPr algn="ctr"/>
            <a:r>
              <a:rPr lang="en-US" altLang="zh-CN" sz="2000" b="1" i="1" dirty="0">
                <a:solidFill>
                  <a:srgbClr val="FF0000"/>
                </a:solidFill>
                <a:latin typeface="Times New Roman" panose="02020603050405020304" pitchFamily="18" charset="0"/>
                <a:cs typeface="Times New Roman" panose="02020603050405020304" pitchFamily="18" charset="0"/>
              </a:rPr>
              <a:t>S</a:t>
            </a:r>
            <a:r>
              <a:rPr lang="en-US" altLang="zh-CN" sz="2000" b="1" i="1" dirty="0">
                <a:solidFill>
                  <a:srgbClr val="FF0000"/>
                </a:solidFill>
                <a:latin typeface="Times New Roman" panose="02020603050405020304" pitchFamily="18" charset="0"/>
                <a:cs typeface="Times New Roman" panose="02020603050405020304" pitchFamily="18" charset="0"/>
                <a:sym typeface="Symbol" pitchFamily="18" charset="2"/>
              </a:rPr>
              <a:t> </a:t>
            </a:r>
            <a:r>
              <a:rPr lang="en-US" altLang="zh-CN" sz="2000" b="1" dirty="0">
                <a:solidFill>
                  <a:srgbClr val="FF0000"/>
                </a:solidFill>
                <a:latin typeface="Times New Roman" panose="02020603050405020304" pitchFamily="18" charset="0"/>
                <a:cs typeface="Times New Roman" panose="02020603050405020304" pitchFamily="18" charset="0"/>
                <a:sym typeface="Symbol" pitchFamily="18" charset="2"/>
              </a:rPr>
              <a:t></a:t>
            </a:r>
            <a:r>
              <a:rPr lang="en-US" altLang="zh-CN" sz="2000" b="1" dirty="0">
                <a:solidFill>
                  <a:srgbClr val="FF0000"/>
                </a:solidFill>
                <a:latin typeface="Times New Roman" panose="02020603050405020304" pitchFamily="18" charset="0"/>
                <a:cs typeface="Times New Roman" panose="02020603050405020304" pitchFamily="18" charset="0"/>
              </a:rPr>
              <a:t> </a:t>
            </a:r>
            <a:r>
              <a:rPr lang="en-US" altLang="zh-CN" sz="2000" b="1" i="1" dirty="0">
                <a:solidFill>
                  <a:srgbClr val="FF0000"/>
                </a:solidFill>
                <a:latin typeface="Times New Roman" panose="02020603050405020304" pitchFamily="18" charset="0"/>
                <a:cs typeface="Times New Roman" panose="02020603050405020304" pitchFamily="18" charset="0"/>
              </a:rPr>
              <a:t>wα</a:t>
            </a:r>
          </a:p>
          <a:p>
            <a:pPr marL="285750" indent="-285750">
              <a:spcBef>
                <a:spcPts val="600"/>
              </a:spcBef>
              <a:buFont typeface="Wingdings" panose="05000000000000000000" pitchFamily="2" charset="2"/>
              <a:buChar char="Ø"/>
            </a:pPr>
            <a:r>
              <a:rPr lang="en-US" altLang="zh-CN" sz="2000" b="1" i="1" dirty="0">
                <a:solidFill>
                  <a:srgbClr val="0070C0"/>
                </a:solidFill>
                <a:latin typeface="Times New Roman" panose="02020603050405020304" pitchFamily="18" charset="0"/>
                <a:cs typeface="Times New Roman" panose="02020603050405020304" pitchFamily="18" charset="0"/>
              </a:rPr>
              <a:t>w</a:t>
            </a:r>
            <a:r>
              <a:rPr lang="en-US" altLang="zh-CN" sz="2000" b="1" i="1" dirty="0">
                <a:solidFill>
                  <a:schemeClr val="tx1"/>
                </a:solidFill>
                <a:latin typeface="Times New Roman" panose="02020603050405020304" pitchFamily="18" charset="0"/>
                <a:cs typeface="Times New Roman" panose="02020603050405020304" pitchFamily="18" charset="0"/>
              </a:rPr>
              <a:t>:</a:t>
            </a:r>
            <a:r>
              <a:rPr lang="zh-CN" altLang="en-US" sz="2000" b="1" dirty="0">
                <a:solidFill>
                  <a:schemeClr val="tx1"/>
                </a:solidFill>
                <a:latin typeface="Times New Roman" panose="02020603050405020304" pitchFamily="18" charset="0"/>
                <a:cs typeface="Times New Roman" panose="02020603050405020304" pitchFamily="18" charset="0"/>
              </a:rPr>
              <a:t>已经被</a:t>
            </a:r>
            <a:r>
              <a:rPr lang="zh-CN" altLang="en-US" sz="2000" b="1" dirty="0">
                <a:solidFill>
                  <a:srgbClr val="0070C0"/>
                </a:solidFill>
                <a:latin typeface="Times New Roman" panose="02020603050405020304" pitchFamily="18" charset="0"/>
                <a:cs typeface="Times New Roman" panose="02020603050405020304" pitchFamily="18" charset="0"/>
              </a:rPr>
              <a:t>匹配的</a:t>
            </a:r>
            <a:r>
              <a:rPr lang="zh-CN" altLang="en-US" sz="2000" b="1" dirty="0">
                <a:solidFill>
                  <a:schemeClr val="tx1"/>
                </a:solidFill>
                <a:latin typeface="Times New Roman" panose="02020603050405020304" pitchFamily="18" charset="0"/>
                <a:cs typeface="Times New Roman" panose="02020603050405020304" pitchFamily="18" charset="0"/>
              </a:rPr>
              <a:t>输入部分</a:t>
            </a:r>
            <a:endParaRPr lang="en-US" altLang="zh-CN" sz="2000" b="1"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zh-CN" sz="2000" b="1" i="1" dirty="0">
                <a:solidFill>
                  <a:srgbClr val="0070C0"/>
                </a:solidFill>
                <a:latin typeface="Times New Roman" panose="02020603050405020304" pitchFamily="18" charset="0"/>
                <a:cs typeface="Times New Roman" panose="02020603050405020304" pitchFamily="18" charset="0"/>
              </a:rPr>
              <a:t>α:</a:t>
            </a:r>
            <a:r>
              <a:rPr lang="zh-CN" altLang="en-US" sz="2000" b="1" dirty="0">
                <a:solidFill>
                  <a:srgbClr val="0070C0"/>
                </a:solidFill>
                <a:latin typeface="Times New Roman" panose="02020603050405020304" pitchFamily="18" charset="0"/>
                <a:cs typeface="Times New Roman" panose="02020603050405020304" pitchFamily="18" charset="0"/>
              </a:rPr>
              <a:t>待分析栈中</a:t>
            </a:r>
            <a:r>
              <a:rPr lang="zh-CN" altLang="en-US" sz="2000" b="1" dirty="0">
                <a:solidFill>
                  <a:schemeClr val="tx1"/>
                </a:solidFill>
                <a:latin typeface="Times New Roman" panose="02020603050405020304" pitchFamily="18" charset="0"/>
                <a:cs typeface="Times New Roman" panose="02020603050405020304" pitchFamily="18" charset="0"/>
              </a:rPr>
              <a:t>部分</a:t>
            </a:r>
            <a:r>
              <a:rPr lang="en-US" altLang="zh-CN" sz="2000" b="1" dirty="0">
                <a:solidFill>
                  <a:schemeClr val="tx1"/>
                </a:solidFill>
                <a:latin typeface="Times New Roman" panose="02020603050405020304" pitchFamily="18" charset="0"/>
                <a:cs typeface="Times New Roman" panose="02020603050405020304" pitchFamily="18" charset="0"/>
              </a:rPr>
              <a:t>, </a:t>
            </a:r>
            <a:r>
              <a:rPr lang="zh-CN" altLang="en-US" sz="2000" b="1" dirty="0">
                <a:solidFill>
                  <a:schemeClr val="tx1"/>
                </a:solidFill>
                <a:latin typeface="Times New Roman" panose="02020603050405020304" pitchFamily="18" charset="0"/>
                <a:cs typeface="Times New Roman" panose="02020603050405020304" pitchFamily="18" charset="0"/>
              </a:rPr>
              <a:t>左部在栈顶</a:t>
            </a:r>
            <a:endParaRPr lang="en-US" altLang="zh-CN" sz="2000" b="1"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zh-CN" altLang="en-US" sz="2000" b="1" dirty="0">
                <a:solidFill>
                  <a:schemeClr val="tx1"/>
                </a:solidFill>
                <a:latin typeface="Times New Roman" panose="02020603050405020304" pitchFamily="18" charset="0"/>
                <a:cs typeface="Times New Roman" panose="02020603050405020304" pitchFamily="18" charset="0"/>
              </a:rPr>
              <a:t>若</a:t>
            </a:r>
            <a:r>
              <a:rPr lang="zh-CN" altLang="en-US" sz="2000" b="1" dirty="0">
                <a:solidFill>
                  <a:srgbClr val="0070C0"/>
                </a:solidFill>
                <a:latin typeface="Times New Roman" panose="02020603050405020304" pitchFamily="18" charset="0"/>
                <a:cs typeface="Times New Roman" panose="02020603050405020304" pitchFamily="18" charset="0"/>
              </a:rPr>
              <a:t>栈顶</a:t>
            </a:r>
            <a:r>
              <a:rPr lang="zh-CN" altLang="en-US" sz="2000" b="1" dirty="0">
                <a:solidFill>
                  <a:schemeClr val="tx1"/>
                </a:solidFill>
                <a:latin typeface="Times New Roman" panose="02020603050405020304" pitchFamily="18" charset="0"/>
                <a:cs typeface="Times New Roman" panose="02020603050405020304" pitchFamily="18" charset="0"/>
              </a:rPr>
              <a:t>是</a:t>
            </a:r>
            <a:r>
              <a:rPr lang="zh-CN" altLang="en-US" sz="2000" b="1" dirty="0">
                <a:solidFill>
                  <a:srgbClr val="0070C0"/>
                </a:solidFill>
                <a:latin typeface="Times New Roman" panose="02020603050405020304" pitchFamily="18" charset="0"/>
                <a:cs typeface="Times New Roman" panose="02020603050405020304" pitchFamily="18" charset="0"/>
              </a:rPr>
              <a:t>终结符</a:t>
            </a:r>
            <a:r>
              <a:rPr lang="zh-CN" altLang="en-US" sz="2000" b="1" dirty="0">
                <a:solidFill>
                  <a:schemeClr val="tx1"/>
                </a:solidFill>
                <a:latin typeface="Times New Roman" panose="02020603050405020304" pitchFamily="18" charset="0"/>
                <a:cs typeface="Times New Roman" panose="02020603050405020304" pitchFamily="18" charset="0"/>
              </a:rPr>
              <a:t>就进行</a:t>
            </a:r>
            <a:r>
              <a:rPr lang="zh-CN" altLang="en-US" sz="2000" b="1" dirty="0">
                <a:solidFill>
                  <a:srgbClr val="0070C0"/>
                </a:solidFill>
                <a:latin typeface="Times New Roman" panose="02020603050405020304" pitchFamily="18" charset="0"/>
                <a:cs typeface="Times New Roman" panose="02020603050405020304" pitchFamily="18" charset="0"/>
              </a:rPr>
              <a:t>匹配</a:t>
            </a:r>
            <a:r>
              <a:rPr lang="zh-CN" altLang="en-US" sz="2000" b="1" dirty="0">
                <a:solidFill>
                  <a:schemeClr val="tx1"/>
                </a:solidFill>
                <a:latin typeface="Times New Roman" panose="02020603050405020304" pitchFamily="18" charset="0"/>
                <a:cs typeface="Times New Roman" panose="02020603050405020304" pitchFamily="18" charset="0"/>
              </a:rPr>
              <a:t>；</a:t>
            </a:r>
            <a:endParaRPr lang="en-US" altLang="zh-CN" sz="2000" b="1"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zh-CN" altLang="en-US" sz="2000" b="1" dirty="0">
                <a:solidFill>
                  <a:schemeClr val="tx1"/>
                </a:solidFill>
                <a:latin typeface="Times New Roman" panose="02020603050405020304" pitchFamily="18" charset="0"/>
                <a:cs typeface="Times New Roman" panose="02020603050405020304" pitchFamily="18" charset="0"/>
              </a:rPr>
              <a:t>若</a:t>
            </a:r>
            <a:r>
              <a:rPr lang="zh-CN" altLang="en-US" sz="2000" b="1" dirty="0">
                <a:solidFill>
                  <a:srgbClr val="0070C0"/>
                </a:solidFill>
                <a:latin typeface="Times New Roman" panose="02020603050405020304" pitchFamily="18" charset="0"/>
                <a:cs typeface="Times New Roman" panose="02020603050405020304" pitchFamily="18" charset="0"/>
              </a:rPr>
              <a:t>栈顶</a:t>
            </a:r>
            <a:r>
              <a:rPr lang="zh-CN" altLang="en-US" sz="2000" b="1" dirty="0">
                <a:solidFill>
                  <a:schemeClr val="tx1"/>
                </a:solidFill>
                <a:latin typeface="Times New Roman" panose="02020603050405020304" pitchFamily="18" charset="0"/>
                <a:cs typeface="Times New Roman" panose="02020603050405020304" pitchFamily="18" charset="0"/>
              </a:rPr>
              <a:t>是</a:t>
            </a:r>
            <a:r>
              <a:rPr lang="zh-CN" altLang="en-US" sz="2000" b="1" dirty="0">
                <a:solidFill>
                  <a:srgbClr val="0070C0"/>
                </a:solidFill>
                <a:latin typeface="Times New Roman" panose="02020603050405020304" pitchFamily="18" charset="0"/>
                <a:cs typeface="Times New Roman" panose="02020603050405020304" pitchFamily="18" charset="0"/>
              </a:rPr>
              <a:t>非终结符</a:t>
            </a:r>
            <a:r>
              <a:rPr lang="zh-CN" altLang="en-US" sz="2000" b="1" dirty="0">
                <a:solidFill>
                  <a:schemeClr val="tx1"/>
                </a:solidFill>
                <a:latin typeface="Times New Roman" panose="02020603050405020304" pitchFamily="18" charset="0"/>
                <a:cs typeface="Times New Roman" panose="02020603050405020304" pitchFamily="18" charset="0"/>
              </a:rPr>
              <a:t>就查找预测分析表尝试</a:t>
            </a:r>
            <a:r>
              <a:rPr lang="zh-CN" altLang="en-US" sz="2000" b="1" dirty="0">
                <a:solidFill>
                  <a:srgbClr val="0070C0"/>
                </a:solidFill>
                <a:latin typeface="Times New Roman" panose="02020603050405020304" pitchFamily="18" charset="0"/>
                <a:cs typeface="Times New Roman" panose="02020603050405020304" pitchFamily="18" charset="0"/>
              </a:rPr>
              <a:t>替换（推导）</a:t>
            </a:r>
            <a:endParaRPr lang="en-US" altLang="zh-CN" sz="2000" b="1" dirty="0">
              <a:solidFill>
                <a:srgbClr val="0070C0"/>
              </a:solidFill>
              <a:latin typeface="Times New Roman" panose="02020603050405020304" pitchFamily="18" charset="0"/>
              <a:cs typeface="Times New Roman" panose="02020603050405020304" pitchFamily="18" charset="0"/>
            </a:endParaRPr>
          </a:p>
        </p:txBody>
      </p:sp>
      <p:grpSp>
        <p:nvGrpSpPr>
          <p:cNvPr id="12" name="组合 11">
            <a:extLst>
              <a:ext uri="{FF2B5EF4-FFF2-40B4-BE49-F238E27FC236}">
                <a16:creationId xmlns:a16="http://schemas.microsoft.com/office/drawing/2014/main" id="{00749DA3-C976-47D6-9F0B-D396E069544A}"/>
              </a:ext>
            </a:extLst>
          </p:cNvPr>
          <p:cNvGrpSpPr/>
          <p:nvPr/>
        </p:nvGrpSpPr>
        <p:grpSpPr>
          <a:xfrm>
            <a:off x="6299885" y="1534021"/>
            <a:ext cx="1082775" cy="562857"/>
            <a:chOff x="6006371" y="1534021"/>
            <a:chExt cx="729406" cy="562857"/>
          </a:xfrm>
        </p:grpSpPr>
        <p:sp>
          <p:nvSpPr>
            <p:cNvPr id="10" name="左大括号 9">
              <a:extLst>
                <a:ext uri="{FF2B5EF4-FFF2-40B4-BE49-F238E27FC236}">
                  <a16:creationId xmlns:a16="http://schemas.microsoft.com/office/drawing/2014/main" id="{37C6BF9C-42D9-4328-AEB1-DB168E6D6A2B}"/>
                </a:ext>
              </a:extLst>
            </p:cNvPr>
            <p:cNvSpPr/>
            <p:nvPr/>
          </p:nvSpPr>
          <p:spPr bwMode="auto">
            <a:xfrm rot="5400000">
              <a:off x="6274572" y="1635673"/>
              <a:ext cx="193004" cy="72940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1" name="矩形 10">
              <a:extLst>
                <a:ext uri="{FF2B5EF4-FFF2-40B4-BE49-F238E27FC236}">
                  <a16:creationId xmlns:a16="http://schemas.microsoft.com/office/drawing/2014/main" id="{B14704CA-1BB4-4090-8DD2-5ED4F64B5795}"/>
                </a:ext>
              </a:extLst>
            </p:cNvPr>
            <p:cNvSpPr/>
            <p:nvPr/>
          </p:nvSpPr>
          <p:spPr>
            <a:xfrm>
              <a:off x="6247328" y="1534021"/>
              <a:ext cx="389851" cy="461665"/>
            </a:xfrm>
            <a:prstGeom prst="rect">
              <a:avLst/>
            </a:prstGeom>
          </p:spPr>
          <p:txBody>
            <a:bodyPr wrap="none">
              <a:spAutoFit/>
            </a:bodyPr>
            <a:lstStyle/>
            <a:p>
              <a:r>
                <a:rPr lang="en-US" altLang="zh-CN" sz="2400" b="1" i="1" dirty="0">
                  <a:solidFill>
                    <a:srgbClr val="FF0000"/>
                  </a:solidFill>
                  <a:latin typeface="Times New Roman" panose="02020603050405020304" pitchFamily="18" charset="0"/>
                  <a:cs typeface="Times New Roman" panose="02020603050405020304" pitchFamily="18" charset="0"/>
                </a:rPr>
                <a:t>w</a:t>
              </a:r>
              <a:endParaRPr lang="zh-CN" altLang="en-US" sz="2400" dirty="0">
                <a:solidFill>
                  <a:srgbClr val="FF0000"/>
                </a:solidFill>
              </a:endParaRPr>
            </a:p>
          </p:txBody>
        </p:sp>
      </p:grpSp>
      <p:grpSp>
        <p:nvGrpSpPr>
          <p:cNvPr id="40" name="组合 39">
            <a:extLst>
              <a:ext uri="{FF2B5EF4-FFF2-40B4-BE49-F238E27FC236}">
                <a16:creationId xmlns:a16="http://schemas.microsoft.com/office/drawing/2014/main" id="{8D417EF0-B3DA-4FA2-9EB4-296CE22AE91C}"/>
              </a:ext>
            </a:extLst>
          </p:cNvPr>
          <p:cNvGrpSpPr/>
          <p:nvPr/>
        </p:nvGrpSpPr>
        <p:grpSpPr>
          <a:xfrm rot="16200000">
            <a:off x="3745062" y="3508936"/>
            <a:ext cx="1220091" cy="641863"/>
            <a:chOff x="6204830" y="1553125"/>
            <a:chExt cx="530946" cy="641863"/>
          </a:xfrm>
        </p:grpSpPr>
        <p:sp>
          <p:nvSpPr>
            <p:cNvPr id="44" name="左大括号 43">
              <a:extLst>
                <a:ext uri="{FF2B5EF4-FFF2-40B4-BE49-F238E27FC236}">
                  <a16:creationId xmlns:a16="http://schemas.microsoft.com/office/drawing/2014/main" id="{D5D1CE45-2D17-4FE9-8878-1ACD69A37518}"/>
                </a:ext>
              </a:extLst>
            </p:cNvPr>
            <p:cNvSpPr/>
            <p:nvPr/>
          </p:nvSpPr>
          <p:spPr bwMode="auto">
            <a:xfrm rot="5400000">
              <a:off x="6370924" y="1737780"/>
              <a:ext cx="198758" cy="53094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45" name="矩形 44">
              <a:extLst>
                <a:ext uri="{FF2B5EF4-FFF2-40B4-BE49-F238E27FC236}">
                  <a16:creationId xmlns:a16="http://schemas.microsoft.com/office/drawing/2014/main" id="{BBEE731A-0C27-460C-A578-6A263AE11A43}"/>
                </a:ext>
              </a:extLst>
            </p:cNvPr>
            <p:cNvSpPr/>
            <p:nvPr/>
          </p:nvSpPr>
          <p:spPr>
            <a:xfrm rot="5400000">
              <a:off x="6164625" y="1769450"/>
              <a:ext cx="641863" cy="209214"/>
            </a:xfrm>
            <a:prstGeom prst="rect">
              <a:avLst/>
            </a:prstGeom>
          </p:spPr>
          <p:txBody>
            <a:bodyPr wrap="square">
              <a:spAutoFit/>
            </a:bodyPr>
            <a:lstStyle/>
            <a:p>
              <a:r>
                <a:rPr lang="en-US" altLang="zh-CN" sz="2400" b="1" i="1" dirty="0">
                  <a:solidFill>
                    <a:srgbClr val="FF0000"/>
                  </a:solidFill>
                  <a:latin typeface="Times New Roman" panose="02020603050405020304" pitchFamily="18" charset="0"/>
                  <a:cs typeface="Times New Roman" panose="02020603050405020304" pitchFamily="18" charset="0"/>
                </a:rPr>
                <a:t>α</a:t>
              </a:r>
              <a:endParaRPr lang="zh-CN" altLang="en-US" sz="2400" dirty="0">
                <a:solidFill>
                  <a:srgbClr val="FF0000"/>
                </a:solidFill>
              </a:endParaRPr>
            </a:p>
          </p:txBody>
        </p:sp>
      </p:grpSp>
      <p:sp>
        <p:nvSpPr>
          <p:cNvPr id="14" name="矩形 13">
            <a:extLst>
              <a:ext uri="{FF2B5EF4-FFF2-40B4-BE49-F238E27FC236}">
                <a16:creationId xmlns:a16="http://schemas.microsoft.com/office/drawing/2014/main" id="{4F0F3AA1-A1E2-4396-9687-3285240172A3}"/>
              </a:ext>
            </a:extLst>
          </p:cNvPr>
          <p:cNvSpPr/>
          <p:nvPr/>
        </p:nvSpPr>
        <p:spPr>
          <a:xfrm>
            <a:off x="299408" y="4515966"/>
            <a:ext cx="3528393" cy="369332"/>
          </a:xfrm>
          <a:prstGeom prst="rect">
            <a:avLst/>
          </a:prstGeom>
          <a:solidFill>
            <a:schemeClr val="accent5">
              <a:lumMod val="60000"/>
              <a:lumOff val="40000"/>
            </a:schemeClr>
          </a:solidFill>
          <a:ln>
            <a:solidFill>
              <a:schemeClr val="tx1"/>
            </a:solidFill>
          </a:ln>
        </p:spPr>
        <p:txBody>
          <a:bodyPr wrap="square">
            <a:spAutoFit/>
          </a:bodyPr>
          <a:lstStyle/>
          <a:p>
            <a:pPr algn="ctr"/>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自动生成：预测分析表</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rPr>
              <a:t>M</a:t>
            </a:r>
            <a:r>
              <a:rPr lang="zh-CN" altLang="en-US" b="1" dirty="0">
                <a:latin typeface="Times New Roman" panose="02020603050405020304" pitchFamily="18" charset="0"/>
                <a:ea typeface="华文楷体" panose="02010600040101010101" pitchFamily="2" charset="-122"/>
                <a:cs typeface="Times New Roman" panose="02020603050405020304" pitchFamily="18" charset="0"/>
              </a:rPr>
              <a:t>的构造</a:t>
            </a:r>
            <a:endParaRPr lang="zh-CN" altLang="en-US" b="1" dirty="0"/>
          </a:p>
        </p:txBody>
      </p:sp>
      <p:sp>
        <p:nvSpPr>
          <p:cNvPr id="16" name="灯片编号占位符 15">
            <a:extLst>
              <a:ext uri="{FF2B5EF4-FFF2-40B4-BE49-F238E27FC236}">
                <a16:creationId xmlns:a16="http://schemas.microsoft.com/office/drawing/2014/main" id="{18FA98F6-3DA4-4E9F-B996-6522DDF4DC6A}"/>
              </a:ext>
            </a:extLst>
          </p:cNvPr>
          <p:cNvSpPr>
            <a:spLocks noGrp="1"/>
          </p:cNvSpPr>
          <p:nvPr>
            <p:ph type="sldNum" sz="quarter" idx="12"/>
          </p:nvPr>
        </p:nvSpPr>
        <p:spPr>
          <a:xfrm>
            <a:off x="8728198" y="4876006"/>
            <a:ext cx="524322" cy="273050"/>
          </a:xfrm>
        </p:spPr>
        <p:txBody>
          <a:bodyPr/>
          <a:lstStyle/>
          <a:p>
            <a:pPr>
              <a:defRPr/>
            </a:pPr>
            <a:fld id="{EA567855-7F13-4FC5-AD61-2B82F6443E16}" type="slidenum">
              <a:rPr lang="zh-CN" altLang="en-US" smtClean="0"/>
              <a:pPr>
                <a:defRPr/>
              </a:pPr>
              <a:t>62</a:t>
            </a:fld>
            <a:endParaRPr lang="en-US" altLang="zh-CN" dirty="0"/>
          </a:p>
        </p:txBody>
      </p:sp>
      <p:sp>
        <p:nvSpPr>
          <p:cNvPr id="46" name="文本框 45">
            <a:extLst>
              <a:ext uri="{FF2B5EF4-FFF2-40B4-BE49-F238E27FC236}">
                <a16:creationId xmlns:a16="http://schemas.microsoft.com/office/drawing/2014/main" id="{C44B84D4-4704-43F2-98F1-DEFE50BD00C3}"/>
              </a:ext>
            </a:extLst>
          </p:cNvPr>
          <p:cNvSpPr txBox="1"/>
          <p:nvPr/>
        </p:nvSpPr>
        <p:spPr>
          <a:xfrm>
            <a:off x="1765478" y="2316164"/>
            <a:ext cx="399778" cy="553998"/>
          </a:xfrm>
          <a:prstGeom prst="rect">
            <a:avLst/>
          </a:prstGeom>
          <a:noFill/>
        </p:spPr>
        <p:txBody>
          <a:bodyPr wrap="square" rtlCol="0">
            <a:spAutoFit/>
          </a:bodyPr>
          <a:lstStyle/>
          <a:p>
            <a:pPr algn="ctr"/>
            <a:r>
              <a:rPr lang="en-US" altLang="zh-CN" sz="1600" dirty="0">
                <a:solidFill>
                  <a:srgbClr val="FF0000"/>
                </a:solidFill>
              </a:rPr>
              <a:t>*</a:t>
            </a:r>
          </a:p>
          <a:p>
            <a:pPr algn="ctr"/>
            <a:r>
              <a:rPr lang="en-US" altLang="zh-CN" sz="1400" b="1" i="1" dirty="0" err="1">
                <a:solidFill>
                  <a:srgbClr val="FF0000"/>
                </a:solidFill>
                <a:latin typeface="Times New Roman" panose="02020603050405020304" pitchFamily="18" charset="0"/>
                <a:cs typeface="Times New Roman" panose="02020603050405020304" pitchFamily="18" charset="0"/>
              </a:rPr>
              <a:t>lm</a:t>
            </a:r>
            <a:endParaRPr lang="zh-CN" altLang="en-US" sz="1050" b="1" i="1" dirty="0">
              <a:solidFill>
                <a:srgbClr val="FF0000"/>
              </a:solidFill>
              <a:latin typeface="Times New Roman" panose="02020603050405020304" pitchFamily="18" charset="0"/>
              <a:cs typeface="Times New Roman" panose="02020603050405020304" pitchFamily="18" charset="0"/>
            </a:endParaRPr>
          </a:p>
        </p:txBody>
      </p:sp>
      <p:cxnSp>
        <p:nvCxnSpPr>
          <p:cNvPr id="47" name="直接连接符 46">
            <a:extLst>
              <a:ext uri="{FF2B5EF4-FFF2-40B4-BE49-F238E27FC236}">
                <a16:creationId xmlns:a16="http://schemas.microsoft.com/office/drawing/2014/main" id="{6AD9FDFC-EEB1-4D7E-BF64-6E414AD40036}"/>
              </a:ext>
            </a:extLst>
          </p:cNvPr>
          <p:cNvCxnSpPr/>
          <p:nvPr/>
        </p:nvCxnSpPr>
        <p:spPr bwMode="auto">
          <a:xfrm flipH="1" flipV="1">
            <a:off x="4613528" y="3816206"/>
            <a:ext cx="57838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对话气泡: 圆角矩形 16">
            <a:extLst>
              <a:ext uri="{FF2B5EF4-FFF2-40B4-BE49-F238E27FC236}">
                <a16:creationId xmlns:a16="http://schemas.microsoft.com/office/drawing/2014/main" id="{1200646B-D9CB-4800-8849-022353E17D54}"/>
              </a:ext>
            </a:extLst>
          </p:cNvPr>
          <p:cNvSpPr/>
          <p:nvPr/>
        </p:nvSpPr>
        <p:spPr>
          <a:xfrm>
            <a:off x="7509731" y="3806799"/>
            <a:ext cx="1437810" cy="470918"/>
          </a:xfrm>
          <a:prstGeom prst="wedgeRoundRectCallout">
            <a:avLst>
              <a:gd name="adj1" fmla="val -58284"/>
              <a:gd name="adj2" fmla="val 88390"/>
              <a:gd name="adj3" fmla="val 16667"/>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rPr>
              <a:t>与文法有关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2" presetClass="entr" presetSubtype="4" fill="hold" nodeType="with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down)">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wipe(down)">
                                      <p:cBhvr>
                                        <p:cTn id="30" dur="500"/>
                                        <p:tgtEl>
                                          <p:spTgt spid="46"/>
                                        </p:tgtEl>
                                      </p:cBhvr>
                                    </p:animEffect>
                                  </p:childTnLst>
                                </p:cTn>
                              </p:par>
                              <p:par>
                                <p:cTn id="31" presetID="22" presetClass="entr" presetSubtype="4"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wipe(down)">
                                      <p:cBhvr>
                                        <p:cTn id="33" dur="500"/>
                                        <p:tgtEl>
                                          <p:spTgt spid="40"/>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wipe(down)">
                                      <p:cBhvr>
                                        <p:cTn id="36" dur="500"/>
                                        <p:tgtEl>
                                          <p:spTgt spid="8">
                                            <p:txEl>
                                              <p:pRg st="0" end="0"/>
                                            </p:txEl>
                                          </p:spTgt>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8">
                                            <p:txEl>
                                              <p:pRg st="1" end="1"/>
                                            </p:txEl>
                                          </p:spTgt>
                                        </p:tgtEl>
                                        <p:attrNameLst>
                                          <p:attrName>style.visibility</p:attrName>
                                        </p:attrNameLst>
                                      </p:cBhvr>
                                      <p:to>
                                        <p:strVal val="visible"/>
                                      </p:to>
                                    </p:set>
                                    <p:animEffect transition="in" filter="wipe(down)">
                                      <p:cBhvr>
                                        <p:cTn id="39" dur="500"/>
                                        <p:tgtEl>
                                          <p:spTgt spid="8">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8">
                                            <p:txEl>
                                              <p:pRg st="2" end="2"/>
                                            </p:txEl>
                                          </p:spTgt>
                                        </p:tgtEl>
                                        <p:attrNameLst>
                                          <p:attrName>style.visibility</p:attrName>
                                        </p:attrNameLst>
                                      </p:cBhvr>
                                      <p:to>
                                        <p:strVal val="visible"/>
                                      </p:to>
                                    </p:set>
                                    <p:animEffect transition="in" filter="wipe(down)">
                                      <p:cBhvr>
                                        <p:cTn id="44" dur="500"/>
                                        <p:tgtEl>
                                          <p:spTgt spid="8">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8">
                                            <p:txEl>
                                              <p:pRg st="3" end="3"/>
                                            </p:txEl>
                                          </p:spTgt>
                                        </p:tgtEl>
                                        <p:attrNameLst>
                                          <p:attrName>style.visibility</p:attrName>
                                        </p:attrNameLst>
                                      </p:cBhvr>
                                      <p:to>
                                        <p:strVal val="visible"/>
                                      </p:to>
                                    </p:set>
                                    <p:animEffect transition="in" filter="wipe(down)">
                                      <p:cBhvr>
                                        <p:cTn id="49" dur="500"/>
                                        <p:tgtEl>
                                          <p:spTgt spid="8">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8">
                                            <p:txEl>
                                              <p:pRg st="4" end="4"/>
                                            </p:txEl>
                                          </p:spTgt>
                                        </p:tgtEl>
                                        <p:attrNameLst>
                                          <p:attrName>style.visibility</p:attrName>
                                        </p:attrNameLst>
                                      </p:cBhvr>
                                      <p:to>
                                        <p:strVal val="visible"/>
                                      </p:to>
                                    </p:set>
                                    <p:animEffect transition="in" filter="wipe(down)">
                                      <p:cBhvr>
                                        <p:cTn id="54" dur="500"/>
                                        <p:tgtEl>
                                          <p:spTgt spid="8">
                                            <p:txEl>
                                              <p:pRg st="4" end="4"/>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8">
                                            <p:txEl>
                                              <p:pRg st="5" end="5"/>
                                            </p:txEl>
                                          </p:spTgt>
                                        </p:tgtEl>
                                        <p:attrNameLst>
                                          <p:attrName>style.visibility</p:attrName>
                                        </p:attrNameLst>
                                      </p:cBhvr>
                                      <p:to>
                                        <p:strVal val="visible"/>
                                      </p:to>
                                    </p:set>
                                    <p:animEffect transition="in" filter="wipe(down)">
                                      <p:cBhvr>
                                        <p:cTn id="59"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14" grpId="0" animBg="1"/>
      <p:bldP spid="46" grpId="0"/>
      <p:bldP spid="17"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标题 1">
            <a:extLst>
              <a:ext uri="{FF2B5EF4-FFF2-40B4-BE49-F238E27FC236}">
                <a16:creationId xmlns:a16="http://schemas.microsoft.com/office/drawing/2014/main" id="{58C30A6B-D54B-4EB9-9680-1FD7C842CF61}"/>
              </a:ext>
            </a:extLst>
          </p:cNvPr>
          <p:cNvSpPr>
            <a:spLocks noGrp="1"/>
          </p:cNvSpPr>
          <p:nvPr>
            <p:ph type="title"/>
          </p:nvPr>
        </p:nvSpPr>
        <p:spPr>
          <a:xfrm>
            <a:off x="755650" y="268288"/>
            <a:ext cx="7931150" cy="358775"/>
          </a:xfrm>
        </p:spPr>
        <p:txBody>
          <a:bodyPr/>
          <a:lstStyle/>
          <a:p>
            <a:r>
              <a:rPr lang="zh-CN" altLang="en-US" sz="3000" dirty="0">
                <a:solidFill>
                  <a:schemeClr val="tx1"/>
                </a:solidFill>
                <a:latin typeface="微软雅黑" panose="020B0503020204020204" pitchFamily="34" charset="-122"/>
                <a:ea typeface="微软雅黑" panose="020B0503020204020204" pitchFamily="34" charset="-122"/>
              </a:rPr>
              <a:t>例</a:t>
            </a:r>
            <a:r>
              <a:rPr lang="en-US" altLang="zh-CN" sz="3000" dirty="0">
                <a:solidFill>
                  <a:schemeClr val="tx1"/>
                </a:solidFill>
                <a:latin typeface="微软雅黑" panose="020B0503020204020204" pitchFamily="34" charset="-122"/>
                <a:ea typeface="微软雅黑" panose="020B0503020204020204" pitchFamily="34" charset="-122"/>
              </a:rPr>
              <a:t>: </a:t>
            </a:r>
            <a:r>
              <a:rPr lang="zh-CN" altLang="en-US" sz="3000" dirty="0">
                <a:solidFill>
                  <a:schemeClr val="tx1"/>
                </a:solidFill>
                <a:latin typeface="微软雅黑" panose="020B0503020204020204" pitchFamily="34" charset="-122"/>
                <a:ea typeface="微软雅黑" panose="020B0503020204020204" pitchFamily="34" charset="-122"/>
              </a:rPr>
              <a:t>预测分析器的工作过程</a:t>
            </a:r>
          </a:p>
        </p:txBody>
      </p:sp>
      <p:sp>
        <p:nvSpPr>
          <p:cNvPr id="735234" name="Rectangle 2">
            <a:extLst>
              <a:ext uri="{FF2B5EF4-FFF2-40B4-BE49-F238E27FC236}">
                <a16:creationId xmlns:a16="http://schemas.microsoft.com/office/drawing/2014/main" id="{547F53B3-745D-43F3-93E1-393FC542AD15}"/>
              </a:ext>
            </a:extLst>
          </p:cNvPr>
          <p:cNvSpPr>
            <a:spLocks noGrp="1" noChangeArrowheads="1"/>
          </p:cNvSpPr>
          <p:nvPr>
            <p:ph idx="1"/>
          </p:nvPr>
        </p:nvSpPr>
        <p:spPr>
          <a:xfrm>
            <a:off x="5219700" y="71438"/>
            <a:ext cx="3765550" cy="4948584"/>
          </a:xfrm>
        </p:spPr>
        <p:txBody>
          <a:bodyPr lIns="92075" tIns="46038" rIns="92075" bIns="46038"/>
          <a:lstStyle/>
          <a:p>
            <a:pPr eaLnBrk="1" hangingPunct="1">
              <a:lnSpc>
                <a:spcPct val="90000"/>
              </a:lnSpc>
              <a:buFont typeface="Wingdings" pitchFamily="2" charset="2"/>
              <a:buNone/>
              <a:defRPr/>
            </a:pPr>
            <a:r>
              <a:rPr lang="en-US" altLang="zh-CN" sz="2000" b="1" dirty="0">
                <a:solidFill>
                  <a:schemeClr val="tx1"/>
                </a:solidFill>
                <a:latin typeface="楷体" pitchFamily="49" charset="-122"/>
                <a:ea typeface="楷体" pitchFamily="49" charset="-122"/>
                <a:cs typeface="Times New Roman" pitchFamily="18" charset="0"/>
              </a:rPr>
              <a:t>    </a:t>
            </a:r>
            <a:r>
              <a:rPr lang="zh-CN" altLang="en-US" sz="2000" b="1" dirty="0">
                <a:solidFill>
                  <a:schemeClr val="tx2">
                    <a:lumMod val="60000"/>
                    <a:lumOff val="40000"/>
                  </a:schemeClr>
                </a:solidFill>
                <a:latin typeface="楷体" pitchFamily="49" charset="-122"/>
                <a:ea typeface="楷体" pitchFamily="49" charset="-122"/>
                <a:cs typeface="Times New Roman" pitchFamily="18" charset="0"/>
              </a:rPr>
              <a:t>栈</a:t>
            </a:r>
            <a:r>
              <a:rPr lang="en-US" altLang="zh-CN" sz="2000" b="1" dirty="0">
                <a:solidFill>
                  <a:schemeClr val="tx2">
                    <a:lumMod val="60000"/>
                    <a:lumOff val="40000"/>
                  </a:schemeClr>
                </a:solidFill>
                <a:latin typeface="楷体" pitchFamily="49" charset="-122"/>
                <a:ea typeface="楷体" pitchFamily="49" charset="-122"/>
                <a:cs typeface="Times New Roman" pitchFamily="18" charset="0"/>
              </a:rPr>
              <a:t>   </a:t>
            </a:r>
            <a:r>
              <a:rPr lang="zh-CN" altLang="en-US" sz="2000" b="1" dirty="0">
                <a:solidFill>
                  <a:schemeClr val="tx2">
                    <a:lumMod val="60000"/>
                    <a:lumOff val="40000"/>
                  </a:schemeClr>
                </a:solidFill>
                <a:latin typeface="楷体" pitchFamily="49" charset="-122"/>
                <a:ea typeface="楷体" pitchFamily="49" charset="-122"/>
                <a:cs typeface="Times New Roman" pitchFamily="18" charset="0"/>
              </a:rPr>
              <a:t>剩余输入</a:t>
            </a:r>
            <a:r>
              <a:rPr lang="en-US" altLang="zh-CN" sz="2000" b="1" dirty="0">
                <a:solidFill>
                  <a:schemeClr val="tx2">
                    <a:lumMod val="60000"/>
                    <a:lumOff val="40000"/>
                  </a:schemeClr>
                </a:solidFill>
                <a:latin typeface="楷体" pitchFamily="49" charset="-122"/>
                <a:ea typeface="楷体" pitchFamily="49" charset="-122"/>
                <a:cs typeface="Times New Roman" pitchFamily="18" charset="0"/>
              </a:rPr>
              <a:t>    </a:t>
            </a:r>
            <a:r>
              <a:rPr lang="zh-CN" altLang="en-US" sz="2000" b="1" dirty="0">
                <a:solidFill>
                  <a:schemeClr val="tx2">
                    <a:lumMod val="60000"/>
                    <a:lumOff val="40000"/>
                  </a:schemeClr>
                </a:solidFill>
                <a:latin typeface="楷体" pitchFamily="49" charset="-122"/>
                <a:ea typeface="楷体" pitchFamily="49" charset="-122"/>
                <a:cs typeface="Times New Roman" pitchFamily="18" charset="0"/>
              </a:rPr>
              <a:t>输出</a:t>
            </a:r>
          </a:p>
          <a:p>
            <a:pPr marL="342900" lvl="2" indent="-342900" eaLnBrk="1" hangingPunct="1">
              <a:lnSpc>
                <a:spcPct val="90000"/>
              </a:lnSpc>
              <a:buSzPct val="60000"/>
              <a:buFont typeface="Wingdings" pitchFamily="2" charset="2"/>
              <a:buNone/>
              <a:defRPr/>
            </a:pPr>
            <a:r>
              <a:rPr lang="en-US" altLang="zh-CN" sz="1600" b="1" dirty="0">
                <a:solidFill>
                  <a:schemeClr val="tx1"/>
                </a:solidFill>
                <a:ea typeface="楷体_GB2312"/>
                <a:cs typeface="Times New Roman" pitchFamily="18" charset="0"/>
              </a:rPr>
              <a:t>         </a:t>
            </a:r>
            <a:r>
              <a:rPr lang="en-US" altLang="zh-CN" sz="1600" b="1" i="1" dirty="0">
                <a:solidFill>
                  <a:schemeClr val="tx1"/>
                </a:solidFill>
                <a:ea typeface="楷体_GB2312"/>
                <a:cs typeface="Times New Roman" pitchFamily="18" charset="0"/>
              </a:rPr>
              <a:t>E </a:t>
            </a:r>
            <a:r>
              <a:rPr lang="en-US" altLang="zh-CN" sz="1600" b="1" dirty="0">
                <a:solidFill>
                  <a:schemeClr val="tx1"/>
                </a:solidFill>
                <a:ea typeface="楷体_GB2312"/>
                <a:cs typeface="Times New Roman" pitchFamily="18" charset="0"/>
              </a:rPr>
              <a:t>$	      </a:t>
            </a:r>
            <a:r>
              <a:rPr lang="en-US" altLang="zh-CN" sz="1600" b="1" dirty="0" err="1">
                <a:solidFill>
                  <a:schemeClr val="tx1"/>
                </a:solidFill>
                <a:ea typeface="楷体_GB2312"/>
                <a:cs typeface="Times New Roman" pitchFamily="18" charset="0"/>
              </a:rPr>
              <a:t>id+id</a:t>
            </a:r>
            <a:r>
              <a:rPr lang="en-US" altLang="zh-CN" sz="1600" b="1" dirty="0">
                <a:solidFill>
                  <a:schemeClr val="tx1"/>
                </a:solidFill>
                <a:ea typeface="楷体_GB2312"/>
                <a:cs typeface="Times New Roman" pitchFamily="18" charset="0"/>
              </a:rPr>
              <a:t>*id $ 	</a:t>
            </a:r>
          </a:p>
          <a:p>
            <a:pPr marL="342900" lvl="2" indent="-342900" eaLnBrk="1" hangingPunct="1">
              <a:lnSpc>
                <a:spcPct val="90000"/>
              </a:lnSpc>
              <a:buSzPct val="60000"/>
              <a:buFont typeface="Wingdings" pitchFamily="2" charset="2"/>
              <a:buNone/>
              <a:defRPr/>
            </a:pPr>
            <a:r>
              <a:rPr lang="en-US" altLang="zh-CN" sz="1600" b="1" dirty="0">
                <a:solidFill>
                  <a:schemeClr val="tx1"/>
                </a:solidFill>
                <a:ea typeface="楷体_GB2312"/>
                <a:cs typeface="Times New Roman" pitchFamily="18" charset="0"/>
              </a:rPr>
              <a:t>      </a:t>
            </a:r>
            <a:r>
              <a:rPr lang="en-US" altLang="zh-CN" sz="1600" b="1" i="1" dirty="0">
                <a:solidFill>
                  <a:schemeClr val="tx1"/>
                </a:solidFill>
                <a:ea typeface="楷体_GB2312"/>
                <a:cs typeface="Times New Roman" pitchFamily="18" charset="0"/>
              </a:rPr>
              <a:t>TE' </a:t>
            </a:r>
            <a:r>
              <a:rPr lang="en-US" altLang="zh-CN" sz="1600" b="1" dirty="0">
                <a:solidFill>
                  <a:schemeClr val="tx1"/>
                </a:solidFill>
                <a:ea typeface="楷体_GB2312"/>
                <a:cs typeface="Times New Roman" pitchFamily="18" charset="0"/>
              </a:rPr>
              <a:t>$ 	      </a:t>
            </a:r>
            <a:r>
              <a:rPr lang="en-US" altLang="zh-CN" sz="1600" b="1" dirty="0" err="1">
                <a:solidFill>
                  <a:schemeClr val="tx1"/>
                </a:solidFill>
                <a:ea typeface="楷体_GB2312"/>
                <a:cs typeface="Times New Roman" pitchFamily="18" charset="0"/>
              </a:rPr>
              <a:t>id+id</a:t>
            </a:r>
            <a:r>
              <a:rPr lang="en-US" altLang="zh-CN" sz="1600" b="1" dirty="0">
                <a:solidFill>
                  <a:schemeClr val="tx1"/>
                </a:solidFill>
                <a:ea typeface="楷体_GB2312"/>
                <a:cs typeface="Times New Roman" pitchFamily="18" charset="0"/>
              </a:rPr>
              <a:t>*id</a:t>
            </a:r>
            <a:r>
              <a:rPr lang="en-US" altLang="zh-CN" sz="1600" b="1" i="1" dirty="0">
                <a:solidFill>
                  <a:schemeClr val="tx1"/>
                </a:solidFill>
                <a:ea typeface="楷体_GB2312"/>
                <a:cs typeface="Times New Roman" pitchFamily="18" charset="0"/>
              </a:rPr>
              <a:t> </a:t>
            </a:r>
            <a:r>
              <a:rPr lang="en-US" altLang="zh-CN" sz="1600" b="1" dirty="0">
                <a:solidFill>
                  <a:schemeClr val="tx1"/>
                </a:solidFill>
                <a:ea typeface="楷体_GB2312"/>
                <a:cs typeface="Times New Roman" pitchFamily="18" charset="0"/>
              </a:rPr>
              <a:t>$ 	</a:t>
            </a:r>
            <a:r>
              <a:rPr lang="en-US" altLang="zh-CN" sz="1600" b="1" i="1" dirty="0">
                <a:solidFill>
                  <a:schemeClr val="tx1"/>
                </a:solidFill>
                <a:ea typeface="楷体_GB2312"/>
                <a:cs typeface="Times New Roman" pitchFamily="18" charset="0"/>
              </a:rPr>
              <a:t>E</a:t>
            </a:r>
            <a:r>
              <a:rPr lang="en-US" altLang="zh-CN" sz="1600" b="1" dirty="0">
                <a:solidFill>
                  <a:schemeClr val="tx1"/>
                </a:solidFill>
                <a:ea typeface="楷体_GB2312"/>
                <a:cs typeface="Times New Roman" pitchFamily="18" charset="0"/>
              </a:rPr>
              <a:t>→</a:t>
            </a:r>
            <a:r>
              <a:rPr lang="en-US" altLang="zh-CN" sz="1600" b="1" i="1" dirty="0">
                <a:solidFill>
                  <a:schemeClr val="tx1"/>
                </a:solidFill>
                <a:ea typeface="楷体_GB2312"/>
                <a:cs typeface="Times New Roman" pitchFamily="18" charset="0"/>
              </a:rPr>
              <a:t>TE'</a:t>
            </a:r>
          </a:p>
          <a:p>
            <a:pPr eaLnBrk="1" hangingPunct="1">
              <a:lnSpc>
                <a:spcPct val="90000"/>
              </a:lnSpc>
              <a:buFont typeface="Wingdings" pitchFamily="2" charset="2"/>
              <a:buNone/>
              <a:defRPr/>
            </a:pPr>
            <a:r>
              <a:rPr lang="en-US" altLang="zh-CN" sz="1600" b="1" dirty="0">
                <a:solidFill>
                  <a:schemeClr val="tx1"/>
                </a:solidFill>
                <a:ea typeface="楷体_GB2312"/>
                <a:cs typeface="Times New Roman" pitchFamily="18" charset="0"/>
              </a:rPr>
              <a:t>   </a:t>
            </a:r>
            <a:r>
              <a:rPr lang="en-US" altLang="zh-CN" sz="1600" b="1" i="1" dirty="0">
                <a:solidFill>
                  <a:schemeClr val="tx1"/>
                </a:solidFill>
                <a:ea typeface="楷体_GB2312"/>
                <a:cs typeface="Times New Roman" pitchFamily="18" charset="0"/>
              </a:rPr>
              <a:t>FT'E' </a:t>
            </a:r>
            <a:r>
              <a:rPr lang="en-US" altLang="zh-CN" sz="1600" b="1" dirty="0">
                <a:solidFill>
                  <a:schemeClr val="tx1"/>
                </a:solidFill>
                <a:ea typeface="楷体_GB2312"/>
                <a:cs typeface="Times New Roman" pitchFamily="18" charset="0"/>
              </a:rPr>
              <a:t>$ 	      </a:t>
            </a:r>
            <a:r>
              <a:rPr lang="en-US" altLang="zh-CN" sz="1600" b="1" dirty="0" err="1">
                <a:solidFill>
                  <a:schemeClr val="tx1"/>
                </a:solidFill>
                <a:ea typeface="楷体_GB2312"/>
                <a:cs typeface="Times New Roman" pitchFamily="18" charset="0"/>
              </a:rPr>
              <a:t>id+id</a:t>
            </a:r>
            <a:r>
              <a:rPr lang="en-US" altLang="zh-CN" sz="1600" b="1" dirty="0">
                <a:solidFill>
                  <a:schemeClr val="tx1"/>
                </a:solidFill>
                <a:ea typeface="楷体_GB2312"/>
                <a:cs typeface="Times New Roman" pitchFamily="18" charset="0"/>
              </a:rPr>
              <a:t>*id</a:t>
            </a:r>
            <a:r>
              <a:rPr lang="en-US" altLang="zh-CN" sz="1600" b="1" i="1" dirty="0">
                <a:solidFill>
                  <a:schemeClr val="tx1"/>
                </a:solidFill>
                <a:ea typeface="楷体_GB2312"/>
                <a:cs typeface="Times New Roman" pitchFamily="18" charset="0"/>
              </a:rPr>
              <a:t> </a:t>
            </a:r>
            <a:r>
              <a:rPr lang="en-US" altLang="zh-CN" sz="1600" b="1" dirty="0">
                <a:solidFill>
                  <a:schemeClr val="tx1"/>
                </a:solidFill>
                <a:ea typeface="楷体_GB2312"/>
                <a:cs typeface="Times New Roman" pitchFamily="18" charset="0"/>
              </a:rPr>
              <a:t>$ 	</a:t>
            </a:r>
            <a:r>
              <a:rPr lang="en-US" altLang="zh-CN" sz="1600" b="1" i="1" dirty="0">
                <a:solidFill>
                  <a:schemeClr val="tx1"/>
                </a:solidFill>
                <a:ea typeface="楷体_GB2312"/>
                <a:cs typeface="Times New Roman" pitchFamily="18" charset="0"/>
              </a:rPr>
              <a:t>T</a:t>
            </a:r>
            <a:r>
              <a:rPr lang="en-US" altLang="zh-CN" sz="1600" b="1" dirty="0">
                <a:solidFill>
                  <a:schemeClr val="tx1"/>
                </a:solidFill>
                <a:ea typeface="楷体_GB2312"/>
                <a:cs typeface="Times New Roman" pitchFamily="18" charset="0"/>
              </a:rPr>
              <a:t>→</a:t>
            </a:r>
            <a:r>
              <a:rPr lang="en-US" altLang="zh-CN" sz="1600" b="1" i="1" dirty="0">
                <a:solidFill>
                  <a:schemeClr val="tx1"/>
                </a:solidFill>
                <a:ea typeface="楷体_GB2312"/>
                <a:cs typeface="Times New Roman" pitchFamily="18" charset="0"/>
              </a:rPr>
              <a:t>FT'</a:t>
            </a:r>
          </a:p>
          <a:p>
            <a:pPr eaLnBrk="1" hangingPunct="1">
              <a:lnSpc>
                <a:spcPct val="90000"/>
              </a:lnSpc>
              <a:buFont typeface="Wingdings" pitchFamily="2" charset="2"/>
              <a:buNone/>
              <a:defRPr/>
            </a:pPr>
            <a:r>
              <a:rPr lang="en-US" altLang="zh-CN" sz="1600" b="1" dirty="0">
                <a:solidFill>
                  <a:schemeClr val="tx1"/>
                </a:solidFill>
                <a:ea typeface="楷体_GB2312"/>
                <a:cs typeface="Times New Roman" pitchFamily="18" charset="0"/>
              </a:rPr>
              <a:t>  </a:t>
            </a:r>
            <a:r>
              <a:rPr lang="en-US" altLang="zh-CN" sz="1600" b="1" dirty="0" err="1">
                <a:solidFill>
                  <a:schemeClr val="tx1"/>
                </a:solidFill>
                <a:ea typeface="楷体_GB2312"/>
                <a:cs typeface="Times New Roman" pitchFamily="18" charset="0"/>
              </a:rPr>
              <a:t>id</a:t>
            </a:r>
            <a:r>
              <a:rPr lang="en-US" altLang="zh-CN" sz="1600" b="1" i="1" dirty="0" err="1">
                <a:solidFill>
                  <a:schemeClr val="tx1"/>
                </a:solidFill>
                <a:ea typeface="楷体_GB2312"/>
                <a:cs typeface="Times New Roman" pitchFamily="18" charset="0"/>
              </a:rPr>
              <a:t>T'E</a:t>
            </a:r>
            <a:r>
              <a:rPr lang="en-US" altLang="zh-CN" sz="1600" b="1" i="1" dirty="0">
                <a:solidFill>
                  <a:schemeClr val="tx1"/>
                </a:solidFill>
                <a:ea typeface="楷体_GB2312"/>
                <a:cs typeface="Times New Roman" pitchFamily="18" charset="0"/>
              </a:rPr>
              <a:t>' </a:t>
            </a:r>
            <a:r>
              <a:rPr lang="en-US" altLang="zh-CN" sz="1600" b="1" dirty="0">
                <a:solidFill>
                  <a:schemeClr val="tx1"/>
                </a:solidFill>
                <a:ea typeface="楷体_GB2312"/>
                <a:cs typeface="Times New Roman" pitchFamily="18" charset="0"/>
              </a:rPr>
              <a:t>$</a:t>
            </a:r>
            <a:r>
              <a:rPr lang="en-US" altLang="zh-CN" sz="1600" b="1" i="1" dirty="0">
                <a:solidFill>
                  <a:schemeClr val="tx1"/>
                </a:solidFill>
                <a:ea typeface="楷体_GB2312"/>
                <a:cs typeface="Times New Roman" pitchFamily="18" charset="0"/>
              </a:rPr>
              <a:t> </a:t>
            </a:r>
            <a:r>
              <a:rPr lang="en-US" altLang="zh-CN" sz="1600" b="1" dirty="0">
                <a:solidFill>
                  <a:schemeClr val="tx1"/>
                </a:solidFill>
                <a:ea typeface="楷体_GB2312"/>
                <a:cs typeface="Times New Roman" pitchFamily="18" charset="0"/>
              </a:rPr>
              <a:t>	      </a:t>
            </a:r>
            <a:r>
              <a:rPr lang="en-US" altLang="zh-CN" sz="1600" b="1" dirty="0" err="1">
                <a:solidFill>
                  <a:schemeClr val="tx1"/>
                </a:solidFill>
                <a:ea typeface="楷体_GB2312"/>
                <a:cs typeface="Times New Roman" pitchFamily="18" charset="0"/>
              </a:rPr>
              <a:t>id+id</a:t>
            </a:r>
            <a:r>
              <a:rPr lang="en-US" altLang="zh-CN" sz="1600" b="1" dirty="0">
                <a:solidFill>
                  <a:schemeClr val="tx1"/>
                </a:solidFill>
                <a:ea typeface="楷体_GB2312"/>
                <a:cs typeface="Times New Roman" pitchFamily="18" charset="0"/>
              </a:rPr>
              <a:t>*id</a:t>
            </a:r>
            <a:r>
              <a:rPr lang="en-US" altLang="zh-CN" sz="1600" b="1" i="1" dirty="0">
                <a:solidFill>
                  <a:schemeClr val="tx1"/>
                </a:solidFill>
                <a:ea typeface="楷体_GB2312"/>
                <a:cs typeface="Times New Roman" pitchFamily="18" charset="0"/>
              </a:rPr>
              <a:t> </a:t>
            </a:r>
            <a:r>
              <a:rPr lang="en-US" altLang="zh-CN" sz="1600" b="1" dirty="0">
                <a:solidFill>
                  <a:schemeClr val="tx1"/>
                </a:solidFill>
                <a:ea typeface="楷体_GB2312"/>
                <a:cs typeface="Times New Roman" pitchFamily="18" charset="0"/>
              </a:rPr>
              <a:t>$ 	</a:t>
            </a:r>
            <a:r>
              <a:rPr lang="en-US" altLang="zh-CN" sz="1600" b="1" i="1" dirty="0" err="1">
                <a:solidFill>
                  <a:schemeClr val="tx1"/>
                </a:solidFill>
                <a:ea typeface="楷体_GB2312"/>
                <a:cs typeface="Times New Roman" pitchFamily="18" charset="0"/>
              </a:rPr>
              <a:t>F</a:t>
            </a:r>
            <a:r>
              <a:rPr lang="en-US" altLang="zh-CN" sz="1600" b="1" dirty="0" err="1">
                <a:solidFill>
                  <a:schemeClr val="tx1"/>
                </a:solidFill>
                <a:ea typeface="楷体_GB2312"/>
                <a:cs typeface="Times New Roman" pitchFamily="18" charset="0"/>
              </a:rPr>
              <a:t>→id</a:t>
            </a:r>
            <a:endParaRPr lang="en-US" altLang="zh-CN" sz="1600" b="1" dirty="0">
              <a:solidFill>
                <a:schemeClr val="tx1"/>
              </a:solidFill>
              <a:ea typeface="楷体_GB2312"/>
              <a:cs typeface="Times New Roman" pitchFamily="18" charset="0"/>
            </a:endParaRPr>
          </a:p>
          <a:p>
            <a:pPr eaLnBrk="1" hangingPunct="1">
              <a:lnSpc>
                <a:spcPct val="90000"/>
              </a:lnSpc>
              <a:buFont typeface="Wingdings" pitchFamily="2" charset="2"/>
              <a:buNone/>
              <a:defRPr/>
            </a:pPr>
            <a:r>
              <a:rPr lang="en-US" altLang="zh-CN" sz="1600" b="1" dirty="0">
                <a:solidFill>
                  <a:schemeClr val="tx1"/>
                </a:solidFill>
                <a:ea typeface="楷体_GB2312"/>
                <a:cs typeface="Times New Roman" pitchFamily="18" charset="0"/>
              </a:rPr>
              <a:t>     </a:t>
            </a:r>
            <a:r>
              <a:rPr lang="en-US" altLang="zh-CN" sz="1600" b="1" i="1" dirty="0">
                <a:solidFill>
                  <a:schemeClr val="tx1"/>
                </a:solidFill>
                <a:ea typeface="楷体_GB2312"/>
                <a:cs typeface="Times New Roman" pitchFamily="18" charset="0"/>
              </a:rPr>
              <a:t>T'E' </a:t>
            </a:r>
            <a:r>
              <a:rPr lang="en-US" altLang="zh-CN" sz="1600" b="1" dirty="0">
                <a:solidFill>
                  <a:schemeClr val="tx1"/>
                </a:solidFill>
                <a:ea typeface="楷体_GB2312"/>
                <a:cs typeface="Times New Roman" pitchFamily="18" charset="0"/>
              </a:rPr>
              <a:t>$            +id*id</a:t>
            </a:r>
            <a:r>
              <a:rPr lang="en-US" altLang="zh-CN" sz="1600" b="1" i="1" dirty="0">
                <a:solidFill>
                  <a:schemeClr val="tx1"/>
                </a:solidFill>
                <a:ea typeface="楷体_GB2312"/>
                <a:cs typeface="Times New Roman" pitchFamily="18" charset="0"/>
              </a:rPr>
              <a:t> </a:t>
            </a:r>
            <a:r>
              <a:rPr lang="en-US" altLang="zh-CN" sz="1600" b="1" dirty="0">
                <a:solidFill>
                  <a:schemeClr val="tx1"/>
                </a:solidFill>
                <a:ea typeface="楷体_GB2312"/>
                <a:cs typeface="Times New Roman" pitchFamily="18" charset="0"/>
              </a:rPr>
              <a:t>$ 	</a:t>
            </a:r>
          </a:p>
          <a:p>
            <a:pPr eaLnBrk="1" hangingPunct="1">
              <a:lnSpc>
                <a:spcPct val="90000"/>
              </a:lnSpc>
              <a:buFont typeface="Wingdings" pitchFamily="2" charset="2"/>
              <a:buNone/>
              <a:defRPr/>
            </a:pPr>
            <a:r>
              <a:rPr lang="en-US" altLang="zh-CN" sz="1600" b="1" dirty="0">
                <a:solidFill>
                  <a:schemeClr val="tx1"/>
                </a:solidFill>
                <a:ea typeface="楷体_GB2312"/>
                <a:cs typeface="Times New Roman" pitchFamily="18" charset="0"/>
              </a:rPr>
              <a:t>         </a:t>
            </a:r>
            <a:r>
              <a:rPr lang="en-US" altLang="zh-CN" sz="1600" b="1" i="1" dirty="0">
                <a:solidFill>
                  <a:schemeClr val="tx1"/>
                </a:solidFill>
                <a:ea typeface="楷体_GB2312"/>
                <a:cs typeface="Times New Roman" pitchFamily="18" charset="0"/>
              </a:rPr>
              <a:t>E' </a:t>
            </a:r>
            <a:r>
              <a:rPr lang="en-US" altLang="zh-CN" sz="1600" b="1" dirty="0">
                <a:solidFill>
                  <a:schemeClr val="tx1"/>
                </a:solidFill>
                <a:ea typeface="楷体_GB2312"/>
                <a:cs typeface="Times New Roman" pitchFamily="18" charset="0"/>
              </a:rPr>
              <a:t>$ 	         +id*id</a:t>
            </a:r>
            <a:r>
              <a:rPr lang="en-US" altLang="zh-CN" sz="1600" b="1" i="1" dirty="0">
                <a:solidFill>
                  <a:schemeClr val="tx1"/>
                </a:solidFill>
                <a:ea typeface="楷体_GB2312"/>
                <a:cs typeface="Times New Roman" pitchFamily="18" charset="0"/>
              </a:rPr>
              <a:t> </a:t>
            </a:r>
            <a:r>
              <a:rPr lang="en-US" altLang="zh-CN" sz="1600" b="1" dirty="0">
                <a:solidFill>
                  <a:schemeClr val="tx1"/>
                </a:solidFill>
                <a:ea typeface="楷体_GB2312"/>
                <a:cs typeface="Times New Roman" pitchFamily="18" charset="0"/>
              </a:rPr>
              <a:t>$ 	</a:t>
            </a:r>
            <a:r>
              <a:rPr lang="en-US" altLang="zh-CN" sz="1600" b="1" i="1" dirty="0" err="1">
                <a:solidFill>
                  <a:schemeClr val="tx1"/>
                </a:solidFill>
                <a:ea typeface="楷体_GB2312"/>
                <a:cs typeface="Times New Roman" pitchFamily="18" charset="0"/>
              </a:rPr>
              <a:t>T'</a:t>
            </a:r>
            <a:r>
              <a:rPr lang="en-US" altLang="zh-CN" sz="1600" b="1" dirty="0" err="1">
                <a:solidFill>
                  <a:schemeClr val="tx1"/>
                </a:solidFill>
                <a:ea typeface="楷体_GB2312"/>
                <a:cs typeface="Times New Roman" pitchFamily="18" charset="0"/>
              </a:rPr>
              <a:t>→</a:t>
            </a:r>
            <a:r>
              <a:rPr lang="en-US" altLang="zh-CN" sz="1600" b="1" i="1" dirty="0" err="1">
                <a:solidFill>
                  <a:schemeClr val="tx1"/>
                </a:solidFill>
                <a:ea typeface="楷体_GB2312"/>
                <a:cs typeface="Times New Roman" pitchFamily="18" charset="0"/>
              </a:rPr>
              <a:t>ε</a:t>
            </a:r>
            <a:endParaRPr lang="en-US" altLang="zh-CN" sz="1600" b="1" i="1" dirty="0">
              <a:solidFill>
                <a:schemeClr val="tx1"/>
              </a:solidFill>
              <a:ea typeface="楷体_GB2312"/>
              <a:cs typeface="Times New Roman" pitchFamily="18" charset="0"/>
            </a:endParaRPr>
          </a:p>
          <a:p>
            <a:pPr eaLnBrk="1" hangingPunct="1">
              <a:lnSpc>
                <a:spcPct val="90000"/>
              </a:lnSpc>
              <a:buFont typeface="Wingdings" pitchFamily="2" charset="2"/>
              <a:buNone/>
              <a:defRPr/>
            </a:pPr>
            <a:r>
              <a:rPr lang="en-US" altLang="zh-CN" sz="1600" b="1" dirty="0">
                <a:solidFill>
                  <a:schemeClr val="tx1"/>
                </a:solidFill>
                <a:ea typeface="楷体_GB2312"/>
                <a:cs typeface="Times New Roman" pitchFamily="18" charset="0"/>
              </a:rPr>
              <a:t>    +</a:t>
            </a:r>
            <a:r>
              <a:rPr lang="en-US" altLang="zh-CN" sz="1600" b="1" i="1" dirty="0">
                <a:solidFill>
                  <a:schemeClr val="tx1"/>
                </a:solidFill>
                <a:ea typeface="楷体_GB2312"/>
                <a:cs typeface="Times New Roman" pitchFamily="18" charset="0"/>
              </a:rPr>
              <a:t>TE' </a:t>
            </a:r>
            <a:r>
              <a:rPr lang="en-US" altLang="zh-CN" sz="1600" b="1" dirty="0">
                <a:solidFill>
                  <a:schemeClr val="tx1"/>
                </a:solidFill>
                <a:ea typeface="楷体_GB2312"/>
                <a:cs typeface="Times New Roman" pitchFamily="18" charset="0"/>
              </a:rPr>
              <a:t>$	         +id*id</a:t>
            </a:r>
            <a:r>
              <a:rPr lang="en-US" altLang="zh-CN" sz="1600" b="1" i="1" dirty="0">
                <a:solidFill>
                  <a:schemeClr val="tx1"/>
                </a:solidFill>
                <a:ea typeface="楷体_GB2312"/>
                <a:cs typeface="Times New Roman" pitchFamily="18" charset="0"/>
              </a:rPr>
              <a:t> </a:t>
            </a:r>
            <a:r>
              <a:rPr lang="en-US" altLang="zh-CN" sz="1600" b="1" dirty="0">
                <a:solidFill>
                  <a:schemeClr val="tx1"/>
                </a:solidFill>
                <a:ea typeface="楷体_GB2312"/>
                <a:cs typeface="Times New Roman" pitchFamily="18" charset="0"/>
              </a:rPr>
              <a:t>$ 	</a:t>
            </a:r>
            <a:r>
              <a:rPr lang="en-US" altLang="zh-CN" sz="1600" b="1" i="1" dirty="0">
                <a:solidFill>
                  <a:schemeClr val="tx1"/>
                </a:solidFill>
                <a:ea typeface="楷体_GB2312"/>
                <a:cs typeface="Times New Roman" pitchFamily="18" charset="0"/>
              </a:rPr>
              <a:t>E'</a:t>
            </a:r>
            <a:r>
              <a:rPr lang="en-US" altLang="zh-CN" sz="1600" b="1" dirty="0">
                <a:solidFill>
                  <a:schemeClr val="tx1"/>
                </a:solidFill>
                <a:ea typeface="楷体_GB2312"/>
                <a:cs typeface="Times New Roman" pitchFamily="18" charset="0"/>
              </a:rPr>
              <a:t>→+</a:t>
            </a:r>
            <a:r>
              <a:rPr lang="en-US" altLang="zh-CN" sz="1600" b="1" i="1" dirty="0">
                <a:solidFill>
                  <a:schemeClr val="tx1"/>
                </a:solidFill>
                <a:ea typeface="楷体_GB2312"/>
                <a:cs typeface="Times New Roman" pitchFamily="18" charset="0"/>
              </a:rPr>
              <a:t>TE'</a:t>
            </a:r>
          </a:p>
          <a:p>
            <a:pPr eaLnBrk="1" hangingPunct="1">
              <a:lnSpc>
                <a:spcPct val="90000"/>
              </a:lnSpc>
              <a:buFont typeface="Wingdings" pitchFamily="2" charset="2"/>
              <a:buNone/>
              <a:defRPr/>
            </a:pPr>
            <a:r>
              <a:rPr lang="en-US" altLang="zh-CN" sz="1600" b="1" dirty="0">
                <a:solidFill>
                  <a:schemeClr val="tx1"/>
                </a:solidFill>
                <a:ea typeface="楷体_GB2312"/>
                <a:cs typeface="Times New Roman" pitchFamily="18" charset="0"/>
              </a:rPr>
              <a:t>      </a:t>
            </a:r>
            <a:r>
              <a:rPr lang="en-US" altLang="zh-CN" sz="1600" b="1" i="1" dirty="0">
                <a:solidFill>
                  <a:schemeClr val="tx1"/>
                </a:solidFill>
                <a:ea typeface="楷体_GB2312"/>
                <a:cs typeface="Times New Roman" pitchFamily="18" charset="0"/>
              </a:rPr>
              <a:t>TE' </a:t>
            </a:r>
            <a:r>
              <a:rPr lang="en-US" altLang="zh-CN" sz="1600" b="1" dirty="0">
                <a:solidFill>
                  <a:schemeClr val="tx1"/>
                </a:solidFill>
                <a:ea typeface="楷体_GB2312"/>
                <a:cs typeface="Times New Roman" pitchFamily="18" charset="0"/>
              </a:rPr>
              <a:t>$	           id*id</a:t>
            </a:r>
            <a:r>
              <a:rPr lang="en-US" altLang="zh-CN" sz="1600" b="1" i="1" dirty="0">
                <a:solidFill>
                  <a:schemeClr val="tx1"/>
                </a:solidFill>
                <a:ea typeface="楷体_GB2312"/>
                <a:cs typeface="Times New Roman" pitchFamily="18" charset="0"/>
              </a:rPr>
              <a:t> </a:t>
            </a:r>
            <a:r>
              <a:rPr lang="en-US" altLang="zh-CN" sz="1600" b="1" dirty="0">
                <a:solidFill>
                  <a:schemeClr val="tx1"/>
                </a:solidFill>
                <a:ea typeface="楷体_GB2312"/>
                <a:cs typeface="Times New Roman" pitchFamily="18" charset="0"/>
              </a:rPr>
              <a:t>$ 	</a:t>
            </a:r>
          </a:p>
          <a:p>
            <a:pPr eaLnBrk="1" hangingPunct="1">
              <a:lnSpc>
                <a:spcPct val="90000"/>
              </a:lnSpc>
              <a:buFont typeface="Wingdings" pitchFamily="2" charset="2"/>
              <a:buNone/>
              <a:defRPr/>
            </a:pPr>
            <a:r>
              <a:rPr lang="en-US" altLang="zh-CN" sz="1600" b="1" dirty="0">
                <a:solidFill>
                  <a:schemeClr val="tx1"/>
                </a:solidFill>
                <a:ea typeface="楷体_GB2312"/>
                <a:cs typeface="Times New Roman" pitchFamily="18" charset="0"/>
              </a:rPr>
              <a:t>  </a:t>
            </a:r>
            <a:r>
              <a:rPr lang="en-US" altLang="zh-CN" sz="1600" b="1" i="1" dirty="0">
                <a:solidFill>
                  <a:schemeClr val="tx1"/>
                </a:solidFill>
                <a:ea typeface="楷体_GB2312"/>
                <a:cs typeface="Times New Roman" pitchFamily="18" charset="0"/>
              </a:rPr>
              <a:t>FT'E' </a:t>
            </a:r>
            <a:r>
              <a:rPr lang="en-US" altLang="zh-CN" sz="1600" b="1" dirty="0">
                <a:solidFill>
                  <a:schemeClr val="tx1"/>
                </a:solidFill>
                <a:ea typeface="楷体_GB2312"/>
                <a:cs typeface="Times New Roman" pitchFamily="18" charset="0"/>
              </a:rPr>
              <a:t>$ 	           id*id</a:t>
            </a:r>
            <a:r>
              <a:rPr lang="en-US" altLang="zh-CN" sz="1600" b="1" i="1" dirty="0">
                <a:solidFill>
                  <a:schemeClr val="tx1"/>
                </a:solidFill>
                <a:ea typeface="楷体_GB2312"/>
                <a:cs typeface="Times New Roman" pitchFamily="18" charset="0"/>
              </a:rPr>
              <a:t> </a:t>
            </a:r>
            <a:r>
              <a:rPr lang="en-US" altLang="zh-CN" sz="1600" b="1" dirty="0">
                <a:solidFill>
                  <a:schemeClr val="tx1"/>
                </a:solidFill>
                <a:ea typeface="楷体_GB2312"/>
                <a:cs typeface="Times New Roman" pitchFamily="18" charset="0"/>
              </a:rPr>
              <a:t>$ 	</a:t>
            </a:r>
            <a:r>
              <a:rPr lang="en-US" altLang="zh-CN" sz="1600" b="1" i="1" dirty="0">
                <a:solidFill>
                  <a:schemeClr val="tx1"/>
                </a:solidFill>
                <a:ea typeface="楷体_GB2312"/>
                <a:cs typeface="Times New Roman" pitchFamily="18" charset="0"/>
              </a:rPr>
              <a:t>T</a:t>
            </a:r>
            <a:r>
              <a:rPr lang="en-US" altLang="zh-CN" sz="1600" b="1" dirty="0">
                <a:solidFill>
                  <a:schemeClr val="tx1"/>
                </a:solidFill>
                <a:ea typeface="楷体_GB2312"/>
                <a:cs typeface="Times New Roman" pitchFamily="18" charset="0"/>
              </a:rPr>
              <a:t>→</a:t>
            </a:r>
            <a:r>
              <a:rPr lang="en-US" altLang="zh-CN" sz="1600" b="1" i="1" dirty="0">
                <a:solidFill>
                  <a:schemeClr val="tx1"/>
                </a:solidFill>
                <a:ea typeface="楷体_GB2312"/>
                <a:cs typeface="Times New Roman" pitchFamily="18" charset="0"/>
              </a:rPr>
              <a:t>FT'</a:t>
            </a:r>
          </a:p>
          <a:p>
            <a:pPr eaLnBrk="1" hangingPunct="1">
              <a:lnSpc>
                <a:spcPct val="90000"/>
              </a:lnSpc>
              <a:buFont typeface="Wingdings" pitchFamily="2" charset="2"/>
              <a:buNone/>
              <a:defRPr/>
            </a:pPr>
            <a:r>
              <a:rPr lang="en-US" altLang="zh-CN" sz="1600" b="1" dirty="0">
                <a:solidFill>
                  <a:schemeClr val="tx1"/>
                </a:solidFill>
                <a:ea typeface="楷体_GB2312"/>
                <a:cs typeface="Times New Roman" pitchFamily="18" charset="0"/>
              </a:rPr>
              <a:t>  </a:t>
            </a:r>
            <a:r>
              <a:rPr lang="en-US" altLang="zh-CN" sz="1600" b="1" dirty="0" err="1">
                <a:solidFill>
                  <a:schemeClr val="tx1"/>
                </a:solidFill>
                <a:ea typeface="楷体_GB2312"/>
                <a:cs typeface="Times New Roman" pitchFamily="18" charset="0"/>
              </a:rPr>
              <a:t>id</a:t>
            </a:r>
            <a:r>
              <a:rPr lang="en-US" altLang="zh-CN" sz="1600" b="1" i="1" dirty="0" err="1">
                <a:solidFill>
                  <a:schemeClr val="tx1"/>
                </a:solidFill>
                <a:ea typeface="楷体_GB2312"/>
                <a:cs typeface="Times New Roman" pitchFamily="18" charset="0"/>
              </a:rPr>
              <a:t>T'E</a:t>
            </a:r>
            <a:r>
              <a:rPr lang="en-US" altLang="zh-CN" sz="1600" b="1" i="1" dirty="0">
                <a:solidFill>
                  <a:schemeClr val="tx1"/>
                </a:solidFill>
                <a:ea typeface="楷体_GB2312"/>
                <a:cs typeface="Times New Roman" pitchFamily="18" charset="0"/>
              </a:rPr>
              <a:t>' </a:t>
            </a:r>
            <a:r>
              <a:rPr lang="en-US" altLang="zh-CN" sz="1600" b="1" dirty="0">
                <a:solidFill>
                  <a:schemeClr val="tx1"/>
                </a:solidFill>
                <a:ea typeface="楷体_GB2312"/>
                <a:cs typeface="Times New Roman" pitchFamily="18" charset="0"/>
              </a:rPr>
              <a:t>$	           id*id</a:t>
            </a:r>
            <a:r>
              <a:rPr lang="en-US" altLang="zh-CN" sz="1600" b="1" i="1" dirty="0">
                <a:solidFill>
                  <a:schemeClr val="tx1"/>
                </a:solidFill>
                <a:ea typeface="楷体_GB2312"/>
                <a:cs typeface="Times New Roman" pitchFamily="18" charset="0"/>
              </a:rPr>
              <a:t> </a:t>
            </a:r>
            <a:r>
              <a:rPr lang="en-US" altLang="zh-CN" sz="1600" b="1" dirty="0">
                <a:solidFill>
                  <a:schemeClr val="tx1"/>
                </a:solidFill>
                <a:ea typeface="楷体_GB2312"/>
                <a:cs typeface="Times New Roman" pitchFamily="18" charset="0"/>
              </a:rPr>
              <a:t>$ 	</a:t>
            </a:r>
            <a:r>
              <a:rPr lang="en-US" altLang="zh-CN" sz="1600" b="1" i="1" dirty="0" err="1">
                <a:solidFill>
                  <a:schemeClr val="tx1"/>
                </a:solidFill>
                <a:ea typeface="楷体_GB2312"/>
                <a:cs typeface="Times New Roman" pitchFamily="18" charset="0"/>
              </a:rPr>
              <a:t>F</a:t>
            </a:r>
            <a:r>
              <a:rPr lang="en-US" altLang="zh-CN" sz="1600" b="1" dirty="0" err="1">
                <a:solidFill>
                  <a:schemeClr val="tx1"/>
                </a:solidFill>
                <a:ea typeface="楷体_GB2312"/>
                <a:cs typeface="Times New Roman" pitchFamily="18" charset="0"/>
              </a:rPr>
              <a:t>→id</a:t>
            </a:r>
            <a:endParaRPr lang="en-US" altLang="zh-CN" sz="1600" b="1" dirty="0">
              <a:solidFill>
                <a:schemeClr val="tx1"/>
              </a:solidFill>
              <a:ea typeface="楷体_GB2312"/>
              <a:cs typeface="Times New Roman" pitchFamily="18" charset="0"/>
            </a:endParaRPr>
          </a:p>
          <a:p>
            <a:pPr eaLnBrk="1" hangingPunct="1">
              <a:lnSpc>
                <a:spcPct val="90000"/>
              </a:lnSpc>
              <a:buFont typeface="Wingdings" pitchFamily="2" charset="2"/>
              <a:buNone/>
              <a:defRPr/>
            </a:pPr>
            <a:r>
              <a:rPr lang="en-US" altLang="zh-CN" sz="1600" b="1" dirty="0">
                <a:solidFill>
                  <a:schemeClr val="tx1"/>
                </a:solidFill>
                <a:ea typeface="楷体_GB2312"/>
                <a:cs typeface="Times New Roman" pitchFamily="18" charset="0"/>
              </a:rPr>
              <a:t>     </a:t>
            </a:r>
            <a:r>
              <a:rPr lang="en-US" altLang="zh-CN" sz="1600" b="1" i="1" dirty="0">
                <a:solidFill>
                  <a:schemeClr val="tx1"/>
                </a:solidFill>
                <a:ea typeface="楷体_GB2312"/>
                <a:cs typeface="Times New Roman" pitchFamily="18" charset="0"/>
              </a:rPr>
              <a:t>T'E' </a:t>
            </a:r>
            <a:r>
              <a:rPr lang="en-US" altLang="zh-CN" sz="1600" b="1" dirty="0">
                <a:solidFill>
                  <a:schemeClr val="tx1"/>
                </a:solidFill>
                <a:ea typeface="楷体_GB2312"/>
                <a:cs typeface="Times New Roman" pitchFamily="18" charset="0"/>
              </a:rPr>
              <a:t>$ 	               *id</a:t>
            </a:r>
            <a:r>
              <a:rPr lang="en-US" altLang="zh-CN" sz="1600" b="1" i="1" dirty="0">
                <a:solidFill>
                  <a:schemeClr val="tx1"/>
                </a:solidFill>
                <a:ea typeface="楷体_GB2312"/>
                <a:cs typeface="Times New Roman" pitchFamily="18" charset="0"/>
              </a:rPr>
              <a:t> </a:t>
            </a:r>
            <a:r>
              <a:rPr lang="en-US" altLang="zh-CN" sz="1600" b="1" dirty="0">
                <a:solidFill>
                  <a:schemeClr val="tx1"/>
                </a:solidFill>
                <a:ea typeface="楷体_GB2312"/>
                <a:cs typeface="Times New Roman" pitchFamily="18" charset="0"/>
              </a:rPr>
              <a:t>$ 	</a:t>
            </a:r>
          </a:p>
          <a:p>
            <a:pPr eaLnBrk="1" hangingPunct="1">
              <a:lnSpc>
                <a:spcPct val="90000"/>
              </a:lnSpc>
              <a:buFont typeface="Wingdings" pitchFamily="2" charset="2"/>
              <a:buNone/>
              <a:defRPr/>
            </a:pPr>
            <a:r>
              <a:rPr kumimoji="1" lang="en-US" altLang="zh-CN" sz="1600" b="1" dirty="0">
                <a:solidFill>
                  <a:schemeClr val="tx1"/>
                </a:solidFill>
                <a:ea typeface="楷体_GB2312"/>
                <a:cs typeface="Times New Roman" pitchFamily="18" charset="0"/>
              </a:rPr>
              <a:t> *</a:t>
            </a:r>
            <a:r>
              <a:rPr kumimoji="1" lang="en-US" altLang="zh-CN" sz="1600" b="1" i="1" dirty="0">
                <a:solidFill>
                  <a:schemeClr val="tx1"/>
                </a:solidFill>
                <a:ea typeface="楷体_GB2312"/>
                <a:cs typeface="Times New Roman" pitchFamily="18" charset="0"/>
              </a:rPr>
              <a:t>FT</a:t>
            </a:r>
            <a:r>
              <a:rPr lang="en-US" altLang="zh-CN" sz="1600" b="1" i="1" dirty="0">
                <a:solidFill>
                  <a:schemeClr val="tx1"/>
                </a:solidFill>
                <a:ea typeface="楷体_GB2312"/>
                <a:cs typeface="Times New Roman" pitchFamily="18" charset="0"/>
              </a:rPr>
              <a:t>'E' </a:t>
            </a:r>
            <a:r>
              <a:rPr lang="en-US" altLang="zh-CN" sz="1600" b="1" dirty="0">
                <a:solidFill>
                  <a:schemeClr val="tx1"/>
                </a:solidFill>
                <a:ea typeface="楷体_GB2312"/>
                <a:cs typeface="Times New Roman" pitchFamily="18" charset="0"/>
              </a:rPr>
              <a:t>$                 *id</a:t>
            </a:r>
            <a:r>
              <a:rPr lang="en-US" altLang="zh-CN" sz="1600" b="1" i="1" dirty="0">
                <a:solidFill>
                  <a:schemeClr val="tx1"/>
                </a:solidFill>
                <a:ea typeface="楷体_GB2312"/>
                <a:cs typeface="Times New Roman" pitchFamily="18" charset="0"/>
              </a:rPr>
              <a:t> </a:t>
            </a:r>
            <a:r>
              <a:rPr lang="en-US" altLang="zh-CN" sz="1600" b="1" dirty="0">
                <a:solidFill>
                  <a:schemeClr val="tx1"/>
                </a:solidFill>
                <a:ea typeface="楷体_GB2312"/>
                <a:cs typeface="Times New Roman" pitchFamily="18" charset="0"/>
              </a:rPr>
              <a:t>$ 	</a:t>
            </a:r>
            <a:r>
              <a:rPr lang="en-US" altLang="zh-CN" sz="1600" b="1" i="1" dirty="0">
                <a:solidFill>
                  <a:schemeClr val="tx1"/>
                </a:solidFill>
                <a:ea typeface="楷体_GB2312"/>
                <a:cs typeface="Times New Roman" pitchFamily="18" charset="0"/>
              </a:rPr>
              <a:t>T'</a:t>
            </a:r>
            <a:r>
              <a:rPr lang="en-US" altLang="zh-CN" sz="1600" b="1" dirty="0">
                <a:solidFill>
                  <a:schemeClr val="tx1"/>
                </a:solidFill>
                <a:ea typeface="楷体_GB2312"/>
                <a:cs typeface="Times New Roman" pitchFamily="18" charset="0"/>
              </a:rPr>
              <a:t>→*</a:t>
            </a:r>
            <a:r>
              <a:rPr lang="en-US" altLang="zh-CN" sz="1600" b="1" i="1" dirty="0">
                <a:solidFill>
                  <a:schemeClr val="tx1"/>
                </a:solidFill>
                <a:ea typeface="楷体_GB2312"/>
                <a:cs typeface="Times New Roman" pitchFamily="18" charset="0"/>
              </a:rPr>
              <a:t>FT'</a:t>
            </a:r>
          </a:p>
          <a:p>
            <a:pPr eaLnBrk="1" hangingPunct="1">
              <a:lnSpc>
                <a:spcPct val="90000"/>
              </a:lnSpc>
              <a:buFont typeface="Wingdings" pitchFamily="2" charset="2"/>
              <a:buNone/>
              <a:defRPr/>
            </a:pPr>
            <a:r>
              <a:rPr kumimoji="1" lang="en-US" altLang="zh-CN" sz="1600" b="1" dirty="0">
                <a:solidFill>
                  <a:schemeClr val="tx1"/>
                </a:solidFill>
                <a:ea typeface="楷体_GB2312"/>
                <a:cs typeface="Times New Roman" pitchFamily="18" charset="0"/>
              </a:rPr>
              <a:t>   </a:t>
            </a:r>
            <a:r>
              <a:rPr kumimoji="1" lang="en-US" altLang="zh-CN" sz="1600" b="1" i="1" dirty="0">
                <a:solidFill>
                  <a:schemeClr val="tx1"/>
                </a:solidFill>
                <a:ea typeface="楷体_GB2312"/>
                <a:cs typeface="Times New Roman" pitchFamily="18" charset="0"/>
              </a:rPr>
              <a:t>FT</a:t>
            </a:r>
            <a:r>
              <a:rPr lang="en-US" altLang="zh-CN" sz="1600" b="1" i="1" dirty="0">
                <a:solidFill>
                  <a:schemeClr val="tx1"/>
                </a:solidFill>
                <a:ea typeface="楷体_GB2312"/>
                <a:cs typeface="Times New Roman" pitchFamily="18" charset="0"/>
              </a:rPr>
              <a:t>'E' </a:t>
            </a:r>
            <a:r>
              <a:rPr lang="en-US" altLang="zh-CN" sz="1600" b="1" dirty="0">
                <a:solidFill>
                  <a:schemeClr val="tx1"/>
                </a:solidFill>
                <a:ea typeface="楷体_GB2312"/>
                <a:cs typeface="Times New Roman" pitchFamily="18" charset="0"/>
              </a:rPr>
              <a:t>$                   id</a:t>
            </a:r>
            <a:r>
              <a:rPr lang="en-US" altLang="zh-CN" sz="1600" b="1" i="1" dirty="0">
                <a:solidFill>
                  <a:schemeClr val="tx1"/>
                </a:solidFill>
                <a:ea typeface="楷体_GB2312"/>
                <a:cs typeface="Times New Roman" pitchFamily="18" charset="0"/>
              </a:rPr>
              <a:t> </a:t>
            </a:r>
            <a:r>
              <a:rPr lang="en-US" altLang="zh-CN" sz="1600" b="1" dirty="0">
                <a:solidFill>
                  <a:schemeClr val="tx1"/>
                </a:solidFill>
                <a:ea typeface="楷体_GB2312"/>
                <a:cs typeface="Times New Roman" pitchFamily="18" charset="0"/>
              </a:rPr>
              <a:t>$ 	</a:t>
            </a:r>
          </a:p>
          <a:p>
            <a:pPr eaLnBrk="1" hangingPunct="1">
              <a:lnSpc>
                <a:spcPct val="90000"/>
              </a:lnSpc>
              <a:buFont typeface="Wingdings" pitchFamily="2" charset="2"/>
              <a:buNone/>
              <a:defRPr/>
            </a:pPr>
            <a:r>
              <a:rPr lang="en-US" altLang="zh-CN" sz="1600" b="1" dirty="0">
                <a:solidFill>
                  <a:schemeClr val="tx1"/>
                </a:solidFill>
                <a:ea typeface="楷体_GB2312"/>
                <a:cs typeface="Times New Roman" pitchFamily="18" charset="0"/>
              </a:rPr>
              <a:t>  </a:t>
            </a:r>
            <a:r>
              <a:rPr lang="en-US" altLang="zh-CN" sz="1600" b="1" dirty="0" err="1">
                <a:solidFill>
                  <a:schemeClr val="tx1"/>
                </a:solidFill>
                <a:ea typeface="楷体_GB2312"/>
                <a:cs typeface="Times New Roman" pitchFamily="18" charset="0"/>
              </a:rPr>
              <a:t>id</a:t>
            </a:r>
            <a:r>
              <a:rPr kumimoji="1" lang="en-US" altLang="zh-CN" sz="1600" b="1" i="1" dirty="0" err="1">
                <a:solidFill>
                  <a:schemeClr val="tx1"/>
                </a:solidFill>
                <a:ea typeface="楷体_GB2312"/>
                <a:cs typeface="Times New Roman" pitchFamily="18" charset="0"/>
              </a:rPr>
              <a:t>T</a:t>
            </a:r>
            <a:r>
              <a:rPr lang="en-US" altLang="zh-CN" sz="1600" b="1" i="1" dirty="0" err="1">
                <a:solidFill>
                  <a:schemeClr val="tx1"/>
                </a:solidFill>
                <a:ea typeface="楷体_GB2312"/>
                <a:cs typeface="Times New Roman" pitchFamily="18" charset="0"/>
              </a:rPr>
              <a:t>'E</a:t>
            </a:r>
            <a:r>
              <a:rPr lang="en-US" altLang="zh-CN" sz="1600" b="1" i="1" dirty="0">
                <a:solidFill>
                  <a:schemeClr val="tx1"/>
                </a:solidFill>
                <a:ea typeface="楷体_GB2312"/>
                <a:cs typeface="Times New Roman" pitchFamily="18" charset="0"/>
              </a:rPr>
              <a:t>' </a:t>
            </a:r>
            <a:r>
              <a:rPr lang="en-US" altLang="zh-CN" sz="1600" b="1" dirty="0">
                <a:solidFill>
                  <a:schemeClr val="tx1"/>
                </a:solidFill>
                <a:ea typeface="楷体_GB2312"/>
                <a:cs typeface="Times New Roman" pitchFamily="18" charset="0"/>
              </a:rPr>
              <a:t>$                   id</a:t>
            </a:r>
            <a:r>
              <a:rPr lang="en-US" altLang="zh-CN" sz="1600" b="1" i="1" dirty="0">
                <a:solidFill>
                  <a:schemeClr val="tx1"/>
                </a:solidFill>
                <a:ea typeface="楷体_GB2312"/>
                <a:cs typeface="Times New Roman" pitchFamily="18" charset="0"/>
              </a:rPr>
              <a:t> </a:t>
            </a:r>
            <a:r>
              <a:rPr lang="en-US" altLang="zh-CN" sz="1600" b="1" dirty="0">
                <a:solidFill>
                  <a:schemeClr val="tx1"/>
                </a:solidFill>
                <a:ea typeface="楷体_GB2312"/>
                <a:cs typeface="Times New Roman" pitchFamily="18" charset="0"/>
              </a:rPr>
              <a:t>$ 	</a:t>
            </a:r>
            <a:r>
              <a:rPr lang="en-US" altLang="zh-CN" sz="1600" b="1" i="1" dirty="0" err="1">
                <a:solidFill>
                  <a:schemeClr val="tx1"/>
                </a:solidFill>
                <a:ea typeface="楷体_GB2312"/>
                <a:cs typeface="Times New Roman" pitchFamily="18" charset="0"/>
              </a:rPr>
              <a:t>F</a:t>
            </a:r>
            <a:r>
              <a:rPr lang="en-US" altLang="zh-CN" sz="1600" b="1" dirty="0" err="1">
                <a:solidFill>
                  <a:schemeClr val="tx1"/>
                </a:solidFill>
                <a:ea typeface="楷体_GB2312"/>
                <a:cs typeface="Times New Roman" pitchFamily="18" charset="0"/>
              </a:rPr>
              <a:t>→id</a:t>
            </a:r>
            <a:endParaRPr lang="en-US" altLang="zh-CN" sz="1600" b="1" dirty="0">
              <a:solidFill>
                <a:schemeClr val="tx1"/>
              </a:solidFill>
              <a:ea typeface="楷体_GB2312"/>
              <a:cs typeface="Times New Roman" pitchFamily="18" charset="0"/>
            </a:endParaRPr>
          </a:p>
          <a:p>
            <a:pPr eaLnBrk="1" hangingPunct="1">
              <a:lnSpc>
                <a:spcPct val="90000"/>
              </a:lnSpc>
              <a:buFont typeface="Wingdings" pitchFamily="2" charset="2"/>
              <a:buNone/>
              <a:defRPr/>
            </a:pPr>
            <a:r>
              <a:rPr lang="en-US" altLang="zh-CN" sz="1600" b="1" dirty="0">
                <a:solidFill>
                  <a:schemeClr val="tx1"/>
                </a:solidFill>
                <a:ea typeface="楷体_GB2312"/>
                <a:cs typeface="Times New Roman" pitchFamily="18" charset="0"/>
              </a:rPr>
              <a:t>     </a:t>
            </a:r>
            <a:r>
              <a:rPr kumimoji="1" lang="en-US" altLang="zh-CN" sz="1600" b="1" i="1" dirty="0">
                <a:solidFill>
                  <a:schemeClr val="tx1"/>
                </a:solidFill>
                <a:ea typeface="楷体_GB2312"/>
                <a:cs typeface="Times New Roman" pitchFamily="18" charset="0"/>
              </a:rPr>
              <a:t>T</a:t>
            </a:r>
            <a:r>
              <a:rPr lang="en-US" altLang="zh-CN" sz="1600" b="1" i="1" dirty="0">
                <a:solidFill>
                  <a:schemeClr val="tx1"/>
                </a:solidFill>
                <a:ea typeface="楷体_GB2312"/>
                <a:cs typeface="Times New Roman" pitchFamily="18" charset="0"/>
              </a:rPr>
              <a:t>'E' </a:t>
            </a:r>
            <a:r>
              <a:rPr lang="en-US" altLang="zh-CN" sz="1600" b="1" dirty="0">
                <a:solidFill>
                  <a:schemeClr val="tx1"/>
                </a:solidFill>
                <a:ea typeface="楷体_GB2312"/>
                <a:cs typeface="Times New Roman" pitchFamily="18" charset="0"/>
              </a:rPr>
              <a:t>$	                     $ 	</a:t>
            </a:r>
          </a:p>
          <a:p>
            <a:pPr eaLnBrk="1" hangingPunct="1">
              <a:lnSpc>
                <a:spcPct val="90000"/>
              </a:lnSpc>
              <a:buFont typeface="Wingdings" pitchFamily="2" charset="2"/>
              <a:buNone/>
              <a:defRPr/>
            </a:pPr>
            <a:r>
              <a:rPr lang="en-US" altLang="zh-CN" sz="1600" b="1" dirty="0">
                <a:solidFill>
                  <a:schemeClr val="tx1"/>
                </a:solidFill>
                <a:ea typeface="楷体_GB2312"/>
                <a:cs typeface="Times New Roman" pitchFamily="18" charset="0"/>
              </a:rPr>
              <a:t>        </a:t>
            </a:r>
            <a:r>
              <a:rPr lang="en-US" altLang="zh-CN" sz="1600" b="1" i="1" dirty="0">
                <a:solidFill>
                  <a:schemeClr val="tx1"/>
                </a:solidFill>
                <a:ea typeface="楷体_GB2312"/>
                <a:cs typeface="Times New Roman" pitchFamily="18" charset="0"/>
              </a:rPr>
              <a:t>E' </a:t>
            </a:r>
            <a:r>
              <a:rPr lang="en-US" altLang="zh-CN" sz="1600" b="1" dirty="0">
                <a:solidFill>
                  <a:schemeClr val="tx1"/>
                </a:solidFill>
                <a:ea typeface="楷体_GB2312"/>
                <a:cs typeface="Times New Roman" pitchFamily="18" charset="0"/>
              </a:rPr>
              <a:t>$ 	                     $ 	</a:t>
            </a:r>
            <a:r>
              <a:rPr lang="en-US" altLang="zh-CN" sz="1600" b="1" i="1" dirty="0" err="1">
                <a:solidFill>
                  <a:schemeClr val="tx1"/>
                </a:solidFill>
                <a:ea typeface="楷体_GB2312"/>
                <a:cs typeface="Times New Roman" pitchFamily="18" charset="0"/>
              </a:rPr>
              <a:t>T'</a:t>
            </a:r>
            <a:r>
              <a:rPr lang="en-US" altLang="zh-CN" sz="1600" b="1" dirty="0" err="1">
                <a:solidFill>
                  <a:schemeClr val="tx1"/>
                </a:solidFill>
                <a:ea typeface="楷体_GB2312"/>
                <a:cs typeface="Times New Roman" pitchFamily="18" charset="0"/>
              </a:rPr>
              <a:t>→</a:t>
            </a:r>
            <a:r>
              <a:rPr lang="en-US" altLang="zh-CN" sz="1600" b="1" i="1" dirty="0" err="1">
                <a:solidFill>
                  <a:schemeClr val="tx1"/>
                </a:solidFill>
                <a:ea typeface="楷体_GB2312"/>
                <a:cs typeface="Times New Roman" pitchFamily="18" charset="0"/>
              </a:rPr>
              <a:t>ε</a:t>
            </a:r>
            <a:endParaRPr lang="en-US" altLang="zh-CN" sz="1600" b="1" i="1" dirty="0">
              <a:solidFill>
                <a:schemeClr val="tx1"/>
              </a:solidFill>
              <a:ea typeface="楷体_GB2312"/>
              <a:cs typeface="Times New Roman" pitchFamily="18" charset="0"/>
            </a:endParaRPr>
          </a:p>
          <a:p>
            <a:pPr eaLnBrk="1" hangingPunct="1">
              <a:lnSpc>
                <a:spcPct val="90000"/>
              </a:lnSpc>
              <a:buFont typeface="Wingdings" pitchFamily="2" charset="2"/>
              <a:buNone/>
              <a:defRPr/>
            </a:pPr>
            <a:r>
              <a:rPr lang="en-US" altLang="zh-CN" sz="1600" b="1" dirty="0">
                <a:solidFill>
                  <a:schemeClr val="tx1"/>
                </a:solidFill>
                <a:ea typeface="楷体_GB2312"/>
                <a:cs typeface="Times New Roman" pitchFamily="18" charset="0"/>
              </a:rPr>
              <a:t>             $ 	                     $     	</a:t>
            </a:r>
            <a:r>
              <a:rPr lang="en-US" altLang="zh-CN" sz="1600" b="1" i="1" dirty="0" err="1">
                <a:solidFill>
                  <a:schemeClr val="tx1"/>
                </a:solidFill>
                <a:ea typeface="楷体_GB2312"/>
                <a:cs typeface="Times New Roman" pitchFamily="18" charset="0"/>
              </a:rPr>
              <a:t>E'</a:t>
            </a:r>
            <a:r>
              <a:rPr lang="en-US" altLang="zh-CN" sz="1600" b="1" dirty="0" err="1">
                <a:solidFill>
                  <a:schemeClr val="tx1"/>
                </a:solidFill>
                <a:ea typeface="楷体_GB2312"/>
                <a:cs typeface="Times New Roman" pitchFamily="18" charset="0"/>
              </a:rPr>
              <a:t>→</a:t>
            </a:r>
            <a:r>
              <a:rPr lang="en-US" altLang="zh-CN" sz="1600" b="1" i="1" dirty="0" err="1">
                <a:solidFill>
                  <a:schemeClr val="tx1"/>
                </a:solidFill>
                <a:ea typeface="楷体_GB2312"/>
                <a:cs typeface="Times New Roman" pitchFamily="18" charset="0"/>
              </a:rPr>
              <a:t>ε</a:t>
            </a:r>
            <a:endParaRPr lang="en-US" altLang="zh-CN" sz="1600" b="1" i="1" dirty="0">
              <a:solidFill>
                <a:schemeClr val="tx1"/>
              </a:solidFill>
              <a:ea typeface="楷体_GB2312"/>
              <a:cs typeface="Times New Roman" pitchFamily="18" charset="0"/>
            </a:endParaRPr>
          </a:p>
        </p:txBody>
      </p:sp>
      <p:graphicFrame>
        <p:nvGraphicFramePr>
          <p:cNvPr id="6" name="Group 18">
            <a:extLst>
              <a:ext uri="{FF2B5EF4-FFF2-40B4-BE49-F238E27FC236}">
                <a16:creationId xmlns:a16="http://schemas.microsoft.com/office/drawing/2014/main" id="{996F0934-451E-4F40-A2F3-B2ACBA9520AB}"/>
              </a:ext>
            </a:extLst>
          </p:cNvPr>
          <p:cNvGraphicFramePr>
            <a:graphicFrameLocks noGrp="1"/>
          </p:cNvGraphicFramePr>
          <p:nvPr>
            <p:extLst>
              <p:ext uri="{D42A27DB-BD31-4B8C-83A1-F6EECF244321}">
                <p14:modId xmlns:p14="http://schemas.microsoft.com/office/powerpoint/2010/main" val="4155206730"/>
              </p:ext>
            </p:extLst>
          </p:nvPr>
        </p:nvGraphicFramePr>
        <p:xfrm>
          <a:off x="243383" y="864418"/>
          <a:ext cx="4986338" cy="2203453"/>
        </p:xfrm>
        <a:graphic>
          <a:graphicData uri="http://schemas.openxmlformats.org/drawingml/2006/table">
            <a:tbl>
              <a:tblPr/>
              <a:tblGrid>
                <a:gridCol w="536594">
                  <a:extLst>
                    <a:ext uri="{9D8B030D-6E8A-4147-A177-3AD203B41FA5}">
                      <a16:colId xmlns:a16="http://schemas.microsoft.com/office/drawing/2014/main" val="20000"/>
                    </a:ext>
                  </a:extLst>
                </a:gridCol>
                <a:gridCol w="760441">
                  <a:extLst>
                    <a:ext uri="{9D8B030D-6E8A-4147-A177-3AD203B41FA5}">
                      <a16:colId xmlns:a16="http://schemas.microsoft.com/office/drawing/2014/main" val="20001"/>
                    </a:ext>
                  </a:extLst>
                </a:gridCol>
                <a:gridCol w="863631">
                  <a:extLst>
                    <a:ext uri="{9D8B030D-6E8A-4147-A177-3AD203B41FA5}">
                      <a16:colId xmlns:a16="http://schemas.microsoft.com/office/drawing/2014/main" val="20002"/>
                    </a:ext>
                  </a:extLst>
                </a:gridCol>
                <a:gridCol w="862043">
                  <a:extLst>
                    <a:ext uri="{9D8B030D-6E8A-4147-A177-3AD203B41FA5}">
                      <a16:colId xmlns:a16="http://schemas.microsoft.com/office/drawing/2014/main" val="20003"/>
                    </a:ext>
                  </a:extLst>
                </a:gridCol>
                <a:gridCol w="722339">
                  <a:extLst>
                    <a:ext uri="{9D8B030D-6E8A-4147-A177-3AD203B41FA5}">
                      <a16:colId xmlns:a16="http://schemas.microsoft.com/office/drawing/2014/main" val="20004"/>
                    </a:ext>
                  </a:extLst>
                </a:gridCol>
                <a:gridCol w="647724">
                  <a:extLst>
                    <a:ext uri="{9D8B030D-6E8A-4147-A177-3AD203B41FA5}">
                      <a16:colId xmlns:a16="http://schemas.microsoft.com/office/drawing/2014/main" val="20005"/>
                    </a:ext>
                  </a:extLst>
                </a:gridCol>
                <a:gridCol w="593566">
                  <a:extLst>
                    <a:ext uri="{9D8B030D-6E8A-4147-A177-3AD203B41FA5}">
                      <a16:colId xmlns:a16="http://schemas.microsoft.com/office/drawing/2014/main" val="20006"/>
                    </a:ext>
                  </a:extLst>
                </a:gridCol>
              </a:tblGrid>
              <a:tr h="312738">
                <a:tc rowSpan="2">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183572" marR="183572" marT="34303" marB="343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gridSpan="6">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输入符号</a:t>
                      </a:r>
                    </a:p>
                  </a:txBody>
                  <a:tcPr marL="183572" marR="183572"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12738">
                <a:tc vMerge="1">
                  <a:txBody>
                    <a:bodyPr/>
                    <a:lstStyle/>
                    <a:p>
                      <a:endParaRPr lang="zh-CN" altLang="en-US"/>
                    </a:p>
                  </a:txBody>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id</a:t>
                      </a:r>
                      <a:endParaRPr kumimoji="0" lang="zh-CN" altLang="en-US" sz="1600" b="1"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183572" marR="183572"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72" marR="183572"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1600" b="0" i="0" u="none" strike="noStrike" cap="none" normalizeH="0" baseline="0">
                        <a:ln>
                          <a:noFill/>
                        </a:ln>
                        <a:solidFill>
                          <a:schemeClr val="tx1"/>
                        </a:solidFill>
                        <a:effectLst/>
                        <a:latin typeface="Candara" panose="020E0502030303020204" pitchFamily="34" charset="0"/>
                        <a:ea typeface="华文楷体" panose="02010600040101010101" pitchFamily="2" charset="-122"/>
                      </a:endParaRPr>
                    </a:p>
                  </a:txBody>
                  <a:tcPr marL="183572" marR="183572"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0" lang="zh-CN" altLang="en-US" sz="1600" b="1"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183572" marR="183572"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1600" b="1"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183572" marR="183572"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0" lang="zh-CN" altLang="en-US" sz="1600" b="0" i="0" u="none" strike="noStrike" cap="none" normalizeH="0" baseline="0">
                        <a:ln>
                          <a:noFill/>
                        </a:ln>
                        <a:solidFill>
                          <a:schemeClr val="tx1"/>
                        </a:solidFill>
                        <a:effectLst/>
                        <a:latin typeface="Candara" panose="020E0502030303020204" pitchFamily="34" charset="0"/>
                        <a:ea typeface="华文楷体" panose="02010600040101010101" pitchFamily="2" charset="-122"/>
                      </a:endParaRPr>
                    </a:p>
                  </a:txBody>
                  <a:tcPr marL="183572" marR="183572"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1"/>
                  </a:ext>
                </a:extLst>
              </a:tr>
              <a:tr h="314325">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72" marR="183572"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72" marR="183572"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marL="183572" marR="183572"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ndara" panose="020E0502030303020204" pitchFamily="34" charset="0"/>
                        <a:ea typeface="华文楷体" panose="02010600040101010101" pitchFamily="2" charset="-122"/>
                      </a:endParaRPr>
                    </a:p>
                  </a:txBody>
                  <a:tcPr marL="183572" marR="183572"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72" marR="183572"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ndara" panose="020E0502030303020204" pitchFamily="34" charset="0"/>
                        <a:ea typeface="华文楷体" panose="02010600040101010101" pitchFamily="2" charset="-122"/>
                      </a:endParaRPr>
                    </a:p>
                  </a:txBody>
                  <a:tcPr marL="183572" marR="183572"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marL="183572" marR="183572"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5438">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72" marR="183572"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72" marR="183572"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72" marR="183572"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ndara" panose="020E0502030303020204" pitchFamily="34" charset="0"/>
                        <a:ea typeface="华文楷体" panose="02010600040101010101" pitchFamily="2" charset="-122"/>
                      </a:endParaRPr>
                    </a:p>
                  </a:txBody>
                  <a:tcPr marL="183572" marR="183572"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ndara" panose="020E0502030303020204" pitchFamily="34" charset="0"/>
                        <a:ea typeface="华文楷体" panose="02010600040101010101" pitchFamily="2" charset="-122"/>
                      </a:endParaRPr>
                    </a:p>
                  </a:txBody>
                  <a:tcPr marL="183572" marR="183572"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ndara" panose="020E0502030303020204" pitchFamily="34" charset="0"/>
                        <a:ea typeface="华文楷体" panose="02010600040101010101" pitchFamily="2" charset="-122"/>
                      </a:endParaRPr>
                    </a:p>
                  </a:txBody>
                  <a:tcPr marL="183572" marR="183572"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ndara" panose="020E0502030303020204" pitchFamily="34" charset="0"/>
                        <a:ea typeface="华文楷体" panose="02010600040101010101" pitchFamily="2" charset="-122"/>
                      </a:endParaRPr>
                    </a:p>
                  </a:txBody>
                  <a:tcPr marL="183572" marR="183572"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72" marR="183572"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72" marR="183572"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marL="183572" marR="183572"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ndara" panose="020E0502030303020204" pitchFamily="34" charset="0"/>
                        <a:ea typeface="华文楷体" panose="02010600040101010101" pitchFamily="2" charset="-122"/>
                      </a:endParaRPr>
                    </a:p>
                  </a:txBody>
                  <a:tcPr marL="183572" marR="183572"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72" marR="183572"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ndara" panose="020E0502030303020204" pitchFamily="34" charset="0"/>
                        <a:ea typeface="华文楷体" panose="02010600040101010101" pitchFamily="2" charset="-122"/>
                      </a:endParaRPr>
                    </a:p>
                  </a:txBody>
                  <a:tcPr marL="183572" marR="183572"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ndara" panose="020E0502030303020204" pitchFamily="34" charset="0"/>
                        <a:ea typeface="华文楷体" panose="02010600040101010101" pitchFamily="2" charset="-122"/>
                      </a:endParaRPr>
                    </a:p>
                  </a:txBody>
                  <a:tcPr marL="183572" marR="183572"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72" marR="183572"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72" marR="183572"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marL="183572" marR="183572"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72" marR="183572"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ndara" panose="020E0502030303020204" pitchFamily="34" charset="0"/>
                        <a:ea typeface="华文楷体" panose="02010600040101010101" pitchFamily="2" charset="-122"/>
                      </a:endParaRPr>
                    </a:p>
                  </a:txBody>
                  <a:tcPr marL="183572" marR="183572"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6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marL="183572" marR="183572"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6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marL="183572" marR="183572"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2738">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72" marR="183572"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3572" marR="183572"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marL="183572" marR="183572"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ndara" panose="020E0502030303020204" pitchFamily="34" charset="0"/>
                        <a:ea typeface="华文楷体" panose="02010600040101010101" pitchFamily="2" charset="-122"/>
                      </a:endParaRPr>
                    </a:p>
                  </a:txBody>
                  <a:tcPr marL="183572" marR="183572"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3572" marR="183572"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dirty="0">
                        <a:ln>
                          <a:noFill/>
                        </a:ln>
                        <a:solidFill>
                          <a:schemeClr val="tx1"/>
                        </a:solidFill>
                        <a:effectLst/>
                        <a:latin typeface="Candara" panose="020E0502030303020204" pitchFamily="34" charset="0"/>
                        <a:ea typeface="华文楷体" panose="02010600040101010101" pitchFamily="2" charset="-122"/>
                      </a:endParaRPr>
                    </a:p>
                  </a:txBody>
                  <a:tcPr marL="183572" marR="183572"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dirty="0">
                        <a:ln>
                          <a:noFill/>
                        </a:ln>
                        <a:solidFill>
                          <a:schemeClr val="tx1"/>
                        </a:solidFill>
                        <a:effectLst/>
                        <a:latin typeface="Candara" panose="020E0502030303020204" pitchFamily="34" charset="0"/>
                        <a:ea typeface="华文楷体" panose="02010600040101010101" pitchFamily="2" charset="-122"/>
                      </a:endParaRPr>
                    </a:p>
                  </a:txBody>
                  <a:tcPr marL="183572" marR="183572"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31136" name="矩形 17">
            <a:extLst>
              <a:ext uri="{FF2B5EF4-FFF2-40B4-BE49-F238E27FC236}">
                <a16:creationId xmlns:a16="http://schemas.microsoft.com/office/drawing/2014/main" id="{EB6FE752-0708-4EAE-A9C1-89EE2B6EDE9D}"/>
              </a:ext>
            </a:extLst>
          </p:cNvPr>
          <p:cNvSpPr>
            <a:spLocks noChangeArrowheads="1"/>
          </p:cNvSpPr>
          <p:nvPr/>
        </p:nvSpPr>
        <p:spPr bwMode="auto">
          <a:xfrm>
            <a:off x="322758" y="1529581"/>
            <a:ext cx="5113338"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ts val="2000"/>
              </a:lnSpc>
              <a:spcBef>
                <a:spcPct val="20000"/>
              </a:spcBef>
              <a:buClr>
                <a:srgbClr val="5EAEFF"/>
              </a:buClr>
              <a:buSzPct val="60000"/>
            </a:pPr>
            <a:r>
              <a:rPr lang="en-US" altLang="zh-CN" sz="1400" b="1" i="1" dirty="0">
                <a:latin typeface="Times New Roman" panose="02020603050405020304" pitchFamily="18" charset="0"/>
              </a:rPr>
              <a:t>E       </a:t>
            </a:r>
            <a:r>
              <a:rPr lang="en-US" altLang="zh-CN" sz="1400" b="1" i="1" dirty="0">
                <a:solidFill>
                  <a:srgbClr val="000000"/>
                </a:solidFill>
                <a:latin typeface="Times New Roman" panose="02020603050405020304" pitchFamily="18" charset="0"/>
              </a:rPr>
              <a:t>E</a:t>
            </a:r>
            <a:r>
              <a:rPr kumimoji="1" lang="en-US" altLang="zh-CN" sz="1400" b="1" i="1" dirty="0">
                <a:solidFill>
                  <a:srgbClr val="000000"/>
                </a:solidFill>
                <a:latin typeface="Times New Roman" panose="02020603050405020304" pitchFamily="18" charset="0"/>
              </a:rPr>
              <a:t>→TE</a:t>
            </a:r>
            <a:r>
              <a:rPr kumimoji="1" lang="en-US" altLang="zh-CN" sz="1400" b="1" i="1" dirty="0">
                <a:latin typeface="Times New Roman" panose="02020603050405020304" pitchFamily="18" charset="0"/>
              </a:rPr>
              <a:t>'</a:t>
            </a:r>
            <a:r>
              <a:rPr kumimoji="1" lang="en-US" altLang="zh-CN" sz="1400" b="1" i="1" dirty="0">
                <a:solidFill>
                  <a:srgbClr val="000000"/>
                </a:solidFill>
                <a:latin typeface="Times New Roman" panose="02020603050405020304" pitchFamily="18" charset="0"/>
              </a:rPr>
              <a:t>                                           </a:t>
            </a:r>
            <a:r>
              <a:rPr lang="en-US" altLang="zh-CN" sz="1400" b="1" i="1" dirty="0">
                <a:latin typeface="Times New Roman" panose="02020603050405020304" pitchFamily="18" charset="0"/>
              </a:rPr>
              <a:t>E</a:t>
            </a:r>
            <a:r>
              <a:rPr kumimoji="1" lang="en-US" altLang="zh-CN" sz="1400" b="1" i="1" dirty="0">
                <a:latin typeface="Times New Roman" panose="02020603050405020304" pitchFamily="18" charset="0"/>
              </a:rPr>
              <a:t>→TE'</a:t>
            </a:r>
            <a:endParaRPr kumimoji="1" lang="zh-CN" altLang="en-US" sz="1400" b="1" i="1" dirty="0">
              <a:latin typeface="Times New Roman" panose="02020603050405020304" pitchFamily="18" charset="0"/>
            </a:endParaRPr>
          </a:p>
          <a:p>
            <a:pPr eaLnBrk="1" hangingPunct="1">
              <a:lnSpc>
                <a:spcPts val="2000"/>
              </a:lnSpc>
              <a:spcBef>
                <a:spcPct val="20000"/>
              </a:spcBef>
              <a:buClr>
                <a:srgbClr val="5EAEFF"/>
              </a:buClr>
              <a:buSzPct val="60000"/>
            </a:pPr>
            <a:r>
              <a:rPr kumimoji="1" lang="en-US" altLang="zh-CN" sz="1400" b="1" i="1" dirty="0">
                <a:latin typeface="Times New Roman" panose="02020603050405020304" pitchFamily="18" charset="0"/>
              </a:rPr>
              <a:t>E'                       E'→+TE'                                       </a:t>
            </a:r>
            <a:r>
              <a:rPr kumimoji="1" lang="en-US" altLang="zh-CN" sz="1400" b="1" i="1" dirty="0" err="1">
                <a:latin typeface="Times New Roman" panose="02020603050405020304" pitchFamily="18" charset="0"/>
              </a:rPr>
              <a:t>E'→ε</a:t>
            </a:r>
            <a:r>
              <a:rPr lang="zh-CN" altLang="en-US" sz="1400" dirty="0">
                <a:latin typeface="Candara" panose="020E0502030303020204" pitchFamily="34" charset="0"/>
                <a:ea typeface="华文楷体" panose="02010600040101010101" pitchFamily="2" charset="-122"/>
              </a:rPr>
              <a:t>      </a:t>
            </a:r>
            <a:r>
              <a:rPr kumimoji="1" lang="en-US" altLang="zh-CN" sz="1400" b="1" i="1" dirty="0" err="1">
                <a:latin typeface="Times New Roman" panose="02020603050405020304" pitchFamily="18" charset="0"/>
              </a:rPr>
              <a:t>E'→ε</a:t>
            </a:r>
            <a:endParaRPr kumimoji="1" lang="en-US" altLang="zh-CN" sz="1400" b="1" i="1" dirty="0">
              <a:latin typeface="Times New Roman" panose="02020603050405020304" pitchFamily="18" charset="0"/>
            </a:endParaRPr>
          </a:p>
          <a:p>
            <a:pPr eaLnBrk="1" hangingPunct="1">
              <a:lnSpc>
                <a:spcPts val="2000"/>
              </a:lnSpc>
              <a:spcBef>
                <a:spcPct val="20000"/>
              </a:spcBef>
              <a:buClr>
                <a:srgbClr val="5EAEFF"/>
              </a:buClr>
              <a:buSzPct val="60000"/>
            </a:pPr>
            <a:r>
              <a:rPr kumimoji="1" lang="en-US" altLang="zh-CN" sz="1400" b="1" i="1" dirty="0">
                <a:latin typeface="Times New Roman" panose="02020603050405020304" pitchFamily="18" charset="0"/>
              </a:rPr>
              <a:t>T       T→FT'                                           T→FT'</a:t>
            </a:r>
          </a:p>
          <a:p>
            <a:pPr eaLnBrk="1" hangingPunct="1">
              <a:lnSpc>
                <a:spcPts val="2000"/>
              </a:lnSpc>
              <a:spcBef>
                <a:spcPct val="20000"/>
              </a:spcBef>
              <a:buClr>
                <a:srgbClr val="5EAEFF"/>
              </a:buClr>
              <a:buSzPct val="60000"/>
            </a:pPr>
            <a:r>
              <a:rPr kumimoji="1" lang="en-US" altLang="zh-CN" sz="1400" b="1" i="1" dirty="0">
                <a:latin typeface="Times New Roman" panose="02020603050405020304" pitchFamily="18" charset="0"/>
              </a:rPr>
              <a:t>T'                         </a:t>
            </a:r>
            <a:r>
              <a:rPr kumimoji="1" lang="en-US" altLang="zh-CN" sz="1400" b="1" i="1" dirty="0" err="1">
                <a:latin typeface="Times New Roman" panose="02020603050405020304" pitchFamily="18" charset="0"/>
              </a:rPr>
              <a:t>T'→ε</a:t>
            </a:r>
            <a:r>
              <a:rPr kumimoji="1" lang="en-US" altLang="zh-CN" sz="1400" b="1" i="1" dirty="0">
                <a:latin typeface="Times New Roman" panose="02020603050405020304" pitchFamily="18" charset="0"/>
              </a:rPr>
              <a:t>         T'→*FT'                   </a:t>
            </a:r>
            <a:r>
              <a:rPr kumimoji="1" lang="en-US" altLang="zh-CN" sz="1400" b="1" i="1" dirty="0" err="1">
                <a:latin typeface="Times New Roman" panose="02020603050405020304" pitchFamily="18" charset="0"/>
              </a:rPr>
              <a:t>T'→ε</a:t>
            </a:r>
            <a:r>
              <a:rPr kumimoji="1" lang="en-US" altLang="zh-CN" sz="1400" b="1" i="1" dirty="0">
                <a:latin typeface="Times New Roman" panose="02020603050405020304" pitchFamily="18" charset="0"/>
              </a:rPr>
              <a:t>      </a:t>
            </a:r>
            <a:r>
              <a:rPr kumimoji="1" lang="en-US" altLang="zh-CN" sz="1400" b="1" i="1" dirty="0" err="1">
                <a:latin typeface="Times New Roman" panose="02020603050405020304" pitchFamily="18" charset="0"/>
              </a:rPr>
              <a:t>T'→ε</a:t>
            </a:r>
            <a:endParaRPr kumimoji="1" lang="en-US" altLang="zh-CN" sz="1400" b="1" i="1" dirty="0">
              <a:latin typeface="Times New Roman" panose="02020603050405020304" pitchFamily="18" charset="0"/>
            </a:endParaRPr>
          </a:p>
          <a:p>
            <a:pPr eaLnBrk="1" hangingPunct="1">
              <a:lnSpc>
                <a:spcPts val="2000"/>
              </a:lnSpc>
              <a:spcBef>
                <a:spcPct val="20000"/>
              </a:spcBef>
              <a:buClr>
                <a:srgbClr val="5EAEFF"/>
              </a:buClr>
              <a:buSzPct val="60000"/>
            </a:pPr>
            <a:r>
              <a:rPr kumimoji="1" lang="en-US" altLang="zh-CN" sz="1400" b="1" i="1" dirty="0">
                <a:latin typeface="Times New Roman" panose="02020603050405020304" pitchFamily="18" charset="0"/>
              </a:rPr>
              <a:t>F       </a:t>
            </a:r>
            <a:r>
              <a:rPr kumimoji="1" lang="en-US" altLang="zh-CN" sz="1400" b="1" i="1" dirty="0" err="1">
                <a:latin typeface="Times New Roman" panose="02020603050405020304" pitchFamily="18" charset="0"/>
              </a:rPr>
              <a:t>F→</a:t>
            </a:r>
            <a:r>
              <a:rPr kumimoji="1" lang="en-US" altLang="zh-CN" sz="1400" b="1" dirty="0" err="1">
                <a:latin typeface="Times New Roman" panose="02020603050405020304" pitchFamily="18" charset="0"/>
              </a:rPr>
              <a:t>id</a:t>
            </a:r>
            <a:r>
              <a:rPr kumimoji="1" lang="en-US" altLang="zh-CN" sz="1400" b="1" i="1" dirty="0">
                <a:latin typeface="Times New Roman" panose="02020603050405020304" pitchFamily="18" charset="0"/>
              </a:rPr>
              <a:t>                                              F→</a:t>
            </a:r>
            <a:r>
              <a:rPr kumimoji="1" lang="en-US" altLang="zh-CN" sz="1400" b="1" dirty="0">
                <a:latin typeface="Times New Roman" panose="02020603050405020304" pitchFamily="18" charset="0"/>
              </a:rPr>
              <a:t>( </a:t>
            </a:r>
            <a:r>
              <a:rPr kumimoji="1" lang="en-US" altLang="zh-CN" sz="1400" b="1" i="1" dirty="0">
                <a:latin typeface="Times New Roman" panose="02020603050405020304" pitchFamily="18" charset="0"/>
              </a:rPr>
              <a:t>E </a:t>
            </a:r>
            <a:r>
              <a:rPr kumimoji="1" lang="en-US" altLang="zh-CN" sz="1400" b="1" dirty="0">
                <a:latin typeface="Times New Roman" panose="02020603050405020304" pitchFamily="18" charset="0"/>
              </a:rPr>
              <a:t>)</a:t>
            </a:r>
            <a:endParaRPr kumimoji="1" lang="zh-CN" altLang="en-US" sz="1400" b="1" dirty="0">
              <a:latin typeface="Times New Roman" panose="02020603050405020304" pitchFamily="18" charset="0"/>
            </a:endParaRPr>
          </a:p>
        </p:txBody>
      </p:sp>
      <p:sp>
        <p:nvSpPr>
          <p:cNvPr id="131137" name="矩形 2">
            <a:extLst>
              <a:ext uri="{FF2B5EF4-FFF2-40B4-BE49-F238E27FC236}">
                <a16:creationId xmlns:a16="http://schemas.microsoft.com/office/drawing/2014/main" id="{578D944A-99E3-4A6E-B279-887A91C9BD99}"/>
              </a:ext>
            </a:extLst>
          </p:cNvPr>
          <p:cNvSpPr>
            <a:spLocks noChangeArrowheads="1"/>
          </p:cNvSpPr>
          <p:nvPr/>
        </p:nvSpPr>
        <p:spPr bwMode="auto">
          <a:xfrm>
            <a:off x="197662" y="866926"/>
            <a:ext cx="595313"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rgbClr val="5EAEFF"/>
              </a:buClr>
              <a:buSzPct val="60000"/>
            </a:pPr>
            <a:r>
              <a:rPr lang="zh-CN" altLang="en-US"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非终</a:t>
            </a:r>
            <a:endParaRPr lang="en-US" altLang="zh-CN"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spcBef>
                <a:spcPct val="20000"/>
              </a:spcBef>
              <a:buClr>
                <a:srgbClr val="5EAEFF"/>
              </a:buClr>
              <a:buSzPct val="60000"/>
            </a:pPr>
            <a:r>
              <a:rPr lang="zh-CN" altLang="en-US" sz="1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结符</a:t>
            </a:r>
          </a:p>
        </p:txBody>
      </p:sp>
      <p:sp>
        <p:nvSpPr>
          <p:cNvPr id="2" name="矩形 1">
            <a:extLst>
              <a:ext uri="{FF2B5EF4-FFF2-40B4-BE49-F238E27FC236}">
                <a16:creationId xmlns:a16="http://schemas.microsoft.com/office/drawing/2014/main" id="{C929EA64-9A7E-49EC-B983-39A9735A8167}"/>
              </a:ext>
            </a:extLst>
          </p:cNvPr>
          <p:cNvSpPr/>
          <p:nvPr/>
        </p:nvSpPr>
        <p:spPr>
          <a:xfrm>
            <a:off x="171450" y="3143746"/>
            <a:ext cx="5048250" cy="2062103"/>
          </a:xfrm>
          <a:prstGeom prst="rect">
            <a:avLst/>
          </a:prstGeom>
        </p:spPr>
        <p:txBody>
          <a:bodyPr wrap="square">
            <a:spAutoFit/>
          </a:bodyPr>
          <a:lstStyle/>
          <a:p>
            <a:pPr marL="285750" indent="-285750" eaLnBrk="1" hangingPunct="1">
              <a:buFont typeface="Wingdings" panose="05000000000000000000" pitchFamily="2" charset="2"/>
              <a:buChar char="Ø"/>
            </a:pPr>
            <a:r>
              <a:rPr lang="zh-CN" altLang="en-US" sz="1600" b="1" dirty="0">
                <a:solidFill>
                  <a:srgbClr val="0070C0"/>
                </a:solidFill>
                <a:latin typeface="华文楷体" panose="02010600040101010101" pitchFamily="2" charset="-122"/>
                <a:ea typeface="华文楷体" panose="02010600040101010101" pitchFamily="2" charset="-122"/>
                <a:cs typeface="楷体_GB2312"/>
              </a:rPr>
              <a:t>初始状态</a:t>
            </a:r>
            <a:r>
              <a:rPr lang="zh-CN" altLang="en-US" sz="1600" b="1" dirty="0">
                <a:latin typeface="华文楷体" panose="02010600040101010101" pitchFamily="2" charset="-122"/>
                <a:ea typeface="华文楷体" panose="02010600040101010101" pitchFamily="2" charset="-122"/>
                <a:cs typeface="楷体_GB2312"/>
              </a:rPr>
              <a:t>：栈中只有文法</a:t>
            </a:r>
            <a:r>
              <a:rPr lang="zh-CN" altLang="en-US" sz="1600" b="1" dirty="0">
                <a:solidFill>
                  <a:srgbClr val="0070C0"/>
                </a:solidFill>
                <a:latin typeface="华文楷体" panose="02010600040101010101" pitchFamily="2" charset="-122"/>
                <a:ea typeface="华文楷体" panose="02010600040101010101" pitchFamily="2" charset="-122"/>
                <a:cs typeface="楷体_GB2312"/>
              </a:rPr>
              <a:t>开始符号</a:t>
            </a:r>
            <a:r>
              <a:rPr lang="zh-CN" altLang="en-US" sz="1600" b="1" dirty="0">
                <a:latin typeface="华文楷体" panose="02010600040101010101" pitchFamily="2" charset="-122"/>
                <a:ea typeface="华文楷体" panose="02010600040101010101" pitchFamily="2" charset="-122"/>
                <a:cs typeface="楷体_GB2312"/>
              </a:rPr>
              <a:t>和栈底标志</a:t>
            </a:r>
            <a:r>
              <a:rPr lang="en-US" altLang="zh-CN" sz="1600" b="1" dirty="0">
                <a:solidFill>
                  <a:srgbClr val="0070C0"/>
                </a:solidFill>
                <a:latin typeface="华文楷体" panose="02010600040101010101" pitchFamily="2" charset="-122"/>
                <a:ea typeface="华文楷体" panose="02010600040101010101" pitchFamily="2" charset="-122"/>
                <a:cs typeface="楷体_GB2312"/>
              </a:rPr>
              <a:t>$</a:t>
            </a:r>
            <a:r>
              <a:rPr lang="en-US" altLang="zh-CN" sz="1600" b="1" dirty="0">
                <a:latin typeface="华文楷体" panose="02010600040101010101" pitchFamily="2" charset="-122"/>
                <a:ea typeface="华文楷体" panose="02010600040101010101" pitchFamily="2" charset="-122"/>
                <a:cs typeface="楷体_GB2312"/>
              </a:rPr>
              <a:t>.</a:t>
            </a:r>
          </a:p>
          <a:p>
            <a:pPr marL="285750" indent="-285750" eaLnBrk="1" hangingPunct="1">
              <a:buFont typeface="Wingdings" panose="05000000000000000000" pitchFamily="2" charset="2"/>
              <a:buChar char="Ø"/>
            </a:pPr>
            <a:r>
              <a:rPr lang="zh-CN" altLang="en-US" sz="1600" b="1" dirty="0">
                <a:latin typeface="华文楷体" panose="02010600040101010101" pitchFamily="2" charset="-122"/>
                <a:ea typeface="华文楷体" panose="02010600040101010101" pitchFamily="2" charset="-122"/>
                <a:cs typeface="楷体_GB2312"/>
              </a:rPr>
              <a:t>若栈顶是</a:t>
            </a:r>
            <a:r>
              <a:rPr lang="zh-CN" altLang="en-US" sz="1600" b="1" dirty="0">
                <a:solidFill>
                  <a:srgbClr val="0070C0"/>
                </a:solidFill>
                <a:latin typeface="华文楷体" panose="02010600040101010101" pitchFamily="2" charset="-122"/>
                <a:ea typeface="华文楷体" panose="02010600040101010101" pitchFamily="2" charset="-122"/>
                <a:cs typeface="楷体_GB2312"/>
              </a:rPr>
              <a:t>非终结符</a:t>
            </a:r>
            <a:r>
              <a:rPr lang="en-US" altLang="zh-CN" sz="1600" b="1" i="1" dirty="0">
                <a:solidFill>
                  <a:srgbClr val="0070C0"/>
                </a:solidFill>
                <a:latin typeface="华文楷体" panose="02010600040101010101" pitchFamily="2" charset="-122"/>
                <a:ea typeface="华文楷体" panose="02010600040101010101" pitchFamily="2" charset="-122"/>
                <a:cs typeface="楷体_GB2312"/>
              </a:rPr>
              <a:t>A</a:t>
            </a:r>
            <a:r>
              <a:rPr lang="zh-CN" altLang="en-US" sz="1600" b="1" dirty="0">
                <a:latin typeface="华文楷体" panose="02010600040101010101" pitchFamily="2" charset="-122"/>
                <a:ea typeface="华文楷体" panose="02010600040101010101" pitchFamily="2" charset="-122"/>
                <a:cs typeface="楷体_GB2312"/>
              </a:rPr>
              <a:t>，根据输入符号</a:t>
            </a:r>
            <a:r>
              <a:rPr lang="en-US" altLang="zh-CN" sz="1600" b="1" i="1" dirty="0">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1600" b="1" dirty="0">
                <a:solidFill>
                  <a:srgbClr val="0070C0"/>
                </a:solidFill>
                <a:latin typeface="华文楷体" panose="02010600040101010101" pitchFamily="2" charset="-122"/>
                <a:ea typeface="华文楷体" panose="02010600040101010101" pitchFamily="2" charset="-122"/>
                <a:cs typeface="楷体_GB2312"/>
              </a:rPr>
              <a:t>查找预测分析表项</a:t>
            </a:r>
            <a:r>
              <a:rPr lang="en-US" altLang="zh-CN" sz="1600" b="1" dirty="0">
                <a:solidFill>
                  <a:srgbClr val="0070C0"/>
                </a:solidFill>
                <a:latin typeface="华文楷体" panose="02010600040101010101" pitchFamily="2" charset="-122"/>
                <a:ea typeface="华文楷体" panose="02010600040101010101" pitchFamily="2" charset="-122"/>
                <a:cs typeface="楷体_GB2312"/>
              </a:rPr>
              <a:t>M[</a:t>
            </a:r>
            <a:r>
              <a:rPr lang="en-US" altLang="zh-CN" sz="1600" b="1" dirty="0" err="1">
                <a:solidFill>
                  <a:srgbClr val="0070C0"/>
                </a:solidFill>
                <a:latin typeface="华文楷体" panose="02010600040101010101" pitchFamily="2" charset="-122"/>
                <a:ea typeface="华文楷体" panose="02010600040101010101" pitchFamily="2" charset="-122"/>
                <a:cs typeface="楷体_GB2312"/>
              </a:rPr>
              <a:t>A,a</a:t>
            </a:r>
            <a:r>
              <a:rPr lang="en-US" altLang="zh-CN" sz="1600" b="1" dirty="0">
                <a:solidFill>
                  <a:srgbClr val="0070C0"/>
                </a:solidFill>
                <a:latin typeface="华文楷体" panose="02010600040101010101" pitchFamily="2" charset="-122"/>
                <a:ea typeface="华文楷体" panose="02010600040101010101" pitchFamily="2" charset="-122"/>
                <a:cs typeface="楷体_GB2312"/>
              </a:rPr>
              <a:t>]</a:t>
            </a:r>
            <a:r>
              <a:rPr lang="zh-CN" altLang="en-US" sz="1600" b="1" dirty="0">
                <a:latin typeface="华文楷体" panose="02010600040101010101" pitchFamily="2" charset="-122"/>
                <a:ea typeface="华文楷体" panose="02010600040101010101" pitchFamily="2" charset="-122"/>
                <a:cs typeface="楷体_GB2312"/>
              </a:rPr>
              <a:t>用</a:t>
            </a:r>
            <a:r>
              <a:rPr lang="zh-CN" altLang="en-US" sz="1600" b="1" dirty="0">
                <a:solidFill>
                  <a:srgbClr val="0070C0"/>
                </a:solidFill>
                <a:latin typeface="华文楷体" panose="02010600040101010101" pitchFamily="2" charset="-122"/>
                <a:ea typeface="华文楷体" panose="02010600040101010101" pitchFamily="2" charset="-122"/>
                <a:cs typeface="楷体_GB2312"/>
              </a:rPr>
              <a:t>产生式体替换栈顶符号</a:t>
            </a:r>
            <a:r>
              <a:rPr lang="zh-CN" altLang="en-US" sz="1600" b="1" dirty="0">
                <a:latin typeface="华文楷体" panose="02010600040101010101" pitchFamily="2" charset="-122"/>
                <a:ea typeface="华文楷体" panose="02010600040101010101" pitchFamily="2" charset="-122"/>
                <a:cs typeface="楷体_GB2312"/>
              </a:rPr>
              <a:t>，</a:t>
            </a:r>
            <a:r>
              <a:rPr lang="zh-CN" altLang="en-US" sz="1600" b="1" dirty="0">
                <a:solidFill>
                  <a:srgbClr val="FF0000"/>
                </a:solidFill>
                <a:latin typeface="华文楷体" panose="02010600040101010101" pitchFamily="2" charset="-122"/>
                <a:ea typeface="华文楷体" panose="02010600040101010101" pitchFamily="2" charset="-122"/>
                <a:cs typeface="楷体_GB2312"/>
              </a:rPr>
              <a:t>输出产生式</a:t>
            </a:r>
            <a:r>
              <a:rPr lang="zh-CN" altLang="en-US" sz="1600" b="1" dirty="0">
                <a:latin typeface="华文楷体" panose="02010600040101010101" pitchFamily="2" charset="-122"/>
                <a:ea typeface="华文楷体" panose="02010600040101010101" pitchFamily="2" charset="-122"/>
                <a:cs typeface="楷体_GB2312"/>
              </a:rPr>
              <a:t>。若表项为空，调用错误处理。</a:t>
            </a:r>
            <a:endParaRPr lang="en-US" altLang="zh-CN" sz="1600" b="1" dirty="0">
              <a:latin typeface="华文楷体" panose="02010600040101010101" pitchFamily="2" charset="-122"/>
              <a:ea typeface="华文楷体" panose="02010600040101010101" pitchFamily="2" charset="-122"/>
              <a:cs typeface="楷体_GB2312"/>
            </a:endParaRPr>
          </a:p>
          <a:p>
            <a:pPr marL="285750" indent="-285750" eaLnBrk="1" hangingPunct="1">
              <a:buFont typeface="Wingdings" panose="05000000000000000000" pitchFamily="2" charset="2"/>
              <a:buChar char="Ø"/>
            </a:pPr>
            <a:r>
              <a:rPr lang="zh-CN" altLang="en-US" sz="1600" b="1" dirty="0">
                <a:latin typeface="华文楷体" panose="02010600040101010101" pitchFamily="2" charset="-122"/>
                <a:ea typeface="华文楷体" panose="02010600040101010101" pitchFamily="2" charset="-122"/>
                <a:cs typeface="楷体_GB2312"/>
              </a:rPr>
              <a:t>若栈顶是</a:t>
            </a:r>
            <a:r>
              <a:rPr lang="zh-CN" altLang="en-US" sz="1600" b="1" dirty="0">
                <a:solidFill>
                  <a:srgbClr val="0070C0"/>
                </a:solidFill>
                <a:latin typeface="华文楷体" panose="02010600040101010101" pitchFamily="2" charset="-122"/>
                <a:ea typeface="华文楷体" panose="02010600040101010101" pitchFamily="2" charset="-122"/>
                <a:cs typeface="楷体_GB2312"/>
              </a:rPr>
              <a:t>终结符</a:t>
            </a:r>
            <a:r>
              <a:rPr lang="zh-CN" altLang="en-US" sz="1600" b="1" dirty="0">
                <a:latin typeface="华文楷体" panose="02010600040101010101" pitchFamily="2" charset="-122"/>
                <a:ea typeface="华文楷体" panose="02010600040101010101" pitchFamily="2" charset="-122"/>
                <a:cs typeface="楷体_GB2312"/>
              </a:rPr>
              <a:t>，且与</a:t>
            </a:r>
            <a:r>
              <a:rPr lang="zh-CN" altLang="en-US" sz="1600" b="1" dirty="0">
                <a:solidFill>
                  <a:srgbClr val="0070C0"/>
                </a:solidFill>
                <a:latin typeface="华文楷体" panose="02010600040101010101" pitchFamily="2" charset="-122"/>
                <a:ea typeface="华文楷体" panose="02010600040101010101" pitchFamily="2" charset="-122"/>
                <a:cs typeface="楷体_GB2312"/>
              </a:rPr>
              <a:t>输入符号匹配</a:t>
            </a:r>
            <a:r>
              <a:rPr lang="zh-CN" altLang="en-US" sz="1600" b="1" dirty="0">
                <a:latin typeface="华文楷体" panose="02010600040101010101" pitchFamily="2" charset="-122"/>
                <a:ea typeface="华文楷体" panose="02010600040101010101" pitchFamily="2" charset="-122"/>
                <a:cs typeface="楷体_GB2312"/>
              </a:rPr>
              <a:t>，出栈，输入指针右移。不匹配，调用错误处理。</a:t>
            </a:r>
            <a:endParaRPr lang="en-US" altLang="zh-CN" sz="1600" b="1" dirty="0">
              <a:latin typeface="华文楷体" panose="02010600040101010101" pitchFamily="2" charset="-122"/>
              <a:ea typeface="华文楷体" panose="02010600040101010101" pitchFamily="2" charset="-122"/>
              <a:cs typeface="楷体_GB2312"/>
            </a:endParaRPr>
          </a:p>
          <a:p>
            <a:pPr marL="285750" indent="-285750" eaLnBrk="1" hangingPunct="1">
              <a:buFont typeface="Wingdings" panose="05000000000000000000" pitchFamily="2" charset="2"/>
              <a:buChar char="Ø"/>
            </a:pPr>
            <a:r>
              <a:rPr lang="zh-CN" altLang="en-US" sz="1600" b="1" dirty="0">
                <a:latin typeface="华文楷体" panose="02010600040101010101" pitchFamily="2" charset="-122"/>
                <a:ea typeface="华文楷体" panose="02010600040101010101" pitchFamily="2" charset="-122"/>
                <a:cs typeface="楷体_GB2312"/>
              </a:rPr>
              <a:t>若栈顶为</a:t>
            </a:r>
            <a:r>
              <a:rPr lang="en-US" altLang="zh-CN" sz="1600" b="1" dirty="0">
                <a:latin typeface="华文楷体" panose="02010600040101010101" pitchFamily="2" charset="-122"/>
                <a:ea typeface="华文楷体" panose="02010600040101010101" pitchFamily="2" charset="-122"/>
                <a:cs typeface="楷体_GB2312"/>
              </a:rPr>
              <a:t>$, </a:t>
            </a:r>
            <a:r>
              <a:rPr lang="zh-CN" altLang="en-US" sz="1600" b="1" dirty="0">
                <a:latin typeface="华文楷体" panose="02010600040101010101" pitchFamily="2" charset="-122"/>
                <a:ea typeface="华文楷体" panose="02010600040101010101" pitchFamily="2" charset="-122"/>
                <a:cs typeface="楷体_GB2312"/>
              </a:rPr>
              <a:t>输入符号也为</a:t>
            </a:r>
            <a:r>
              <a:rPr lang="en-US" altLang="zh-CN" sz="1600" b="1" dirty="0">
                <a:latin typeface="华文楷体" panose="02010600040101010101" pitchFamily="2" charset="-122"/>
                <a:ea typeface="华文楷体" panose="02010600040101010101" pitchFamily="2" charset="-122"/>
                <a:cs typeface="楷体_GB2312"/>
              </a:rPr>
              <a:t>$,</a:t>
            </a:r>
            <a:r>
              <a:rPr lang="zh-CN" altLang="en-US" sz="1600" b="1" dirty="0">
                <a:latin typeface="华文楷体" panose="02010600040101010101" pitchFamily="2" charset="-122"/>
                <a:ea typeface="华文楷体" panose="02010600040101010101" pitchFamily="2" charset="-122"/>
                <a:cs typeface="楷体_GB2312"/>
              </a:rPr>
              <a:t>则分析结束</a:t>
            </a:r>
            <a:r>
              <a:rPr lang="en-US" altLang="zh-CN" sz="1600" b="1" dirty="0">
                <a:latin typeface="华文楷体" panose="02010600040101010101" pitchFamily="2" charset="-122"/>
                <a:ea typeface="华文楷体" panose="02010600040101010101" pitchFamily="2" charset="-122"/>
                <a:cs typeface="楷体_GB2312"/>
              </a:rPr>
              <a:t>, </a:t>
            </a:r>
            <a:r>
              <a:rPr lang="zh-CN" altLang="en-US" sz="1600" b="1" dirty="0">
                <a:latin typeface="华文楷体" panose="02010600040101010101" pitchFamily="2" charset="-122"/>
                <a:ea typeface="华文楷体" panose="02010600040101010101" pitchFamily="2" charset="-122"/>
                <a:cs typeface="楷体_GB2312"/>
              </a:rPr>
              <a:t>否则错误处理。</a:t>
            </a:r>
          </a:p>
        </p:txBody>
      </p:sp>
      <p:sp>
        <p:nvSpPr>
          <p:cNvPr id="4" name="灯片编号占位符 3">
            <a:extLst>
              <a:ext uri="{FF2B5EF4-FFF2-40B4-BE49-F238E27FC236}">
                <a16:creationId xmlns:a16="http://schemas.microsoft.com/office/drawing/2014/main" id="{318F27FA-DD2B-431B-B3DA-1CA1D3C7A58F}"/>
              </a:ext>
            </a:extLst>
          </p:cNvPr>
          <p:cNvSpPr>
            <a:spLocks noGrp="1"/>
          </p:cNvSpPr>
          <p:nvPr>
            <p:ph type="sldNum" sz="quarter" idx="12"/>
          </p:nvPr>
        </p:nvSpPr>
        <p:spPr/>
        <p:txBody>
          <a:bodyPr/>
          <a:lstStyle/>
          <a:p>
            <a:pPr>
              <a:defRPr/>
            </a:pPr>
            <a:fld id="{EA567855-7F13-4FC5-AD61-2B82F6443E16}" type="slidenum">
              <a:rPr lang="zh-CN" altLang="en-US" smtClean="0"/>
              <a:pPr>
                <a:defRPr/>
              </a:pPr>
              <a:t>63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735234">
                                            <p:txEl>
                                              <p:pRg st="0" end="0"/>
                                            </p:txEl>
                                          </p:spTgt>
                                        </p:tgtEl>
                                        <p:attrNameLst>
                                          <p:attrName>style.visibility</p:attrName>
                                        </p:attrNameLst>
                                      </p:cBhvr>
                                      <p:to>
                                        <p:strVal val="visible"/>
                                      </p:to>
                                    </p:set>
                                    <p:anim calcmode="lin" valueType="num">
                                      <p:cBhvr>
                                        <p:cTn id="7" dur="500" fill="hold"/>
                                        <p:tgtEl>
                                          <p:spTgt spid="73523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3523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35234">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735234">
                                            <p:txEl>
                                              <p:pRg st="1" end="1"/>
                                            </p:txEl>
                                          </p:spTgt>
                                        </p:tgtEl>
                                        <p:attrNameLst>
                                          <p:attrName>style.visibility</p:attrName>
                                        </p:attrNameLst>
                                      </p:cBhvr>
                                      <p:to>
                                        <p:strVal val="visible"/>
                                      </p:to>
                                    </p:set>
                                    <p:anim calcmode="lin" valueType="num">
                                      <p:cBhvr>
                                        <p:cTn id="12" dur="500" fill="hold"/>
                                        <p:tgtEl>
                                          <p:spTgt spid="735234">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735234">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73523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Effect transition="in" filter="wipe(down)">
                                      <p:cBhvr>
                                        <p:cTn id="19" dur="500"/>
                                        <p:tgtEl>
                                          <p:spTgt spid="2">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0" fill="hold" grpId="0" nodeType="clickEffect">
                                  <p:stCondLst>
                                    <p:cond delay="0"/>
                                  </p:stCondLst>
                                  <p:childTnLst>
                                    <p:set>
                                      <p:cBhvr>
                                        <p:cTn id="23" dur="1" fill="hold">
                                          <p:stCondLst>
                                            <p:cond delay="0"/>
                                          </p:stCondLst>
                                        </p:cTn>
                                        <p:tgtEl>
                                          <p:spTgt spid="735234">
                                            <p:txEl>
                                              <p:pRg st="2" end="2"/>
                                            </p:txEl>
                                          </p:spTgt>
                                        </p:tgtEl>
                                        <p:attrNameLst>
                                          <p:attrName>style.visibility</p:attrName>
                                        </p:attrNameLst>
                                      </p:cBhvr>
                                      <p:to>
                                        <p:strVal val="visible"/>
                                      </p:to>
                                    </p:set>
                                    <p:anim calcmode="lin" valueType="num">
                                      <p:cBhvr>
                                        <p:cTn id="24" dur="500" fill="hold"/>
                                        <p:tgtEl>
                                          <p:spTgt spid="735234">
                                            <p:txEl>
                                              <p:pRg st="2" end="2"/>
                                            </p:txEl>
                                          </p:spTgt>
                                        </p:tgtEl>
                                        <p:attrNameLst>
                                          <p:attrName>ppt_w</p:attrName>
                                        </p:attrNameLst>
                                      </p:cBhvr>
                                      <p:tavLst>
                                        <p:tav tm="0">
                                          <p:val>
                                            <p:fltVal val="0"/>
                                          </p:val>
                                        </p:tav>
                                        <p:tav tm="100000">
                                          <p:val>
                                            <p:strVal val="#ppt_w"/>
                                          </p:val>
                                        </p:tav>
                                      </p:tavLst>
                                    </p:anim>
                                    <p:anim calcmode="lin" valueType="num">
                                      <p:cBhvr>
                                        <p:cTn id="25" dur="500" fill="hold"/>
                                        <p:tgtEl>
                                          <p:spTgt spid="735234">
                                            <p:txEl>
                                              <p:pRg st="2" end="2"/>
                                            </p:txEl>
                                          </p:spTgt>
                                        </p:tgtEl>
                                        <p:attrNameLst>
                                          <p:attrName>ppt_h</p:attrName>
                                        </p:attrNameLst>
                                      </p:cBhvr>
                                      <p:tavLst>
                                        <p:tav tm="0">
                                          <p:val>
                                            <p:fltVal val="0"/>
                                          </p:val>
                                        </p:tav>
                                        <p:tav tm="100000">
                                          <p:val>
                                            <p:strVal val="#ppt_h"/>
                                          </p:val>
                                        </p:tav>
                                      </p:tavLst>
                                    </p:anim>
                                    <p:animEffect transition="in" filter="fade">
                                      <p:cBhvr>
                                        <p:cTn id="26" dur="500"/>
                                        <p:tgtEl>
                                          <p:spTgt spid="735234">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0" fill="hold" grpId="0" nodeType="clickEffect">
                                  <p:stCondLst>
                                    <p:cond delay="0"/>
                                  </p:stCondLst>
                                  <p:childTnLst>
                                    <p:set>
                                      <p:cBhvr>
                                        <p:cTn id="30" dur="1" fill="hold">
                                          <p:stCondLst>
                                            <p:cond delay="0"/>
                                          </p:stCondLst>
                                        </p:cTn>
                                        <p:tgtEl>
                                          <p:spTgt spid="735234">
                                            <p:txEl>
                                              <p:pRg st="3" end="3"/>
                                            </p:txEl>
                                          </p:spTgt>
                                        </p:tgtEl>
                                        <p:attrNameLst>
                                          <p:attrName>style.visibility</p:attrName>
                                        </p:attrNameLst>
                                      </p:cBhvr>
                                      <p:to>
                                        <p:strVal val="visible"/>
                                      </p:to>
                                    </p:set>
                                    <p:anim calcmode="lin" valueType="num">
                                      <p:cBhvr>
                                        <p:cTn id="31" dur="500" fill="hold"/>
                                        <p:tgtEl>
                                          <p:spTgt spid="735234">
                                            <p:txEl>
                                              <p:pRg st="3" end="3"/>
                                            </p:txEl>
                                          </p:spTgt>
                                        </p:tgtEl>
                                        <p:attrNameLst>
                                          <p:attrName>ppt_w</p:attrName>
                                        </p:attrNameLst>
                                      </p:cBhvr>
                                      <p:tavLst>
                                        <p:tav tm="0">
                                          <p:val>
                                            <p:fltVal val="0"/>
                                          </p:val>
                                        </p:tav>
                                        <p:tav tm="100000">
                                          <p:val>
                                            <p:strVal val="#ppt_w"/>
                                          </p:val>
                                        </p:tav>
                                      </p:tavLst>
                                    </p:anim>
                                    <p:anim calcmode="lin" valueType="num">
                                      <p:cBhvr>
                                        <p:cTn id="32" dur="500" fill="hold"/>
                                        <p:tgtEl>
                                          <p:spTgt spid="735234">
                                            <p:txEl>
                                              <p:pRg st="3" end="3"/>
                                            </p:txEl>
                                          </p:spTgt>
                                        </p:tgtEl>
                                        <p:attrNameLst>
                                          <p:attrName>ppt_h</p:attrName>
                                        </p:attrNameLst>
                                      </p:cBhvr>
                                      <p:tavLst>
                                        <p:tav tm="0">
                                          <p:val>
                                            <p:fltVal val="0"/>
                                          </p:val>
                                        </p:tav>
                                        <p:tav tm="100000">
                                          <p:val>
                                            <p:strVal val="#ppt_h"/>
                                          </p:val>
                                        </p:tav>
                                      </p:tavLst>
                                    </p:anim>
                                    <p:animEffect transition="in" filter="fade">
                                      <p:cBhvr>
                                        <p:cTn id="33" dur="500"/>
                                        <p:tgtEl>
                                          <p:spTgt spid="735234">
                                            <p:txEl>
                                              <p:pRg st="3" end="3"/>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3" presetClass="entr" presetSubtype="0" fill="hold" grpId="0" nodeType="clickEffect">
                                  <p:stCondLst>
                                    <p:cond delay="0"/>
                                  </p:stCondLst>
                                  <p:childTnLst>
                                    <p:set>
                                      <p:cBhvr>
                                        <p:cTn id="37" dur="1" fill="hold">
                                          <p:stCondLst>
                                            <p:cond delay="0"/>
                                          </p:stCondLst>
                                        </p:cTn>
                                        <p:tgtEl>
                                          <p:spTgt spid="735234">
                                            <p:txEl>
                                              <p:pRg st="4" end="4"/>
                                            </p:txEl>
                                          </p:spTgt>
                                        </p:tgtEl>
                                        <p:attrNameLst>
                                          <p:attrName>style.visibility</p:attrName>
                                        </p:attrNameLst>
                                      </p:cBhvr>
                                      <p:to>
                                        <p:strVal val="visible"/>
                                      </p:to>
                                    </p:set>
                                    <p:anim calcmode="lin" valueType="num">
                                      <p:cBhvr>
                                        <p:cTn id="38" dur="500" fill="hold"/>
                                        <p:tgtEl>
                                          <p:spTgt spid="735234">
                                            <p:txEl>
                                              <p:pRg st="4" end="4"/>
                                            </p:txEl>
                                          </p:spTgt>
                                        </p:tgtEl>
                                        <p:attrNameLst>
                                          <p:attrName>ppt_w</p:attrName>
                                        </p:attrNameLst>
                                      </p:cBhvr>
                                      <p:tavLst>
                                        <p:tav tm="0">
                                          <p:val>
                                            <p:fltVal val="0"/>
                                          </p:val>
                                        </p:tav>
                                        <p:tav tm="100000">
                                          <p:val>
                                            <p:strVal val="#ppt_w"/>
                                          </p:val>
                                        </p:tav>
                                      </p:tavLst>
                                    </p:anim>
                                    <p:anim calcmode="lin" valueType="num">
                                      <p:cBhvr>
                                        <p:cTn id="39" dur="500" fill="hold"/>
                                        <p:tgtEl>
                                          <p:spTgt spid="735234">
                                            <p:txEl>
                                              <p:pRg st="4" end="4"/>
                                            </p:txEl>
                                          </p:spTgt>
                                        </p:tgtEl>
                                        <p:attrNameLst>
                                          <p:attrName>ppt_h</p:attrName>
                                        </p:attrNameLst>
                                      </p:cBhvr>
                                      <p:tavLst>
                                        <p:tav tm="0">
                                          <p:val>
                                            <p:fltVal val="0"/>
                                          </p:val>
                                        </p:tav>
                                        <p:tav tm="100000">
                                          <p:val>
                                            <p:strVal val="#ppt_h"/>
                                          </p:val>
                                        </p:tav>
                                      </p:tavLst>
                                    </p:anim>
                                    <p:animEffect transition="in" filter="fade">
                                      <p:cBhvr>
                                        <p:cTn id="40" dur="500"/>
                                        <p:tgtEl>
                                          <p:spTgt spid="735234">
                                            <p:txEl>
                                              <p:pRg st="4" end="4"/>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3" presetClass="entr" presetSubtype="0" fill="hold" grpId="0" nodeType="clickEffect">
                                  <p:stCondLst>
                                    <p:cond delay="0"/>
                                  </p:stCondLst>
                                  <p:childTnLst>
                                    <p:set>
                                      <p:cBhvr>
                                        <p:cTn id="44" dur="1" fill="hold">
                                          <p:stCondLst>
                                            <p:cond delay="0"/>
                                          </p:stCondLst>
                                        </p:cTn>
                                        <p:tgtEl>
                                          <p:spTgt spid="735234">
                                            <p:txEl>
                                              <p:pRg st="5" end="5"/>
                                            </p:txEl>
                                          </p:spTgt>
                                        </p:tgtEl>
                                        <p:attrNameLst>
                                          <p:attrName>style.visibility</p:attrName>
                                        </p:attrNameLst>
                                      </p:cBhvr>
                                      <p:to>
                                        <p:strVal val="visible"/>
                                      </p:to>
                                    </p:set>
                                    <p:anim calcmode="lin" valueType="num">
                                      <p:cBhvr>
                                        <p:cTn id="45" dur="500" fill="hold"/>
                                        <p:tgtEl>
                                          <p:spTgt spid="735234">
                                            <p:txEl>
                                              <p:pRg st="5" end="5"/>
                                            </p:txEl>
                                          </p:spTgt>
                                        </p:tgtEl>
                                        <p:attrNameLst>
                                          <p:attrName>ppt_w</p:attrName>
                                        </p:attrNameLst>
                                      </p:cBhvr>
                                      <p:tavLst>
                                        <p:tav tm="0">
                                          <p:val>
                                            <p:fltVal val="0"/>
                                          </p:val>
                                        </p:tav>
                                        <p:tav tm="100000">
                                          <p:val>
                                            <p:strVal val="#ppt_w"/>
                                          </p:val>
                                        </p:tav>
                                      </p:tavLst>
                                    </p:anim>
                                    <p:anim calcmode="lin" valueType="num">
                                      <p:cBhvr>
                                        <p:cTn id="46" dur="500" fill="hold"/>
                                        <p:tgtEl>
                                          <p:spTgt spid="735234">
                                            <p:txEl>
                                              <p:pRg st="5" end="5"/>
                                            </p:txEl>
                                          </p:spTgt>
                                        </p:tgtEl>
                                        <p:attrNameLst>
                                          <p:attrName>ppt_h</p:attrName>
                                        </p:attrNameLst>
                                      </p:cBhvr>
                                      <p:tavLst>
                                        <p:tav tm="0">
                                          <p:val>
                                            <p:fltVal val="0"/>
                                          </p:val>
                                        </p:tav>
                                        <p:tav tm="100000">
                                          <p:val>
                                            <p:strVal val="#ppt_h"/>
                                          </p:val>
                                        </p:tav>
                                      </p:tavLst>
                                    </p:anim>
                                    <p:animEffect transition="in" filter="fade">
                                      <p:cBhvr>
                                        <p:cTn id="47" dur="500"/>
                                        <p:tgtEl>
                                          <p:spTgt spid="735234">
                                            <p:txEl>
                                              <p:pRg st="5" end="5"/>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3" presetClass="entr" presetSubtype="0" fill="hold" grpId="0" nodeType="clickEffect">
                                  <p:stCondLst>
                                    <p:cond delay="0"/>
                                  </p:stCondLst>
                                  <p:childTnLst>
                                    <p:set>
                                      <p:cBhvr>
                                        <p:cTn id="51" dur="1" fill="hold">
                                          <p:stCondLst>
                                            <p:cond delay="0"/>
                                          </p:stCondLst>
                                        </p:cTn>
                                        <p:tgtEl>
                                          <p:spTgt spid="735234">
                                            <p:txEl>
                                              <p:pRg st="6" end="6"/>
                                            </p:txEl>
                                          </p:spTgt>
                                        </p:tgtEl>
                                        <p:attrNameLst>
                                          <p:attrName>style.visibility</p:attrName>
                                        </p:attrNameLst>
                                      </p:cBhvr>
                                      <p:to>
                                        <p:strVal val="visible"/>
                                      </p:to>
                                    </p:set>
                                    <p:anim calcmode="lin" valueType="num">
                                      <p:cBhvr>
                                        <p:cTn id="52" dur="500" fill="hold"/>
                                        <p:tgtEl>
                                          <p:spTgt spid="735234">
                                            <p:txEl>
                                              <p:pRg st="6" end="6"/>
                                            </p:txEl>
                                          </p:spTgt>
                                        </p:tgtEl>
                                        <p:attrNameLst>
                                          <p:attrName>ppt_w</p:attrName>
                                        </p:attrNameLst>
                                      </p:cBhvr>
                                      <p:tavLst>
                                        <p:tav tm="0">
                                          <p:val>
                                            <p:fltVal val="0"/>
                                          </p:val>
                                        </p:tav>
                                        <p:tav tm="100000">
                                          <p:val>
                                            <p:strVal val="#ppt_w"/>
                                          </p:val>
                                        </p:tav>
                                      </p:tavLst>
                                    </p:anim>
                                    <p:anim calcmode="lin" valueType="num">
                                      <p:cBhvr>
                                        <p:cTn id="53" dur="500" fill="hold"/>
                                        <p:tgtEl>
                                          <p:spTgt spid="735234">
                                            <p:txEl>
                                              <p:pRg st="6" end="6"/>
                                            </p:txEl>
                                          </p:spTgt>
                                        </p:tgtEl>
                                        <p:attrNameLst>
                                          <p:attrName>ppt_h</p:attrName>
                                        </p:attrNameLst>
                                      </p:cBhvr>
                                      <p:tavLst>
                                        <p:tav tm="0">
                                          <p:val>
                                            <p:fltVal val="0"/>
                                          </p:val>
                                        </p:tav>
                                        <p:tav tm="100000">
                                          <p:val>
                                            <p:strVal val="#ppt_h"/>
                                          </p:val>
                                        </p:tav>
                                      </p:tavLst>
                                    </p:anim>
                                    <p:animEffect transition="in" filter="fade">
                                      <p:cBhvr>
                                        <p:cTn id="54" dur="500"/>
                                        <p:tgtEl>
                                          <p:spTgt spid="735234">
                                            <p:txEl>
                                              <p:pRg st="6" end="6"/>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53" presetClass="entr" presetSubtype="0" fill="hold" grpId="0" nodeType="clickEffect">
                                  <p:stCondLst>
                                    <p:cond delay="0"/>
                                  </p:stCondLst>
                                  <p:childTnLst>
                                    <p:set>
                                      <p:cBhvr>
                                        <p:cTn id="58" dur="1" fill="hold">
                                          <p:stCondLst>
                                            <p:cond delay="0"/>
                                          </p:stCondLst>
                                        </p:cTn>
                                        <p:tgtEl>
                                          <p:spTgt spid="735234">
                                            <p:txEl>
                                              <p:pRg st="7" end="7"/>
                                            </p:txEl>
                                          </p:spTgt>
                                        </p:tgtEl>
                                        <p:attrNameLst>
                                          <p:attrName>style.visibility</p:attrName>
                                        </p:attrNameLst>
                                      </p:cBhvr>
                                      <p:to>
                                        <p:strVal val="visible"/>
                                      </p:to>
                                    </p:set>
                                    <p:anim calcmode="lin" valueType="num">
                                      <p:cBhvr>
                                        <p:cTn id="59" dur="500" fill="hold"/>
                                        <p:tgtEl>
                                          <p:spTgt spid="735234">
                                            <p:txEl>
                                              <p:pRg st="7" end="7"/>
                                            </p:txEl>
                                          </p:spTgt>
                                        </p:tgtEl>
                                        <p:attrNameLst>
                                          <p:attrName>ppt_w</p:attrName>
                                        </p:attrNameLst>
                                      </p:cBhvr>
                                      <p:tavLst>
                                        <p:tav tm="0">
                                          <p:val>
                                            <p:fltVal val="0"/>
                                          </p:val>
                                        </p:tav>
                                        <p:tav tm="100000">
                                          <p:val>
                                            <p:strVal val="#ppt_w"/>
                                          </p:val>
                                        </p:tav>
                                      </p:tavLst>
                                    </p:anim>
                                    <p:anim calcmode="lin" valueType="num">
                                      <p:cBhvr>
                                        <p:cTn id="60" dur="500" fill="hold"/>
                                        <p:tgtEl>
                                          <p:spTgt spid="735234">
                                            <p:txEl>
                                              <p:pRg st="7" end="7"/>
                                            </p:txEl>
                                          </p:spTgt>
                                        </p:tgtEl>
                                        <p:attrNameLst>
                                          <p:attrName>ppt_h</p:attrName>
                                        </p:attrNameLst>
                                      </p:cBhvr>
                                      <p:tavLst>
                                        <p:tav tm="0">
                                          <p:val>
                                            <p:fltVal val="0"/>
                                          </p:val>
                                        </p:tav>
                                        <p:tav tm="100000">
                                          <p:val>
                                            <p:strVal val="#ppt_h"/>
                                          </p:val>
                                        </p:tav>
                                      </p:tavLst>
                                    </p:anim>
                                    <p:animEffect transition="in" filter="fade">
                                      <p:cBhvr>
                                        <p:cTn id="61" dur="500"/>
                                        <p:tgtEl>
                                          <p:spTgt spid="735234">
                                            <p:txEl>
                                              <p:pRg st="7" end="7"/>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53" presetClass="entr" presetSubtype="0" fill="hold" grpId="0" nodeType="clickEffect">
                                  <p:stCondLst>
                                    <p:cond delay="0"/>
                                  </p:stCondLst>
                                  <p:childTnLst>
                                    <p:set>
                                      <p:cBhvr>
                                        <p:cTn id="65" dur="1" fill="hold">
                                          <p:stCondLst>
                                            <p:cond delay="0"/>
                                          </p:stCondLst>
                                        </p:cTn>
                                        <p:tgtEl>
                                          <p:spTgt spid="735234">
                                            <p:txEl>
                                              <p:pRg st="8" end="8"/>
                                            </p:txEl>
                                          </p:spTgt>
                                        </p:tgtEl>
                                        <p:attrNameLst>
                                          <p:attrName>style.visibility</p:attrName>
                                        </p:attrNameLst>
                                      </p:cBhvr>
                                      <p:to>
                                        <p:strVal val="visible"/>
                                      </p:to>
                                    </p:set>
                                    <p:anim calcmode="lin" valueType="num">
                                      <p:cBhvr>
                                        <p:cTn id="66" dur="500" fill="hold"/>
                                        <p:tgtEl>
                                          <p:spTgt spid="735234">
                                            <p:txEl>
                                              <p:pRg st="8" end="8"/>
                                            </p:txEl>
                                          </p:spTgt>
                                        </p:tgtEl>
                                        <p:attrNameLst>
                                          <p:attrName>ppt_w</p:attrName>
                                        </p:attrNameLst>
                                      </p:cBhvr>
                                      <p:tavLst>
                                        <p:tav tm="0">
                                          <p:val>
                                            <p:fltVal val="0"/>
                                          </p:val>
                                        </p:tav>
                                        <p:tav tm="100000">
                                          <p:val>
                                            <p:strVal val="#ppt_w"/>
                                          </p:val>
                                        </p:tav>
                                      </p:tavLst>
                                    </p:anim>
                                    <p:anim calcmode="lin" valueType="num">
                                      <p:cBhvr>
                                        <p:cTn id="67" dur="500" fill="hold"/>
                                        <p:tgtEl>
                                          <p:spTgt spid="735234">
                                            <p:txEl>
                                              <p:pRg st="8" end="8"/>
                                            </p:txEl>
                                          </p:spTgt>
                                        </p:tgtEl>
                                        <p:attrNameLst>
                                          <p:attrName>ppt_h</p:attrName>
                                        </p:attrNameLst>
                                      </p:cBhvr>
                                      <p:tavLst>
                                        <p:tav tm="0">
                                          <p:val>
                                            <p:fltVal val="0"/>
                                          </p:val>
                                        </p:tav>
                                        <p:tav tm="100000">
                                          <p:val>
                                            <p:strVal val="#ppt_h"/>
                                          </p:val>
                                        </p:tav>
                                      </p:tavLst>
                                    </p:anim>
                                    <p:animEffect transition="in" filter="fade">
                                      <p:cBhvr>
                                        <p:cTn id="68" dur="500"/>
                                        <p:tgtEl>
                                          <p:spTgt spid="735234">
                                            <p:txEl>
                                              <p:pRg st="8" end="8"/>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53" presetClass="entr" presetSubtype="0" fill="hold" grpId="0" nodeType="clickEffect">
                                  <p:stCondLst>
                                    <p:cond delay="0"/>
                                  </p:stCondLst>
                                  <p:childTnLst>
                                    <p:set>
                                      <p:cBhvr>
                                        <p:cTn id="72" dur="1" fill="hold">
                                          <p:stCondLst>
                                            <p:cond delay="0"/>
                                          </p:stCondLst>
                                        </p:cTn>
                                        <p:tgtEl>
                                          <p:spTgt spid="735234">
                                            <p:txEl>
                                              <p:pRg st="9" end="9"/>
                                            </p:txEl>
                                          </p:spTgt>
                                        </p:tgtEl>
                                        <p:attrNameLst>
                                          <p:attrName>style.visibility</p:attrName>
                                        </p:attrNameLst>
                                      </p:cBhvr>
                                      <p:to>
                                        <p:strVal val="visible"/>
                                      </p:to>
                                    </p:set>
                                    <p:anim calcmode="lin" valueType="num">
                                      <p:cBhvr>
                                        <p:cTn id="73" dur="500" fill="hold"/>
                                        <p:tgtEl>
                                          <p:spTgt spid="735234">
                                            <p:txEl>
                                              <p:pRg st="9" end="9"/>
                                            </p:txEl>
                                          </p:spTgt>
                                        </p:tgtEl>
                                        <p:attrNameLst>
                                          <p:attrName>ppt_w</p:attrName>
                                        </p:attrNameLst>
                                      </p:cBhvr>
                                      <p:tavLst>
                                        <p:tav tm="0">
                                          <p:val>
                                            <p:fltVal val="0"/>
                                          </p:val>
                                        </p:tav>
                                        <p:tav tm="100000">
                                          <p:val>
                                            <p:strVal val="#ppt_w"/>
                                          </p:val>
                                        </p:tav>
                                      </p:tavLst>
                                    </p:anim>
                                    <p:anim calcmode="lin" valueType="num">
                                      <p:cBhvr>
                                        <p:cTn id="74" dur="500" fill="hold"/>
                                        <p:tgtEl>
                                          <p:spTgt spid="735234">
                                            <p:txEl>
                                              <p:pRg st="9" end="9"/>
                                            </p:txEl>
                                          </p:spTgt>
                                        </p:tgtEl>
                                        <p:attrNameLst>
                                          <p:attrName>ppt_h</p:attrName>
                                        </p:attrNameLst>
                                      </p:cBhvr>
                                      <p:tavLst>
                                        <p:tav tm="0">
                                          <p:val>
                                            <p:fltVal val="0"/>
                                          </p:val>
                                        </p:tav>
                                        <p:tav tm="100000">
                                          <p:val>
                                            <p:strVal val="#ppt_h"/>
                                          </p:val>
                                        </p:tav>
                                      </p:tavLst>
                                    </p:anim>
                                    <p:animEffect transition="in" filter="fade">
                                      <p:cBhvr>
                                        <p:cTn id="75" dur="500"/>
                                        <p:tgtEl>
                                          <p:spTgt spid="735234">
                                            <p:txEl>
                                              <p:pRg st="9" end="9"/>
                                            </p:txEl>
                                          </p:spTgt>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53" presetClass="entr" presetSubtype="0" fill="hold" grpId="0" nodeType="clickEffect">
                                  <p:stCondLst>
                                    <p:cond delay="0"/>
                                  </p:stCondLst>
                                  <p:childTnLst>
                                    <p:set>
                                      <p:cBhvr>
                                        <p:cTn id="79" dur="1" fill="hold">
                                          <p:stCondLst>
                                            <p:cond delay="0"/>
                                          </p:stCondLst>
                                        </p:cTn>
                                        <p:tgtEl>
                                          <p:spTgt spid="735234">
                                            <p:txEl>
                                              <p:pRg st="10" end="10"/>
                                            </p:txEl>
                                          </p:spTgt>
                                        </p:tgtEl>
                                        <p:attrNameLst>
                                          <p:attrName>style.visibility</p:attrName>
                                        </p:attrNameLst>
                                      </p:cBhvr>
                                      <p:to>
                                        <p:strVal val="visible"/>
                                      </p:to>
                                    </p:set>
                                    <p:anim calcmode="lin" valueType="num">
                                      <p:cBhvr>
                                        <p:cTn id="80" dur="500" fill="hold"/>
                                        <p:tgtEl>
                                          <p:spTgt spid="735234">
                                            <p:txEl>
                                              <p:pRg st="10" end="10"/>
                                            </p:txEl>
                                          </p:spTgt>
                                        </p:tgtEl>
                                        <p:attrNameLst>
                                          <p:attrName>ppt_w</p:attrName>
                                        </p:attrNameLst>
                                      </p:cBhvr>
                                      <p:tavLst>
                                        <p:tav tm="0">
                                          <p:val>
                                            <p:fltVal val="0"/>
                                          </p:val>
                                        </p:tav>
                                        <p:tav tm="100000">
                                          <p:val>
                                            <p:strVal val="#ppt_w"/>
                                          </p:val>
                                        </p:tav>
                                      </p:tavLst>
                                    </p:anim>
                                    <p:anim calcmode="lin" valueType="num">
                                      <p:cBhvr>
                                        <p:cTn id="81" dur="500" fill="hold"/>
                                        <p:tgtEl>
                                          <p:spTgt spid="735234">
                                            <p:txEl>
                                              <p:pRg st="10" end="10"/>
                                            </p:txEl>
                                          </p:spTgt>
                                        </p:tgtEl>
                                        <p:attrNameLst>
                                          <p:attrName>ppt_h</p:attrName>
                                        </p:attrNameLst>
                                      </p:cBhvr>
                                      <p:tavLst>
                                        <p:tav tm="0">
                                          <p:val>
                                            <p:fltVal val="0"/>
                                          </p:val>
                                        </p:tav>
                                        <p:tav tm="100000">
                                          <p:val>
                                            <p:strVal val="#ppt_h"/>
                                          </p:val>
                                        </p:tav>
                                      </p:tavLst>
                                    </p:anim>
                                    <p:animEffect transition="in" filter="fade">
                                      <p:cBhvr>
                                        <p:cTn id="82" dur="500"/>
                                        <p:tgtEl>
                                          <p:spTgt spid="735234">
                                            <p:txEl>
                                              <p:pRg st="10" end="10"/>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53" presetClass="entr" presetSubtype="0" fill="hold" grpId="0" nodeType="clickEffect">
                                  <p:stCondLst>
                                    <p:cond delay="0"/>
                                  </p:stCondLst>
                                  <p:childTnLst>
                                    <p:set>
                                      <p:cBhvr>
                                        <p:cTn id="86" dur="1" fill="hold">
                                          <p:stCondLst>
                                            <p:cond delay="0"/>
                                          </p:stCondLst>
                                        </p:cTn>
                                        <p:tgtEl>
                                          <p:spTgt spid="735234">
                                            <p:txEl>
                                              <p:pRg st="11" end="11"/>
                                            </p:txEl>
                                          </p:spTgt>
                                        </p:tgtEl>
                                        <p:attrNameLst>
                                          <p:attrName>style.visibility</p:attrName>
                                        </p:attrNameLst>
                                      </p:cBhvr>
                                      <p:to>
                                        <p:strVal val="visible"/>
                                      </p:to>
                                    </p:set>
                                    <p:anim calcmode="lin" valueType="num">
                                      <p:cBhvr>
                                        <p:cTn id="87" dur="500" fill="hold"/>
                                        <p:tgtEl>
                                          <p:spTgt spid="735234">
                                            <p:txEl>
                                              <p:pRg st="11" end="11"/>
                                            </p:txEl>
                                          </p:spTgt>
                                        </p:tgtEl>
                                        <p:attrNameLst>
                                          <p:attrName>ppt_w</p:attrName>
                                        </p:attrNameLst>
                                      </p:cBhvr>
                                      <p:tavLst>
                                        <p:tav tm="0">
                                          <p:val>
                                            <p:fltVal val="0"/>
                                          </p:val>
                                        </p:tav>
                                        <p:tav tm="100000">
                                          <p:val>
                                            <p:strVal val="#ppt_w"/>
                                          </p:val>
                                        </p:tav>
                                      </p:tavLst>
                                    </p:anim>
                                    <p:anim calcmode="lin" valueType="num">
                                      <p:cBhvr>
                                        <p:cTn id="88" dur="500" fill="hold"/>
                                        <p:tgtEl>
                                          <p:spTgt spid="735234">
                                            <p:txEl>
                                              <p:pRg st="11" end="11"/>
                                            </p:txEl>
                                          </p:spTgt>
                                        </p:tgtEl>
                                        <p:attrNameLst>
                                          <p:attrName>ppt_h</p:attrName>
                                        </p:attrNameLst>
                                      </p:cBhvr>
                                      <p:tavLst>
                                        <p:tav tm="0">
                                          <p:val>
                                            <p:fltVal val="0"/>
                                          </p:val>
                                        </p:tav>
                                        <p:tav tm="100000">
                                          <p:val>
                                            <p:strVal val="#ppt_h"/>
                                          </p:val>
                                        </p:tav>
                                      </p:tavLst>
                                    </p:anim>
                                    <p:animEffect transition="in" filter="fade">
                                      <p:cBhvr>
                                        <p:cTn id="89" dur="500"/>
                                        <p:tgtEl>
                                          <p:spTgt spid="735234">
                                            <p:txEl>
                                              <p:pRg st="11" end="11"/>
                                            </p:txEl>
                                          </p:spTgt>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53" presetClass="entr" presetSubtype="0" fill="hold" grpId="0" nodeType="clickEffect">
                                  <p:stCondLst>
                                    <p:cond delay="0"/>
                                  </p:stCondLst>
                                  <p:childTnLst>
                                    <p:set>
                                      <p:cBhvr>
                                        <p:cTn id="93" dur="1" fill="hold">
                                          <p:stCondLst>
                                            <p:cond delay="0"/>
                                          </p:stCondLst>
                                        </p:cTn>
                                        <p:tgtEl>
                                          <p:spTgt spid="735234">
                                            <p:txEl>
                                              <p:pRg st="12" end="12"/>
                                            </p:txEl>
                                          </p:spTgt>
                                        </p:tgtEl>
                                        <p:attrNameLst>
                                          <p:attrName>style.visibility</p:attrName>
                                        </p:attrNameLst>
                                      </p:cBhvr>
                                      <p:to>
                                        <p:strVal val="visible"/>
                                      </p:to>
                                    </p:set>
                                    <p:anim calcmode="lin" valueType="num">
                                      <p:cBhvr>
                                        <p:cTn id="94" dur="500" fill="hold"/>
                                        <p:tgtEl>
                                          <p:spTgt spid="735234">
                                            <p:txEl>
                                              <p:pRg st="12" end="12"/>
                                            </p:txEl>
                                          </p:spTgt>
                                        </p:tgtEl>
                                        <p:attrNameLst>
                                          <p:attrName>ppt_w</p:attrName>
                                        </p:attrNameLst>
                                      </p:cBhvr>
                                      <p:tavLst>
                                        <p:tav tm="0">
                                          <p:val>
                                            <p:fltVal val="0"/>
                                          </p:val>
                                        </p:tav>
                                        <p:tav tm="100000">
                                          <p:val>
                                            <p:strVal val="#ppt_w"/>
                                          </p:val>
                                        </p:tav>
                                      </p:tavLst>
                                    </p:anim>
                                    <p:anim calcmode="lin" valueType="num">
                                      <p:cBhvr>
                                        <p:cTn id="95" dur="500" fill="hold"/>
                                        <p:tgtEl>
                                          <p:spTgt spid="735234">
                                            <p:txEl>
                                              <p:pRg st="12" end="12"/>
                                            </p:txEl>
                                          </p:spTgt>
                                        </p:tgtEl>
                                        <p:attrNameLst>
                                          <p:attrName>ppt_h</p:attrName>
                                        </p:attrNameLst>
                                      </p:cBhvr>
                                      <p:tavLst>
                                        <p:tav tm="0">
                                          <p:val>
                                            <p:fltVal val="0"/>
                                          </p:val>
                                        </p:tav>
                                        <p:tav tm="100000">
                                          <p:val>
                                            <p:strVal val="#ppt_h"/>
                                          </p:val>
                                        </p:tav>
                                      </p:tavLst>
                                    </p:anim>
                                    <p:animEffect transition="in" filter="fade">
                                      <p:cBhvr>
                                        <p:cTn id="96" dur="500"/>
                                        <p:tgtEl>
                                          <p:spTgt spid="735234">
                                            <p:txEl>
                                              <p:pRg st="12" end="12"/>
                                            </p:txEl>
                                          </p:spTgt>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53" presetClass="entr" presetSubtype="0" fill="hold" grpId="0" nodeType="clickEffect">
                                  <p:stCondLst>
                                    <p:cond delay="0"/>
                                  </p:stCondLst>
                                  <p:childTnLst>
                                    <p:set>
                                      <p:cBhvr>
                                        <p:cTn id="100" dur="1" fill="hold">
                                          <p:stCondLst>
                                            <p:cond delay="0"/>
                                          </p:stCondLst>
                                        </p:cTn>
                                        <p:tgtEl>
                                          <p:spTgt spid="735234">
                                            <p:txEl>
                                              <p:pRg st="13" end="13"/>
                                            </p:txEl>
                                          </p:spTgt>
                                        </p:tgtEl>
                                        <p:attrNameLst>
                                          <p:attrName>style.visibility</p:attrName>
                                        </p:attrNameLst>
                                      </p:cBhvr>
                                      <p:to>
                                        <p:strVal val="visible"/>
                                      </p:to>
                                    </p:set>
                                    <p:anim calcmode="lin" valueType="num">
                                      <p:cBhvr>
                                        <p:cTn id="101" dur="500" fill="hold"/>
                                        <p:tgtEl>
                                          <p:spTgt spid="735234">
                                            <p:txEl>
                                              <p:pRg st="13" end="13"/>
                                            </p:txEl>
                                          </p:spTgt>
                                        </p:tgtEl>
                                        <p:attrNameLst>
                                          <p:attrName>ppt_w</p:attrName>
                                        </p:attrNameLst>
                                      </p:cBhvr>
                                      <p:tavLst>
                                        <p:tav tm="0">
                                          <p:val>
                                            <p:fltVal val="0"/>
                                          </p:val>
                                        </p:tav>
                                        <p:tav tm="100000">
                                          <p:val>
                                            <p:strVal val="#ppt_w"/>
                                          </p:val>
                                        </p:tav>
                                      </p:tavLst>
                                    </p:anim>
                                    <p:anim calcmode="lin" valueType="num">
                                      <p:cBhvr>
                                        <p:cTn id="102" dur="500" fill="hold"/>
                                        <p:tgtEl>
                                          <p:spTgt spid="735234">
                                            <p:txEl>
                                              <p:pRg st="13" end="13"/>
                                            </p:txEl>
                                          </p:spTgt>
                                        </p:tgtEl>
                                        <p:attrNameLst>
                                          <p:attrName>ppt_h</p:attrName>
                                        </p:attrNameLst>
                                      </p:cBhvr>
                                      <p:tavLst>
                                        <p:tav tm="0">
                                          <p:val>
                                            <p:fltVal val="0"/>
                                          </p:val>
                                        </p:tav>
                                        <p:tav tm="100000">
                                          <p:val>
                                            <p:strVal val="#ppt_h"/>
                                          </p:val>
                                        </p:tav>
                                      </p:tavLst>
                                    </p:anim>
                                    <p:animEffect transition="in" filter="fade">
                                      <p:cBhvr>
                                        <p:cTn id="103" dur="500"/>
                                        <p:tgtEl>
                                          <p:spTgt spid="735234">
                                            <p:txEl>
                                              <p:pRg st="13" end="13"/>
                                            </p:txEl>
                                          </p:spTgt>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53" presetClass="entr" presetSubtype="0" fill="hold" grpId="0" nodeType="clickEffect">
                                  <p:stCondLst>
                                    <p:cond delay="0"/>
                                  </p:stCondLst>
                                  <p:childTnLst>
                                    <p:set>
                                      <p:cBhvr>
                                        <p:cTn id="107" dur="1" fill="hold">
                                          <p:stCondLst>
                                            <p:cond delay="0"/>
                                          </p:stCondLst>
                                        </p:cTn>
                                        <p:tgtEl>
                                          <p:spTgt spid="735234">
                                            <p:txEl>
                                              <p:pRg st="14" end="14"/>
                                            </p:txEl>
                                          </p:spTgt>
                                        </p:tgtEl>
                                        <p:attrNameLst>
                                          <p:attrName>style.visibility</p:attrName>
                                        </p:attrNameLst>
                                      </p:cBhvr>
                                      <p:to>
                                        <p:strVal val="visible"/>
                                      </p:to>
                                    </p:set>
                                    <p:anim calcmode="lin" valueType="num">
                                      <p:cBhvr>
                                        <p:cTn id="108" dur="500" fill="hold"/>
                                        <p:tgtEl>
                                          <p:spTgt spid="735234">
                                            <p:txEl>
                                              <p:pRg st="14" end="14"/>
                                            </p:txEl>
                                          </p:spTgt>
                                        </p:tgtEl>
                                        <p:attrNameLst>
                                          <p:attrName>ppt_w</p:attrName>
                                        </p:attrNameLst>
                                      </p:cBhvr>
                                      <p:tavLst>
                                        <p:tav tm="0">
                                          <p:val>
                                            <p:fltVal val="0"/>
                                          </p:val>
                                        </p:tav>
                                        <p:tav tm="100000">
                                          <p:val>
                                            <p:strVal val="#ppt_w"/>
                                          </p:val>
                                        </p:tav>
                                      </p:tavLst>
                                    </p:anim>
                                    <p:anim calcmode="lin" valueType="num">
                                      <p:cBhvr>
                                        <p:cTn id="109" dur="500" fill="hold"/>
                                        <p:tgtEl>
                                          <p:spTgt spid="735234">
                                            <p:txEl>
                                              <p:pRg st="14" end="14"/>
                                            </p:txEl>
                                          </p:spTgt>
                                        </p:tgtEl>
                                        <p:attrNameLst>
                                          <p:attrName>ppt_h</p:attrName>
                                        </p:attrNameLst>
                                      </p:cBhvr>
                                      <p:tavLst>
                                        <p:tav tm="0">
                                          <p:val>
                                            <p:fltVal val="0"/>
                                          </p:val>
                                        </p:tav>
                                        <p:tav tm="100000">
                                          <p:val>
                                            <p:strVal val="#ppt_h"/>
                                          </p:val>
                                        </p:tav>
                                      </p:tavLst>
                                    </p:anim>
                                    <p:animEffect transition="in" filter="fade">
                                      <p:cBhvr>
                                        <p:cTn id="110" dur="500"/>
                                        <p:tgtEl>
                                          <p:spTgt spid="735234">
                                            <p:txEl>
                                              <p:pRg st="14" end="14"/>
                                            </p:txEl>
                                          </p:spTgt>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53" presetClass="entr" presetSubtype="0" fill="hold" grpId="0" nodeType="clickEffect">
                                  <p:stCondLst>
                                    <p:cond delay="0"/>
                                  </p:stCondLst>
                                  <p:childTnLst>
                                    <p:set>
                                      <p:cBhvr>
                                        <p:cTn id="114" dur="1" fill="hold">
                                          <p:stCondLst>
                                            <p:cond delay="0"/>
                                          </p:stCondLst>
                                        </p:cTn>
                                        <p:tgtEl>
                                          <p:spTgt spid="735234">
                                            <p:txEl>
                                              <p:pRg st="15" end="15"/>
                                            </p:txEl>
                                          </p:spTgt>
                                        </p:tgtEl>
                                        <p:attrNameLst>
                                          <p:attrName>style.visibility</p:attrName>
                                        </p:attrNameLst>
                                      </p:cBhvr>
                                      <p:to>
                                        <p:strVal val="visible"/>
                                      </p:to>
                                    </p:set>
                                    <p:anim calcmode="lin" valueType="num">
                                      <p:cBhvr>
                                        <p:cTn id="115" dur="500" fill="hold"/>
                                        <p:tgtEl>
                                          <p:spTgt spid="735234">
                                            <p:txEl>
                                              <p:pRg st="15" end="15"/>
                                            </p:txEl>
                                          </p:spTgt>
                                        </p:tgtEl>
                                        <p:attrNameLst>
                                          <p:attrName>ppt_w</p:attrName>
                                        </p:attrNameLst>
                                      </p:cBhvr>
                                      <p:tavLst>
                                        <p:tav tm="0">
                                          <p:val>
                                            <p:fltVal val="0"/>
                                          </p:val>
                                        </p:tav>
                                        <p:tav tm="100000">
                                          <p:val>
                                            <p:strVal val="#ppt_w"/>
                                          </p:val>
                                        </p:tav>
                                      </p:tavLst>
                                    </p:anim>
                                    <p:anim calcmode="lin" valueType="num">
                                      <p:cBhvr>
                                        <p:cTn id="116" dur="500" fill="hold"/>
                                        <p:tgtEl>
                                          <p:spTgt spid="735234">
                                            <p:txEl>
                                              <p:pRg st="15" end="15"/>
                                            </p:txEl>
                                          </p:spTgt>
                                        </p:tgtEl>
                                        <p:attrNameLst>
                                          <p:attrName>ppt_h</p:attrName>
                                        </p:attrNameLst>
                                      </p:cBhvr>
                                      <p:tavLst>
                                        <p:tav tm="0">
                                          <p:val>
                                            <p:fltVal val="0"/>
                                          </p:val>
                                        </p:tav>
                                        <p:tav tm="100000">
                                          <p:val>
                                            <p:strVal val="#ppt_h"/>
                                          </p:val>
                                        </p:tav>
                                      </p:tavLst>
                                    </p:anim>
                                    <p:animEffect transition="in" filter="fade">
                                      <p:cBhvr>
                                        <p:cTn id="117" dur="500"/>
                                        <p:tgtEl>
                                          <p:spTgt spid="735234">
                                            <p:txEl>
                                              <p:pRg st="15" end="15"/>
                                            </p:txEl>
                                          </p:spTgt>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53" presetClass="entr" presetSubtype="0" fill="hold" grpId="0" nodeType="clickEffect">
                                  <p:stCondLst>
                                    <p:cond delay="0"/>
                                  </p:stCondLst>
                                  <p:childTnLst>
                                    <p:set>
                                      <p:cBhvr>
                                        <p:cTn id="121" dur="1" fill="hold">
                                          <p:stCondLst>
                                            <p:cond delay="0"/>
                                          </p:stCondLst>
                                        </p:cTn>
                                        <p:tgtEl>
                                          <p:spTgt spid="735234">
                                            <p:txEl>
                                              <p:pRg st="16" end="16"/>
                                            </p:txEl>
                                          </p:spTgt>
                                        </p:tgtEl>
                                        <p:attrNameLst>
                                          <p:attrName>style.visibility</p:attrName>
                                        </p:attrNameLst>
                                      </p:cBhvr>
                                      <p:to>
                                        <p:strVal val="visible"/>
                                      </p:to>
                                    </p:set>
                                    <p:anim calcmode="lin" valueType="num">
                                      <p:cBhvr>
                                        <p:cTn id="122" dur="500" fill="hold"/>
                                        <p:tgtEl>
                                          <p:spTgt spid="735234">
                                            <p:txEl>
                                              <p:pRg st="16" end="16"/>
                                            </p:txEl>
                                          </p:spTgt>
                                        </p:tgtEl>
                                        <p:attrNameLst>
                                          <p:attrName>ppt_w</p:attrName>
                                        </p:attrNameLst>
                                      </p:cBhvr>
                                      <p:tavLst>
                                        <p:tav tm="0">
                                          <p:val>
                                            <p:fltVal val="0"/>
                                          </p:val>
                                        </p:tav>
                                        <p:tav tm="100000">
                                          <p:val>
                                            <p:strVal val="#ppt_w"/>
                                          </p:val>
                                        </p:tav>
                                      </p:tavLst>
                                    </p:anim>
                                    <p:anim calcmode="lin" valueType="num">
                                      <p:cBhvr>
                                        <p:cTn id="123" dur="500" fill="hold"/>
                                        <p:tgtEl>
                                          <p:spTgt spid="735234">
                                            <p:txEl>
                                              <p:pRg st="16" end="16"/>
                                            </p:txEl>
                                          </p:spTgt>
                                        </p:tgtEl>
                                        <p:attrNameLst>
                                          <p:attrName>ppt_h</p:attrName>
                                        </p:attrNameLst>
                                      </p:cBhvr>
                                      <p:tavLst>
                                        <p:tav tm="0">
                                          <p:val>
                                            <p:fltVal val="0"/>
                                          </p:val>
                                        </p:tav>
                                        <p:tav tm="100000">
                                          <p:val>
                                            <p:strVal val="#ppt_h"/>
                                          </p:val>
                                        </p:tav>
                                      </p:tavLst>
                                    </p:anim>
                                    <p:animEffect transition="in" filter="fade">
                                      <p:cBhvr>
                                        <p:cTn id="124" dur="500"/>
                                        <p:tgtEl>
                                          <p:spTgt spid="735234">
                                            <p:txEl>
                                              <p:pRg st="16" end="16"/>
                                            </p:txEl>
                                          </p:spTgt>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53" presetClass="entr" presetSubtype="0" fill="hold" grpId="0" nodeType="clickEffect">
                                  <p:stCondLst>
                                    <p:cond delay="0"/>
                                  </p:stCondLst>
                                  <p:childTnLst>
                                    <p:set>
                                      <p:cBhvr>
                                        <p:cTn id="128" dur="1" fill="hold">
                                          <p:stCondLst>
                                            <p:cond delay="0"/>
                                          </p:stCondLst>
                                        </p:cTn>
                                        <p:tgtEl>
                                          <p:spTgt spid="735234">
                                            <p:txEl>
                                              <p:pRg st="17" end="17"/>
                                            </p:txEl>
                                          </p:spTgt>
                                        </p:tgtEl>
                                        <p:attrNameLst>
                                          <p:attrName>style.visibility</p:attrName>
                                        </p:attrNameLst>
                                      </p:cBhvr>
                                      <p:to>
                                        <p:strVal val="visible"/>
                                      </p:to>
                                    </p:set>
                                    <p:anim calcmode="lin" valueType="num">
                                      <p:cBhvr>
                                        <p:cTn id="129" dur="500" fill="hold"/>
                                        <p:tgtEl>
                                          <p:spTgt spid="735234">
                                            <p:txEl>
                                              <p:pRg st="17" end="17"/>
                                            </p:txEl>
                                          </p:spTgt>
                                        </p:tgtEl>
                                        <p:attrNameLst>
                                          <p:attrName>ppt_w</p:attrName>
                                        </p:attrNameLst>
                                      </p:cBhvr>
                                      <p:tavLst>
                                        <p:tav tm="0">
                                          <p:val>
                                            <p:fltVal val="0"/>
                                          </p:val>
                                        </p:tav>
                                        <p:tav tm="100000">
                                          <p:val>
                                            <p:strVal val="#ppt_w"/>
                                          </p:val>
                                        </p:tav>
                                      </p:tavLst>
                                    </p:anim>
                                    <p:anim calcmode="lin" valueType="num">
                                      <p:cBhvr>
                                        <p:cTn id="130" dur="500" fill="hold"/>
                                        <p:tgtEl>
                                          <p:spTgt spid="735234">
                                            <p:txEl>
                                              <p:pRg st="17" end="17"/>
                                            </p:txEl>
                                          </p:spTgt>
                                        </p:tgtEl>
                                        <p:attrNameLst>
                                          <p:attrName>ppt_h</p:attrName>
                                        </p:attrNameLst>
                                      </p:cBhvr>
                                      <p:tavLst>
                                        <p:tav tm="0">
                                          <p:val>
                                            <p:fltVal val="0"/>
                                          </p:val>
                                        </p:tav>
                                        <p:tav tm="100000">
                                          <p:val>
                                            <p:strVal val="#ppt_h"/>
                                          </p:val>
                                        </p:tav>
                                      </p:tavLst>
                                    </p:anim>
                                    <p:animEffect transition="in" filter="fade">
                                      <p:cBhvr>
                                        <p:cTn id="131" dur="500"/>
                                        <p:tgtEl>
                                          <p:spTgt spid="735234">
                                            <p:txEl>
                                              <p:pRg st="17" end="17"/>
                                            </p:txEl>
                                          </p:spTgt>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grpId="0" nodeType="clickEffect">
                                  <p:stCondLst>
                                    <p:cond delay="0"/>
                                  </p:stCondLst>
                                  <p:childTnLst>
                                    <p:set>
                                      <p:cBhvr>
                                        <p:cTn id="135" dur="1" fill="hold">
                                          <p:stCondLst>
                                            <p:cond delay="0"/>
                                          </p:stCondLst>
                                        </p:cTn>
                                        <p:tgtEl>
                                          <p:spTgt spid="2">
                                            <p:txEl>
                                              <p:pRg st="1" end="1"/>
                                            </p:txEl>
                                          </p:spTgt>
                                        </p:tgtEl>
                                        <p:attrNameLst>
                                          <p:attrName>style.visibility</p:attrName>
                                        </p:attrNameLst>
                                      </p:cBhvr>
                                      <p:to>
                                        <p:strVal val="visible"/>
                                      </p:to>
                                    </p:set>
                                    <p:animEffect transition="in" filter="wipe(down)">
                                      <p:cBhvr>
                                        <p:cTn id="136" dur="500"/>
                                        <p:tgtEl>
                                          <p:spTgt spid="2">
                                            <p:txEl>
                                              <p:pRg st="1" end="1"/>
                                            </p:txEl>
                                          </p:spTgt>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4" fill="hold" grpId="0" nodeType="clickEffect">
                                  <p:stCondLst>
                                    <p:cond delay="0"/>
                                  </p:stCondLst>
                                  <p:childTnLst>
                                    <p:set>
                                      <p:cBhvr>
                                        <p:cTn id="140" dur="1" fill="hold">
                                          <p:stCondLst>
                                            <p:cond delay="0"/>
                                          </p:stCondLst>
                                        </p:cTn>
                                        <p:tgtEl>
                                          <p:spTgt spid="2">
                                            <p:txEl>
                                              <p:pRg st="2" end="2"/>
                                            </p:txEl>
                                          </p:spTgt>
                                        </p:tgtEl>
                                        <p:attrNameLst>
                                          <p:attrName>style.visibility</p:attrName>
                                        </p:attrNameLst>
                                      </p:cBhvr>
                                      <p:to>
                                        <p:strVal val="visible"/>
                                      </p:to>
                                    </p:set>
                                    <p:animEffect transition="in" filter="wipe(down)">
                                      <p:cBhvr>
                                        <p:cTn id="141" dur="500"/>
                                        <p:tgtEl>
                                          <p:spTgt spid="2">
                                            <p:txEl>
                                              <p:pRg st="2" end="2"/>
                                            </p:txEl>
                                          </p:spTgt>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4" fill="hold" grpId="0" nodeType="clickEffect">
                                  <p:stCondLst>
                                    <p:cond delay="0"/>
                                  </p:stCondLst>
                                  <p:childTnLst>
                                    <p:set>
                                      <p:cBhvr>
                                        <p:cTn id="145" dur="1" fill="hold">
                                          <p:stCondLst>
                                            <p:cond delay="0"/>
                                          </p:stCondLst>
                                        </p:cTn>
                                        <p:tgtEl>
                                          <p:spTgt spid="2">
                                            <p:txEl>
                                              <p:pRg st="3" end="3"/>
                                            </p:txEl>
                                          </p:spTgt>
                                        </p:tgtEl>
                                        <p:attrNameLst>
                                          <p:attrName>style.visibility</p:attrName>
                                        </p:attrNameLst>
                                      </p:cBhvr>
                                      <p:to>
                                        <p:strVal val="visible"/>
                                      </p:to>
                                    </p:set>
                                    <p:animEffect transition="in" filter="wipe(down)">
                                      <p:cBhvr>
                                        <p:cTn id="146"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5234" grpId="0" uiExpand="1" build="p" autoUpdateAnimBg="0"/>
      <p:bldP spid="2"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内容占位符 2">
            <a:extLst>
              <a:ext uri="{FF2B5EF4-FFF2-40B4-BE49-F238E27FC236}">
                <a16:creationId xmlns:a16="http://schemas.microsoft.com/office/drawing/2014/main" id="{40F04AB8-3FB7-4554-8DB1-3F53EF2FC7BE}"/>
              </a:ext>
            </a:extLst>
          </p:cNvPr>
          <p:cNvSpPr>
            <a:spLocks noGrp="1"/>
          </p:cNvSpPr>
          <p:nvPr>
            <p:ph idx="1"/>
          </p:nvPr>
        </p:nvSpPr>
        <p:spPr>
          <a:xfrm>
            <a:off x="142875" y="642938"/>
            <a:ext cx="8715375" cy="3225800"/>
          </a:xfrm>
        </p:spPr>
        <p:txBody>
          <a:bodyPr/>
          <a:lstStyle/>
          <a:p>
            <a:pPr eaLnBrk="1" hangingPunct="1">
              <a:buClrTx/>
              <a:buFont typeface="Wingdings" panose="05000000000000000000" pitchFamily="2" charset="2"/>
              <a:buChar char="Ø"/>
            </a:pPr>
            <a:r>
              <a:rPr lang="zh-CN" altLang="en-US" sz="1800" b="1" dirty="0">
                <a:solidFill>
                  <a:schemeClr val="tx1"/>
                </a:solidFill>
                <a:cs typeface="Times New Roman" panose="02020603050405020304" pitchFamily="18" charset="0"/>
              </a:rPr>
              <a:t>输入：一个串</a:t>
            </a:r>
            <a:r>
              <a:rPr lang="en-US" altLang="zh-CN" sz="1800" b="1" i="1" dirty="0">
                <a:solidFill>
                  <a:schemeClr val="tx1"/>
                </a:solidFill>
                <a:cs typeface="Times New Roman" panose="02020603050405020304" pitchFamily="18" charset="0"/>
              </a:rPr>
              <a:t>w</a:t>
            </a:r>
            <a:r>
              <a:rPr lang="zh-CN" altLang="en-US" sz="1800" b="1" dirty="0">
                <a:solidFill>
                  <a:schemeClr val="tx1"/>
                </a:solidFill>
                <a:cs typeface="Times New Roman" panose="02020603050405020304" pitchFamily="18" charset="0"/>
              </a:rPr>
              <a:t>和文法</a:t>
            </a:r>
            <a:r>
              <a:rPr lang="en-US" altLang="zh-CN" sz="1800" b="1" i="1" dirty="0">
                <a:solidFill>
                  <a:schemeClr val="tx1"/>
                </a:solidFill>
                <a:cs typeface="Times New Roman" panose="02020603050405020304" pitchFamily="18" charset="0"/>
              </a:rPr>
              <a:t>G</a:t>
            </a:r>
            <a:r>
              <a:rPr lang="zh-CN" altLang="en-US" sz="1800" b="1" dirty="0">
                <a:solidFill>
                  <a:schemeClr val="tx1"/>
                </a:solidFill>
                <a:cs typeface="Times New Roman" panose="02020603050405020304" pitchFamily="18" charset="0"/>
              </a:rPr>
              <a:t>的分析表</a:t>
            </a:r>
            <a:r>
              <a:rPr lang="en-US" altLang="zh-CN" sz="1800" b="1" dirty="0">
                <a:solidFill>
                  <a:schemeClr val="tx1"/>
                </a:solidFill>
                <a:cs typeface="Times New Roman" panose="02020603050405020304" pitchFamily="18" charset="0"/>
              </a:rPr>
              <a:t> </a:t>
            </a:r>
            <a:r>
              <a:rPr lang="en-US" altLang="zh-CN" sz="1800" b="1" i="1" dirty="0">
                <a:solidFill>
                  <a:schemeClr val="tx1"/>
                </a:solidFill>
                <a:cs typeface="Times New Roman" panose="02020603050405020304" pitchFamily="18" charset="0"/>
              </a:rPr>
              <a:t>M</a:t>
            </a:r>
            <a:endParaRPr lang="en-US" altLang="zh-CN" sz="1800" b="1" dirty="0">
              <a:solidFill>
                <a:schemeClr val="tx1"/>
              </a:solidFill>
              <a:cs typeface="Times New Roman" panose="02020603050405020304" pitchFamily="18" charset="0"/>
            </a:endParaRPr>
          </a:p>
          <a:p>
            <a:pPr eaLnBrk="1" hangingPunct="1">
              <a:buClrTx/>
              <a:buFont typeface="Wingdings" panose="05000000000000000000" pitchFamily="2" charset="2"/>
              <a:buChar char="Ø"/>
            </a:pPr>
            <a:r>
              <a:rPr lang="zh-CN" altLang="en-US" sz="1800" b="1" dirty="0">
                <a:solidFill>
                  <a:schemeClr val="tx1"/>
                </a:solidFill>
                <a:cs typeface="Times New Roman" panose="02020603050405020304" pitchFamily="18" charset="0"/>
              </a:rPr>
              <a:t>输出：如果</a:t>
            </a:r>
            <a:r>
              <a:rPr lang="en-US" altLang="zh-CN" sz="1800" b="1" i="1" dirty="0">
                <a:solidFill>
                  <a:schemeClr val="tx1"/>
                </a:solidFill>
                <a:cs typeface="Times New Roman" panose="02020603050405020304" pitchFamily="18" charset="0"/>
              </a:rPr>
              <a:t>w</a:t>
            </a:r>
            <a:r>
              <a:rPr lang="zh-CN" altLang="en-US" sz="1800" b="1" dirty="0">
                <a:solidFill>
                  <a:schemeClr val="tx1"/>
                </a:solidFill>
                <a:cs typeface="Times New Roman" panose="02020603050405020304" pitchFamily="18" charset="0"/>
              </a:rPr>
              <a:t>在</a:t>
            </a:r>
            <a:r>
              <a:rPr lang="en-US" altLang="zh-CN" sz="1800" b="1" i="1" dirty="0">
                <a:solidFill>
                  <a:schemeClr val="tx1"/>
                </a:solidFill>
                <a:cs typeface="Times New Roman" panose="02020603050405020304" pitchFamily="18" charset="0"/>
              </a:rPr>
              <a:t>L</a:t>
            </a:r>
            <a:r>
              <a:rPr lang="en-US" altLang="zh-CN" sz="1800" b="1" dirty="0">
                <a:solidFill>
                  <a:schemeClr val="tx1"/>
                </a:solidFill>
                <a:cs typeface="Times New Roman" panose="02020603050405020304" pitchFamily="18" charset="0"/>
              </a:rPr>
              <a:t>(</a:t>
            </a:r>
            <a:r>
              <a:rPr lang="en-US" altLang="zh-CN" sz="1800" b="1" i="1" dirty="0">
                <a:solidFill>
                  <a:schemeClr val="tx1"/>
                </a:solidFill>
                <a:cs typeface="Times New Roman" panose="02020603050405020304" pitchFamily="18" charset="0"/>
              </a:rPr>
              <a:t>G </a:t>
            </a:r>
            <a:r>
              <a:rPr lang="en-US" altLang="zh-CN" sz="1800" b="1" dirty="0">
                <a:solidFill>
                  <a:schemeClr val="tx1"/>
                </a:solidFill>
                <a:cs typeface="Times New Roman" panose="02020603050405020304" pitchFamily="18" charset="0"/>
              </a:rPr>
              <a:t>)</a:t>
            </a:r>
            <a:r>
              <a:rPr lang="zh-CN" altLang="en-US" sz="1800" b="1" dirty="0">
                <a:solidFill>
                  <a:schemeClr val="tx1"/>
                </a:solidFill>
                <a:cs typeface="Times New Roman" panose="02020603050405020304" pitchFamily="18" charset="0"/>
              </a:rPr>
              <a:t>中，输出</a:t>
            </a:r>
            <a:r>
              <a:rPr lang="en-US" altLang="zh-CN" sz="1800" b="1" i="1" dirty="0">
                <a:solidFill>
                  <a:schemeClr val="tx1"/>
                </a:solidFill>
                <a:cs typeface="Times New Roman" panose="02020603050405020304" pitchFamily="18" charset="0"/>
              </a:rPr>
              <a:t>w</a:t>
            </a:r>
            <a:r>
              <a:rPr lang="zh-CN" altLang="en-US" sz="1800" b="1" dirty="0">
                <a:solidFill>
                  <a:schemeClr val="tx1"/>
                </a:solidFill>
                <a:cs typeface="Times New Roman" panose="02020603050405020304" pitchFamily="18" charset="0"/>
              </a:rPr>
              <a:t>的最左推导；否则给出错误指示</a:t>
            </a:r>
            <a:endParaRPr lang="en-US" altLang="zh-CN" sz="1800" b="1" dirty="0">
              <a:solidFill>
                <a:schemeClr val="tx1"/>
              </a:solidFill>
              <a:cs typeface="Times New Roman" panose="02020603050405020304" pitchFamily="18" charset="0"/>
            </a:endParaRPr>
          </a:p>
          <a:p>
            <a:pPr eaLnBrk="1" hangingPunct="1">
              <a:buClrTx/>
              <a:buFont typeface="Wingdings" panose="05000000000000000000" pitchFamily="2" charset="2"/>
              <a:buChar char="Ø"/>
            </a:pPr>
            <a:r>
              <a:rPr lang="zh-CN" altLang="en-US" sz="1800" b="1" dirty="0">
                <a:solidFill>
                  <a:schemeClr val="tx1"/>
                </a:solidFill>
                <a:cs typeface="Times New Roman" panose="02020603050405020304" pitchFamily="18" charset="0"/>
              </a:rPr>
              <a:t>方法：最初，语法分析器的</a:t>
            </a:r>
            <a:r>
              <a:rPr lang="zh-CN" altLang="en-US" sz="1800" b="1" dirty="0">
                <a:solidFill>
                  <a:srgbClr val="0070C0"/>
                </a:solidFill>
                <a:cs typeface="Times New Roman" panose="02020603050405020304" pitchFamily="18" charset="0"/>
              </a:rPr>
              <a:t>格局</a:t>
            </a:r>
            <a:r>
              <a:rPr lang="zh-CN" altLang="en-US" sz="1800" b="1" dirty="0">
                <a:solidFill>
                  <a:schemeClr val="tx1"/>
                </a:solidFill>
                <a:cs typeface="Times New Roman" panose="02020603050405020304" pitchFamily="18" charset="0"/>
              </a:rPr>
              <a:t>如下：输入缓冲区中是</a:t>
            </a:r>
            <a:r>
              <a:rPr lang="en-US" altLang="zh-CN" sz="1800" b="1" i="1" dirty="0">
                <a:solidFill>
                  <a:srgbClr val="0070C0"/>
                </a:solidFill>
                <a:cs typeface="Times New Roman" panose="02020603050405020304" pitchFamily="18" charset="0"/>
              </a:rPr>
              <a:t>w</a:t>
            </a:r>
            <a:r>
              <a:rPr lang="en-US" altLang="zh-CN" sz="1800" b="1" dirty="0">
                <a:solidFill>
                  <a:srgbClr val="0070C0"/>
                </a:solidFill>
                <a:cs typeface="Times New Roman" panose="02020603050405020304" pitchFamily="18" charset="0"/>
              </a:rPr>
              <a:t>$</a:t>
            </a:r>
            <a:r>
              <a:rPr lang="zh-CN" altLang="en-US" sz="1800" b="1" dirty="0">
                <a:solidFill>
                  <a:schemeClr val="tx1"/>
                </a:solidFill>
                <a:cs typeface="Times New Roman" panose="02020603050405020304" pitchFamily="18" charset="0"/>
              </a:rPr>
              <a:t>，</a:t>
            </a:r>
            <a:r>
              <a:rPr lang="en-US" altLang="zh-CN" sz="1800" b="1" i="1" dirty="0">
                <a:solidFill>
                  <a:schemeClr val="tx1"/>
                </a:solidFill>
                <a:cs typeface="Times New Roman" panose="02020603050405020304" pitchFamily="18" charset="0"/>
              </a:rPr>
              <a:t>G</a:t>
            </a:r>
            <a:r>
              <a:rPr lang="zh-CN" altLang="en-US" sz="1800" b="1" dirty="0">
                <a:solidFill>
                  <a:schemeClr val="tx1"/>
                </a:solidFill>
                <a:cs typeface="Times New Roman" panose="02020603050405020304" pitchFamily="18" charset="0"/>
              </a:rPr>
              <a:t>的开始符号位于栈顶，其下面是</a:t>
            </a:r>
            <a:r>
              <a:rPr lang="en-US" altLang="zh-CN" sz="1800" b="1" dirty="0">
                <a:solidFill>
                  <a:schemeClr val="tx1"/>
                </a:solidFill>
                <a:cs typeface="Times New Roman" panose="02020603050405020304" pitchFamily="18" charset="0"/>
              </a:rPr>
              <a:t>$</a:t>
            </a:r>
            <a:r>
              <a:rPr lang="zh-CN" altLang="en-US" sz="1800" b="1" dirty="0">
                <a:solidFill>
                  <a:schemeClr val="tx1"/>
                </a:solidFill>
                <a:cs typeface="Times New Roman" panose="02020603050405020304" pitchFamily="18" charset="0"/>
              </a:rPr>
              <a:t>。下面的程序使用预测分析表</a:t>
            </a:r>
            <a:r>
              <a:rPr lang="en-US" altLang="zh-CN" sz="1800" b="1" i="1" dirty="0">
                <a:solidFill>
                  <a:schemeClr val="tx1"/>
                </a:solidFill>
                <a:cs typeface="Times New Roman" panose="02020603050405020304" pitchFamily="18" charset="0"/>
              </a:rPr>
              <a:t>M</a:t>
            </a:r>
            <a:r>
              <a:rPr lang="zh-CN" altLang="en-US" sz="1800" b="1" dirty="0">
                <a:solidFill>
                  <a:schemeClr val="tx1"/>
                </a:solidFill>
                <a:cs typeface="Times New Roman" panose="02020603050405020304" pitchFamily="18" charset="0"/>
              </a:rPr>
              <a:t>生成了处理这个输入的预测分析过程</a:t>
            </a:r>
          </a:p>
        </p:txBody>
      </p:sp>
      <p:sp>
        <p:nvSpPr>
          <p:cNvPr id="69635" name="标题 1">
            <a:extLst>
              <a:ext uri="{FF2B5EF4-FFF2-40B4-BE49-F238E27FC236}">
                <a16:creationId xmlns:a16="http://schemas.microsoft.com/office/drawing/2014/main" id="{D88FA357-5E30-407A-9B30-B40CE39AA83C}"/>
              </a:ext>
            </a:extLst>
          </p:cNvPr>
          <p:cNvSpPr>
            <a:spLocks noGrp="1"/>
          </p:cNvSpPr>
          <p:nvPr>
            <p:ph type="title"/>
          </p:nvPr>
        </p:nvSpPr>
        <p:spPr>
          <a:xfrm>
            <a:off x="755650" y="268288"/>
            <a:ext cx="7931150" cy="358775"/>
          </a:xfrm>
        </p:spPr>
        <p:txBody>
          <a:bodyPr/>
          <a:lstStyle/>
          <a:p>
            <a:pPr eaLnBrk="1" hangingPunct="1">
              <a:defRPr/>
            </a:pPr>
            <a:r>
              <a:rPr lang="zh-CN" altLang="en-US" sz="3000" spc="300" dirty="0">
                <a:solidFill>
                  <a:schemeClr val="tx1"/>
                </a:solidFill>
                <a:latin typeface="微软雅黑" pitchFamily="34" charset="-122"/>
                <a:ea typeface="微软雅黑" pitchFamily="34" charset="-122"/>
              </a:rPr>
              <a:t>表驱动的预测分析法</a:t>
            </a:r>
          </a:p>
        </p:txBody>
      </p:sp>
      <p:sp>
        <p:nvSpPr>
          <p:cNvPr id="7" name="内容占位符 1">
            <a:extLst>
              <a:ext uri="{FF2B5EF4-FFF2-40B4-BE49-F238E27FC236}">
                <a16:creationId xmlns:a16="http://schemas.microsoft.com/office/drawing/2014/main" id="{C8E22822-ABC2-404B-A02A-B31674F4C951}"/>
              </a:ext>
            </a:extLst>
          </p:cNvPr>
          <p:cNvSpPr txBox="1">
            <a:spLocks/>
          </p:cNvSpPr>
          <p:nvPr/>
        </p:nvSpPr>
        <p:spPr bwMode="auto">
          <a:xfrm>
            <a:off x="896938" y="2000250"/>
            <a:ext cx="7318375" cy="3000375"/>
          </a:xfrm>
          <a:prstGeom prst="rect">
            <a:avLst/>
          </a:prstGeom>
          <a:solidFill>
            <a:schemeClr val="accent2">
              <a:lumMod val="40000"/>
              <a:lumOff val="60000"/>
            </a:schemeClr>
          </a:solidFill>
          <a:ln w="9525">
            <a:solidFill>
              <a:schemeClr val="tx1"/>
            </a:solidFill>
            <a:miter lim="800000"/>
            <a:headEnd/>
            <a:tailEnd/>
          </a:ln>
        </p:spPr>
        <p:txBody>
          <a:bodyPr/>
          <a:lstStyle>
            <a:lvl1pPr marL="273050" indent="-27305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ts val="1500"/>
              </a:lnSpc>
              <a:spcBef>
                <a:spcPct val="20000"/>
              </a:spcBef>
              <a:buSzPct val="100000"/>
              <a:buFont typeface="Symbol" panose="05050102010706020507" pitchFamily="18" charset="2"/>
              <a:buNone/>
              <a:defRPr/>
            </a:pPr>
            <a:r>
              <a:rPr lang="zh-CN" altLang="en-US" sz="1600" b="1" dirty="0">
                <a:latin typeface="Times New Roman" panose="02020603050405020304" pitchFamily="18" charset="0"/>
                <a:ea typeface="华文楷体" panose="02010600040101010101" pitchFamily="2" charset="-122"/>
              </a:rPr>
              <a:t>设置</a:t>
            </a:r>
            <a:r>
              <a:rPr lang="en-US" altLang="zh-CN" sz="1600" b="1" i="1" dirty="0" err="1">
                <a:latin typeface="Times New Roman" panose="02020603050405020304" pitchFamily="18" charset="0"/>
                <a:ea typeface="华文楷体" panose="02010600040101010101" pitchFamily="2" charset="-122"/>
              </a:rPr>
              <a:t>ip</a:t>
            </a:r>
            <a:r>
              <a:rPr lang="zh-CN" altLang="en-US" sz="1600" b="1" dirty="0">
                <a:latin typeface="Times New Roman" panose="02020603050405020304" pitchFamily="18" charset="0"/>
                <a:ea typeface="华文楷体" panose="02010600040101010101" pitchFamily="2" charset="-122"/>
              </a:rPr>
              <a:t>使它指向</a:t>
            </a:r>
            <a:r>
              <a:rPr lang="en-US" altLang="zh-CN" sz="1600" b="1" i="1" dirty="0">
                <a:latin typeface="Times New Roman" panose="02020603050405020304" pitchFamily="18" charset="0"/>
                <a:ea typeface="华文楷体" panose="02010600040101010101" pitchFamily="2" charset="-122"/>
              </a:rPr>
              <a:t>w</a:t>
            </a:r>
            <a:r>
              <a:rPr lang="zh-CN" altLang="en-US" sz="1600" b="1" dirty="0">
                <a:latin typeface="Times New Roman" panose="02020603050405020304" pitchFamily="18" charset="0"/>
                <a:ea typeface="华文楷体" panose="02010600040101010101" pitchFamily="2" charset="-122"/>
              </a:rPr>
              <a:t>的第一个符号，其中</a:t>
            </a:r>
            <a:r>
              <a:rPr lang="en-US" altLang="zh-CN" sz="1600" b="1" i="1" dirty="0" err="1">
                <a:latin typeface="Times New Roman" panose="02020603050405020304" pitchFamily="18" charset="0"/>
              </a:rPr>
              <a:t>ip</a:t>
            </a:r>
            <a:r>
              <a:rPr lang="en-US" altLang="zh-CN" sz="1600" b="1" i="1" dirty="0">
                <a:latin typeface="Times New Roman" panose="02020603050405020304" pitchFamily="18" charset="0"/>
              </a:rPr>
              <a:t> </a:t>
            </a:r>
            <a:r>
              <a:rPr lang="zh-CN" altLang="en-US" sz="1600" b="1" dirty="0">
                <a:latin typeface="华文楷体" panose="02010600040101010101" pitchFamily="2" charset="-122"/>
                <a:ea typeface="华文楷体" panose="02010600040101010101" pitchFamily="2" charset="-122"/>
              </a:rPr>
              <a:t>是输入指针；</a:t>
            </a:r>
            <a:endParaRPr lang="en-US" altLang="zh-CN" sz="1600" b="1" dirty="0">
              <a:latin typeface="华文楷体" panose="02010600040101010101" pitchFamily="2" charset="-122"/>
              <a:ea typeface="华文楷体" panose="02010600040101010101" pitchFamily="2" charset="-122"/>
            </a:endParaRPr>
          </a:p>
          <a:p>
            <a:pPr eaLnBrk="1" hangingPunct="1">
              <a:lnSpc>
                <a:spcPts val="1500"/>
              </a:lnSpc>
              <a:spcBef>
                <a:spcPct val="20000"/>
              </a:spcBef>
              <a:buSzPct val="100000"/>
              <a:buFont typeface="Symbol" panose="05050102010706020507" pitchFamily="18" charset="2"/>
              <a:buNone/>
              <a:defRPr/>
            </a:pPr>
            <a:r>
              <a:rPr lang="zh-CN" altLang="en-US" sz="1600" b="1" dirty="0">
                <a:latin typeface="Times New Roman" panose="02020603050405020304" pitchFamily="18" charset="0"/>
                <a:ea typeface="华文楷体" panose="02010600040101010101" pitchFamily="2" charset="-122"/>
              </a:rPr>
              <a:t>令</a:t>
            </a:r>
            <a:r>
              <a:rPr lang="en-US" altLang="zh-CN" sz="1600" b="1" i="1" dirty="0">
                <a:latin typeface="Times New Roman" panose="02020603050405020304" pitchFamily="18" charset="0"/>
                <a:ea typeface="华文楷体" panose="02010600040101010101" pitchFamily="2" charset="-122"/>
              </a:rPr>
              <a:t>X</a:t>
            </a:r>
            <a:r>
              <a:rPr lang="en-US" altLang="zh-CN" sz="1600" b="1" dirty="0">
                <a:latin typeface="Times New Roman" panose="02020603050405020304" pitchFamily="18" charset="0"/>
                <a:ea typeface="华文楷体" panose="02010600040101010101" pitchFamily="2" charset="-122"/>
              </a:rPr>
              <a:t>=</a:t>
            </a:r>
            <a:r>
              <a:rPr lang="zh-CN" altLang="en-US" sz="1600" b="1" dirty="0">
                <a:latin typeface="Times New Roman" panose="02020603050405020304" pitchFamily="18" charset="0"/>
                <a:ea typeface="华文楷体" panose="02010600040101010101" pitchFamily="2" charset="-122"/>
              </a:rPr>
              <a:t>栈顶符号；</a:t>
            </a:r>
            <a:endParaRPr lang="en-US" altLang="zh-CN" sz="1600" b="1" dirty="0">
              <a:latin typeface="Times New Roman" panose="02020603050405020304" pitchFamily="18" charset="0"/>
              <a:ea typeface="华文楷体" panose="02010600040101010101" pitchFamily="2" charset="-122"/>
            </a:endParaRPr>
          </a:p>
          <a:p>
            <a:pPr eaLnBrk="1" hangingPunct="1">
              <a:lnSpc>
                <a:spcPts val="1500"/>
              </a:lnSpc>
              <a:spcBef>
                <a:spcPct val="20000"/>
              </a:spcBef>
              <a:buSzPct val="100000"/>
              <a:buFont typeface="Symbol" panose="05050102010706020507" pitchFamily="18" charset="2"/>
              <a:buNone/>
              <a:defRPr/>
            </a:pPr>
            <a:r>
              <a:rPr lang="en-US" altLang="zh-CN" sz="1600" b="1" dirty="0">
                <a:latin typeface="Times New Roman" panose="02020603050405020304" pitchFamily="18" charset="0"/>
                <a:ea typeface="华文楷体" panose="02010600040101010101" pitchFamily="2" charset="-122"/>
              </a:rPr>
              <a:t>while </a:t>
            </a:r>
            <a:r>
              <a:rPr lang="en-US" altLang="zh-CN" sz="1600" b="1" dirty="0">
                <a:latin typeface="Times New Roman" panose="02020603050405020304" pitchFamily="18" charset="0"/>
                <a:ea typeface="楷体" panose="02010609060101010101" pitchFamily="49" charset="-122"/>
              </a:rPr>
              <a:t> ( </a:t>
            </a:r>
            <a:r>
              <a:rPr lang="en-US" altLang="zh-CN" sz="1600" b="1" i="1" dirty="0">
                <a:latin typeface="Times New Roman" panose="02020603050405020304" pitchFamily="18" charset="0"/>
              </a:rPr>
              <a:t>X </a:t>
            </a:r>
            <a:r>
              <a:rPr lang="en-US" altLang="zh-CN" sz="1600" b="1" dirty="0">
                <a:latin typeface="Times New Roman" panose="02020603050405020304" pitchFamily="18" charset="0"/>
              </a:rPr>
              <a:t>≠ </a:t>
            </a:r>
            <a:r>
              <a:rPr lang="zh-CN" altLang="en-US" sz="1600" b="1" dirty="0">
                <a:latin typeface="Times New Roman" panose="02020603050405020304" pitchFamily="18" charset="0"/>
              </a:rPr>
              <a:t>＄</a:t>
            </a:r>
            <a:r>
              <a:rPr lang="en-US" altLang="zh-CN" sz="1600" b="1" dirty="0">
                <a:latin typeface="Times New Roman" panose="02020603050405020304" pitchFamily="18" charset="0"/>
              </a:rPr>
              <a:t> </a:t>
            </a:r>
            <a:r>
              <a:rPr lang="en-US" altLang="zh-CN" sz="1600" b="1" dirty="0">
                <a:latin typeface="Times New Roman" panose="02020603050405020304" pitchFamily="18" charset="0"/>
                <a:ea typeface="楷体" panose="02010609060101010101" pitchFamily="49" charset="-122"/>
              </a:rPr>
              <a:t>)</a:t>
            </a:r>
            <a:r>
              <a:rPr lang="zh-CN" altLang="en-US" sz="1600" b="1" dirty="0">
                <a:latin typeface="Times New Roman" panose="02020603050405020304" pitchFamily="18" charset="0"/>
                <a:ea typeface="华文楷体" panose="02010600040101010101" pitchFamily="2" charset="-122"/>
              </a:rPr>
              <a:t>｛</a:t>
            </a:r>
            <a:r>
              <a:rPr lang="en-US" altLang="zh-CN" sz="1600" b="1" dirty="0">
                <a:latin typeface="Times New Roman" panose="02020603050405020304" pitchFamily="18" charset="0"/>
                <a:ea typeface="华文楷体" panose="02010600040101010101" pitchFamily="2" charset="-122"/>
              </a:rPr>
              <a:t>     </a:t>
            </a:r>
            <a:r>
              <a:rPr lang="en-US" altLang="zh-CN" sz="1600" b="1" dirty="0">
                <a:latin typeface="Times New Roman" panose="02020603050405020304" pitchFamily="18" charset="0"/>
                <a:ea typeface="楷体" panose="02010609060101010101" pitchFamily="49" charset="-122"/>
              </a:rPr>
              <a:t>/* </a:t>
            </a:r>
            <a:r>
              <a:rPr lang="zh-CN" altLang="en-US" sz="1600" b="1" dirty="0">
                <a:latin typeface="Times New Roman" panose="02020603050405020304" pitchFamily="18" charset="0"/>
                <a:ea typeface="楷体" panose="02010609060101010101" pitchFamily="49" charset="-122"/>
              </a:rPr>
              <a:t>栈非空 </a:t>
            </a:r>
            <a:r>
              <a:rPr lang="en-US" altLang="zh-CN" sz="1600" b="1" dirty="0">
                <a:latin typeface="Times New Roman" panose="02020603050405020304" pitchFamily="18" charset="0"/>
                <a:ea typeface="楷体" panose="02010609060101010101" pitchFamily="49" charset="-122"/>
              </a:rPr>
              <a:t>*/ </a:t>
            </a:r>
          </a:p>
          <a:p>
            <a:pPr eaLnBrk="1" hangingPunct="1">
              <a:lnSpc>
                <a:spcPts val="1500"/>
              </a:lnSpc>
              <a:spcBef>
                <a:spcPct val="20000"/>
              </a:spcBef>
              <a:buSzPct val="100000"/>
              <a:buFont typeface="Symbol" panose="05050102010706020507" pitchFamily="18" charset="2"/>
              <a:buNone/>
              <a:defRPr/>
            </a:pPr>
            <a:r>
              <a:rPr lang="en-US" altLang="zh-CN" sz="1600" b="1" i="1" dirty="0">
                <a:latin typeface="Times New Roman" panose="02020603050405020304" pitchFamily="18" charset="0"/>
                <a:ea typeface="楷体" panose="02010609060101010101" pitchFamily="49" charset="-122"/>
              </a:rPr>
              <a:t>            </a:t>
            </a:r>
            <a:r>
              <a:rPr lang="en-US" altLang="zh-CN" sz="1600" b="1" dirty="0">
                <a:latin typeface="Times New Roman" panose="02020603050405020304" pitchFamily="18" charset="0"/>
                <a:ea typeface="楷体" panose="02010609060101010101" pitchFamily="49" charset="-122"/>
              </a:rPr>
              <a:t>if</a:t>
            </a:r>
            <a:r>
              <a:rPr lang="en-US" altLang="zh-CN" sz="1600" b="1" i="1" dirty="0">
                <a:latin typeface="Times New Roman" panose="02020603050405020304" pitchFamily="18" charset="0"/>
                <a:ea typeface="楷体" panose="02010609060101010101" pitchFamily="49" charset="-122"/>
              </a:rPr>
              <a:t> </a:t>
            </a:r>
            <a:r>
              <a:rPr lang="en-US" altLang="zh-CN" sz="1600" b="1" dirty="0">
                <a:latin typeface="Times New Roman" panose="02020603050405020304" pitchFamily="18" charset="0"/>
                <a:ea typeface="楷体" panose="02010609060101010101" pitchFamily="49" charset="-122"/>
              </a:rPr>
              <a:t>( </a:t>
            </a:r>
            <a:r>
              <a:rPr lang="en-US" altLang="zh-CN" sz="1600" b="1" i="1" dirty="0">
                <a:latin typeface="Times New Roman" panose="02020603050405020304" pitchFamily="18" charset="0"/>
                <a:ea typeface="楷体" panose="02010609060101010101" pitchFamily="49" charset="-122"/>
              </a:rPr>
              <a:t>X </a:t>
            </a:r>
            <a:r>
              <a:rPr lang="zh-CN" altLang="en-US" sz="1600" b="1" dirty="0">
                <a:latin typeface="Times New Roman" panose="02020603050405020304" pitchFamily="18" charset="0"/>
                <a:ea typeface="楷体" panose="02010609060101010101" pitchFamily="49" charset="-122"/>
              </a:rPr>
              <a:t>等于</a:t>
            </a:r>
            <a:r>
              <a:rPr lang="en-US" altLang="zh-CN" sz="1600" b="1" i="1" dirty="0" err="1">
                <a:latin typeface="Times New Roman" panose="02020603050405020304" pitchFamily="18" charset="0"/>
              </a:rPr>
              <a:t>ip</a:t>
            </a:r>
            <a:r>
              <a:rPr lang="zh-CN" altLang="en-US" sz="1600" b="1" dirty="0">
                <a:latin typeface="华文楷体" panose="02010600040101010101" pitchFamily="2" charset="-122"/>
                <a:ea typeface="华文楷体" panose="02010600040101010101" pitchFamily="2" charset="-122"/>
              </a:rPr>
              <a:t>所指向的符号</a:t>
            </a:r>
            <a:r>
              <a:rPr lang="en-US" altLang="zh-CN" sz="1600" b="1" i="1" dirty="0">
                <a:latin typeface="Times New Roman" panose="02020603050405020304" pitchFamily="18" charset="0"/>
                <a:ea typeface="楷体" panose="02010609060101010101" pitchFamily="49" charset="-122"/>
              </a:rPr>
              <a:t>a</a:t>
            </a:r>
            <a:r>
              <a:rPr lang="en-US" altLang="zh-CN" sz="1600" b="1" dirty="0">
                <a:latin typeface="Times New Roman" panose="02020603050405020304" pitchFamily="18" charset="0"/>
                <a:ea typeface="楷体" panose="02010609060101010101" pitchFamily="49" charset="-122"/>
              </a:rPr>
              <a:t>) </a:t>
            </a:r>
            <a:r>
              <a:rPr lang="zh-CN" altLang="en-US" sz="1600" b="1" dirty="0">
                <a:latin typeface="Times New Roman" panose="02020603050405020304" pitchFamily="18" charset="0"/>
                <a:ea typeface="楷体" panose="02010609060101010101" pitchFamily="49" charset="-122"/>
              </a:rPr>
              <a:t>执行栈的弹出操作，将</a:t>
            </a:r>
            <a:r>
              <a:rPr lang="en-US" altLang="zh-CN" sz="1600" b="1" i="1" dirty="0" err="1">
                <a:latin typeface="Times New Roman" panose="02020603050405020304" pitchFamily="18" charset="0"/>
              </a:rPr>
              <a:t>ip</a:t>
            </a:r>
            <a:r>
              <a:rPr lang="zh-CN" altLang="en-US" sz="1600" b="1" dirty="0">
                <a:latin typeface="华文楷体" panose="02010600040101010101" pitchFamily="2" charset="-122"/>
                <a:ea typeface="华文楷体" panose="02010600040101010101" pitchFamily="2" charset="-122"/>
              </a:rPr>
              <a:t>向前移动一个位置；</a:t>
            </a:r>
            <a:endParaRPr lang="en-US" altLang="zh-CN" sz="1600" b="1" dirty="0">
              <a:latin typeface="华文楷体" panose="02010600040101010101" pitchFamily="2" charset="-122"/>
              <a:ea typeface="华文楷体" panose="02010600040101010101" pitchFamily="2" charset="-122"/>
            </a:endParaRPr>
          </a:p>
          <a:p>
            <a:pPr eaLnBrk="1" hangingPunct="1">
              <a:lnSpc>
                <a:spcPts val="1500"/>
              </a:lnSpc>
              <a:spcBef>
                <a:spcPct val="20000"/>
              </a:spcBef>
              <a:buSzPct val="100000"/>
              <a:defRPr/>
            </a:pPr>
            <a:r>
              <a:rPr lang="en-US" altLang="zh-CN" sz="1600" b="1" dirty="0">
                <a:latin typeface="Times New Roman" panose="02020603050405020304" pitchFamily="18" charset="0"/>
                <a:ea typeface="楷体" panose="02010609060101010101" pitchFamily="49" charset="-122"/>
              </a:rPr>
              <a:t>            else  if ( </a:t>
            </a:r>
            <a:r>
              <a:rPr lang="en-US" altLang="zh-CN" sz="1600" b="1" i="1" dirty="0">
                <a:latin typeface="Times New Roman" panose="02020603050405020304" pitchFamily="18" charset="0"/>
                <a:ea typeface="楷体" panose="02010609060101010101" pitchFamily="49" charset="-122"/>
              </a:rPr>
              <a:t>X</a:t>
            </a:r>
            <a:r>
              <a:rPr lang="zh-CN" altLang="en-US" sz="1600" b="1" dirty="0">
                <a:latin typeface="Times New Roman" panose="02020603050405020304" pitchFamily="18" charset="0"/>
                <a:ea typeface="楷体" panose="02010609060101010101" pitchFamily="49" charset="-122"/>
              </a:rPr>
              <a:t>是一个终结符号</a:t>
            </a:r>
            <a:r>
              <a:rPr lang="en-US" altLang="zh-CN" sz="1600" b="1" dirty="0">
                <a:latin typeface="Times New Roman" panose="02020603050405020304" pitchFamily="18" charset="0"/>
                <a:ea typeface="楷体" panose="02010609060101010101" pitchFamily="49" charset="-122"/>
              </a:rPr>
              <a:t>)  </a:t>
            </a:r>
            <a:r>
              <a:rPr lang="en-US" altLang="zh-CN" sz="1600" b="1" i="1" dirty="0">
                <a:latin typeface="Times New Roman" panose="02020603050405020304" pitchFamily="18" charset="0"/>
                <a:ea typeface="楷体" panose="02010609060101010101" pitchFamily="49" charset="-122"/>
              </a:rPr>
              <a:t>error</a:t>
            </a:r>
            <a:r>
              <a:rPr lang="en-US" altLang="zh-CN" sz="1600" b="1" dirty="0">
                <a:latin typeface="Times New Roman" panose="02020603050405020304" pitchFamily="18" charset="0"/>
                <a:ea typeface="楷体" panose="02010609060101010101" pitchFamily="49" charset="-122"/>
              </a:rPr>
              <a:t> ( ) ;</a:t>
            </a:r>
          </a:p>
          <a:p>
            <a:pPr eaLnBrk="1" hangingPunct="1">
              <a:lnSpc>
                <a:spcPts val="1500"/>
              </a:lnSpc>
              <a:spcBef>
                <a:spcPct val="20000"/>
              </a:spcBef>
              <a:buSzPct val="100000"/>
              <a:defRPr/>
            </a:pPr>
            <a:r>
              <a:rPr lang="en-US" altLang="zh-CN" sz="1600" b="1" dirty="0">
                <a:latin typeface="Times New Roman" panose="02020603050405020304" pitchFamily="18" charset="0"/>
                <a:ea typeface="楷体" panose="02010609060101010101" pitchFamily="49" charset="-122"/>
              </a:rPr>
              <a:t>            else  if ( </a:t>
            </a:r>
            <a:r>
              <a:rPr lang="en-US" altLang="zh-CN" sz="1600" b="1" i="1" dirty="0">
                <a:latin typeface="Times New Roman" panose="02020603050405020304" pitchFamily="18" charset="0"/>
                <a:ea typeface="楷体" panose="02010609060101010101" pitchFamily="49" charset="-122"/>
              </a:rPr>
              <a:t>M</a:t>
            </a:r>
            <a:r>
              <a:rPr lang="en-US" altLang="zh-CN" sz="1600" b="1" dirty="0">
                <a:latin typeface="Times New Roman" panose="02020603050405020304" pitchFamily="18" charset="0"/>
                <a:ea typeface="楷体" panose="02010609060101010101" pitchFamily="49" charset="-122"/>
              </a:rPr>
              <a:t>[</a:t>
            </a:r>
            <a:r>
              <a:rPr lang="en-US" altLang="zh-CN" sz="1600" b="1" i="1" dirty="0">
                <a:latin typeface="Times New Roman" panose="02020603050405020304" pitchFamily="18" charset="0"/>
                <a:ea typeface="楷体" panose="02010609060101010101" pitchFamily="49" charset="-122"/>
              </a:rPr>
              <a:t>X</a:t>
            </a:r>
            <a:r>
              <a:rPr lang="zh-CN" altLang="en-US" sz="1600" b="1" dirty="0">
                <a:latin typeface="Times New Roman" panose="02020603050405020304" pitchFamily="18" charset="0"/>
                <a:ea typeface="楷体" panose="02010609060101010101" pitchFamily="49" charset="-122"/>
              </a:rPr>
              <a:t>，</a:t>
            </a:r>
            <a:r>
              <a:rPr lang="en-US" altLang="zh-CN" sz="1600" b="1" i="1" dirty="0">
                <a:latin typeface="Times New Roman" panose="02020603050405020304" pitchFamily="18" charset="0"/>
                <a:ea typeface="楷体" panose="02010609060101010101" pitchFamily="49" charset="-122"/>
              </a:rPr>
              <a:t>a</a:t>
            </a:r>
            <a:r>
              <a:rPr lang="en-US" altLang="zh-CN" sz="1600" b="1" dirty="0">
                <a:latin typeface="Times New Roman" panose="02020603050405020304" pitchFamily="18" charset="0"/>
                <a:ea typeface="楷体" panose="02010609060101010101" pitchFamily="49" charset="-122"/>
              </a:rPr>
              <a:t>]</a:t>
            </a:r>
            <a:r>
              <a:rPr lang="zh-CN" altLang="en-US" sz="1600" b="1" dirty="0">
                <a:latin typeface="Times New Roman" panose="02020603050405020304" pitchFamily="18" charset="0"/>
                <a:ea typeface="楷体" panose="02010609060101010101" pitchFamily="49" charset="-122"/>
              </a:rPr>
              <a:t>是一个报错条目</a:t>
            </a:r>
            <a:r>
              <a:rPr lang="en-US" altLang="zh-CN" sz="1600" b="1" dirty="0">
                <a:latin typeface="Times New Roman" panose="02020603050405020304" pitchFamily="18" charset="0"/>
                <a:ea typeface="楷体" panose="02010609060101010101" pitchFamily="49" charset="-122"/>
              </a:rPr>
              <a:t>)  </a:t>
            </a:r>
            <a:r>
              <a:rPr lang="en-US" altLang="zh-CN" sz="1600" b="1" i="1" dirty="0">
                <a:latin typeface="Times New Roman" panose="02020603050405020304" pitchFamily="18" charset="0"/>
                <a:ea typeface="楷体" panose="02010609060101010101" pitchFamily="49" charset="-122"/>
              </a:rPr>
              <a:t>error</a:t>
            </a:r>
            <a:r>
              <a:rPr lang="en-US" altLang="zh-CN" sz="1600" b="1" dirty="0">
                <a:latin typeface="Times New Roman" panose="02020603050405020304" pitchFamily="18" charset="0"/>
                <a:ea typeface="楷体" panose="02010609060101010101" pitchFamily="49" charset="-122"/>
              </a:rPr>
              <a:t> ( ) ;           </a:t>
            </a:r>
          </a:p>
          <a:p>
            <a:pPr eaLnBrk="1" hangingPunct="1">
              <a:lnSpc>
                <a:spcPts val="1500"/>
              </a:lnSpc>
              <a:spcBef>
                <a:spcPct val="20000"/>
              </a:spcBef>
              <a:buSzPct val="100000"/>
              <a:defRPr/>
            </a:pPr>
            <a:r>
              <a:rPr lang="en-US" altLang="zh-CN" sz="1600" b="1" dirty="0">
                <a:latin typeface="Times New Roman" panose="02020603050405020304" pitchFamily="18" charset="0"/>
                <a:ea typeface="楷体" panose="02010609060101010101" pitchFamily="49" charset="-122"/>
              </a:rPr>
              <a:t>            else  if ( </a:t>
            </a:r>
            <a:r>
              <a:rPr lang="en-US" altLang="zh-CN" sz="1600" b="1" i="1" dirty="0">
                <a:latin typeface="Times New Roman" panose="02020603050405020304" pitchFamily="18" charset="0"/>
                <a:ea typeface="楷体" panose="02010609060101010101" pitchFamily="49" charset="-122"/>
              </a:rPr>
              <a:t>M</a:t>
            </a:r>
            <a:r>
              <a:rPr lang="en-US" altLang="zh-CN" sz="1600" b="1" dirty="0">
                <a:latin typeface="Times New Roman" panose="02020603050405020304" pitchFamily="18" charset="0"/>
                <a:ea typeface="楷体" panose="02010609060101010101" pitchFamily="49" charset="-122"/>
              </a:rPr>
              <a:t>[</a:t>
            </a:r>
            <a:r>
              <a:rPr lang="en-US" altLang="zh-CN" sz="1600" b="1" i="1" dirty="0">
                <a:latin typeface="Times New Roman" panose="02020603050405020304" pitchFamily="18" charset="0"/>
                <a:ea typeface="楷体" panose="02010609060101010101" pitchFamily="49" charset="-122"/>
              </a:rPr>
              <a:t>X</a:t>
            </a:r>
            <a:r>
              <a:rPr lang="zh-CN" altLang="en-US" sz="1600" b="1" dirty="0">
                <a:latin typeface="Times New Roman" panose="02020603050405020304" pitchFamily="18" charset="0"/>
                <a:ea typeface="楷体" panose="02010609060101010101" pitchFamily="49" charset="-122"/>
              </a:rPr>
              <a:t>，</a:t>
            </a:r>
            <a:r>
              <a:rPr lang="en-US" altLang="zh-CN" sz="1600" b="1" i="1" dirty="0">
                <a:latin typeface="Times New Roman" panose="02020603050405020304" pitchFamily="18" charset="0"/>
                <a:ea typeface="楷体" panose="02010609060101010101" pitchFamily="49" charset="-122"/>
              </a:rPr>
              <a:t>a</a:t>
            </a:r>
            <a:r>
              <a:rPr lang="en-US" altLang="zh-CN" sz="1600" b="1" dirty="0">
                <a:latin typeface="Times New Roman" panose="02020603050405020304" pitchFamily="18" charset="0"/>
                <a:ea typeface="楷体" panose="02010609060101010101" pitchFamily="49" charset="-122"/>
              </a:rPr>
              <a:t>] = </a:t>
            </a:r>
            <a:r>
              <a:rPr lang="en-US" altLang="zh-CN" sz="1600" b="1" i="1" dirty="0">
                <a:latin typeface="Times New Roman" panose="02020603050405020304" pitchFamily="18" charset="0"/>
                <a:ea typeface="楷体" panose="02010609060101010101" pitchFamily="49" charset="-122"/>
              </a:rPr>
              <a:t>X </a:t>
            </a:r>
            <a:r>
              <a:rPr lang="en-US" altLang="zh-CN" sz="1600" b="1" dirty="0">
                <a:latin typeface="Times New Roman" panose="02020603050405020304" pitchFamily="18" charset="0"/>
                <a:ea typeface="楷体" panose="02010609060101010101" pitchFamily="49" charset="-122"/>
              </a:rPr>
              <a:t>→</a:t>
            </a:r>
            <a:r>
              <a:rPr lang="en-US" altLang="zh-CN" sz="1600" b="1" i="1" dirty="0">
                <a:latin typeface="Times New Roman" panose="02020603050405020304" pitchFamily="18" charset="0"/>
                <a:ea typeface="楷体" panose="02010609060101010101" pitchFamily="49" charset="-122"/>
              </a:rPr>
              <a:t>Y</a:t>
            </a:r>
            <a:r>
              <a:rPr lang="en-US" altLang="zh-CN" sz="1600" b="1" baseline="-25000" dirty="0">
                <a:latin typeface="Times New Roman" panose="02020603050405020304" pitchFamily="18" charset="0"/>
                <a:ea typeface="楷体" panose="02010609060101010101" pitchFamily="49" charset="-122"/>
              </a:rPr>
              <a:t>1</a:t>
            </a:r>
            <a:r>
              <a:rPr lang="en-US" altLang="zh-CN" sz="1600" b="1" i="1" dirty="0">
                <a:latin typeface="Times New Roman" panose="02020603050405020304" pitchFamily="18" charset="0"/>
                <a:ea typeface="楷体" panose="02010609060101010101" pitchFamily="49" charset="-122"/>
              </a:rPr>
              <a:t>Y</a:t>
            </a:r>
            <a:r>
              <a:rPr lang="en-US" altLang="zh-CN" sz="1600" b="1" baseline="-25000" dirty="0">
                <a:latin typeface="Times New Roman" panose="02020603050405020304" pitchFamily="18" charset="0"/>
                <a:ea typeface="楷体" panose="02010609060101010101" pitchFamily="49" charset="-122"/>
              </a:rPr>
              <a:t>2</a:t>
            </a:r>
            <a:r>
              <a:rPr lang="en-US" altLang="zh-CN" sz="1600" b="1" i="1" dirty="0">
                <a:latin typeface="Times New Roman" panose="02020603050405020304" pitchFamily="18" charset="0"/>
                <a:ea typeface="楷体" panose="02010609060101010101" pitchFamily="49" charset="-122"/>
              </a:rPr>
              <a:t> … </a:t>
            </a:r>
            <a:r>
              <a:rPr lang="en-US" altLang="zh-CN" sz="1600" b="1" i="1" dirty="0" err="1">
                <a:latin typeface="Times New Roman" panose="02020603050405020304" pitchFamily="18" charset="0"/>
                <a:ea typeface="楷体" panose="02010609060101010101" pitchFamily="49" charset="-122"/>
              </a:rPr>
              <a:t>Y</a:t>
            </a:r>
            <a:r>
              <a:rPr lang="en-US" altLang="zh-CN" sz="1600" b="1" i="1" baseline="-25000" dirty="0" err="1">
                <a:latin typeface="Times New Roman" panose="02020603050405020304" pitchFamily="18" charset="0"/>
                <a:ea typeface="楷体" panose="02010609060101010101" pitchFamily="49" charset="-122"/>
              </a:rPr>
              <a:t>k</a:t>
            </a:r>
            <a:r>
              <a:rPr lang="en-US" altLang="zh-CN" sz="1600" b="1" i="1" dirty="0">
                <a:latin typeface="Times New Roman" panose="02020603050405020304" pitchFamily="18" charset="0"/>
                <a:ea typeface="楷体" panose="02010609060101010101" pitchFamily="49" charset="-122"/>
              </a:rPr>
              <a:t> </a:t>
            </a:r>
            <a:r>
              <a:rPr lang="en-US" altLang="zh-CN" sz="1600" b="1" dirty="0">
                <a:latin typeface="Times New Roman" panose="02020603050405020304" pitchFamily="18" charset="0"/>
              </a:rPr>
              <a:t> </a:t>
            </a:r>
            <a:r>
              <a:rPr lang="en-US" altLang="zh-CN" sz="1600" b="1" dirty="0">
                <a:latin typeface="Times New Roman" panose="02020603050405020304" pitchFamily="18" charset="0"/>
                <a:ea typeface="楷体" panose="02010609060101010101" pitchFamily="49" charset="-122"/>
              </a:rPr>
              <a:t>)</a:t>
            </a:r>
            <a:r>
              <a:rPr lang="zh-CN" altLang="en-US" sz="1600" b="1" dirty="0">
                <a:latin typeface="Times New Roman" panose="02020603050405020304" pitchFamily="18" charset="0"/>
              </a:rPr>
              <a:t>｛</a:t>
            </a:r>
            <a:r>
              <a:rPr lang="en-US" altLang="zh-CN" sz="1600" b="1" dirty="0">
                <a:latin typeface="Times New Roman" panose="02020603050405020304" pitchFamily="18" charset="0"/>
              </a:rPr>
              <a:t> </a:t>
            </a:r>
          </a:p>
          <a:p>
            <a:pPr eaLnBrk="1" hangingPunct="1">
              <a:lnSpc>
                <a:spcPts val="1500"/>
              </a:lnSpc>
              <a:spcBef>
                <a:spcPct val="20000"/>
              </a:spcBef>
              <a:buSzPct val="100000"/>
              <a:defRPr/>
            </a:pPr>
            <a:r>
              <a:rPr lang="zh-CN" altLang="en-US" sz="1600" b="1" dirty="0">
                <a:latin typeface="华文楷体" panose="02010600040101010101" pitchFamily="2" charset="-122"/>
                <a:ea typeface="华文楷体" panose="02010600040101010101" pitchFamily="2" charset="-122"/>
              </a:rPr>
              <a:t>                         输出产生式 </a:t>
            </a:r>
            <a:r>
              <a:rPr lang="en-US" altLang="zh-CN" sz="1600" b="1" i="1" dirty="0">
                <a:latin typeface="Times New Roman" panose="02020603050405020304" pitchFamily="18" charset="0"/>
                <a:ea typeface="楷体" panose="02010609060101010101" pitchFamily="49" charset="-122"/>
              </a:rPr>
              <a:t>X </a:t>
            </a:r>
            <a:r>
              <a:rPr lang="en-US" altLang="zh-CN" sz="1600" b="1" dirty="0">
                <a:latin typeface="Times New Roman" panose="02020603050405020304" pitchFamily="18" charset="0"/>
                <a:ea typeface="楷体" panose="02010609060101010101" pitchFamily="49" charset="-122"/>
              </a:rPr>
              <a:t>→</a:t>
            </a:r>
            <a:r>
              <a:rPr lang="en-US" altLang="zh-CN" sz="1600" b="1" i="1" dirty="0">
                <a:latin typeface="Times New Roman" panose="02020603050405020304" pitchFamily="18" charset="0"/>
                <a:ea typeface="楷体" panose="02010609060101010101" pitchFamily="49" charset="-122"/>
              </a:rPr>
              <a:t>Y</a:t>
            </a:r>
            <a:r>
              <a:rPr lang="en-US" altLang="zh-CN" sz="1600" b="1" baseline="-25000" dirty="0">
                <a:latin typeface="Times New Roman" panose="02020603050405020304" pitchFamily="18" charset="0"/>
                <a:ea typeface="楷体" panose="02010609060101010101" pitchFamily="49" charset="-122"/>
              </a:rPr>
              <a:t>1</a:t>
            </a:r>
            <a:r>
              <a:rPr lang="en-US" altLang="zh-CN" sz="1600" b="1" i="1" dirty="0">
                <a:latin typeface="Times New Roman" panose="02020603050405020304" pitchFamily="18" charset="0"/>
                <a:ea typeface="楷体" panose="02010609060101010101" pitchFamily="49" charset="-122"/>
              </a:rPr>
              <a:t>Y</a:t>
            </a:r>
            <a:r>
              <a:rPr lang="en-US" altLang="zh-CN" sz="1600" b="1" baseline="-25000" dirty="0">
                <a:latin typeface="Times New Roman" panose="02020603050405020304" pitchFamily="18" charset="0"/>
                <a:ea typeface="楷体" panose="02010609060101010101" pitchFamily="49" charset="-122"/>
              </a:rPr>
              <a:t>2</a:t>
            </a:r>
            <a:r>
              <a:rPr lang="en-US" altLang="zh-CN" sz="1600" b="1" i="1" dirty="0">
                <a:latin typeface="Times New Roman" panose="02020603050405020304" pitchFamily="18" charset="0"/>
                <a:ea typeface="楷体" panose="02010609060101010101" pitchFamily="49" charset="-122"/>
              </a:rPr>
              <a:t> … </a:t>
            </a:r>
            <a:r>
              <a:rPr lang="en-US" altLang="zh-CN" sz="1600" b="1" i="1" dirty="0" err="1">
                <a:latin typeface="Times New Roman" panose="02020603050405020304" pitchFamily="18" charset="0"/>
                <a:ea typeface="楷体" panose="02010609060101010101" pitchFamily="49" charset="-122"/>
              </a:rPr>
              <a:t>Y</a:t>
            </a:r>
            <a:r>
              <a:rPr lang="en-US" altLang="zh-CN" sz="1600" b="1" i="1" baseline="-25000" dirty="0" err="1">
                <a:latin typeface="Times New Roman" panose="02020603050405020304" pitchFamily="18" charset="0"/>
                <a:ea typeface="楷体" panose="02010609060101010101" pitchFamily="49" charset="-122"/>
              </a:rPr>
              <a:t>k</a:t>
            </a:r>
            <a:r>
              <a:rPr lang="en-US" altLang="zh-CN" sz="1600" b="1" i="1" dirty="0">
                <a:latin typeface="Times New Roman" panose="02020603050405020304" pitchFamily="18" charset="0"/>
                <a:ea typeface="楷体" panose="02010609060101010101" pitchFamily="49" charset="-122"/>
              </a:rPr>
              <a:t>  </a:t>
            </a:r>
            <a:r>
              <a:rPr lang="zh-CN" altLang="en-US" sz="1600" b="1" dirty="0">
                <a:latin typeface="Times New Roman" panose="02020603050405020304" pitchFamily="18" charset="0"/>
                <a:ea typeface="楷体" panose="02010609060101010101" pitchFamily="49" charset="-122"/>
              </a:rPr>
              <a:t>；</a:t>
            </a:r>
            <a:endParaRPr lang="en-US" altLang="zh-CN" sz="1600" b="1" dirty="0">
              <a:latin typeface="Times New Roman" panose="02020603050405020304" pitchFamily="18" charset="0"/>
              <a:ea typeface="楷体" panose="02010609060101010101" pitchFamily="49" charset="-122"/>
            </a:endParaRPr>
          </a:p>
          <a:p>
            <a:pPr eaLnBrk="1" hangingPunct="1">
              <a:lnSpc>
                <a:spcPts val="1500"/>
              </a:lnSpc>
              <a:spcBef>
                <a:spcPct val="20000"/>
              </a:spcBef>
              <a:buSzPct val="100000"/>
              <a:defRPr/>
            </a:pPr>
            <a:r>
              <a:rPr lang="en-US" altLang="zh-CN" sz="1600" b="1" dirty="0">
                <a:latin typeface="Times New Roman" panose="02020603050405020304" pitchFamily="18" charset="0"/>
                <a:ea typeface="楷体" panose="02010609060101010101" pitchFamily="49" charset="-122"/>
              </a:rPr>
              <a:t>                         </a:t>
            </a:r>
            <a:r>
              <a:rPr lang="zh-CN" altLang="en-US" sz="1600" b="1" dirty="0">
                <a:latin typeface="Times New Roman" panose="02020603050405020304" pitchFamily="18" charset="0"/>
                <a:ea typeface="楷体" panose="02010609060101010101" pitchFamily="49" charset="-122"/>
              </a:rPr>
              <a:t>弹</a:t>
            </a:r>
            <a:r>
              <a:rPr lang="zh-CN" altLang="en-US" sz="1600" b="1" dirty="0">
                <a:latin typeface="华文楷体" panose="02010600040101010101" pitchFamily="2" charset="-122"/>
                <a:ea typeface="华文楷体" panose="02010600040101010101" pitchFamily="2" charset="-122"/>
              </a:rPr>
              <a:t>出栈顶符号；</a:t>
            </a:r>
            <a:endParaRPr lang="en-US" altLang="zh-CN" sz="1600" b="1" dirty="0">
              <a:latin typeface="华文楷体" panose="02010600040101010101" pitchFamily="2" charset="-122"/>
              <a:ea typeface="华文楷体" panose="02010600040101010101" pitchFamily="2" charset="-122"/>
            </a:endParaRPr>
          </a:p>
          <a:p>
            <a:pPr eaLnBrk="1" hangingPunct="1">
              <a:lnSpc>
                <a:spcPts val="1200"/>
              </a:lnSpc>
              <a:spcBef>
                <a:spcPct val="20000"/>
              </a:spcBef>
              <a:buSzPct val="100000"/>
              <a:defRPr/>
            </a:pPr>
            <a:r>
              <a:rPr lang="en-US" altLang="zh-CN" sz="1600" b="1" dirty="0">
                <a:latin typeface="华文楷体" panose="02010600040101010101" pitchFamily="2" charset="-122"/>
                <a:ea typeface="华文楷体" panose="02010600040101010101" pitchFamily="2" charset="-122"/>
              </a:rPr>
              <a:t>                        </a:t>
            </a:r>
            <a:r>
              <a:rPr lang="zh-CN" altLang="en-US" sz="1600" b="1" dirty="0">
                <a:latin typeface="华文楷体" panose="02010600040101010101" pitchFamily="2" charset="-122"/>
                <a:ea typeface="华文楷体" panose="02010600040101010101" pitchFamily="2" charset="-122"/>
              </a:rPr>
              <a:t>将</a:t>
            </a:r>
            <a:r>
              <a:rPr lang="en-US" altLang="zh-CN" sz="1600" b="1" i="1" dirty="0" err="1">
                <a:latin typeface="Times New Roman" panose="02020603050405020304" pitchFamily="18" charset="0"/>
                <a:ea typeface="楷体" panose="02010609060101010101" pitchFamily="49" charset="-122"/>
              </a:rPr>
              <a:t>Y</a:t>
            </a:r>
            <a:r>
              <a:rPr lang="en-US" altLang="zh-CN" sz="1600" b="1" i="1" baseline="-25000" dirty="0" err="1">
                <a:latin typeface="Times New Roman" panose="02020603050405020304" pitchFamily="18" charset="0"/>
                <a:ea typeface="楷体" panose="02010609060101010101" pitchFamily="49" charset="-122"/>
              </a:rPr>
              <a:t>k</a:t>
            </a:r>
            <a:r>
              <a:rPr lang="zh-CN" altLang="en-US" sz="1600" b="1" dirty="0">
                <a:latin typeface="Times New Roman" panose="02020603050405020304" pitchFamily="18" charset="0"/>
                <a:ea typeface="楷体" panose="02010609060101010101" pitchFamily="49" charset="-122"/>
              </a:rPr>
              <a:t>，</a:t>
            </a:r>
            <a:r>
              <a:rPr lang="en-US" altLang="zh-CN" sz="1600" b="1" i="1" dirty="0">
                <a:latin typeface="Times New Roman" panose="02020603050405020304" pitchFamily="18" charset="0"/>
                <a:ea typeface="楷体" panose="02010609060101010101" pitchFamily="49" charset="-122"/>
              </a:rPr>
              <a:t>Y</a:t>
            </a:r>
            <a:r>
              <a:rPr lang="en-US" altLang="zh-CN" sz="1600" b="1" i="1" baseline="-25000" dirty="0">
                <a:latin typeface="Times New Roman" panose="02020603050405020304" pitchFamily="18" charset="0"/>
                <a:ea typeface="楷体" panose="02010609060101010101" pitchFamily="49" charset="-122"/>
              </a:rPr>
              <a:t>k</a:t>
            </a:r>
            <a:r>
              <a:rPr lang="en-US" altLang="zh-CN" sz="1600" b="1" baseline="-25000" dirty="0">
                <a:latin typeface="Times New Roman" panose="02020603050405020304" pitchFamily="18" charset="0"/>
                <a:ea typeface="楷体" panose="02010609060101010101" pitchFamily="49" charset="-122"/>
              </a:rPr>
              <a:t>-1</a:t>
            </a:r>
            <a:r>
              <a:rPr lang="en-US" altLang="zh-CN" sz="1600" b="1" i="1" dirty="0">
                <a:latin typeface="Times New Roman" panose="02020603050405020304" pitchFamily="18" charset="0"/>
                <a:ea typeface="楷体" panose="02010609060101010101" pitchFamily="49" charset="-122"/>
              </a:rPr>
              <a:t> …</a:t>
            </a:r>
            <a:r>
              <a:rPr lang="zh-CN" altLang="en-US" sz="1600" b="1" dirty="0">
                <a:latin typeface="Times New Roman" panose="02020603050405020304" pitchFamily="18" charset="0"/>
                <a:ea typeface="楷体" panose="02010609060101010101" pitchFamily="49" charset="-122"/>
              </a:rPr>
              <a:t>，</a:t>
            </a:r>
            <a:r>
              <a:rPr lang="en-US" altLang="zh-CN" sz="1600" b="1" i="1" dirty="0">
                <a:latin typeface="Times New Roman" panose="02020603050405020304" pitchFamily="18" charset="0"/>
                <a:ea typeface="楷体" panose="02010609060101010101" pitchFamily="49" charset="-122"/>
              </a:rPr>
              <a:t>Y</a:t>
            </a:r>
            <a:r>
              <a:rPr lang="en-US" altLang="zh-CN" sz="1600" b="1" i="1" baseline="-25000" dirty="0">
                <a:latin typeface="Times New Roman" panose="02020603050405020304" pitchFamily="18" charset="0"/>
                <a:ea typeface="楷体" panose="02010609060101010101" pitchFamily="49" charset="-122"/>
              </a:rPr>
              <a:t>1</a:t>
            </a:r>
            <a:r>
              <a:rPr lang="en-US" altLang="zh-CN" sz="1600" b="1" i="1" dirty="0">
                <a:latin typeface="Times New Roman" panose="02020603050405020304" pitchFamily="18" charset="0"/>
                <a:ea typeface="楷体" panose="02010609060101010101" pitchFamily="49" charset="-122"/>
              </a:rPr>
              <a:t> </a:t>
            </a:r>
            <a:r>
              <a:rPr lang="zh-CN" altLang="en-US" sz="1600" b="1" dirty="0">
                <a:latin typeface="Times New Roman" panose="02020603050405020304" pitchFamily="18" charset="0"/>
                <a:ea typeface="楷体" panose="02010609060101010101" pitchFamily="49" charset="-122"/>
              </a:rPr>
              <a:t>压入栈中，其中</a:t>
            </a:r>
            <a:r>
              <a:rPr lang="en-US" altLang="zh-CN" sz="1600" b="1" i="1" dirty="0">
                <a:latin typeface="Times New Roman" panose="02020603050405020304" pitchFamily="18" charset="0"/>
                <a:ea typeface="楷体" panose="02010609060101010101" pitchFamily="49" charset="-122"/>
              </a:rPr>
              <a:t>Y</a:t>
            </a:r>
            <a:r>
              <a:rPr lang="en-US" altLang="zh-CN" sz="1600" b="1" i="1" baseline="-25000" dirty="0">
                <a:latin typeface="Times New Roman" panose="02020603050405020304" pitchFamily="18" charset="0"/>
                <a:ea typeface="楷体" panose="02010609060101010101" pitchFamily="49" charset="-122"/>
              </a:rPr>
              <a:t>1</a:t>
            </a:r>
            <a:r>
              <a:rPr lang="zh-CN" altLang="en-US" sz="1600" b="1" dirty="0">
                <a:latin typeface="Times New Roman" panose="02020603050405020304" pitchFamily="18" charset="0"/>
                <a:ea typeface="楷体" panose="02010609060101010101" pitchFamily="49" charset="-122"/>
              </a:rPr>
              <a:t>位于栈顶。</a:t>
            </a:r>
            <a:endParaRPr lang="en-US" altLang="zh-CN" sz="1600" b="1" dirty="0">
              <a:latin typeface="华文楷体" panose="02010600040101010101" pitchFamily="2" charset="-122"/>
              <a:ea typeface="华文楷体" panose="02010600040101010101" pitchFamily="2" charset="-122"/>
            </a:endParaRPr>
          </a:p>
          <a:p>
            <a:pPr eaLnBrk="1" hangingPunct="1">
              <a:lnSpc>
                <a:spcPts val="1200"/>
              </a:lnSpc>
              <a:spcBef>
                <a:spcPct val="20000"/>
              </a:spcBef>
              <a:buSzPct val="100000"/>
              <a:defRPr/>
            </a:pPr>
            <a:r>
              <a:rPr lang="en-US" altLang="zh-CN" sz="1600" b="1" dirty="0">
                <a:latin typeface="Times New Roman" panose="02020603050405020304" pitchFamily="18" charset="0"/>
                <a:ea typeface="楷体" panose="02010609060101010101" pitchFamily="49" charset="-122"/>
              </a:rPr>
              <a:t>            }</a:t>
            </a:r>
          </a:p>
          <a:p>
            <a:pPr eaLnBrk="1" hangingPunct="1">
              <a:lnSpc>
                <a:spcPts val="1200"/>
              </a:lnSpc>
              <a:spcBef>
                <a:spcPct val="20000"/>
              </a:spcBef>
              <a:buSzPct val="100000"/>
              <a:buFont typeface="Symbol" panose="05050102010706020507" pitchFamily="18" charset="2"/>
              <a:buNone/>
              <a:defRPr/>
            </a:pPr>
            <a:r>
              <a:rPr lang="zh-CN" altLang="en-US" sz="1600" b="1" dirty="0">
                <a:latin typeface="Times New Roman" panose="02020603050405020304" pitchFamily="18" charset="0"/>
              </a:rPr>
              <a:t>            </a:t>
            </a:r>
            <a:r>
              <a:rPr lang="zh-CN" altLang="en-US" sz="1600" b="1" dirty="0">
                <a:latin typeface="华文楷体" panose="02010600040101010101" pitchFamily="2" charset="-122"/>
                <a:ea typeface="华文楷体" panose="02010600040101010101" pitchFamily="2" charset="-122"/>
              </a:rPr>
              <a:t>令</a:t>
            </a:r>
            <a:r>
              <a:rPr lang="en-US" altLang="zh-CN" sz="1600" b="1" i="1" dirty="0">
                <a:latin typeface="Times New Roman" panose="02020603050405020304" pitchFamily="18" charset="0"/>
                <a:ea typeface="华文楷体" panose="02010600040101010101" pitchFamily="2" charset="-122"/>
              </a:rPr>
              <a:t>X</a:t>
            </a:r>
            <a:r>
              <a:rPr lang="en-US" altLang="zh-CN" sz="1600" b="1" dirty="0">
                <a:latin typeface="Times New Roman" panose="02020603050405020304" pitchFamily="18" charset="0"/>
                <a:ea typeface="华文楷体" panose="02010600040101010101" pitchFamily="2" charset="-122"/>
              </a:rPr>
              <a:t>=</a:t>
            </a:r>
            <a:r>
              <a:rPr lang="zh-CN" altLang="en-US" sz="1600" b="1" dirty="0">
                <a:latin typeface="华文楷体" panose="02010600040101010101" pitchFamily="2" charset="-122"/>
                <a:ea typeface="华文楷体" panose="02010600040101010101" pitchFamily="2" charset="-122"/>
              </a:rPr>
              <a:t>栈顶符号</a:t>
            </a:r>
            <a:endParaRPr lang="en-US" altLang="zh-CN" sz="1600" b="1" dirty="0">
              <a:latin typeface="华文楷体" panose="02010600040101010101" pitchFamily="2" charset="-122"/>
              <a:ea typeface="华文楷体" panose="02010600040101010101" pitchFamily="2" charset="-122"/>
            </a:endParaRPr>
          </a:p>
          <a:p>
            <a:pPr eaLnBrk="1" hangingPunct="1">
              <a:lnSpc>
                <a:spcPts val="1200"/>
              </a:lnSpc>
              <a:spcBef>
                <a:spcPct val="20000"/>
              </a:spcBef>
              <a:buSzPct val="100000"/>
              <a:buFont typeface="Symbol" panose="05050102010706020507" pitchFamily="18" charset="2"/>
              <a:buNone/>
              <a:defRPr/>
            </a:pPr>
            <a:r>
              <a:rPr lang="en-US" altLang="zh-CN" sz="1600" b="1" dirty="0">
                <a:latin typeface="Times New Roman" panose="02020603050405020304" pitchFamily="18" charset="0"/>
                <a:ea typeface="楷体" panose="02010609060101010101" pitchFamily="49" charset="-122"/>
              </a:rPr>
              <a:t>}                 </a:t>
            </a:r>
          </a:p>
          <a:p>
            <a:pPr eaLnBrk="1" hangingPunct="1">
              <a:lnSpc>
                <a:spcPts val="1500"/>
              </a:lnSpc>
              <a:spcBef>
                <a:spcPct val="20000"/>
              </a:spcBef>
              <a:buSzPct val="100000"/>
              <a:buFont typeface="Symbol" panose="05050102010706020507" pitchFamily="18" charset="2"/>
              <a:buNone/>
              <a:defRPr/>
            </a:pPr>
            <a:endParaRPr lang="zh-CN" altLang="en-US" sz="1500" b="1" dirty="0">
              <a:latin typeface="Times New Roman" panose="02020603050405020304" pitchFamily="18" charset="0"/>
              <a:ea typeface="华文楷体" panose="02010600040101010101" pitchFamily="2" charset="-122"/>
            </a:endParaRPr>
          </a:p>
        </p:txBody>
      </p:sp>
      <p:sp>
        <p:nvSpPr>
          <p:cNvPr id="3" name="灯片编号占位符 2">
            <a:extLst>
              <a:ext uri="{FF2B5EF4-FFF2-40B4-BE49-F238E27FC236}">
                <a16:creationId xmlns:a16="http://schemas.microsoft.com/office/drawing/2014/main" id="{E85E3727-47E0-48E1-AF4B-78ECC51AA30B}"/>
              </a:ext>
            </a:extLst>
          </p:cNvPr>
          <p:cNvSpPr>
            <a:spLocks noGrp="1"/>
          </p:cNvSpPr>
          <p:nvPr>
            <p:ph type="sldNum" sz="quarter" idx="12"/>
          </p:nvPr>
        </p:nvSpPr>
        <p:spPr/>
        <p:txBody>
          <a:bodyPr/>
          <a:lstStyle/>
          <a:p>
            <a:pPr>
              <a:defRPr/>
            </a:pPr>
            <a:fld id="{EA567855-7F13-4FC5-AD61-2B82F6443E16}" type="slidenum">
              <a:rPr lang="zh-CN" altLang="en-US" smtClean="0"/>
              <a:pPr>
                <a:defRPr/>
              </a:pPr>
              <a:t>64</a:t>
            </a:fld>
            <a:endParaRPr lang="en-US"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Group 18">
            <a:extLst>
              <a:ext uri="{FF2B5EF4-FFF2-40B4-BE49-F238E27FC236}">
                <a16:creationId xmlns:a16="http://schemas.microsoft.com/office/drawing/2014/main" id="{2AC7DA2E-B904-48ED-90AB-70D720CBBBB3}"/>
              </a:ext>
            </a:extLst>
          </p:cNvPr>
          <p:cNvGraphicFramePr>
            <a:graphicFrameLocks noGrp="1"/>
          </p:cNvGraphicFramePr>
          <p:nvPr>
            <p:extLst>
              <p:ext uri="{D42A27DB-BD31-4B8C-83A1-F6EECF244321}">
                <p14:modId xmlns:p14="http://schemas.microsoft.com/office/powerpoint/2010/main" val="3953350481"/>
              </p:ext>
            </p:extLst>
          </p:nvPr>
        </p:nvGraphicFramePr>
        <p:xfrm>
          <a:off x="1285875" y="1285875"/>
          <a:ext cx="6572251" cy="2536860"/>
        </p:xfrm>
        <a:graphic>
          <a:graphicData uri="http://schemas.openxmlformats.org/drawingml/2006/table">
            <a:tbl>
              <a:tblPr/>
              <a:tblGrid>
                <a:gridCol w="1357313">
                  <a:extLst>
                    <a:ext uri="{9D8B030D-6E8A-4147-A177-3AD203B41FA5}">
                      <a16:colId xmlns:a16="http://schemas.microsoft.com/office/drawing/2014/main" val="20000"/>
                    </a:ext>
                  </a:extLst>
                </a:gridCol>
                <a:gridCol w="2214563">
                  <a:extLst>
                    <a:ext uri="{9D8B030D-6E8A-4147-A177-3AD203B41FA5}">
                      <a16:colId xmlns:a16="http://schemas.microsoft.com/office/drawing/2014/main" val="20001"/>
                    </a:ext>
                  </a:extLst>
                </a:gridCol>
                <a:gridCol w="3000375">
                  <a:extLst>
                    <a:ext uri="{9D8B030D-6E8A-4147-A177-3AD203B41FA5}">
                      <a16:colId xmlns:a16="http://schemas.microsoft.com/office/drawing/2014/main" val="20002"/>
                    </a:ext>
                  </a:extLst>
                </a:gridCol>
              </a:tblGrid>
              <a:tr h="37325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000" b="1" i="0" u="none" strike="noStrike" cap="none" normalizeH="0" baseline="0" dirty="0">
                        <a:ln>
                          <a:noFill/>
                        </a:ln>
                        <a:solidFill>
                          <a:schemeClr val="tx1"/>
                        </a:solidFill>
                        <a:effectLst/>
                        <a:latin typeface="+mn-ea"/>
                        <a:ea typeface="+mn-ea"/>
                      </a:endParaRPr>
                    </a:p>
                  </a:txBody>
                  <a:tcPr marL="76039" marR="76039" marT="34230" marB="3423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dirty="0">
                          <a:ln>
                            <a:noFill/>
                          </a:ln>
                          <a:solidFill>
                            <a:schemeClr val="tx1"/>
                          </a:solidFill>
                          <a:effectLst/>
                          <a:latin typeface="+mn-ea"/>
                          <a:ea typeface="+mn-ea"/>
                        </a:rPr>
                        <a:t>递归的预测分析法</a:t>
                      </a:r>
                    </a:p>
                  </a:txBody>
                  <a:tcPr marL="76039" marR="76039" marT="34230" marB="3423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dirty="0">
                          <a:ln>
                            <a:noFill/>
                          </a:ln>
                          <a:solidFill>
                            <a:schemeClr val="tx1"/>
                          </a:solidFill>
                          <a:effectLst/>
                          <a:latin typeface="+mn-ea"/>
                          <a:ea typeface="+mn-ea"/>
                        </a:rPr>
                        <a:t>非递归的预测分析法</a:t>
                      </a:r>
                    </a:p>
                  </a:txBody>
                  <a:tcPr marL="76039" marR="76039" marT="34230" marB="3423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73901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a:ln>
                            <a:noFill/>
                          </a:ln>
                          <a:solidFill>
                            <a:schemeClr val="tx1"/>
                          </a:solidFill>
                          <a:effectLst/>
                          <a:latin typeface="+mn-ea"/>
                          <a:ea typeface="+mn-ea"/>
                        </a:rPr>
                        <a:t>程序规模</a:t>
                      </a:r>
                    </a:p>
                  </a:txBody>
                  <a:tcPr marL="76039" marR="76039" marT="34230" marB="3423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dirty="0">
                          <a:ln>
                            <a:noFill/>
                          </a:ln>
                          <a:solidFill>
                            <a:schemeClr val="tx1"/>
                          </a:solidFill>
                          <a:effectLst/>
                          <a:latin typeface="+mn-ea"/>
                          <a:ea typeface="+mn-ea"/>
                        </a:rPr>
                        <a:t>程序规模</a:t>
                      </a:r>
                      <a:r>
                        <a:rPr kumimoji="0" lang="zh-CN" altLang="en-US" sz="2000" b="1" i="0" u="none" strike="noStrike" cap="none" normalizeH="0" baseline="0" dirty="0">
                          <a:ln>
                            <a:noFill/>
                          </a:ln>
                          <a:solidFill>
                            <a:schemeClr val="tx2">
                              <a:lumMod val="60000"/>
                              <a:lumOff val="40000"/>
                            </a:schemeClr>
                          </a:solidFill>
                          <a:effectLst/>
                          <a:latin typeface="+mn-ea"/>
                          <a:ea typeface="+mn-ea"/>
                        </a:rPr>
                        <a:t>较大</a:t>
                      </a:r>
                      <a:r>
                        <a:rPr kumimoji="0" lang="zh-CN" altLang="en-US" sz="2000" b="1" i="0" u="none" strike="noStrike" cap="none" normalizeH="0" baseline="0" dirty="0">
                          <a:ln>
                            <a:noFill/>
                          </a:ln>
                          <a:solidFill>
                            <a:schemeClr val="tx1"/>
                          </a:solidFill>
                          <a:effectLst/>
                          <a:latin typeface="+mn-ea"/>
                          <a:ea typeface="+mn-ea"/>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dirty="0">
                          <a:ln>
                            <a:noFill/>
                          </a:ln>
                          <a:solidFill>
                            <a:schemeClr val="tx1"/>
                          </a:solidFill>
                          <a:effectLst/>
                          <a:latin typeface="+mn-ea"/>
                          <a:ea typeface="+mn-ea"/>
                        </a:rPr>
                        <a:t>不需载入分析表</a:t>
                      </a:r>
                    </a:p>
                  </a:txBody>
                  <a:tcPr marL="76039" marR="76039" marT="34230" marB="3423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dirty="0">
                          <a:ln>
                            <a:noFill/>
                          </a:ln>
                          <a:solidFill>
                            <a:schemeClr val="tx1"/>
                          </a:solidFill>
                          <a:effectLst/>
                          <a:latin typeface="+mn-ea"/>
                          <a:ea typeface="+mn-ea"/>
                        </a:rPr>
                        <a:t>主控程序规模</a:t>
                      </a:r>
                      <a:r>
                        <a:rPr kumimoji="0" lang="zh-CN" altLang="en-US" sz="2000" b="1" i="0" u="none" strike="noStrike" cap="none" normalizeH="0" baseline="0" dirty="0">
                          <a:ln>
                            <a:noFill/>
                          </a:ln>
                          <a:solidFill>
                            <a:schemeClr val="tx2">
                              <a:lumMod val="60000"/>
                              <a:lumOff val="40000"/>
                            </a:schemeClr>
                          </a:solidFill>
                          <a:effectLst/>
                          <a:latin typeface="+mn-ea"/>
                          <a:ea typeface="+mn-ea"/>
                        </a:rPr>
                        <a:t>较小</a:t>
                      </a:r>
                      <a:r>
                        <a:rPr kumimoji="0" lang="zh-CN" altLang="en-US" sz="2000" b="1" i="0" u="none" strike="noStrike" cap="none" normalizeH="0" baseline="0" dirty="0">
                          <a:ln>
                            <a:noFill/>
                          </a:ln>
                          <a:solidFill>
                            <a:schemeClr val="tx1"/>
                          </a:solidFill>
                          <a:effectLst/>
                          <a:latin typeface="+mn-ea"/>
                          <a:ea typeface="+mn-ea"/>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dirty="0">
                          <a:ln>
                            <a:noFill/>
                          </a:ln>
                          <a:solidFill>
                            <a:schemeClr val="tx1"/>
                          </a:solidFill>
                          <a:effectLst/>
                          <a:latin typeface="+mn-ea"/>
                          <a:ea typeface="+mn-ea"/>
                        </a:rPr>
                        <a:t>需载入分析表（表较小）</a:t>
                      </a:r>
                    </a:p>
                  </a:txBody>
                  <a:tcPr marL="76039" marR="76039" marT="34230" marB="3423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325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dirty="0">
                          <a:ln>
                            <a:noFill/>
                          </a:ln>
                          <a:solidFill>
                            <a:schemeClr val="tx1"/>
                          </a:solidFill>
                          <a:effectLst/>
                          <a:latin typeface="+mn-ea"/>
                          <a:ea typeface="+mn-ea"/>
                        </a:rPr>
                        <a:t>直观性</a:t>
                      </a:r>
                    </a:p>
                  </a:txBody>
                  <a:tcPr marL="76039" marR="76039" marT="34230" marB="3423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dirty="0">
                          <a:ln>
                            <a:noFill/>
                          </a:ln>
                          <a:solidFill>
                            <a:schemeClr val="tx1"/>
                          </a:solidFill>
                          <a:effectLst/>
                          <a:latin typeface="+mn-ea"/>
                          <a:ea typeface="+mn-ea"/>
                        </a:rPr>
                        <a:t>较好</a:t>
                      </a:r>
                    </a:p>
                  </a:txBody>
                  <a:tcPr marL="76039" marR="76039" marT="34230" marB="3423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dirty="0">
                          <a:ln>
                            <a:noFill/>
                          </a:ln>
                          <a:solidFill>
                            <a:schemeClr val="tx1"/>
                          </a:solidFill>
                          <a:effectLst/>
                          <a:latin typeface="+mn-ea"/>
                          <a:ea typeface="+mn-ea"/>
                        </a:rPr>
                        <a:t>较差</a:t>
                      </a:r>
                    </a:p>
                  </a:txBody>
                  <a:tcPr marL="76039" marR="76039" marT="34230" marB="3423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805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a:ln>
                            <a:noFill/>
                          </a:ln>
                          <a:solidFill>
                            <a:schemeClr val="tx1"/>
                          </a:solidFill>
                          <a:effectLst/>
                          <a:latin typeface="+mn-ea"/>
                          <a:ea typeface="+mn-ea"/>
                        </a:rPr>
                        <a:t>效率</a:t>
                      </a:r>
                    </a:p>
                  </a:txBody>
                  <a:tcPr marL="76039" marR="76039" marT="34230" marB="3423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dirty="0">
                          <a:ln>
                            <a:noFill/>
                          </a:ln>
                          <a:solidFill>
                            <a:schemeClr val="tx1"/>
                          </a:solidFill>
                          <a:effectLst/>
                          <a:latin typeface="+mn-ea"/>
                          <a:ea typeface="+mn-ea"/>
                        </a:rPr>
                        <a:t>较低</a:t>
                      </a:r>
                      <a:r>
                        <a:rPr kumimoji="0" lang="en-US" altLang="zh-CN" sz="2000" b="1" i="0" u="none" strike="noStrike" cap="none" normalizeH="0" baseline="0" dirty="0">
                          <a:ln>
                            <a:noFill/>
                          </a:ln>
                          <a:solidFill>
                            <a:schemeClr val="tx1"/>
                          </a:solidFill>
                          <a:effectLst/>
                          <a:latin typeface="+mn-ea"/>
                          <a:ea typeface="+mn-ea"/>
                        </a:rPr>
                        <a:t>(</a:t>
                      </a:r>
                      <a:r>
                        <a:rPr kumimoji="0" lang="zh-CN" altLang="en-US" sz="2000" b="1" i="0" u="none" strike="noStrike" cap="none" normalizeH="0" baseline="0" dirty="0">
                          <a:ln>
                            <a:noFill/>
                          </a:ln>
                          <a:solidFill>
                            <a:schemeClr val="tx1"/>
                          </a:solidFill>
                          <a:effectLst/>
                          <a:latin typeface="+mn-ea"/>
                          <a:ea typeface="+mn-ea"/>
                        </a:rPr>
                        <a:t>递归调用</a:t>
                      </a:r>
                      <a:r>
                        <a:rPr kumimoji="0" lang="en-US" altLang="zh-CN" sz="2000" b="1" i="0" u="none" strike="noStrike" cap="none" normalizeH="0" baseline="0" dirty="0">
                          <a:ln>
                            <a:noFill/>
                          </a:ln>
                          <a:solidFill>
                            <a:schemeClr val="tx1"/>
                          </a:solidFill>
                          <a:effectLst/>
                          <a:latin typeface="+mn-ea"/>
                          <a:ea typeface="+mn-ea"/>
                        </a:rPr>
                        <a:t>)</a:t>
                      </a:r>
                      <a:endParaRPr kumimoji="0" lang="zh-CN" altLang="en-US" sz="2000" b="1" i="0" u="none" strike="noStrike" cap="none" normalizeH="0" baseline="0" dirty="0">
                        <a:ln>
                          <a:noFill/>
                        </a:ln>
                        <a:solidFill>
                          <a:schemeClr val="tx1"/>
                        </a:solidFill>
                        <a:effectLst/>
                        <a:latin typeface="+mn-ea"/>
                        <a:ea typeface="+mn-ea"/>
                      </a:endParaRPr>
                    </a:p>
                  </a:txBody>
                  <a:tcPr marL="76039" marR="76039" marT="34230" marB="3423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dirty="0">
                          <a:ln>
                            <a:noFill/>
                          </a:ln>
                          <a:solidFill>
                            <a:schemeClr val="tx1"/>
                          </a:solidFill>
                          <a:effectLst/>
                          <a:latin typeface="+mn-ea"/>
                          <a:ea typeface="+mn-ea"/>
                        </a:rPr>
                        <a:t>分析时间大约正比于待分析程序的长度</a:t>
                      </a:r>
                      <a:endParaRPr kumimoji="0" lang="en-US" altLang="zh-CN" sz="2000" b="1" i="0" u="none" strike="noStrike" cap="none" normalizeH="0" baseline="0" dirty="0">
                        <a:ln>
                          <a:noFill/>
                        </a:ln>
                        <a:solidFill>
                          <a:schemeClr val="tx1"/>
                        </a:solidFill>
                        <a:effectLst/>
                        <a:latin typeface="+mn-ea"/>
                        <a:ea typeface="+mn-ea"/>
                      </a:endParaRPr>
                    </a:p>
                  </a:txBody>
                  <a:tcPr marL="76039" marR="76039" marT="34230" marB="3423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325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a:ln>
                            <a:noFill/>
                          </a:ln>
                          <a:solidFill>
                            <a:schemeClr val="tx1"/>
                          </a:solidFill>
                          <a:effectLst/>
                          <a:latin typeface="+mn-ea"/>
                          <a:ea typeface="+mn-ea"/>
                        </a:rPr>
                        <a:t>自动生成</a:t>
                      </a:r>
                      <a:endParaRPr kumimoji="0" lang="en-US" altLang="zh-CN" sz="2000" b="1" i="0" u="none" strike="noStrike" cap="none" normalizeH="0" baseline="0">
                        <a:ln>
                          <a:noFill/>
                        </a:ln>
                        <a:solidFill>
                          <a:schemeClr val="tx1"/>
                        </a:solidFill>
                        <a:effectLst/>
                        <a:latin typeface="+mn-ea"/>
                        <a:ea typeface="+mn-ea"/>
                      </a:endParaRPr>
                    </a:p>
                  </a:txBody>
                  <a:tcPr marL="76039" marR="76039" marT="34230" marB="3423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dirty="0">
                          <a:ln>
                            <a:noFill/>
                          </a:ln>
                          <a:solidFill>
                            <a:schemeClr val="tx1"/>
                          </a:solidFill>
                          <a:effectLst/>
                          <a:latin typeface="+mn-ea"/>
                          <a:ea typeface="+mn-ea"/>
                        </a:rPr>
                        <a:t>较难</a:t>
                      </a:r>
                    </a:p>
                  </a:txBody>
                  <a:tcPr marL="76039" marR="76039" marT="34230" marB="3423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dirty="0">
                          <a:ln>
                            <a:noFill/>
                          </a:ln>
                          <a:solidFill>
                            <a:schemeClr val="tx1"/>
                          </a:solidFill>
                          <a:effectLst/>
                          <a:latin typeface="+mn-ea"/>
                          <a:ea typeface="+mn-ea"/>
                        </a:rPr>
                        <a:t>较易</a:t>
                      </a:r>
                    </a:p>
                  </a:txBody>
                  <a:tcPr marL="76039" marR="76039" marT="34230" marB="3423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0683" name="Rectangle 2">
            <a:extLst>
              <a:ext uri="{FF2B5EF4-FFF2-40B4-BE49-F238E27FC236}">
                <a16:creationId xmlns:a16="http://schemas.microsoft.com/office/drawing/2014/main" id="{D776BF8E-B580-471A-812E-40E71095A9A2}"/>
              </a:ext>
            </a:extLst>
          </p:cNvPr>
          <p:cNvSpPr>
            <a:spLocks noGrp="1" noChangeArrowheads="1"/>
          </p:cNvSpPr>
          <p:nvPr>
            <p:ph type="title"/>
          </p:nvPr>
        </p:nvSpPr>
        <p:spPr>
          <a:xfrm>
            <a:off x="755650" y="268288"/>
            <a:ext cx="8388350" cy="358775"/>
          </a:xfrm>
        </p:spPr>
        <p:txBody>
          <a:bodyPr/>
          <a:lstStyle/>
          <a:p>
            <a:pPr eaLnBrk="1" hangingPunct="1">
              <a:defRPr/>
            </a:pPr>
            <a:r>
              <a:rPr lang="zh-CN" altLang="en-US" sz="3000" spc="300" dirty="0">
                <a:solidFill>
                  <a:schemeClr val="tx1"/>
                </a:solidFill>
                <a:latin typeface="微软雅黑" pitchFamily="34" charset="-122"/>
                <a:ea typeface="微软雅黑" pitchFamily="34" charset="-122"/>
                <a:cs typeface="Times New Roman" pitchFamily="18" charset="0"/>
              </a:rPr>
              <a:t>递归的预测分析法</a:t>
            </a:r>
            <a:r>
              <a:rPr lang="en-US" altLang="zh-CN" sz="3000" spc="300" dirty="0">
                <a:solidFill>
                  <a:schemeClr val="tx1"/>
                </a:solidFill>
                <a:latin typeface="微软雅黑" pitchFamily="34" charset="-122"/>
                <a:ea typeface="微软雅黑" pitchFamily="34" charset="-122"/>
                <a:cs typeface="Times New Roman" pitchFamily="18" charset="0"/>
              </a:rPr>
              <a:t>vs.</a:t>
            </a:r>
            <a:r>
              <a:rPr lang="zh-CN" altLang="en-US" sz="3000" spc="300" dirty="0">
                <a:solidFill>
                  <a:schemeClr val="tx1"/>
                </a:solidFill>
                <a:latin typeface="微软雅黑" pitchFamily="34" charset="-122"/>
                <a:ea typeface="微软雅黑" pitchFamily="34" charset="-122"/>
                <a:cs typeface="Times New Roman" pitchFamily="18" charset="0"/>
              </a:rPr>
              <a:t>非递归的预测分析法</a:t>
            </a:r>
          </a:p>
        </p:txBody>
      </p:sp>
      <p:sp>
        <p:nvSpPr>
          <p:cNvPr id="2" name="笑脸 1">
            <a:extLst>
              <a:ext uri="{FF2B5EF4-FFF2-40B4-BE49-F238E27FC236}">
                <a16:creationId xmlns:a16="http://schemas.microsoft.com/office/drawing/2014/main" id="{5909DCC1-1AD3-4F7A-ABD3-9310CF8E8EC1}"/>
              </a:ext>
            </a:extLst>
          </p:cNvPr>
          <p:cNvSpPr/>
          <p:nvPr/>
        </p:nvSpPr>
        <p:spPr>
          <a:xfrm>
            <a:off x="4356100" y="2498725"/>
            <a:ext cx="287338" cy="215900"/>
          </a:xfrm>
          <a:prstGeom prst="smileyFac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笑脸 4">
            <a:extLst>
              <a:ext uri="{FF2B5EF4-FFF2-40B4-BE49-F238E27FC236}">
                <a16:creationId xmlns:a16="http://schemas.microsoft.com/office/drawing/2014/main" id="{E5A5A4C6-37E3-48CD-9188-6A7A99563D4C}"/>
              </a:ext>
            </a:extLst>
          </p:cNvPr>
          <p:cNvSpPr/>
          <p:nvPr/>
        </p:nvSpPr>
        <p:spPr>
          <a:xfrm>
            <a:off x="7358063" y="1782763"/>
            <a:ext cx="287337" cy="217487"/>
          </a:xfrm>
          <a:prstGeom prst="smileyFac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笑脸 5">
            <a:extLst>
              <a:ext uri="{FF2B5EF4-FFF2-40B4-BE49-F238E27FC236}">
                <a16:creationId xmlns:a16="http://schemas.microsoft.com/office/drawing/2014/main" id="{2DE2B9B0-B1D2-4372-82BF-3A975157FE6F}"/>
              </a:ext>
            </a:extLst>
          </p:cNvPr>
          <p:cNvSpPr/>
          <p:nvPr/>
        </p:nvSpPr>
        <p:spPr>
          <a:xfrm>
            <a:off x="7356475" y="3143250"/>
            <a:ext cx="287338" cy="215900"/>
          </a:xfrm>
          <a:prstGeom prst="smileyFac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笑脸 6">
            <a:extLst>
              <a:ext uri="{FF2B5EF4-FFF2-40B4-BE49-F238E27FC236}">
                <a16:creationId xmlns:a16="http://schemas.microsoft.com/office/drawing/2014/main" id="{38395D22-3C10-41B5-94AC-FDA4984BF8F4}"/>
              </a:ext>
            </a:extLst>
          </p:cNvPr>
          <p:cNvSpPr/>
          <p:nvPr/>
        </p:nvSpPr>
        <p:spPr>
          <a:xfrm>
            <a:off x="7356475" y="3543300"/>
            <a:ext cx="287338" cy="215900"/>
          </a:xfrm>
          <a:prstGeom prst="smileyFac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灯片编号占位符 3">
            <a:extLst>
              <a:ext uri="{FF2B5EF4-FFF2-40B4-BE49-F238E27FC236}">
                <a16:creationId xmlns:a16="http://schemas.microsoft.com/office/drawing/2014/main" id="{52B0E019-7812-4456-A3B6-4517A53387C2}"/>
              </a:ext>
            </a:extLst>
          </p:cNvPr>
          <p:cNvSpPr>
            <a:spLocks noGrp="1"/>
          </p:cNvSpPr>
          <p:nvPr>
            <p:ph type="sldNum" sz="quarter" idx="12"/>
          </p:nvPr>
        </p:nvSpPr>
        <p:spPr/>
        <p:txBody>
          <a:bodyPr/>
          <a:lstStyle/>
          <a:p>
            <a:pPr>
              <a:defRPr/>
            </a:pPr>
            <a:fld id="{EA567855-7F13-4FC5-AD61-2B82F6443E16}" type="slidenum">
              <a:rPr lang="zh-CN" altLang="en-US" smtClean="0"/>
              <a:pPr>
                <a:defRPr/>
              </a:pPr>
              <a:t>65</a:t>
            </a:fld>
            <a:endParaRPr lang="en-US" altLang="zh-C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1131590"/>
            <a:ext cx="7560840" cy="3456384"/>
          </a:xfrm>
        </p:spPr>
        <p:txBody>
          <a:bodyPr>
            <a:normAutofit/>
          </a:bodyPr>
          <a:lstStyle/>
          <a:p>
            <a:pPr>
              <a:lnSpc>
                <a:spcPct val="110000"/>
              </a:lnSpc>
              <a:spcBef>
                <a:spcPts val="0"/>
              </a:spcBef>
            </a:pPr>
            <a:r>
              <a:rPr lang="en-US" altLang="zh-CN" dirty="0"/>
              <a:t>if </a:t>
            </a:r>
            <a:r>
              <a:rPr lang="zh-CN" altLang="en-US" dirty="0"/>
              <a:t>语句的文法</a:t>
            </a:r>
            <a:r>
              <a:rPr lang="en-US" altLang="zh-CN" dirty="0"/>
              <a:t>G(S):</a:t>
            </a:r>
          </a:p>
          <a:p>
            <a:pPr marL="0" indent="0">
              <a:lnSpc>
                <a:spcPct val="110000"/>
              </a:lnSpc>
              <a:spcBef>
                <a:spcPts val="0"/>
              </a:spcBef>
              <a:buNone/>
            </a:pPr>
            <a:r>
              <a:rPr lang="en-US" altLang="zh-CN" dirty="0"/>
              <a:t>		</a:t>
            </a:r>
            <a:r>
              <a:rPr lang="en-US" altLang="zh-CN" i="1" dirty="0"/>
              <a:t>S </a:t>
            </a:r>
            <a:r>
              <a:rPr lang="en-US" altLang="zh-CN" dirty="0">
                <a:sym typeface="Symbol" panose="05050102010706020507" pitchFamily="18" charset="2"/>
              </a:rPr>
              <a:t></a:t>
            </a:r>
            <a:r>
              <a:rPr lang="en-US" altLang="zh-CN" i="1" dirty="0">
                <a:sym typeface="Symbol" panose="05050102010706020507" pitchFamily="18" charset="2"/>
              </a:rPr>
              <a:t> </a:t>
            </a:r>
            <a:r>
              <a:rPr lang="en-US" altLang="zh-CN" i="1" dirty="0" err="1">
                <a:sym typeface="Symbol" panose="05050102010706020507" pitchFamily="18" charset="2"/>
              </a:rPr>
              <a:t>iEtS</a:t>
            </a:r>
            <a:r>
              <a:rPr lang="en-US" altLang="zh-CN" i="1" dirty="0">
                <a:sym typeface="Symbol" panose="05050102010706020507" pitchFamily="18" charset="2"/>
              </a:rPr>
              <a:t> | </a:t>
            </a:r>
            <a:r>
              <a:rPr lang="en-US" altLang="zh-CN" i="1" dirty="0" err="1">
                <a:sym typeface="Symbol" panose="05050102010706020507" pitchFamily="18" charset="2"/>
              </a:rPr>
              <a:t>iEtSeS</a:t>
            </a:r>
            <a:r>
              <a:rPr lang="en-US" altLang="zh-CN" i="1" dirty="0">
                <a:sym typeface="Symbol" panose="05050102010706020507" pitchFamily="18" charset="2"/>
              </a:rPr>
              <a:t> | a</a:t>
            </a:r>
          </a:p>
          <a:p>
            <a:pPr marL="0" indent="0">
              <a:lnSpc>
                <a:spcPct val="110000"/>
              </a:lnSpc>
              <a:spcBef>
                <a:spcPts val="0"/>
              </a:spcBef>
              <a:buNone/>
            </a:pPr>
            <a:r>
              <a:rPr lang="en-US" altLang="zh-CN" dirty="0">
                <a:sym typeface="Symbol" panose="05050102010706020507" pitchFamily="18" charset="2"/>
              </a:rPr>
              <a:t>		</a:t>
            </a:r>
            <a:r>
              <a:rPr lang="en-US" altLang="zh-CN" i="1" dirty="0">
                <a:sym typeface="Symbol" panose="05050102010706020507" pitchFamily="18" charset="2"/>
              </a:rPr>
              <a:t>E </a:t>
            </a:r>
            <a:r>
              <a:rPr lang="en-US" altLang="zh-CN" dirty="0">
                <a:sym typeface="Symbol" panose="05050102010706020507" pitchFamily="18" charset="2"/>
              </a:rPr>
              <a:t></a:t>
            </a:r>
            <a:r>
              <a:rPr lang="en-US" altLang="zh-CN" i="1" dirty="0">
                <a:sym typeface="Symbol" panose="05050102010706020507" pitchFamily="18" charset="2"/>
              </a:rPr>
              <a:t> b</a:t>
            </a:r>
          </a:p>
          <a:p>
            <a:pPr marL="0" indent="0">
              <a:lnSpc>
                <a:spcPct val="110000"/>
              </a:lnSpc>
              <a:spcBef>
                <a:spcPts val="0"/>
              </a:spcBef>
              <a:buNone/>
            </a:pPr>
            <a:endParaRPr lang="en-US" altLang="zh-CN" dirty="0">
              <a:sym typeface="Symbol" panose="05050102010706020507" pitchFamily="18" charset="2"/>
            </a:endParaRPr>
          </a:p>
          <a:p>
            <a:pPr marL="0" indent="0">
              <a:lnSpc>
                <a:spcPct val="110000"/>
              </a:lnSpc>
              <a:spcBef>
                <a:spcPts val="0"/>
              </a:spcBef>
              <a:buNone/>
            </a:pPr>
            <a:r>
              <a:rPr lang="zh-CN" altLang="en-US" dirty="0">
                <a:sym typeface="Symbol" panose="05050102010706020507" pitchFamily="18" charset="2"/>
              </a:rPr>
              <a:t>提取左公因子之后，改写成：</a:t>
            </a:r>
            <a:endParaRPr lang="en-US" altLang="zh-CN" dirty="0">
              <a:sym typeface="Symbol" panose="05050102010706020507" pitchFamily="18" charset="2"/>
            </a:endParaRPr>
          </a:p>
          <a:p>
            <a:pPr marL="0" indent="0">
              <a:lnSpc>
                <a:spcPct val="110000"/>
              </a:lnSpc>
              <a:spcBef>
                <a:spcPts val="0"/>
              </a:spcBef>
              <a:buNone/>
            </a:pPr>
            <a:r>
              <a:rPr lang="en-US" altLang="zh-CN" dirty="0"/>
              <a:t>		</a:t>
            </a:r>
            <a:r>
              <a:rPr lang="en-US" altLang="zh-CN" i="1" dirty="0"/>
              <a:t>S </a:t>
            </a:r>
            <a:r>
              <a:rPr lang="en-US" altLang="zh-CN" dirty="0">
                <a:sym typeface="Symbol" panose="05050102010706020507" pitchFamily="18" charset="2"/>
              </a:rPr>
              <a:t></a:t>
            </a:r>
            <a:r>
              <a:rPr lang="en-US" altLang="zh-CN" i="1" dirty="0">
                <a:sym typeface="Symbol" panose="05050102010706020507" pitchFamily="18" charset="2"/>
              </a:rPr>
              <a:t> </a:t>
            </a:r>
            <a:r>
              <a:rPr lang="en-US" altLang="zh-CN" i="1" dirty="0" err="1">
                <a:sym typeface="Symbol" panose="05050102010706020507" pitchFamily="18" charset="2"/>
              </a:rPr>
              <a:t>iEtSS</a:t>
            </a:r>
            <a:r>
              <a:rPr lang="en-US" altLang="zh-CN" i="1" dirty="0">
                <a:sym typeface="Symbol" panose="05050102010706020507" pitchFamily="18" charset="2"/>
              </a:rPr>
              <a:t>’ | a</a:t>
            </a:r>
          </a:p>
          <a:p>
            <a:pPr marL="0" indent="0">
              <a:lnSpc>
                <a:spcPct val="110000"/>
              </a:lnSpc>
              <a:spcBef>
                <a:spcPts val="0"/>
              </a:spcBef>
              <a:buNone/>
            </a:pPr>
            <a:r>
              <a:rPr lang="en-US" altLang="zh-CN" i="1" dirty="0">
                <a:sym typeface="Symbol" panose="05050102010706020507" pitchFamily="18" charset="2"/>
              </a:rPr>
              <a:t>		S</a:t>
            </a:r>
            <a:r>
              <a:rPr lang="en-US" altLang="zh-CN" i="1" dirty="0">
                <a:latin typeface="+mn-lt"/>
                <a:sym typeface="Symbol" panose="05050102010706020507" pitchFamily="18" charset="2"/>
              </a:rPr>
              <a:t>’</a:t>
            </a:r>
            <a:r>
              <a:rPr lang="en-US" altLang="zh-CN" dirty="0">
                <a:sym typeface="Symbol" panose="05050102010706020507" pitchFamily="18" charset="2"/>
              </a:rPr>
              <a:t></a:t>
            </a:r>
            <a:r>
              <a:rPr lang="en-US" altLang="zh-CN" i="1" dirty="0">
                <a:sym typeface="Symbol" panose="05050102010706020507" pitchFamily="18" charset="2"/>
              </a:rPr>
              <a:t> </a:t>
            </a:r>
            <a:r>
              <a:rPr lang="en-US" altLang="zh-CN" i="1" dirty="0" err="1">
                <a:sym typeface="Symbol" panose="05050102010706020507" pitchFamily="18" charset="2"/>
              </a:rPr>
              <a:t>eS</a:t>
            </a:r>
            <a:r>
              <a:rPr lang="en-US" altLang="zh-CN" i="1" dirty="0">
                <a:sym typeface="Symbol" panose="05050102010706020507" pitchFamily="18" charset="2"/>
              </a:rPr>
              <a:t> | </a:t>
            </a:r>
          </a:p>
          <a:p>
            <a:pPr marL="0" indent="0">
              <a:lnSpc>
                <a:spcPct val="110000"/>
              </a:lnSpc>
              <a:spcBef>
                <a:spcPts val="0"/>
              </a:spcBef>
              <a:buNone/>
            </a:pPr>
            <a:r>
              <a:rPr lang="en-US" altLang="zh-CN" i="1" dirty="0">
                <a:sym typeface="Symbol" panose="05050102010706020507" pitchFamily="18" charset="2"/>
              </a:rPr>
              <a:t>		E </a:t>
            </a:r>
            <a:r>
              <a:rPr lang="en-US" altLang="zh-CN" dirty="0">
                <a:sym typeface="Symbol" panose="05050102010706020507" pitchFamily="18" charset="2"/>
              </a:rPr>
              <a:t></a:t>
            </a:r>
            <a:r>
              <a:rPr lang="en-US" altLang="zh-CN" i="1" dirty="0">
                <a:sym typeface="Symbol" panose="05050102010706020507" pitchFamily="18" charset="2"/>
              </a:rPr>
              <a:t> b</a:t>
            </a:r>
          </a:p>
          <a:p>
            <a:pPr marL="0" indent="0">
              <a:lnSpc>
                <a:spcPct val="110000"/>
              </a:lnSpc>
              <a:spcBef>
                <a:spcPts val="0"/>
              </a:spcBef>
              <a:buNone/>
            </a:pPr>
            <a:endParaRPr lang="zh-CN" altLang="en-US" dirty="0"/>
          </a:p>
        </p:txBody>
      </p:sp>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二义性文法的预测分析表冲突处理</a:t>
            </a:r>
          </a:p>
        </p:txBody>
      </p:sp>
      <p:sp>
        <p:nvSpPr>
          <p:cNvPr id="5" name="灯片编号占位符 4">
            <a:extLst>
              <a:ext uri="{FF2B5EF4-FFF2-40B4-BE49-F238E27FC236}">
                <a16:creationId xmlns:a16="http://schemas.microsoft.com/office/drawing/2014/main" id="{EC6E19CD-069B-4DF5-A910-96965BEB5034}"/>
              </a:ext>
            </a:extLst>
          </p:cNvPr>
          <p:cNvSpPr>
            <a:spLocks noGrp="1"/>
          </p:cNvSpPr>
          <p:nvPr>
            <p:ph type="sldNum" sz="quarter" idx="12"/>
          </p:nvPr>
        </p:nvSpPr>
        <p:spPr/>
        <p:txBody>
          <a:bodyPr/>
          <a:lstStyle/>
          <a:p>
            <a:pPr>
              <a:defRPr/>
            </a:pPr>
            <a:fld id="{EA567855-7F13-4FC5-AD61-2B82F6443E16}" type="slidenum">
              <a:rPr lang="zh-CN" altLang="en-US" smtClean="0"/>
              <a:pPr>
                <a:defRPr/>
              </a:pPr>
              <a:t>66</a:t>
            </a:fld>
            <a:endParaRPr lang="en-US" altLang="zh-CN" dirty="0"/>
          </a:p>
        </p:txBody>
      </p:sp>
    </p:spTree>
    <p:extLst>
      <p:ext uri="{BB962C8B-B14F-4D97-AF65-F5344CB8AC3E}">
        <p14:creationId xmlns:p14="http://schemas.microsoft.com/office/powerpoint/2010/main" val="177613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left)">
                                      <p:cBhvr>
                                        <p:cTn id="24" dur="500"/>
                                        <p:tgtEl>
                                          <p:spTgt spid="3">
                                            <p:txEl>
                                              <p:pRg st="6" end="6"/>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left)">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771550"/>
            <a:ext cx="8147248" cy="1872208"/>
          </a:xfrm>
        </p:spPr>
        <p:txBody>
          <a:bodyPr>
            <a:normAutofit/>
          </a:bodyPr>
          <a:lstStyle/>
          <a:p>
            <a:pPr>
              <a:lnSpc>
                <a:spcPct val="110000"/>
              </a:lnSpc>
              <a:spcBef>
                <a:spcPts val="0"/>
              </a:spcBef>
            </a:pPr>
            <a:r>
              <a:rPr lang="zh-CN" altLang="en-US" sz="2000" dirty="0"/>
              <a:t>改造后</a:t>
            </a:r>
            <a:r>
              <a:rPr lang="en-US" altLang="zh-CN" sz="2000" dirty="0"/>
              <a:t>if </a:t>
            </a:r>
            <a:r>
              <a:rPr lang="zh-CN" altLang="en-US" sz="2000" dirty="0"/>
              <a:t>语句的文法</a:t>
            </a:r>
            <a:r>
              <a:rPr lang="en-US" altLang="zh-CN" sz="2000" dirty="0"/>
              <a:t>G(S):</a:t>
            </a:r>
          </a:p>
          <a:p>
            <a:pPr marL="0" indent="0">
              <a:lnSpc>
                <a:spcPct val="110000"/>
              </a:lnSpc>
              <a:spcBef>
                <a:spcPts val="0"/>
              </a:spcBef>
              <a:buNone/>
            </a:pPr>
            <a:r>
              <a:rPr lang="en-US" altLang="zh-CN" sz="2000" dirty="0"/>
              <a:t>		</a:t>
            </a:r>
            <a:r>
              <a:rPr lang="en-US" altLang="zh-CN" sz="2000" i="1" dirty="0"/>
              <a:t>S </a:t>
            </a:r>
            <a:r>
              <a:rPr lang="en-US" altLang="zh-CN" sz="2000" dirty="0">
                <a:sym typeface="Symbol" panose="05050102010706020507" pitchFamily="18" charset="2"/>
              </a:rPr>
              <a:t></a:t>
            </a:r>
            <a:r>
              <a:rPr lang="en-US" altLang="zh-CN" sz="2000" i="1" dirty="0">
                <a:sym typeface="Symbol" panose="05050102010706020507" pitchFamily="18" charset="2"/>
              </a:rPr>
              <a:t> </a:t>
            </a:r>
            <a:r>
              <a:rPr lang="en-US" altLang="zh-CN" sz="2000" i="1" dirty="0" err="1">
                <a:sym typeface="Symbol" panose="05050102010706020507" pitchFamily="18" charset="2"/>
              </a:rPr>
              <a:t>iEtSS</a:t>
            </a:r>
            <a:r>
              <a:rPr lang="en-US" altLang="zh-CN" sz="2000" i="1" dirty="0">
                <a:sym typeface="Symbol" panose="05050102010706020507" pitchFamily="18" charset="2"/>
              </a:rPr>
              <a:t>’ | a</a:t>
            </a:r>
          </a:p>
          <a:p>
            <a:pPr marL="0" indent="0">
              <a:lnSpc>
                <a:spcPct val="110000"/>
              </a:lnSpc>
              <a:spcBef>
                <a:spcPts val="0"/>
              </a:spcBef>
              <a:buNone/>
            </a:pPr>
            <a:r>
              <a:rPr lang="en-US" altLang="zh-CN" sz="2000" i="1" dirty="0">
                <a:sym typeface="Symbol" panose="05050102010706020507" pitchFamily="18" charset="2"/>
              </a:rPr>
              <a:t>		S</a:t>
            </a:r>
            <a:r>
              <a:rPr lang="en-US" altLang="zh-CN" sz="2000" i="1" dirty="0">
                <a:latin typeface="+mn-lt"/>
                <a:sym typeface="Symbol" panose="05050102010706020507" pitchFamily="18" charset="2"/>
              </a:rPr>
              <a:t>’</a:t>
            </a:r>
            <a:r>
              <a:rPr lang="en-US" altLang="zh-CN" sz="2000" dirty="0">
                <a:sym typeface="Symbol" panose="05050102010706020507" pitchFamily="18" charset="2"/>
              </a:rPr>
              <a:t></a:t>
            </a:r>
            <a:r>
              <a:rPr lang="en-US" altLang="zh-CN" sz="2000" i="1" dirty="0">
                <a:sym typeface="Symbol" panose="05050102010706020507" pitchFamily="18" charset="2"/>
              </a:rPr>
              <a:t> </a:t>
            </a:r>
            <a:r>
              <a:rPr lang="en-US" altLang="zh-CN" sz="2000" i="1" dirty="0" err="1">
                <a:sym typeface="Symbol" panose="05050102010706020507" pitchFamily="18" charset="2"/>
              </a:rPr>
              <a:t>eS</a:t>
            </a:r>
            <a:r>
              <a:rPr lang="en-US" altLang="zh-CN" sz="2000" i="1" dirty="0">
                <a:sym typeface="Symbol" panose="05050102010706020507" pitchFamily="18" charset="2"/>
              </a:rPr>
              <a:t> | </a:t>
            </a:r>
          </a:p>
          <a:p>
            <a:pPr marL="0" indent="0">
              <a:lnSpc>
                <a:spcPct val="110000"/>
              </a:lnSpc>
              <a:spcBef>
                <a:spcPts val="0"/>
              </a:spcBef>
              <a:buNone/>
            </a:pPr>
            <a:r>
              <a:rPr lang="en-US" altLang="zh-CN" sz="2000" i="1" dirty="0">
                <a:sym typeface="Symbol" panose="05050102010706020507" pitchFamily="18" charset="2"/>
              </a:rPr>
              <a:t>		E </a:t>
            </a:r>
            <a:r>
              <a:rPr lang="en-US" altLang="zh-CN" sz="2000" dirty="0">
                <a:sym typeface="Symbol" panose="05050102010706020507" pitchFamily="18" charset="2"/>
              </a:rPr>
              <a:t></a:t>
            </a:r>
            <a:r>
              <a:rPr lang="en-US" altLang="zh-CN" sz="2000" i="1" dirty="0">
                <a:sym typeface="Symbol" panose="05050102010706020507" pitchFamily="18" charset="2"/>
              </a:rPr>
              <a:t> b</a:t>
            </a:r>
          </a:p>
          <a:p>
            <a:pPr marL="0" indent="0">
              <a:lnSpc>
                <a:spcPct val="110000"/>
              </a:lnSpc>
              <a:spcBef>
                <a:spcPts val="0"/>
              </a:spcBef>
              <a:buNone/>
            </a:pPr>
            <a:endParaRPr lang="zh-CN" altLang="en-US" sz="2000" dirty="0"/>
          </a:p>
        </p:txBody>
      </p:sp>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二义性文法的预测分析表冲突处理</a:t>
            </a:r>
          </a:p>
        </p:txBody>
      </p:sp>
      <p:graphicFrame>
        <p:nvGraphicFramePr>
          <p:cNvPr id="6" name="表格 5"/>
          <p:cNvGraphicFramePr>
            <a:graphicFrameLocks noGrp="1"/>
          </p:cNvGraphicFramePr>
          <p:nvPr>
            <p:extLst>
              <p:ext uri="{D42A27DB-BD31-4B8C-83A1-F6EECF244321}">
                <p14:modId xmlns:p14="http://schemas.microsoft.com/office/powerpoint/2010/main" val="1513427573"/>
              </p:ext>
            </p:extLst>
          </p:nvPr>
        </p:nvGraphicFramePr>
        <p:xfrm>
          <a:off x="611560" y="2211710"/>
          <a:ext cx="7931224" cy="1817915"/>
        </p:xfrm>
        <a:graphic>
          <a:graphicData uri="http://schemas.openxmlformats.org/drawingml/2006/table">
            <a:tbl>
              <a:tblPr firstRow="1" firstCol="1" bandRow="1">
                <a:tableStyleId>{5940675A-B579-460E-94D1-54222C63F5DA}</a:tableStyleId>
              </a:tblPr>
              <a:tblGrid>
                <a:gridCol w="936042">
                  <a:extLst>
                    <a:ext uri="{9D8B030D-6E8A-4147-A177-3AD203B41FA5}">
                      <a16:colId xmlns:a16="http://schemas.microsoft.com/office/drawing/2014/main" val="20000"/>
                    </a:ext>
                  </a:extLst>
                </a:gridCol>
                <a:gridCol w="861703">
                  <a:extLst>
                    <a:ext uri="{9D8B030D-6E8A-4147-A177-3AD203B41FA5}">
                      <a16:colId xmlns:a16="http://schemas.microsoft.com/office/drawing/2014/main" val="20001"/>
                    </a:ext>
                  </a:extLst>
                </a:gridCol>
                <a:gridCol w="1083933">
                  <a:extLst>
                    <a:ext uri="{9D8B030D-6E8A-4147-A177-3AD203B41FA5}">
                      <a16:colId xmlns:a16="http://schemas.microsoft.com/office/drawing/2014/main" val="20002"/>
                    </a:ext>
                  </a:extLst>
                </a:gridCol>
                <a:gridCol w="1374747">
                  <a:extLst>
                    <a:ext uri="{9D8B030D-6E8A-4147-A177-3AD203B41FA5}">
                      <a16:colId xmlns:a16="http://schemas.microsoft.com/office/drawing/2014/main" val="20003"/>
                    </a:ext>
                  </a:extLst>
                </a:gridCol>
                <a:gridCol w="1824182">
                  <a:extLst>
                    <a:ext uri="{9D8B030D-6E8A-4147-A177-3AD203B41FA5}">
                      <a16:colId xmlns:a16="http://schemas.microsoft.com/office/drawing/2014/main" val="20004"/>
                    </a:ext>
                  </a:extLst>
                </a:gridCol>
                <a:gridCol w="793121">
                  <a:extLst>
                    <a:ext uri="{9D8B030D-6E8A-4147-A177-3AD203B41FA5}">
                      <a16:colId xmlns:a16="http://schemas.microsoft.com/office/drawing/2014/main" val="20005"/>
                    </a:ext>
                  </a:extLst>
                </a:gridCol>
                <a:gridCol w="1057496">
                  <a:extLst>
                    <a:ext uri="{9D8B030D-6E8A-4147-A177-3AD203B41FA5}">
                      <a16:colId xmlns:a16="http://schemas.microsoft.com/office/drawing/2014/main" val="20006"/>
                    </a:ext>
                  </a:extLst>
                </a:gridCol>
              </a:tblGrid>
              <a:tr h="299357">
                <a:tc rowSpan="2">
                  <a:txBody>
                    <a:bodyPr/>
                    <a:lstStyle/>
                    <a:p>
                      <a:pPr indent="0" algn="ctr">
                        <a:lnSpc>
                          <a:spcPct val="100000"/>
                        </a:lnSpc>
                        <a:spcAft>
                          <a:spcPts val="0"/>
                        </a:spcAft>
                      </a:pPr>
                      <a:r>
                        <a:rPr lang="zh-CN" altLang="en-US" sz="2000" b="1" dirty="0">
                          <a:effectLst/>
                          <a:latin typeface="Times New Roman" panose="02020603050405020304" pitchFamily="18" charset="0"/>
                          <a:cs typeface="Times New Roman" panose="02020603050405020304" pitchFamily="18" charset="0"/>
                        </a:rPr>
                        <a:t>非终结符</a:t>
                      </a:r>
                      <a:endParaRPr lang="zh-CN" sz="2000" b="1"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nchor="ctr">
                    <a:solidFill>
                      <a:srgbClr val="B5CEED"/>
                    </a:solidFill>
                  </a:tcPr>
                </a:tc>
                <a:tc gridSpan="6">
                  <a:txBody>
                    <a:bodyPr/>
                    <a:lstStyle/>
                    <a:p>
                      <a:pPr indent="0" algn="ctr">
                        <a:lnSpc>
                          <a:spcPct val="100000"/>
                        </a:lnSpc>
                        <a:spcAft>
                          <a:spcPts val="0"/>
                        </a:spcAft>
                      </a:pPr>
                      <a:r>
                        <a:rPr lang="zh-CN" altLang="en-US" sz="2000" b="1" dirty="0">
                          <a:effectLst/>
                          <a:latin typeface="Times New Roman" panose="02020603050405020304" pitchFamily="18" charset="0"/>
                          <a:cs typeface="Times New Roman" panose="02020603050405020304" pitchFamily="18" charset="0"/>
                        </a:rPr>
                        <a:t>输入符号</a:t>
                      </a:r>
                      <a:endParaRPr lang="zh-CN" sz="2000" b="1"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nchor="ctr">
                    <a:solidFill>
                      <a:srgbClr val="B5CEED"/>
                    </a:solidFill>
                  </a:tcPr>
                </a:tc>
                <a:tc hMerge="1">
                  <a:txBody>
                    <a:bodyPr/>
                    <a:lstStyle/>
                    <a:p>
                      <a:pPr indent="0" algn="ctr">
                        <a:lnSpc>
                          <a:spcPct val="100000"/>
                        </a:lnSpc>
                        <a:spcAft>
                          <a:spcPts val="0"/>
                        </a:spcAft>
                      </a:pPr>
                      <a:endParaRPr lang="zh-CN" sz="2000" b="0" dirty="0">
                        <a:effectLst/>
                        <a:latin typeface="+mj-ea"/>
                        <a:ea typeface="+mj-ea"/>
                      </a:endParaRPr>
                    </a:p>
                  </a:txBody>
                  <a:tcPr marL="0" marR="0" marT="0" marB="0" anchor="ctr"/>
                </a:tc>
                <a:tc hMerge="1">
                  <a:txBody>
                    <a:bodyPr/>
                    <a:lstStyle/>
                    <a:p>
                      <a:pPr indent="0" algn="ctr">
                        <a:lnSpc>
                          <a:spcPct val="100000"/>
                        </a:lnSpc>
                        <a:spcAft>
                          <a:spcPts val="0"/>
                        </a:spcAft>
                      </a:pPr>
                      <a:endParaRPr lang="zh-CN" sz="2000" b="0" dirty="0">
                        <a:effectLst/>
                        <a:latin typeface="+mj-ea"/>
                        <a:ea typeface="+mj-ea"/>
                      </a:endParaRPr>
                    </a:p>
                  </a:txBody>
                  <a:tcPr marL="0" marR="0" marT="0" marB="0" anchor="ctr"/>
                </a:tc>
                <a:tc hMerge="1">
                  <a:txBody>
                    <a:bodyPr/>
                    <a:lstStyle/>
                    <a:p>
                      <a:pPr indent="0" algn="ctr">
                        <a:lnSpc>
                          <a:spcPct val="100000"/>
                        </a:lnSpc>
                        <a:spcAft>
                          <a:spcPts val="0"/>
                        </a:spcAft>
                      </a:pPr>
                      <a:endParaRPr lang="zh-CN" sz="2000" b="0" dirty="0">
                        <a:effectLst/>
                        <a:latin typeface="+mj-ea"/>
                        <a:ea typeface="+mj-ea"/>
                      </a:endParaRPr>
                    </a:p>
                  </a:txBody>
                  <a:tcPr marL="0" marR="0" marT="0" marB="0" anchor="ctr"/>
                </a:tc>
                <a:tc hMerge="1">
                  <a:txBody>
                    <a:bodyPr/>
                    <a:lstStyle/>
                    <a:p>
                      <a:pPr indent="0" algn="ctr">
                        <a:lnSpc>
                          <a:spcPct val="100000"/>
                        </a:lnSpc>
                        <a:spcAft>
                          <a:spcPts val="0"/>
                        </a:spcAft>
                      </a:pPr>
                      <a:endParaRPr lang="zh-CN" sz="2000" b="0" dirty="0">
                        <a:effectLst/>
                        <a:latin typeface="+mj-ea"/>
                        <a:ea typeface="+mj-ea"/>
                      </a:endParaRPr>
                    </a:p>
                  </a:txBody>
                  <a:tcPr marL="0" marR="0" marT="0" marB="0" anchor="ctr"/>
                </a:tc>
                <a:tc hMerge="1">
                  <a:txBody>
                    <a:bodyPr/>
                    <a:lstStyle/>
                    <a:p>
                      <a:pPr indent="0" algn="ctr">
                        <a:lnSpc>
                          <a:spcPct val="100000"/>
                        </a:lnSpc>
                        <a:spcAft>
                          <a:spcPts val="0"/>
                        </a:spcAft>
                      </a:pPr>
                      <a:endParaRPr lang="zh-CN" sz="2000" b="0" dirty="0">
                        <a:effectLst/>
                        <a:latin typeface="+mj-ea"/>
                        <a:ea typeface="+mj-ea"/>
                      </a:endParaRPr>
                    </a:p>
                  </a:txBody>
                  <a:tcPr marL="0" marR="0" marT="0" marB="0" anchor="ctr"/>
                </a:tc>
                <a:extLst>
                  <a:ext uri="{0D108BD9-81ED-4DB2-BD59-A6C34878D82A}">
                    <a16:rowId xmlns:a16="http://schemas.microsoft.com/office/drawing/2014/main" val="914552022"/>
                  </a:ext>
                </a:extLst>
              </a:tr>
              <a:tr h="299357">
                <a:tc vMerge="1">
                  <a:txBody>
                    <a:bodyPr/>
                    <a:lstStyle/>
                    <a:p>
                      <a:pPr indent="0" algn="ctr">
                        <a:lnSpc>
                          <a:spcPct val="100000"/>
                        </a:lnSpc>
                        <a:spcAft>
                          <a:spcPts val="0"/>
                        </a:spcAft>
                      </a:pPr>
                      <a:endParaRPr lang="zh-CN" sz="2000" b="0" dirty="0">
                        <a:effectLst/>
                        <a:latin typeface="+mj-ea"/>
                        <a:ea typeface="+mj-ea"/>
                      </a:endParaRPr>
                    </a:p>
                  </a:txBody>
                  <a:tcPr marL="0" marR="0" marT="0" marB="0" anchor="ctr"/>
                </a:tc>
                <a:tc>
                  <a:txBody>
                    <a:bodyPr/>
                    <a:lstStyle/>
                    <a:p>
                      <a:pPr indent="0" algn="ctr">
                        <a:lnSpc>
                          <a:spcPct val="100000"/>
                        </a:lnSpc>
                        <a:spcAft>
                          <a:spcPts val="0"/>
                        </a:spcAft>
                      </a:pPr>
                      <a:r>
                        <a:rPr lang="en-US" sz="2000" b="1" i="1" dirty="0">
                          <a:effectLst/>
                          <a:latin typeface="Times New Roman" panose="02020603050405020304" pitchFamily="18" charset="0"/>
                          <a:cs typeface="Times New Roman" panose="02020603050405020304" pitchFamily="18" charset="0"/>
                        </a:rPr>
                        <a:t>a</a:t>
                      </a:r>
                      <a:endParaRPr lang="zh-CN" sz="2000" b="1" i="1"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nchor="ctr"/>
                </a:tc>
                <a:tc>
                  <a:txBody>
                    <a:bodyPr/>
                    <a:lstStyle/>
                    <a:p>
                      <a:pPr indent="0" algn="ctr">
                        <a:lnSpc>
                          <a:spcPct val="100000"/>
                        </a:lnSpc>
                        <a:spcAft>
                          <a:spcPts val="0"/>
                        </a:spcAft>
                      </a:pPr>
                      <a:r>
                        <a:rPr lang="en-US" sz="2000" b="1" i="1" dirty="0">
                          <a:effectLst/>
                          <a:latin typeface="Times New Roman" panose="02020603050405020304" pitchFamily="18" charset="0"/>
                          <a:cs typeface="Times New Roman" panose="02020603050405020304" pitchFamily="18" charset="0"/>
                        </a:rPr>
                        <a:t>b</a:t>
                      </a:r>
                      <a:endParaRPr lang="zh-CN" sz="2000" b="1" i="1"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nchor="ctr"/>
                </a:tc>
                <a:tc>
                  <a:txBody>
                    <a:bodyPr/>
                    <a:lstStyle/>
                    <a:p>
                      <a:pPr indent="0" algn="ctr">
                        <a:lnSpc>
                          <a:spcPct val="100000"/>
                        </a:lnSpc>
                        <a:spcAft>
                          <a:spcPts val="0"/>
                        </a:spcAft>
                      </a:pPr>
                      <a:r>
                        <a:rPr lang="en-US" sz="2000" b="1" i="1" dirty="0">
                          <a:effectLst/>
                          <a:latin typeface="Times New Roman" panose="02020603050405020304" pitchFamily="18" charset="0"/>
                          <a:cs typeface="Times New Roman" panose="02020603050405020304" pitchFamily="18" charset="0"/>
                        </a:rPr>
                        <a:t>e</a:t>
                      </a:r>
                      <a:endParaRPr lang="zh-CN" sz="2000" b="1" i="1"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nchor="ctr"/>
                </a:tc>
                <a:tc>
                  <a:txBody>
                    <a:bodyPr/>
                    <a:lstStyle/>
                    <a:p>
                      <a:pPr indent="0" algn="ctr">
                        <a:lnSpc>
                          <a:spcPct val="100000"/>
                        </a:lnSpc>
                        <a:spcAft>
                          <a:spcPts val="0"/>
                        </a:spcAft>
                      </a:pPr>
                      <a:r>
                        <a:rPr lang="en-US" sz="2000" b="1" i="1" dirty="0" err="1">
                          <a:effectLst/>
                          <a:latin typeface="Times New Roman" panose="02020603050405020304" pitchFamily="18" charset="0"/>
                          <a:cs typeface="Times New Roman" panose="02020603050405020304" pitchFamily="18" charset="0"/>
                        </a:rPr>
                        <a:t>i</a:t>
                      </a:r>
                      <a:endParaRPr lang="zh-CN" sz="2000" b="1" i="1"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nchor="ctr"/>
                </a:tc>
                <a:tc>
                  <a:txBody>
                    <a:bodyPr/>
                    <a:lstStyle/>
                    <a:p>
                      <a:pPr indent="0" algn="ctr">
                        <a:lnSpc>
                          <a:spcPct val="100000"/>
                        </a:lnSpc>
                        <a:spcAft>
                          <a:spcPts val="0"/>
                        </a:spcAft>
                      </a:pPr>
                      <a:r>
                        <a:rPr lang="en-US" sz="2000" b="1" i="1" dirty="0">
                          <a:effectLst/>
                          <a:latin typeface="Times New Roman" panose="02020603050405020304" pitchFamily="18" charset="0"/>
                          <a:cs typeface="Times New Roman" panose="02020603050405020304" pitchFamily="18" charset="0"/>
                        </a:rPr>
                        <a:t>t</a:t>
                      </a:r>
                      <a:endParaRPr lang="zh-CN" sz="2000" b="1" i="1"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nchor="ctr"/>
                </a:tc>
                <a:tc>
                  <a:txBody>
                    <a:bodyPr/>
                    <a:lstStyle/>
                    <a:p>
                      <a:pPr indent="0" algn="ctr">
                        <a:lnSpc>
                          <a:spcPct val="100000"/>
                        </a:lnSpc>
                        <a:spcAft>
                          <a:spcPts val="0"/>
                        </a:spcAft>
                      </a:pPr>
                      <a:r>
                        <a:rPr lang="en-US" altLang="zh-CN" sz="2000" b="1" i="1" dirty="0">
                          <a:effectLst/>
                          <a:latin typeface="Times New Roman" panose="02020603050405020304" pitchFamily="18" charset="0"/>
                          <a:cs typeface="Times New Roman" panose="02020603050405020304" pitchFamily="18" charset="0"/>
                        </a:rPr>
                        <a:t>$</a:t>
                      </a:r>
                      <a:endParaRPr lang="zh-CN" sz="2000" b="1" i="1"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r h="299357">
                <a:tc>
                  <a:txBody>
                    <a:bodyPr/>
                    <a:lstStyle/>
                    <a:p>
                      <a:pPr indent="0" algn="ctr">
                        <a:lnSpc>
                          <a:spcPct val="100000"/>
                        </a:lnSpc>
                        <a:spcAft>
                          <a:spcPts val="0"/>
                        </a:spcAft>
                      </a:pPr>
                      <a:r>
                        <a:rPr lang="en-US" sz="2000" b="1" i="1" dirty="0">
                          <a:effectLst/>
                          <a:latin typeface="Times New Roman" panose="02020603050405020304" pitchFamily="18" charset="0"/>
                          <a:cs typeface="Times New Roman" panose="02020603050405020304" pitchFamily="18" charset="0"/>
                        </a:rPr>
                        <a:t>S</a:t>
                      </a:r>
                      <a:endParaRPr lang="zh-CN" sz="2000" b="1" i="1"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nchor="ctr">
                    <a:solidFill>
                      <a:srgbClr val="B5CEED"/>
                    </a:solidFill>
                  </a:tcPr>
                </a:tc>
                <a:tc>
                  <a:txBody>
                    <a:bodyPr/>
                    <a:lstStyle/>
                    <a:p>
                      <a:pPr indent="0" algn="ctr">
                        <a:lnSpc>
                          <a:spcPct val="100000"/>
                        </a:lnSpc>
                        <a:spcAft>
                          <a:spcPts val="0"/>
                        </a:spcAft>
                      </a:pPr>
                      <a:r>
                        <a:rPr lang="en-US" sz="2000" b="1" i="1" dirty="0">
                          <a:effectLst/>
                          <a:latin typeface="Times New Roman" panose="02020603050405020304" pitchFamily="18" charset="0"/>
                          <a:cs typeface="Times New Roman" panose="02020603050405020304" pitchFamily="18" charset="0"/>
                        </a:rPr>
                        <a:t>S</a:t>
                      </a:r>
                      <a:r>
                        <a:rPr lang="zh-CN" sz="2000" b="1" dirty="0">
                          <a:effectLst/>
                          <a:latin typeface="Times New Roman" panose="02020603050405020304" pitchFamily="18" charset="0"/>
                          <a:cs typeface="Times New Roman" panose="02020603050405020304" pitchFamily="18" charset="0"/>
                        </a:rPr>
                        <a:t>→</a:t>
                      </a:r>
                      <a:r>
                        <a:rPr lang="en-US" sz="2000" b="1" i="1" dirty="0">
                          <a:effectLst/>
                          <a:latin typeface="Times New Roman" panose="02020603050405020304" pitchFamily="18" charset="0"/>
                          <a:cs typeface="Times New Roman" panose="02020603050405020304" pitchFamily="18" charset="0"/>
                        </a:rPr>
                        <a:t>a</a:t>
                      </a:r>
                      <a:endParaRPr lang="zh-CN" sz="2000" b="1" i="1"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nchor="ctr"/>
                </a:tc>
                <a:tc>
                  <a:txBody>
                    <a:bodyPr/>
                    <a:lstStyle/>
                    <a:p>
                      <a:pPr indent="0" algn="ctr">
                        <a:lnSpc>
                          <a:spcPct val="100000"/>
                        </a:lnSpc>
                        <a:spcAft>
                          <a:spcPts val="0"/>
                        </a:spcAft>
                      </a:pPr>
                      <a:r>
                        <a:rPr lang="en-US" sz="2000" b="1" dirty="0">
                          <a:effectLst/>
                          <a:latin typeface="Times New Roman" panose="02020603050405020304" pitchFamily="18" charset="0"/>
                          <a:cs typeface="Times New Roman" panose="02020603050405020304" pitchFamily="18" charset="0"/>
                        </a:rPr>
                        <a:t> </a:t>
                      </a:r>
                      <a:endParaRPr lang="zh-CN" sz="2000" b="1"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nchor="ctr"/>
                </a:tc>
                <a:tc>
                  <a:txBody>
                    <a:bodyPr/>
                    <a:lstStyle/>
                    <a:p>
                      <a:pPr indent="0" algn="ctr">
                        <a:lnSpc>
                          <a:spcPct val="100000"/>
                        </a:lnSpc>
                        <a:spcAft>
                          <a:spcPts val="0"/>
                        </a:spcAft>
                      </a:pPr>
                      <a:r>
                        <a:rPr lang="en-US" sz="2000" b="1">
                          <a:effectLst/>
                          <a:latin typeface="Times New Roman" panose="02020603050405020304" pitchFamily="18" charset="0"/>
                          <a:cs typeface="Times New Roman" panose="02020603050405020304" pitchFamily="18" charset="0"/>
                        </a:rPr>
                        <a:t> </a:t>
                      </a:r>
                      <a:endParaRPr lang="zh-CN" sz="2000" b="1">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nchor="ctr"/>
                </a:tc>
                <a:tc>
                  <a:txBody>
                    <a:bodyPr/>
                    <a:lstStyle/>
                    <a:p>
                      <a:pPr indent="0" algn="ctr">
                        <a:lnSpc>
                          <a:spcPct val="100000"/>
                        </a:lnSpc>
                        <a:spcAft>
                          <a:spcPts val="0"/>
                        </a:spcAft>
                      </a:pPr>
                      <a:r>
                        <a:rPr lang="en-US" sz="2000" b="1" i="1" dirty="0">
                          <a:effectLst/>
                          <a:latin typeface="Times New Roman" panose="02020603050405020304" pitchFamily="18" charset="0"/>
                          <a:cs typeface="Times New Roman" panose="02020603050405020304" pitchFamily="18" charset="0"/>
                        </a:rPr>
                        <a:t>S</a:t>
                      </a:r>
                      <a:r>
                        <a:rPr lang="zh-CN" sz="2000" b="1" i="0" dirty="0">
                          <a:effectLst/>
                          <a:latin typeface="Times New Roman" panose="02020603050405020304" pitchFamily="18" charset="0"/>
                          <a:cs typeface="Times New Roman" panose="02020603050405020304" pitchFamily="18" charset="0"/>
                        </a:rPr>
                        <a:t>→</a:t>
                      </a:r>
                      <a:r>
                        <a:rPr lang="en-US" sz="2000" b="1" i="1" dirty="0" err="1">
                          <a:effectLst/>
                          <a:latin typeface="Times New Roman" panose="02020603050405020304" pitchFamily="18" charset="0"/>
                          <a:cs typeface="Times New Roman" panose="02020603050405020304" pitchFamily="18" charset="0"/>
                        </a:rPr>
                        <a:t>i</a:t>
                      </a:r>
                      <a:r>
                        <a:rPr lang="en-US" altLang="zh-CN" sz="2000" b="1" i="1" dirty="0" err="1">
                          <a:effectLst/>
                          <a:latin typeface="Times New Roman" panose="02020603050405020304" pitchFamily="18" charset="0"/>
                          <a:cs typeface="Times New Roman" panose="02020603050405020304" pitchFamily="18" charset="0"/>
                        </a:rPr>
                        <a:t>E</a:t>
                      </a:r>
                      <a:r>
                        <a:rPr lang="en-US" sz="2000" b="1" i="1" dirty="0" err="1">
                          <a:effectLst/>
                          <a:latin typeface="Times New Roman" panose="02020603050405020304" pitchFamily="18" charset="0"/>
                          <a:cs typeface="Times New Roman" panose="02020603050405020304" pitchFamily="18" charset="0"/>
                        </a:rPr>
                        <a:t>tSS</a:t>
                      </a:r>
                      <a:r>
                        <a:rPr lang="en-US" sz="2000" b="1" i="1" dirty="0">
                          <a:effectLst/>
                          <a:latin typeface="Times New Roman" panose="02020603050405020304" pitchFamily="18" charset="0"/>
                          <a:cs typeface="Times New Roman" panose="02020603050405020304" pitchFamily="18" charset="0"/>
                          <a:sym typeface="Symbol" panose="05050102010706020507" pitchFamily="18" charset="2"/>
                        </a:rPr>
                        <a:t></a:t>
                      </a:r>
                      <a:endParaRPr lang="zh-CN" sz="2000" b="1" i="1"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nchor="ctr"/>
                </a:tc>
                <a:tc>
                  <a:txBody>
                    <a:bodyPr/>
                    <a:lstStyle/>
                    <a:p>
                      <a:pPr indent="0" algn="ctr">
                        <a:lnSpc>
                          <a:spcPct val="100000"/>
                        </a:lnSpc>
                        <a:spcAft>
                          <a:spcPts val="0"/>
                        </a:spcAft>
                      </a:pPr>
                      <a:r>
                        <a:rPr lang="en-US" sz="2000" b="1" dirty="0">
                          <a:effectLst/>
                          <a:latin typeface="Times New Roman" panose="02020603050405020304" pitchFamily="18" charset="0"/>
                          <a:cs typeface="Times New Roman" panose="02020603050405020304" pitchFamily="18" charset="0"/>
                        </a:rPr>
                        <a:t> </a:t>
                      </a:r>
                      <a:endParaRPr lang="zh-CN" sz="2000" b="1"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nchor="ctr"/>
                </a:tc>
                <a:tc>
                  <a:txBody>
                    <a:bodyPr/>
                    <a:lstStyle/>
                    <a:p>
                      <a:pPr indent="0" algn="ctr">
                        <a:lnSpc>
                          <a:spcPct val="100000"/>
                        </a:lnSpc>
                        <a:spcAft>
                          <a:spcPts val="0"/>
                        </a:spcAft>
                      </a:pPr>
                      <a:r>
                        <a:rPr lang="en-US" sz="2000" b="1" dirty="0">
                          <a:effectLst/>
                          <a:latin typeface="Times New Roman" panose="02020603050405020304" pitchFamily="18" charset="0"/>
                          <a:cs typeface="Times New Roman" panose="02020603050405020304" pitchFamily="18" charset="0"/>
                        </a:rPr>
                        <a:t> </a:t>
                      </a:r>
                      <a:endParaRPr lang="zh-CN" sz="2000" b="1"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nchor="ctr"/>
                </a:tc>
                <a:extLst>
                  <a:ext uri="{0D108BD9-81ED-4DB2-BD59-A6C34878D82A}">
                    <a16:rowId xmlns:a16="http://schemas.microsoft.com/office/drawing/2014/main" val="10001"/>
                  </a:ext>
                </a:extLst>
              </a:tr>
              <a:tr h="598715">
                <a:tc>
                  <a:txBody>
                    <a:bodyPr/>
                    <a:lstStyle/>
                    <a:p>
                      <a:pPr indent="0" algn="ctr">
                        <a:lnSpc>
                          <a:spcPct val="100000"/>
                        </a:lnSpc>
                        <a:spcAft>
                          <a:spcPts val="0"/>
                        </a:spcAft>
                      </a:pPr>
                      <a:r>
                        <a:rPr lang="en-US" sz="2000" b="1" i="1" dirty="0">
                          <a:effectLst/>
                          <a:latin typeface="Times New Roman" panose="02020603050405020304" pitchFamily="18" charset="0"/>
                          <a:cs typeface="Times New Roman" panose="02020603050405020304" pitchFamily="18" charset="0"/>
                        </a:rPr>
                        <a:t>S</a:t>
                      </a:r>
                      <a:r>
                        <a:rPr lang="en-US" sz="2000" b="1" dirty="0">
                          <a:effectLst/>
                          <a:latin typeface="Times New Roman" panose="02020603050405020304" pitchFamily="18" charset="0"/>
                          <a:cs typeface="Times New Roman" panose="02020603050405020304" pitchFamily="18" charset="0"/>
                          <a:sym typeface="Symbol" panose="05050102010706020507" pitchFamily="18" charset="2"/>
                        </a:rPr>
                        <a:t></a:t>
                      </a:r>
                      <a:endParaRPr lang="zh-CN" sz="2000" b="1" i="1"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nchor="ctr">
                    <a:solidFill>
                      <a:srgbClr val="B5CEED"/>
                    </a:solidFill>
                  </a:tcPr>
                </a:tc>
                <a:tc>
                  <a:txBody>
                    <a:bodyPr/>
                    <a:lstStyle/>
                    <a:p>
                      <a:pPr indent="0" algn="ctr">
                        <a:lnSpc>
                          <a:spcPct val="100000"/>
                        </a:lnSpc>
                        <a:spcAft>
                          <a:spcPts val="0"/>
                        </a:spcAft>
                      </a:pPr>
                      <a:r>
                        <a:rPr lang="en-US" sz="2000" b="1" dirty="0">
                          <a:effectLst/>
                          <a:latin typeface="Times New Roman" panose="02020603050405020304" pitchFamily="18" charset="0"/>
                          <a:cs typeface="Times New Roman" panose="02020603050405020304" pitchFamily="18" charset="0"/>
                        </a:rPr>
                        <a:t> </a:t>
                      </a:r>
                      <a:endParaRPr lang="zh-CN" sz="2000" b="1"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nchor="ctr"/>
                </a:tc>
                <a:tc>
                  <a:txBody>
                    <a:bodyPr/>
                    <a:lstStyle/>
                    <a:p>
                      <a:pPr indent="0" algn="ctr">
                        <a:lnSpc>
                          <a:spcPct val="100000"/>
                        </a:lnSpc>
                        <a:spcAft>
                          <a:spcPts val="0"/>
                        </a:spcAft>
                      </a:pPr>
                      <a:r>
                        <a:rPr lang="en-US" sz="2000" b="1" dirty="0">
                          <a:effectLst/>
                          <a:latin typeface="Times New Roman" panose="02020603050405020304" pitchFamily="18" charset="0"/>
                          <a:cs typeface="Times New Roman" panose="02020603050405020304" pitchFamily="18" charset="0"/>
                        </a:rPr>
                        <a:t> </a:t>
                      </a:r>
                      <a:endParaRPr lang="zh-CN" sz="2000" b="1"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nchor="ctr"/>
                </a:tc>
                <a:tc>
                  <a:txBody>
                    <a:bodyPr/>
                    <a:lstStyle/>
                    <a:p>
                      <a:pPr indent="0" algn="ctr">
                        <a:lnSpc>
                          <a:spcPct val="100000"/>
                        </a:lnSpc>
                        <a:spcAft>
                          <a:spcPts val="0"/>
                        </a:spcAft>
                      </a:pPr>
                      <a:endParaRPr lang="zh-CN" sz="2000" b="1"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nchor="ctr"/>
                </a:tc>
                <a:tc>
                  <a:txBody>
                    <a:bodyPr/>
                    <a:lstStyle/>
                    <a:p>
                      <a:pPr indent="0" algn="ctr">
                        <a:lnSpc>
                          <a:spcPct val="100000"/>
                        </a:lnSpc>
                        <a:spcAft>
                          <a:spcPts val="0"/>
                        </a:spcAft>
                      </a:pPr>
                      <a:r>
                        <a:rPr lang="en-US" sz="2000" b="1" dirty="0">
                          <a:effectLst/>
                          <a:latin typeface="Times New Roman" panose="02020603050405020304" pitchFamily="18" charset="0"/>
                          <a:cs typeface="Times New Roman" panose="02020603050405020304" pitchFamily="18" charset="0"/>
                        </a:rPr>
                        <a:t> </a:t>
                      </a:r>
                      <a:endParaRPr lang="zh-CN" sz="2000" b="1"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nchor="ctr"/>
                </a:tc>
                <a:tc>
                  <a:txBody>
                    <a:bodyPr/>
                    <a:lstStyle/>
                    <a:p>
                      <a:pPr indent="0" algn="ctr">
                        <a:lnSpc>
                          <a:spcPct val="100000"/>
                        </a:lnSpc>
                        <a:spcAft>
                          <a:spcPts val="0"/>
                        </a:spcAft>
                      </a:pPr>
                      <a:r>
                        <a:rPr lang="en-US" sz="2000" b="1" dirty="0">
                          <a:effectLst/>
                          <a:latin typeface="Times New Roman" panose="02020603050405020304" pitchFamily="18" charset="0"/>
                          <a:cs typeface="Times New Roman" panose="02020603050405020304" pitchFamily="18" charset="0"/>
                        </a:rPr>
                        <a:t> </a:t>
                      </a:r>
                      <a:endParaRPr lang="zh-CN" sz="2000" b="1"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nchor="ctr"/>
                </a:tc>
                <a:tc>
                  <a:txBody>
                    <a:bodyPr/>
                    <a:lstStyle/>
                    <a:p>
                      <a:pPr indent="0" algn="ctr">
                        <a:lnSpc>
                          <a:spcPct val="100000"/>
                        </a:lnSpc>
                        <a:spcAft>
                          <a:spcPts val="0"/>
                        </a:spcAft>
                      </a:pPr>
                      <a:r>
                        <a:rPr lang="en-US" sz="2000" b="1" i="1" dirty="0">
                          <a:effectLst/>
                          <a:latin typeface="Times New Roman" panose="02020603050405020304" pitchFamily="18" charset="0"/>
                          <a:cs typeface="Times New Roman" panose="02020603050405020304" pitchFamily="18" charset="0"/>
                        </a:rPr>
                        <a:t>S</a:t>
                      </a:r>
                      <a:r>
                        <a:rPr lang="en-US" sz="2000" b="1" i="0" dirty="0">
                          <a:effectLst/>
                          <a:latin typeface="Times New Roman" panose="02020603050405020304" pitchFamily="18" charset="0"/>
                          <a:cs typeface="Times New Roman" panose="02020603050405020304" pitchFamily="18" charset="0"/>
                          <a:sym typeface="Symbol" panose="05050102010706020507" pitchFamily="18" charset="2"/>
                        </a:rPr>
                        <a:t></a:t>
                      </a:r>
                      <a:r>
                        <a:rPr lang="zh-CN" sz="2000" b="1" i="0" dirty="0">
                          <a:effectLst/>
                          <a:latin typeface="Times New Roman" panose="02020603050405020304" pitchFamily="18" charset="0"/>
                          <a:cs typeface="Times New Roman" panose="02020603050405020304" pitchFamily="18" charset="0"/>
                        </a:rPr>
                        <a:t>→</a:t>
                      </a:r>
                      <a:r>
                        <a:rPr lang="en-US" sz="2000" b="1" i="1" dirty="0">
                          <a:effectLst/>
                          <a:latin typeface="Times New Roman" panose="02020603050405020304" pitchFamily="18" charset="0"/>
                          <a:cs typeface="Times New Roman" panose="02020603050405020304" pitchFamily="18" charset="0"/>
                          <a:sym typeface="Symbol" panose="05050102010706020507" pitchFamily="18" charset="2"/>
                        </a:rPr>
                        <a:t></a:t>
                      </a:r>
                      <a:endParaRPr lang="zh-CN" sz="2000" b="1" i="1"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nchor="ctr"/>
                </a:tc>
                <a:extLst>
                  <a:ext uri="{0D108BD9-81ED-4DB2-BD59-A6C34878D82A}">
                    <a16:rowId xmlns:a16="http://schemas.microsoft.com/office/drawing/2014/main" val="10002"/>
                  </a:ext>
                </a:extLst>
              </a:tr>
              <a:tr h="299357">
                <a:tc>
                  <a:txBody>
                    <a:bodyPr/>
                    <a:lstStyle/>
                    <a:p>
                      <a:pPr indent="0" algn="ctr">
                        <a:lnSpc>
                          <a:spcPct val="100000"/>
                        </a:lnSpc>
                        <a:spcAft>
                          <a:spcPts val="0"/>
                        </a:spcAft>
                      </a:pPr>
                      <a:r>
                        <a:rPr lang="en-US" altLang="zh-CN" sz="2000" b="1" i="1" dirty="0">
                          <a:solidFill>
                            <a:schemeClr val="tx1"/>
                          </a:solidFill>
                          <a:effectLst/>
                          <a:latin typeface="Times New Roman" panose="02020603050405020304" pitchFamily="18" charset="0"/>
                          <a:ea typeface="+mn-ea"/>
                          <a:cs typeface="Times New Roman" panose="02020603050405020304" pitchFamily="18" charset="0"/>
                        </a:rPr>
                        <a:t>E</a:t>
                      </a:r>
                      <a:endParaRPr lang="zh-CN" sz="2000" b="1" i="1"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nchor="ctr">
                    <a:solidFill>
                      <a:srgbClr val="B5CEED"/>
                    </a:solidFill>
                  </a:tcPr>
                </a:tc>
                <a:tc>
                  <a:txBody>
                    <a:bodyPr/>
                    <a:lstStyle/>
                    <a:p>
                      <a:pPr indent="0" algn="ctr">
                        <a:lnSpc>
                          <a:spcPct val="100000"/>
                        </a:lnSpc>
                        <a:spcAft>
                          <a:spcPts val="0"/>
                        </a:spcAft>
                      </a:pPr>
                      <a:r>
                        <a:rPr lang="en-US" sz="2000" b="1">
                          <a:effectLst/>
                          <a:latin typeface="Times New Roman" panose="02020603050405020304" pitchFamily="18" charset="0"/>
                          <a:cs typeface="Times New Roman" panose="02020603050405020304" pitchFamily="18" charset="0"/>
                        </a:rPr>
                        <a:t> </a:t>
                      </a:r>
                      <a:endParaRPr lang="zh-CN" sz="2000" b="1">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nchor="ctr"/>
                </a:tc>
                <a:tc>
                  <a:txBody>
                    <a:bodyPr/>
                    <a:lstStyle/>
                    <a:p>
                      <a:pPr indent="0" algn="ctr">
                        <a:lnSpc>
                          <a:spcPct val="100000"/>
                        </a:lnSpc>
                        <a:spcAft>
                          <a:spcPts val="0"/>
                        </a:spcAft>
                      </a:pPr>
                      <a:r>
                        <a:rPr lang="en-US" altLang="zh-CN" sz="2000" b="1" i="1" dirty="0">
                          <a:effectLst/>
                          <a:latin typeface="Times New Roman" panose="02020603050405020304" pitchFamily="18" charset="0"/>
                          <a:cs typeface="Times New Roman" panose="02020603050405020304" pitchFamily="18" charset="0"/>
                        </a:rPr>
                        <a:t>E</a:t>
                      </a:r>
                      <a:r>
                        <a:rPr lang="zh-CN" sz="2000" b="1" dirty="0">
                          <a:effectLst/>
                          <a:latin typeface="Times New Roman" panose="02020603050405020304" pitchFamily="18" charset="0"/>
                          <a:cs typeface="Times New Roman" panose="02020603050405020304" pitchFamily="18" charset="0"/>
                        </a:rPr>
                        <a:t>→</a:t>
                      </a:r>
                      <a:r>
                        <a:rPr lang="en-US" sz="2000" b="1" i="1" dirty="0">
                          <a:effectLst/>
                          <a:latin typeface="Times New Roman" panose="02020603050405020304" pitchFamily="18" charset="0"/>
                          <a:cs typeface="Times New Roman" panose="02020603050405020304" pitchFamily="18" charset="0"/>
                        </a:rPr>
                        <a:t>b</a:t>
                      </a:r>
                      <a:endParaRPr lang="zh-CN" sz="2000" b="1" i="1"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nchor="ctr"/>
                </a:tc>
                <a:tc>
                  <a:txBody>
                    <a:bodyPr/>
                    <a:lstStyle/>
                    <a:p>
                      <a:pPr indent="0" algn="ctr">
                        <a:lnSpc>
                          <a:spcPct val="100000"/>
                        </a:lnSpc>
                        <a:spcAft>
                          <a:spcPts val="0"/>
                        </a:spcAft>
                      </a:pPr>
                      <a:r>
                        <a:rPr lang="en-US" sz="2000" b="1">
                          <a:effectLst/>
                          <a:latin typeface="Times New Roman" panose="02020603050405020304" pitchFamily="18" charset="0"/>
                          <a:cs typeface="Times New Roman" panose="02020603050405020304" pitchFamily="18" charset="0"/>
                        </a:rPr>
                        <a:t> </a:t>
                      </a:r>
                      <a:endParaRPr lang="zh-CN" sz="2000" b="1">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nchor="ctr"/>
                </a:tc>
                <a:tc>
                  <a:txBody>
                    <a:bodyPr/>
                    <a:lstStyle/>
                    <a:p>
                      <a:pPr indent="0" algn="ctr">
                        <a:lnSpc>
                          <a:spcPct val="100000"/>
                        </a:lnSpc>
                        <a:spcAft>
                          <a:spcPts val="0"/>
                        </a:spcAft>
                      </a:pPr>
                      <a:endParaRPr lang="zh-CN" sz="2000" b="1"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nchor="ctr"/>
                </a:tc>
                <a:tc>
                  <a:txBody>
                    <a:bodyPr/>
                    <a:lstStyle/>
                    <a:p>
                      <a:pPr indent="0" algn="ctr">
                        <a:lnSpc>
                          <a:spcPct val="100000"/>
                        </a:lnSpc>
                        <a:spcAft>
                          <a:spcPts val="0"/>
                        </a:spcAft>
                      </a:pPr>
                      <a:r>
                        <a:rPr lang="en-US" sz="2000" b="1" dirty="0">
                          <a:effectLst/>
                          <a:latin typeface="Times New Roman" panose="02020603050405020304" pitchFamily="18" charset="0"/>
                          <a:cs typeface="Times New Roman" panose="02020603050405020304" pitchFamily="18" charset="0"/>
                        </a:rPr>
                        <a:t> </a:t>
                      </a:r>
                      <a:endParaRPr lang="zh-CN" sz="2000" b="1"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nchor="ctr"/>
                </a:tc>
                <a:tc>
                  <a:txBody>
                    <a:bodyPr/>
                    <a:lstStyle/>
                    <a:p>
                      <a:pPr indent="0" algn="ctr">
                        <a:lnSpc>
                          <a:spcPct val="100000"/>
                        </a:lnSpc>
                        <a:spcAft>
                          <a:spcPts val="0"/>
                        </a:spcAft>
                      </a:pPr>
                      <a:r>
                        <a:rPr lang="en-US" sz="2000" b="1" dirty="0">
                          <a:effectLst/>
                          <a:latin typeface="Times New Roman" panose="02020603050405020304" pitchFamily="18" charset="0"/>
                          <a:cs typeface="Times New Roman" panose="02020603050405020304" pitchFamily="18" charset="0"/>
                        </a:rPr>
                        <a:t> </a:t>
                      </a:r>
                      <a:endParaRPr lang="zh-CN" sz="2000" b="1"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nchor="ctr"/>
                </a:tc>
                <a:extLst>
                  <a:ext uri="{0D108BD9-81ED-4DB2-BD59-A6C34878D82A}">
                    <a16:rowId xmlns:a16="http://schemas.microsoft.com/office/drawing/2014/main" val="10003"/>
                  </a:ext>
                </a:extLst>
              </a:tr>
            </a:tbl>
          </a:graphicData>
        </a:graphic>
      </p:graphicFrame>
      <p:sp>
        <p:nvSpPr>
          <p:cNvPr id="5" name="文本框 4">
            <a:extLst>
              <a:ext uri="{FF2B5EF4-FFF2-40B4-BE49-F238E27FC236}">
                <a16:creationId xmlns:a16="http://schemas.microsoft.com/office/drawing/2014/main" id="{4108CD76-F97C-4DC9-AC07-DC344A6B6939}"/>
              </a:ext>
            </a:extLst>
          </p:cNvPr>
          <p:cNvSpPr txBox="1"/>
          <p:nvPr/>
        </p:nvSpPr>
        <p:spPr>
          <a:xfrm>
            <a:off x="4499992" y="843558"/>
            <a:ext cx="4104456" cy="1323439"/>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SELECT( </a:t>
            </a:r>
            <a:r>
              <a:rPr lang="en-US" altLang="zh-CN" sz="2000" b="1" i="1" dirty="0">
                <a:latin typeface="Times New Roman" panose="02020603050405020304" pitchFamily="18" charset="0"/>
                <a:cs typeface="Times New Roman" panose="02020603050405020304" pitchFamily="18" charset="0"/>
                <a:sym typeface="Symbol" panose="05050102010706020507" pitchFamily="18" charset="2"/>
              </a:rPr>
              <a:t>S’</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1" i="1"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sz="2000" b="1" dirty="0">
                <a:latin typeface="Times New Roman" panose="02020603050405020304" pitchFamily="18" charset="0"/>
                <a:cs typeface="Times New Roman" panose="02020603050405020304" pitchFamily="18" charset="0"/>
              </a:rPr>
              <a:t>FOLLOW( </a:t>
            </a:r>
            <a:r>
              <a:rPr lang="en-US" altLang="zh-CN" sz="2000" b="1" i="1" dirty="0">
                <a:latin typeface="Times New Roman" panose="02020603050405020304" pitchFamily="18" charset="0"/>
                <a:cs typeface="Times New Roman" panose="02020603050405020304" pitchFamily="18" charset="0"/>
              </a:rPr>
              <a:t>S</a:t>
            </a:r>
            <a:r>
              <a:rPr lang="en-US" altLang="zh-CN" sz="2000" b="1" dirty="0">
                <a:latin typeface="Times New Roman" panose="02020603050405020304" pitchFamily="18" charset="0"/>
                <a:cs typeface="Times New Roman" panose="02020603050405020304" pitchFamily="18" charset="0"/>
              </a:rPr>
              <a:t>’ ) </a:t>
            </a:r>
          </a:p>
          <a:p>
            <a:r>
              <a:rPr lang="en-US" altLang="zh-CN" sz="2000" b="1" dirty="0">
                <a:latin typeface="Times New Roman" panose="02020603050405020304" pitchFamily="18" charset="0"/>
                <a:cs typeface="Times New Roman" panose="02020603050405020304" pitchFamily="18" charset="0"/>
              </a:rPr>
              <a:t>                                = { </a:t>
            </a:r>
            <a:r>
              <a:rPr lang="en-US" altLang="zh-CN" sz="2000" b="1" i="1" dirty="0">
                <a:latin typeface="Times New Roman" panose="02020603050405020304" pitchFamily="18" charset="0"/>
                <a:cs typeface="Times New Roman" panose="02020603050405020304" pitchFamily="18" charset="0"/>
              </a:rPr>
              <a:t>e, $ </a:t>
            </a:r>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SELECT( </a:t>
            </a:r>
            <a:r>
              <a:rPr lang="en-US" altLang="zh-CN" sz="2000" b="1" i="1" dirty="0">
                <a:latin typeface="Times New Roman" panose="02020603050405020304" pitchFamily="18" charset="0"/>
                <a:cs typeface="Times New Roman" panose="02020603050405020304" pitchFamily="18" charset="0"/>
                <a:sym typeface="Symbol" panose="05050102010706020507" pitchFamily="18" charset="2"/>
              </a:rPr>
              <a:t>S’</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1" i="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b="1" i="1" dirty="0" err="1">
                <a:latin typeface="Times New Roman" panose="02020603050405020304" pitchFamily="18" charset="0"/>
                <a:cs typeface="Times New Roman" panose="02020603050405020304" pitchFamily="18" charset="0"/>
                <a:sym typeface="Symbol" panose="05050102010706020507" pitchFamily="18" charset="2"/>
              </a:rPr>
              <a:t>eS</a:t>
            </a:r>
            <a:r>
              <a:rPr lang="en-US" altLang="zh-CN" sz="2000" b="1" i="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 = FIRST( </a:t>
            </a:r>
            <a:r>
              <a:rPr lang="en-US" altLang="zh-CN" sz="2000" b="1" i="1" dirty="0" err="1">
                <a:latin typeface="Times New Roman" panose="02020603050405020304" pitchFamily="18" charset="0"/>
                <a:cs typeface="Times New Roman" panose="02020603050405020304" pitchFamily="18" charset="0"/>
                <a:sym typeface="Symbol" panose="05050102010706020507" pitchFamily="18" charset="2"/>
              </a:rPr>
              <a:t>eS</a:t>
            </a:r>
            <a:r>
              <a:rPr lang="en-US" altLang="zh-CN" sz="2000" b="1" i="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 </a:t>
            </a:r>
          </a:p>
          <a:p>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                                = { </a:t>
            </a:r>
            <a:r>
              <a:rPr lang="en-US" altLang="zh-CN" sz="2000" b="1" i="1" dirty="0">
                <a:latin typeface="Times New Roman" panose="02020603050405020304" pitchFamily="18" charset="0"/>
                <a:cs typeface="Times New Roman" panose="02020603050405020304" pitchFamily="18" charset="0"/>
                <a:sym typeface="Symbol" panose="05050102010706020507" pitchFamily="18" charset="2"/>
              </a:rPr>
              <a:t>e </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a:t>
            </a:r>
            <a:endParaRPr lang="en-US" altLang="zh-CN" sz="2000" b="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7B738B2C-3BEB-47DA-8F41-95235C1BA260}"/>
              </a:ext>
            </a:extLst>
          </p:cNvPr>
          <p:cNvSpPr txBox="1"/>
          <p:nvPr/>
        </p:nvSpPr>
        <p:spPr>
          <a:xfrm>
            <a:off x="251520" y="4083918"/>
            <a:ext cx="8784976" cy="792140"/>
          </a:xfrm>
          <a:prstGeom prst="rect">
            <a:avLst/>
          </a:prstGeom>
          <a:noFill/>
        </p:spPr>
        <p:txBody>
          <a:bodyPr wrap="square" rtlCol="0">
            <a:spAutoFit/>
          </a:bodyPr>
          <a:lstStyle/>
          <a:p>
            <a:pPr marL="285750" indent="-285750">
              <a:lnSpc>
                <a:spcPts val="2800"/>
              </a:lnSpc>
              <a:buFont typeface="Wingdings" panose="05000000000000000000" pitchFamily="2" charset="2"/>
              <a:buChar char="Ø"/>
            </a:pPr>
            <a:r>
              <a:rPr lang="zh-CN" altLang="en-US" sz="2000" b="1" dirty="0">
                <a:latin typeface="+mn-ea"/>
                <a:ea typeface="+mn-ea"/>
              </a:rPr>
              <a:t>通过消歧规则消解冲突，</a:t>
            </a:r>
            <a:r>
              <a:rPr lang="zh-CN" altLang="en-US" sz="2000" b="1" dirty="0">
                <a:latin typeface="+mn-ea"/>
                <a:ea typeface="+mn-ea"/>
                <a:cs typeface="Times New Roman" panose="02020603050405020304" pitchFamily="18" charset="0"/>
              </a:rPr>
              <a:t>仍然可以使用预测分析法对该文法进行分析。</a:t>
            </a:r>
            <a:endParaRPr lang="en-US" altLang="zh-CN" sz="2000" b="1" dirty="0">
              <a:latin typeface="+mn-ea"/>
              <a:ea typeface="+mn-ea"/>
              <a:cs typeface="Times New Roman" panose="02020603050405020304" pitchFamily="18" charset="0"/>
            </a:endParaRPr>
          </a:p>
          <a:p>
            <a:pPr marL="285750" indent="-285750">
              <a:lnSpc>
                <a:spcPts val="2800"/>
              </a:lnSpc>
              <a:buFont typeface="Wingdings" panose="05000000000000000000" pitchFamily="2" charset="2"/>
              <a:buChar char="Ø"/>
            </a:pPr>
            <a:r>
              <a:rPr lang="zh-CN" altLang="en-US" sz="2000" b="1" dirty="0">
                <a:latin typeface="+mn-ea"/>
                <a:ea typeface="+mn-ea"/>
                <a:cs typeface="Times New Roman" panose="02020603050405020304" pitchFamily="18" charset="0"/>
              </a:rPr>
              <a:t>但不存在普遍适用的规则来消除任意文法预测分析表中的冲突条目。</a:t>
            </a:r>
            <a:endParaRPr lang="zh-CN" altLang="zh-CN" sz="2000" b="1" dirty="0">
              <a:latin typeface="+mn-ea"/>
              <a:ea typeface="+mn-ea"/>
              <a:cs typeface="Times New Roman" panose="02020603050405020304" pitchFamily="18" charset="0"/>
            </a:endParaRPr>
          </a:p>
        </p:txBody>
      </p:sp>
      <p:sp>
        <p:nvSpPr>
          <p:cNvPr id="8" name="矩形 7">
            <a:extLst>
              <a:ext uri="{FF2B5EF4-FFF2-40B4-BE49-F238E27FC236}">
                <a16:creationId xmlns:a16="http://schemas.microsoft.com/office/drawing/2014/main" id="{C437A7AA-506D-4801-89EC-D324BF0D96DE}"/>
              </a:ext>
            </a:extLst>
          </p:cNvPr>
          <p:cNvSpPr/>
          <p:nvPr/>
        </p:nvSpPr>
        <p:spPr>
          <a:xfrm>
            <a:off x="3703653" y="3089092"/>
            <a:ext cx="904415" cy="400110"/>
          </a:xfrm>
          <a:prstGeom prst="rect">
            <a:avLst/>
          </a:prstGeom>
        </p:spPr>
        <p:txBody>
          <a:bodyPr wrap="none">
            <a:spAutoFit/>
          </a:bodyPr>
          <a:lstStyle/>
          <a:p>
            <a:pPr algn="ctr" defTabSz="457200" eaLnBrk="1" fontAlgn="auto" hangingPunct="1">
              <a:spcBef>
                <a:spcPts val="0"/>
              </a:spcBef>
              <a:spcAft>
                <a:spcPts val="0"/>
              </a:spcAft>
              <a:defRPr/>
            </a:pPr>
            <a:r>
              <a:rPr lang="en-US" altLang="zh-CN" sz="2000" b="1" i="1" dirty="0">
                <a:solidFill>
                  <a:srgbClr val="FF0000"/>
                </a:solidFill>
                <a:latin typeface="Times New Roman" panose="02020603050405020304" pitchFamily="18" charset="0"/>
                <a:cs typeface="Times New Roman" panose="02020603050405020304" pitchFamily="18" charset="0"/>
              </a:rPr>
              <a:t>S</a:t>
            </a:r>
            <a:r>
              <a:rPr lang="en-US" altLang="zh-CN" sz="20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zh-CN" sz="2000" b="1" dirty="0">
                <a:solidFill>
                  <a:srgbClr val="FF0000"/>
                </a:solidFill>
                <a:latin typeface="Times New Roman" panose="02020603050405020304" pitchFamily="18" charset="0"/>
                <a:cs typeface="Times New Roman" panose="02020603050405020304" pitchFamily="18" charset="0"/>
              </a:rPr>
              <a:t>→</a:t>
            </a:r>
            <a:r>
              <a:rPr lang="en-US" altLang="zh-CN" sz="2000" b="1" i="1" dirty="0" err="1">
                <a:solidFill>
                  <a:srgbClr val="FF0000"/>
                </a:solidFill>
                <a:latin typeface="Times New Roman" panose="02020603050405020304" pitchFamily="18" charset="0"/>
                <a:cs typeface="Times New Roman" panose="02020603050405020304" pitchFamily="18" charset="0"/>
              </a:rPr>
              <a:t>eS</a:t>
            </a:r>
            <a:endParaRPr lang="zh-CN" altLang="zh-CN" sz="2000" b="1" i="1" dirty="0">
              <a:solidFill>
                <a:srgbClr val="FF0000"/>
              </a:solidFill>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DC59EB42-5DB5-4E16-AA71-94102C5D8E55}"/>
              </a:ext>
            </a:extLst>
          </p:cNvPr>
          <p:cNvSpPr/>
          <p:nvPr/>
        </p:nvSpPr>
        <p:spPr>
          <a:xfrm>
            <a:off x="3751058" y="3377124"/>
            <a:ext cx="760144" cy="400110"/>
          </a:xfrm>
          <a:prstGeom prst="rect">
            <a:avLst/>
          </a:prstGeom>
        </p:spPr>
        <p:txBody>
          <a:bodyPr wrap="none">
            <a:spAutoFit/>
          </a:bodyPr>
          <a:lstStyle/>
          <a:p>
            <a:pPr indent="0" algn="ctr">
              <a:lnSpc>
                <a:spcPct val="100000"/>
              </a:lnSpc>
              <a:spcAft>
                <a:spcPts val="0"/>
              </a:spcAft>
            </a:pPr>
            <a:r>
              <a:rPr lang="en-US" altLang="zh-CN" sz="2000" b="1" dirty="0">
                <a:solidFill>
                  <a:srgbClr val="FF0000"/>
                </a:solidFill>
                <a:latin typeface="Times New Roman" panose="02020603050405020304" pitchFamily="18" charset="0"/>
                <a:cs typeface="Times New Roman" panose="02020603050405020304" pitchFamily="18" charset="0"/>
              </a:rPr>
              <a:t>S</a:t>
            </a:r>
            <a:r>
              <a:rPr lang="en-US" altLang="zh-CN" sz="20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zh-CN" sz="2000" b="1" dirty="0">
                <a:solidFill>
                  <a:srgbClr val="FF0000"/>
                </a:solidFill>
                <a:latin typeface="Times New Roman" panose="02020603050405020304" pitchFamily="18" charset="0"/>
                <a:cs typeface="Times New Roman" panose="02020603050405020304" pitchFamily="18" charset="0"/>
              </a:rPr>
              <a:t>→</a:t>
            </a:r>
            <a:r>
              <a:rPr lang="en-US" altLang="zh-CN" sz="20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endParaRPr lang="zh-CN" altLang="zh-CN" sz="2000" b="1" dirty="0">
              <a:solidFill>
                <a:srgbClr val="FF0000"/>
              </a:solidFill>
              <a:latin typeface="Times New Roman" panose="02020603050405020304" pitchFamily="18" charset="0"/>
              <a:cs typeface="Times New Roman" panose="02020603050405020304" pitchFamily="18" charset="0"/>
            </a:endParaRPr>
          </a:p>
        </p:txBody>
      </p:sp>
      <p:cxnSp>
        <p:nvCxnSpPr>
          <p:cNvPr id="15" name="直接连接符 14">
            <a:extLst>
              <a:ext uri="{FF2B5EF4-FFF2-40B4-BE49-F238E27FC236}">
                <a16:creationId xmlns:a16="http://schemas.microsoft.com/office/drawing/2014/main" id="{E7FC149C-12A9-4E6B-851E-AE8CFE56CA1B}"/>
              </a:ext>
            </a:extLst>
          </p:cNvPr>
          <p:cNvCxnSpPr/>
          <p:nvPr/>
        </p:nvCxnSpPr>
        <p:spPr bwMode="auto">
          <a:xfrm>
            <a:off x="3751058" y="3602440"/>
            <a:ext cx="82094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灯片编号占位符 9">
            <a:extLst>
              <a:ext uri="{FF2B5EF4-FFF2-40B4-BE49-F238E27FC236}">
                <a16:creationId xmlns:a16="http://schemas.microsoft.com/office/drawing/2014/main" id="{7D0FE5D1-4C76-46EC-A968-42555613F9B8}"/>
              </a:ext>
            </a:extLst>
          </p:cNvPr>
          <p:cNvSpPr>
            <a:spLocks noGrp="1"/>
          </p:cNvSpPr>
          <p:nvPr>
            <p:ph type="sldNum" sz="quarter" idx="12"/>
          </p:nvPr>
        </p:nvSpPr>
        <p:spPr/>
        <p:txBody>
          <a:bodyPr/>
          <a:lstStyle/>
          <a:p>
            <a:pPr>
              <a:defRPr/>
            </a:pPr>
            <a:fld id="{EA567855-7F13-4FC5-AD61-2B82F6443E16}" type="slidenum">
              <a:rPr lang="zh-CN" altLang="en-US" smtClean="0"/>
              <a:pPr>
                <a:defRPr/>
              </a:pPr>
              <a:t>67</a:t>
            </a:fld>
            <a:endParaRPr lang="en-US" altLang="zh-CN"/>
          </a:p>
        </p:txBody>
      </p:sp>
    </p:spTree>
    <p:extLst>
      <p:ext uri="{BB962C8B-B14F-4D97-AF65-F5344CB8AC3E}">
        <p14:creationId xmlns:p14="http://schemas.microsoft.com/office/powerpoint/2010/main" val="4268557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1219" name="Rectangle 3"/>
          <p:cNvSpPr>
            <a:spLocks noGrp="1" noChangeArrowheads="1"/>
          </p:cNvSpPr>
          <p:nvPr>
            <p:ph idx="1"/>
          </p:nvPr>
        </p:nvSpPr>
        <p:spPr>
          <a:xfrm>
            <a:off x="467544" y="987573"/>
            <a:ext cx="8219256" cy="3877143"/>
          </a:xfrm>
          <a:noFill/>
        </p:spPr>
        <p:txBody>
          <a:bodyPr vert="horz" wrap="square" lIns="69056" tIns="34529" rIns="69056" bIns="34529" numCol="1" anchor="t" anchorCtr="0" compatLnSpc="1">
            <a:prstTxWarp prst="textNoShape">
              <a:avLst/>
            </a:prstTxWarp>
          </a:bodyPr>
          <a:lstStyle/>
          <a:p>
            <a:pPr eaLnBrk="1" hangingPunct="1">
              <a:lnSpc>
                <a:spcPts val="2700"/>
              </a:lnSpc>
              <a:buFont typeface="Wingdings" panose="05000000000000000000" pitchFamily="2" charset="2"/>
              <a:buNone/>
            </a:pPr>
            <a:r>
              <a:rPr lang="en-US" altLang="zh-CN" sz="2100" dirty="0">
                <a:latin typeface="华文楷体" panose="02010600040101010101" pitchFamily="2" charset="-122"/>
                <a:ea typeface="华文楷体" panose="02010600040101010101" pitchFamily="2" charset="-122"/>
              </a:rPr>
              <a:t>1. </a:t>
            </a:r>
            <a:r>
              <a:rPr lang="zh-CN" altLang="en-US" sz="2100" dirty="0">
                <a:latin typeface="华文楷体" panose="02010600040101010101" pitchFamily="2" charset="-122"/>
                <a:ea typeface="华文楷体" panose="02010600040101010101" pitchFamily="2" charset="-122"/>
              </a:rPr>
              <a:t>改造文法：消除二义性、消除左递归、提取左公因子</a:t>
            </a:r>
          </a:p>
          <a:p>
            <a:pPr eaLnBrk="1" hangingPunct="1">
              <a:lnSpc>
                <a:spcPts val="2700"/>
              </a:lnSpc>
              <a:buNone/>
            </a:pPr>
            <a:r>
              <a:rPr lang="en-US" altLang="zh-CN" sz="2100" dirty="0">
                <a:latin typeface="华文楷体" panose="02010600040101010101" pitchFamily="2" charset="-122"/>
                <a:ea typeface="华文楷体" panose="02010600040101010101" pitchFamily="2" charset="-122"/>
              </a:rPr>
              <a:t>2. </a:t>
            </a:r>
            <a:r>
              <a:rPr lang="zh-CN" altLang="en-US" sz="2100" dirty="0">
                <a:latin typeface="华文楷体" panose="02010600040101010101" pitchFamily="2" charset="-122"/>
                <a:ea typeface="华文楷体" panose="02010600040101010101" pitchFamily="2" charset="-122"/>
              </a:rPr>
              <a:t>判断是否</a:t>
            </a:r>
            <a:r>
              <a:rPr lang="en-US" altLang="zh-CN" sz="2100" dirty="0">
                <a:latin typeface="华文楷体" panose="02010600040101010101" pitchFamily="2" charset="-122"/>
              </a:rPr>
              <a:t>LL(1)</a:t>
            </a:r>
            <a:r>
              <a:rPr lang="zh-CN" altLang="en-US" sz="2100" dirty="0">
                <a:latin typeface="华文楷体" panose="02010600040101010101" pitchFamily="2" charset="-122"/>
              </a:rPr>
              <a:t>文法：具有相同左部的产生式的</a:t>
            </a:r>
            <a:r>
              <a:rPr lang="en-US" altLang="zh-CN" sz="2100" dirty="0">
                <a:latin typeface="华文楷体" panose="02010600040101010101" pitchFamily="2" charset="-122"/>
              </a:rPr>
              <a:t>SELECT</a:t>
            </a:r>
            <a:r>
              <a:rPr lang="zh-CN" altLang="en-US" sz="2100" dirty="0">
                <a:latin typeface="华文楷体" panose="02010600040101010101" pitchFamily="2" charset="-122"/>
              </a:rPr>
              <a:t>集互不相交。</a:t>
            </a:r>
          </a:p>
          <a:p>
            <a:pPr lvl="1" eaLnBrk="1" hangingPunct="1">
              <a:lnSpc>
                <a:spcPts val="2700"/>
              </a:lnSpc>
              <a:buFont typeface="Wingdings" panose="05000000000000000000" pitchFamily="2" charset="2"/>
              <a:buNone/>
            </a:pPr>
            <a:r>
              <a:rPr lang="zh-CN" altLang="en-US" sz="1900" dirty="0">
                <a:latin typeface="华文楷体" panose="02010600040101010101" pitchFamily="2" charset="-122"/>
                <a:ea typeface="华文楷体" panose="02010600040101010101" pitchFamily="2" charset="-122"/>
              </a:rPr>
              <a:t>（</a:t>
            </a:r>
            <a:r>
              <a:rPr lang="en-US" altLang="zh-CN" sz="1900" dirty="0">
                <a:latin typeface="华文楷体" panose="02010600040101010101" pitchFamily="2" charset="-122"/>
                <a:ea typeface="华文楷体" panose="02010600040101010101" pitchFamily="2" charset="-122"/>
              </a:rPr>
              <a:t>1</a:t>
            </a:r>
            <a:r>
              <a:rPr lang="zh-CN" altLang="en-US" sz="1900" dirty="0">
                <a:latin typeface="华文楷体" panose="02010600040101010101" pitchFamily="2" charset="-122"/>
                <a:ea typeface="华文楷体" panose="02010600040101010101" pitchFamily="2" charset="-122"/>
              </a:rPr>
              <a:t>）求每个非终结符的</a:t>
            </a:r>
            <a:r>
              <a:rPr lang="en-US" altLang="zh-CN" sz="1900" dirty="0">
                <a:latin typeface="华文楷体" panose="02010600040101010101" pitchFamily="2" charset="-122"/>
                <a:ea typeface="华文楷体" panose="02010600040101010101" pitchFamily="2" charset="-122"/>
              </a:rPr>
              <a:t>FIRST</a:t>
            </a:r>
            <a:r>
              <a:rPr lang="zh-CN" altLang="en-US" sz="1900" dirty="0">
                <a:latin typeface="华文楷体" panose="02010600040101010101" pitchFamily="2" charset="-122"/>
                <a:ea typeface="华文楷体" panose="02010600040101010101" pitchFamily="2" charset="-122"/>
              </a:rPr>
              <a:t>集和</a:t>
            </a:r>
            <a:r>
              <a:rPr lang="en-US" altLang="zh-CN" sz="1900" dirty="0">
                <a:latin typeface="华文楷体" panose="02010600040101010101" pitchFamily="2" charset="-122"/>
                <a:ea typeface="华文楷体" panose="02010600040101010101" pitchFamily="2" charset="-122"/>
              </a:rPr>
              <a:t>FOLLOW</a:t>
            </a:r>
            <a:r>
              <a:rPr lang="zh-CN" altLang="en-US" sz="1900" dirty="0">
                <a:latin typeface="华文楷体" panose="02010600040101010101" pitchFamily="2" charset="-122"/>
                <a:ea typeface="华文楷体" panose="02010600040101010101" pitchFamily="2" charset="-122"/>
              </a:rPr>
              <a:t>集</a:t>
            </a:r>
            <a:endParaRPr lang="en-US" altLang="zh-CN" sz="1900" dirty="0">
              <a:latin typeface="华文楷体" panose="02010600040101010101" pitchFamily="2" charset="-122"/>
              <a:ea typeface="华文楷体" panose="02010600040101010101" pitchFamily="2" charset="-122"/>
            </a:endParaRPr>
          </a:p>
          <a:p>
            <a:pPr lvl="1" eaLnBrk="1" hangingPunct="1">
              <a:lnSpc>
                <a:spcPts val="2700"/>
              </a:lnSpc>
              <a:buFont typeface="Wingdings" panose="05000000000000000000" pitchFamily="2" charset="2"/>
              <a:buNone/>
            </a:pPr>
            <a:r>
              <a:rPr lang="zh-CN" altLang="en-US" sz="1900" dirty="0">
                <a:latin typeface="华文楷体" panose="02010600040101010101" pitchFamily="2" charset="-122"/>
                <a:ea typeface="华文楷体" panose="02010600040101010101" pitchFamily="2" charset="-122"/>
              </a:rPr>
              <a:t>（</a:t>
            </a:r>
            <a:r>
              <a:rPr lang="en-US" altLang="zh-CN" sz="1900" dirty="0">
                <a:latin typeface="华文楷体" panose="02010600040101010101" pitchFamily="2" charset="-122"/>
                <a:ea typeface="华文楷体" panose="02010600040101010101" pitchFamily="2" charset="-122"/>
              </a:rPr>
              <a:t>2</a:t>
            </a:r>
            <a:r>
              <a:rPr lang="zh-CN" altLang="en-US" sz="1900" dirty="0">
                <a:latin typeface="华文楷体" panose="02010600040101010101" pitchFamily="2" charset="-122"/>
                <a:ea typeface="华文楷体" panose="02010600040101010101" pitchFamily="2" charset="-122"/>
              </a:rPr>
              <a:t>）求每个候选式的</a:t>
            </a:r>
            <a:r>
              <a:rPr lang="en-US" altLang="zh-CN" sz="1900" dirty="0">
                <a:latin typeface="华文楷体" panose="02010600040101010101" pitchFamily="2" charset="-122"/>
                <a:ea typeface="华文楷体" panose="02010600040101010101" pitchFamily="2" charset="-122"/>
              </a:rPr>
              <a:t>FIRST</a:t>
            </a:r>
            <a:r>
              <a:rPr lang="zh-CN" altLang="zh-CN" sz="1900" dirty="0">
                <a:latin typeface="华文楷体" panose="02010600040101010101" pitchFamily="2" charset="-122"/>
                <a:ea typeface="华文楷体" panose="02010600040101010101" pitchFamily="2" charset="-122"/>
              </a:rPr>
              <a:t>集</a:t>
            </a:r>
            <a:endParaRPr lang="en-US" altLang="zh-CN" sz="1900" dirty="0">
              <a:latin typeface="华文楷体" panose="02010600040101010101" pitchFamily="2" charset="-122"/>
              <a:ea typeface="华文楷体" panose="02010600040101010101" pitchFamily="2" charset="-122"/>
            </a:endParaRPr>
          </a:p>
          <a:p>
            <a:pPr lvl="1" eaLnBrk="1" hangingPunct="1">
              <a:lnSpc>
                <a:spcPts val="2700"/>
              </a:lnSpc>
              <a:buFont typeface="Wingdings" panose="05000000000000000000" pitchFamily="2" charset="2"/>
              <a:buNone/>
            </a:pPr>
            <a:r>
              <a:rPr lang="zh-CN" altLang="en-US" sz="1900" dirty="0">
                <a:latin typeface="华文楷体" panose="02010600040101010101" pitchFamily="2" charset="-122"/>
                <a:ea typeface="华文楷体" panose="02010600040101010101" pitchFamily="2" charset="-122"/>
              </a:rPr>
              <a:t>（</a:t>
            </a:r>
            <a:r>
              <a:rPr lang="en-US" altLang="zh-CN" sz="1900" dirty="0">
                <a:latin typeface="华文楷体" panose="02010600040101010101" pitchFamily="2" charset="-122"/>
                <a:ea typeface="华文楷体" panose="02010600040101010101" pitchFamily="2" charset="-122"/>
              </a:rPr>
              <a:t>3</a:t>
            </a:r>
            <a:r>
              <a:rPr lang="zh-CN" altLang="en-US" sz="1900" dirty="0">
                <a:latin typeface="华文楷体" panose="02010600040101010101" pitchFamily="2" charset="-122"/>
                <a:ea typeface="华文楷体" panose="02010600040101010101" pitchFamily="2" charset="-122"/>
              </a:rPr>
              <a:t>）求具有相同左部产生式的</a:t>
            </a:r>
            <a:r>
              <a:rPr lang="en-US" altLang="zh-CN" sz="1900" dirty="0">
                <a:latin typeface="华文楷体" panose="02010600040101010101" pitchFamily="2" charset="-122"/>
                <a:ea typeface="华文楷体" panose="02010600040101010101" pitchFamily="2" charset="-122"/>
              </a:rPr>
              <a:t>SELECT</a:t>
            </a:r>
            <a:r>
              <a:rPr lang="zh-CN" altLang="en-US" sz="1900" dirty="0">
                <a:latin typeface="华文楷体" panose="02010600040101010101" pitchFamily="2" charset="-122"/>
                <a:ea typeface="华文楷体" panose="02010600040101010101" pitchFamily="2" charset="-122"/>
              </a:rPr>
              <a:t>集</a:t>
            </a:r>
            <a:endParaRPr lang="zh-CN" altLang="zh-CN" sz="1900" dirty="0">
              <a:latin typeface="华文楷体" panose="02010600040101010101" pitchFamily="2" charset="-122"/>
              <a:ea typeface="华文楷体" panose="02010600040101010101" pitchFamily="2" charset="-122"/>
            </a:endParaRPr>
          </a:p>
          <a:p>
            <a:pPr eaLnBrk="1" hangingPunct="1">
              <a:lnSpc>
                <a:spcPts val="2700"/>
              </a:lnSpc>
              <a:buFont typeface="Wingdings" panose="05000000000000000000" pitchFamily="2" charset="2"/>
              <a:buNone/>
            </a:pPr>
            <a:r>
              <a:rPr lang="en-US" altLang="zh-CN" sz="2100" dirty="0">
                <a:latin typeface="华文楷体" panose="02010600040101010101" pitchFamily="2" charset="-122"/>
                <a:ea typeface="华文楷体" panose="02010600040101010101" pitchFamily="2" charset="-122"/>
              </a:rPr>
              <a:t>3. </a:t>
            </a:r>
            <a:r>
              <a:rPr lang="zh-CN" altLang="en-US" sz="2100" dirty="0">
                <a:latin typeface="华文楷体" panose="02010600040101010101" pitchFamily="2" charset="-122"/>
                <a:ea typeface="华文楷体" panose="02010600040101010101" pitchFamily="2" charset="-122"/>
              </a:rPr>
              <a:t>若是</a:t>
            </a:r>
            <a:r>
              <a:rPr lang="en-US" altLang="zh-CN" sz="2100" dirty="0">
                <a:latin typeface="华文楷体" panose="02010600040101010101" pitchFamily="2" charset="-122"/>
                <a:ea typeface="华文楷体" panose="02010600040101010101" pitchFamily="2" charset="-122"/>
              </a:rPr>
              <a:t>LL(1)</a:t>
            </a:r>
            <a:r>
              <a:rPr lang="zh-CN" altLang="en-US" sz="2100" dirty="0">
                <a:latin typeface="华文楷体" panose="02010600040101010101" pitchFamily="2" charset="-122"/>
                <a:ea typeface="华文楷体" panose="02010600040101010101" pitchFamily="2" charset="-122"/>
              </a:rPr>
              <a:t>文法，构造预测析表，实现预测分析器。</a:t>
            </a:r>
            <a:endParaRPr lang="en-US" altLang="zh-CN" sz="2100" dirty="0">
              <a:latin typeface="华文楷体" panose="02010600040101010101" pitchFamily="2" charset="-122"/>
              <a:ea typeface="华文楷体" panose="02010600040101010101" pitchFamily="2" charset="-122"/>
            </a:endParaRPr>
          </a:p>
          <a:p>
            <a:pPr eaLnBrk="1" hangingPunct="1">
              <a:lnSpc>
                <a:spcPts val="2700"/>
              </a:lnSpc>
              <a:buFont typeface="Wingdings" panose="05000000000000000000" pitchFamily="2" charset="2"/>
              <a:buNone/>
            </a:pPr>
            <a:r>
              <a:rPr lang="en-US" altLang="zh-CN" sz="2100" dirty="0">
                <a:latin typeface="华文楷体" panose="02010600040101010101" pitchFamily="2" charset="-122"/>
                <a:ea typeface="华文楷体" panose="02010600040101010101" pitchFamily="2" charset="-122"/>
              </a:rPr>
              <a:t>4. </a:t>
            </a:r>
            <a:r>
              <a:rPr lang="zh-CN" altLang="en-US" sz="2100" dirty="0">
                <a:latin typeface="华文楷体" panose="02010600040101010101" pitchFamily="2" charset="-122"/>
                <a:ea typeface="华文楷体" panose="02010600040101010101" pitchFamily="2" charset="-122"/>
              </a:rPr>
              <a:t>若不是 </a:t>
            </a:r>
            <a:r>
              <a:rPr lang="en-US" altLang="zh-CN" sz="2100" dirty="0">
                <a:latin typeface="华文楷体" panose="02010600040101010101" pitchFamily="2" charset="-122"/>
                <a:ea typeface="华文楷体" panose="02010600040101010101" pitchFamily="2" charset="-122"/>
              </a:rPr>
              <a:t>LL(1)</a:t>
            </a:r>
            <a:r>
              <a:rPr lang="zh-CN" altLang="en-US" sz="2100" dirty="0">
                <a:latin typeface="华文楷体" panose="02010600040101010101" pitchFamily="2" charset="-122"/>
                <a:ea typeface="华文楷体" panose="02010600040101010101" pitchFamily="2" charset="-122"/>
              </a:rPr>
              <a:t>文法</a:t>
            </a:r>
            <a:r>
              <a:rPr lang="en-US" altLang="zh-CN" sz="1800" dirty="0">
                <a:latin typeface="华文楷体" panose="02010600040101010101" pitchFamily="2" charset="-122"/>
                <a:ea typeface="华文楷体" panose="02010600040101010101" pitchFamily="2" charset="-122"/>
              </a:rPr>
              <a:t>, </a:t>
            </a:r>
            <a:r>
              <a:rPr lang="zh-CN" altLang="en-US" sz="2000" dirty="0">
                <a:latin typeface="华文楷体" panose="02010600040101010101" pitchFamily="2" charset="-122"/>
                <a:ea typeface="华文楷体" panose="02010600040101010101" pitchFamily="2" charset="-122"/>
              </a:rPr>
              <a:t>说明文法的复杂性超过预测分析法的分析能力。</a:t>
            </a:r>
            <a:endParaRPr lang="en-US" altLang="zh-CN" sz="2000" dirty="0">
              <a:latin typeface="华文楷体" panose="02010600040101010101" pitchFamily="2" charset="-122"/>
              <a:ea typeface="华文楷体" panose="02010600040101010101" pitchFamily="2" charset="-122"/>
            </a:endParaRPr>
          </a:p>
          <a:p>
            <a:pPr lvl="1" eaLnBrk="1" hangingPunct="1">
              <a:lnSpc>
                <a:spcPts val="2700"/>
              </a:lnSpc>
            </a:pPr>
            <a:r>
              <a:rPr lang="zh-CN" altLang="en-US" sz="2000" dirty="0">
                <a:latin typeface="华文楷体" panose="02010600040101010101" pitchFamily="2" charset="-122"/>
                <a:ea typeface="华文楷体" panose="02010600040101010101" pitchFamily="2" charset="-122"/>
              </a:rPr>
              <a:t>需要附加新的“信息”，处理冲突表项，依然可以采用预测分析法。</a:t>
            </a:r>
            <a:endParaRPr lang="en-US" altLang="zh-CN" sz="2000" dirty="0">
              <a:latin typeface="华文楷体" panose="02010600040101010101" pitchFamily="2" charset="-122"/>
              <a:ea typeface="华文楷体" panose="02010600040101010101" pitchFamily="2" charset="-122"/>
            </a:endParaRPr>
          </a:p>
          <a:p>
            <a:pPr lvl="1" eaLnBrk="1" hangingPunct="1">
              <a:lnSpc>
                <a:spcPts val="2700"/>
              </a:lnSpc>
            </a:pPr>
            <a:r>
              <a:rPr lang="zh-CN" altLang="en-US" sz="2000" dirty="0">
                <a:latin typeface="华文楷体" panose="02010600040101010101" pitchFamily="2" charset="-122"/>
                <a:ea typeface="华文楷体" panose="02010600040101010101" pitchFamily="2" charset="-122"/>
              </a:rPr>
              <a:t>无法处理冲突，建议采用自底向上分析方法。</a:t>
            </a:r>
            <a:endParaRPr lang="zh-CN" altLang="en-US" sz="1800" dirty="0">
              <a:latin typeface="华文楷体" panose="02010600040101010101" pitchFamily="2" charset="-122"/>
              <a:ea typeface="华文楷体" panose="02010600040101010101" pitchFamily="2" charset="-122"/>
            </a:endParaRPr>
          </a:p>
        </p:txBody>
      </p:sp>
      <p:sp>
        <p:nvSpPr>
          <p:cNvPr id="65540" name="Rectangle 2"/>
          <p:cNvSpPr>
            <a:spLocks noGrp="1" noChangeArrowheads="1"/>
          </p:cNvSpPr>
          <p:nvPr>
            <p:ph type="title"/>
          </p:nvPr>
        </p:nvSpPr>
        <p:spPr>
          <a:noFill/>
        </p:spPr>
        <p:txBody>
          <a:bodyPr vert="horz" wrap="square" lIns="69056" tIns="34529" rIns="69056" bIns="34529" numCol="1" anchor="ctr" anchorCtr="0" compatLnSpc="1">
            <a:prstTxWarp prst="textNoShape">
              <a:avLst/>
            </a:prstTxWarp>
          </a:bodyPr>
          <a:lstStyle/>
          <a:p>
            <a:pPr eaLnBrk="1" hangingPunct="1"/>
            <a:r>
              <a:rPr lang="zh-CN" altLang="en-US">
                <a:latin typeface="微软雅黑" panose="020B0503020204020204" pitchFamily="34" charset="-122"/>
                <a:ea typeface="微软雅黑" panose="020B0503020204020204" pitchFamily="34" charset="-122"/>
              </a:rPr>
              <a:t>预测分析法的实现步骤</a:t>
            </a:r>
          </a:p>
        </p:txBody>
      </p:sp>
      <p:sp>
        <p:nvSpPr>
          <p:cNvPr id="65539" name="灯片编号占位符 5"/>
          <p:cNvSpPr>
            <a:spLocks noGrp="1"/>
          </p:cNvSpPr>
          <p:nvPr>
            <p:ph type="sldNum" sz="quarter" idx="12"/>
          </p:nvPr>
        </p:nvSpPr>
        <p:spPr>
          <a:noFill/>
        </p:spPr>
        <p:txBody>
          <a:bodyPr anchor="t"/>
          <a:lstStyle>
            <a:lvl1pPr>
              <a:spcBef>
                <a:spcPct val="20000"/>
              </a:spcBef>
              <a:buClr>
                <a:schemeClr val="folHlink"/>
              </a:buClr>
              <a:buSzPct val="6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1pPr>
            <a:lvl2pPr marL="557213" indent="-214313">
              <a:spcBef>
                <a:spcPct val="20000"/>
              </a:spcBef>
              <a:buClr>
                <a:schemeClr val="hlink"/>
              </a:buClr>
              <a:buSzPct val="55000"/>
              <a:buFont typeface="Wingdings" panose="05000000000000000000" pitchFamily="2" charset="2"/>
              <a:buChar char="n"/>
              <a:defRPr sz="2100" b="1">
                <a:solidFill>
                  <a:schemeClr val="tx1"/>
                </a:solidFill>
                <a:latin typeface="Tahoma" panose="020B0604030504040204" pitchFamily="34" charset="0"/>
                <a:ea typeface="楷体_GB2312" panose="02010609030101010101" pitchFamily="49" charset="-122"/>
              </a:defRPr>
            </a:lvl2pPr>
            <a:lvl3pPr marL="857250" indent="-171450">
              <a:spcBef>
                <a:spcPct val="20000"/>
              </a:spcBef>
              <a:buClr>
                <a:schemeClr val="folHlink"/>
              </a:buClr>
              <a:buSzPct val="50000"/>
              <a:buFont typeface="Wingdings" panose="05000000000000000000" pitchFamily="2" charset="2"/>
              <a:buChar char="n"/>
              <a:defRPr sz="1800" b="1">
                <a:solidFill>
                  <a:schemeClr val="tx1"/>
                </a:solidFill>
                <a:latin typeface="Tahoma" panose="020B0604030504040204" pitchFamily="34" charset="0"/>
                <a:ea typeface="楷体_GB2312" panose="02010609030101010101" pitchFamily="49" charset="-122"/>
              </a:defRPr>
            </a:lvl3pPr>
            <a:lvl4pPr marL="1200150" indent="-171450">
              <a:spcBef>
                <a:spcPct val="20000"/>
              </a:spcBef>
              <a:buClr>
                <a:schemeClr val="accent2"/>
              </a:buClr>
              <a:buSzPct val="55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4pPr>
            <a:lvl5pPr marL="1543050" indent="-171450">
              <a:spcBef>
                <a:spcPct val="20000"/>
              </a:spcBef>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fld id="{CFD8210C-0A69-44FB-A206-279D141EDB79}" type="slidenum">
              <a:rPr lang="en-US" altLang="zh-CN" sz="1050" b="0">
                <a:latin typeface="Arial" panose="020B0604020202020204" pitchFamily="34" charset="0"/>
                <a:ea typeface="宋体" panose="02010600030101010101" pitchFamily="2" charset="-122"/>
              </a:rPr>
              <a:pPr>
                <a:spcBef>
                  <a:spcPct val="0"/>
                </a:spcBef>
                <a:buClrTx/>
                <a:buSzTx/>
                <a:buFontTx/>
                <a:buNone/>
              </a:pPr>
              <a:t>68</a:t>
            </a:fld>
            <a:endParaRPr lang="en-US" altLang="zh-CN" sz="1050" b="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907196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61219">
                                            <p:txEl>
                                              <p:pRg st="0" end="0"/>
                                            </p:txEl>
                                          </p:spTgt>
                                        </p:tgtEl>
                                        <p:attrNameLst>
                                          <p:attrName>style.visibility</p:attrName>
                                        </p:attrNameLst>
                                      </p:cBhvr>
                                      <p:to>
                                        <p:strVal val="visible"/>
                                      </p:to>
                                    </p:set>
                                    <p:animEffect transition="in" filter="wipe(up)">
                                      <p:cBhvr>
                                        <p:cTn id="7" dur="75"/>
                                        <p:tgtEl>
                                          <p:spTgt spid="116121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161219">
                                            <p:txEl>
                                              <p:pRg st="1" end="1"/>
                                            </p:txEl>
                                          </p:spTgt>
                                        </p:tgtEl>
                                        <p:attrNameLst>
                                          <p:attrName>style.visibility</p:attrName>
                                        </p:attrNameLst>
                                      </p:cBhvr>
                                      <p:to>
                                        <p:strVal val="visible"/>
                                      </p:to>
                                    </p:set>
                                    <p:animEffect transition="in" filter="wipe(up)">
                                      <p:cBhvr>
                                        <p:cTn id="12" dur="75"/>
                                        <p:tgtEl>
                                          <p:spTgt spid="116121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TYPE.WAV"/>
                                        </p:tgtEl>
                                      </p:cMediaNode>
                                    </p:audio>
                                  </p:subTnLst>
                                </p:cTn>
                              </p:par>
                              <p:par>
                                <p:cTn id="13" presetID="22" presetClass="entr" presetSubtype="1" fill="hold" grpId="0" nodeType="withEffect">
                                  <p:stCondLst>
                                    <p:cond delay="0"/>
                                  </p:stCondLst>
                                  <p:iterate type="lt">
                                    <p:tmPct val="100000"/>
                                  </p:iterate>
                                  <p:childTnLst>
                                    <p:set>
                                      <p:cBhvr>
                                        <p:cTn id="14" dur="1" fill="hold">
                                          <p:stCondLst>
                                            <p:cond delay="0"/>
                                          </p:stCondLst>
                                        </p:cTn>
                                        <p:tgtEl>
                                          <p:spTgt spid="1161219">
                                            <p:txEl>
                                              <p:pRg st="2" end="2"/>
                                            </p:txEl>
                                          </p:spTgt>
                                        </p:tgtEl>
                                        <p:attrNameLst>
                                          <p:attrName>style.visibility</p:attrName>
                                        </p:attrNameLst>
                                      </p:cBhvr>
                                      <p:to>
                                        <p:strVal val="visible"/>
                                      </p:to>
                                    </p:set>
                                    <p:animEffect transition="in" filter="wipe(up)">
                                      <p:cBhvr>
                                        <p:cTn id="15" dur="75"/>
                                        <p:tgtEl>
                                          <p:spTgt spid="1161219">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3" name="TYPE.WAV"/>
                                        </p:tgtEl>
                                      </p:cMediaNode>
                                    </p:audio>
                                  </p:subTnLst>
                                </p:cTn>
                              </p:par>
                              <p:par>
                                <p:cTn id="16" presetID="22" presetClass="entr" presetSubtype="1" fill="hold" grpId="0" nodeType="withEffect">
                                  <p:stCondLst>
                                    <p:cond delay="0"/>
                                  </p:stCondLst>
                                  <p:iterate type="lt">
                                    <p:tmPct val="100000"/>
                                  </p:iterate>
                                  <p:childTnLst>
                                    <p:set>
                                      <p:cBhvr>
                                        <p:cTn id="17" dur="1" fill="hold">
                                          <p:stCondLst>
                                            <p:cond delay="0"/>
                                          </p:stCondLst>
                                        </p:cTn>
                                        <p:tgtEl>
                                          <p:spTgt spid="1161219">
                                            <p:txEl>
                                              <p:pRg st="3" end="3"/>
                                            </p:txEl>
                                          </p:spTgt>
                                        </p:tgtEl>
                                        <p:attrNameLst>
                                          <p:attrName>style.visibility</p:attrName>
                                        </p:attrNameLst>
                                      </p:cBhvr>
                                      <p:to>
                                        <p:strVal val="visible"/>
                                      </p:to>
                                    </p:set>
                                    <p:animEffect transition="in" filter="wipe(up)">
                                      <p:cBhvr>
                                        <p:cTn id="18" dur="75"/>
                                        <p:tgtEl>
                                          <p:spTgt spid="1161219">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3" name="TYPE.WAV"/>
                                        </p:tgtEl>
                                      </p:cMediaNode>
                                    </p:audio>
                                  </p:subTnLst>
                                </p:cTn>
                              </p:par>
                              <p:par>
                                <p:cTn id="19" presetID="22" presetClass="entr" presetSubtype="1" fill="hold" grpId="0" nodeType="withEffect">
                                  <p:stCondLst>
                                    <p:cond delay="0"/>
                                  </p:stCondLst>
                                  <p:iterate type="lt">
                                    <p:tmPct val="100000"/>
                                  </p:iterate>
                                  <p:childTnLst>
                                    <p:set>
                                      <p:cBhvr>
                                        <p:cTn id="20" dur="1" fill="hold">
                                          <p:stCondLst>
                                            <p:cond delay="0"/>
                                          </p:stCondLst>
                                        </p:cTn>
                                        <p:tgtEl>
                                          <p:spTgt spid="1161219">
                                            <p:txEl>
                                              <p:pRg st="4" end="4"/>
                                            </p:txEl>
                                          </p:spTgt>
                                        </p:tgtEl>
                                        <p:attrNameLst>
                                          <p:attrName>style.visibility</p:attrName>
                                        </p:attrNameLst>
                                      </p:cBhvr>
                                      <p:to>
                                        <p:strVal val="visible"/>
                                      </p:to>
                                    </p:set>
                                    <p:animEffect transition="in" filter="wipe(up)">
                                      <p:cBhvr>
                                        <p:cTn id="21" dur="75"/>
                                        <p:tgtEl>
                                          <p:spTgt spid="1161219">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3" name="TYPE.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iterate type="lt">
                                    <p:tmPct val="100000"/>
                                  </p:iterate>
                                  <p:childTnLst>
                                    <p:set>
                                      <p:cBhvr>
                                        <p:cTn id="25" dur="1" fill="hold">
                                          <p:stCondLst>
                                            <p:cond delay="0"/>
                                          </p:stCondLst>
                                        </p:cTn>
                                        <p:tgtEl>
                                          <p:spTgt spid="1161219">
                                            <p:txEl>
                                              <p:pRg st="5" end="5"/>
                                            </p:txEl>
                                          </p:spTgt>
                                        </p:tgtEl>
                                        <p:attrNameLst>
                                          <p:attrName>style.visibility</p:attrName>
                                        </p:attrNameLst>
                                      </p:cBhvr>
                                      <p:to>
                                        <p:strVal val="visible"/>
                                      </p:to>
                                    </p:set>
                                    <p:animEffect transition="in" filter="wipe(up)">
                                      <p:cBhvr>
                                        <p:cTn id="26" dur="75"/>
                                        <p:tgtEl>
                                          <p:spTgt spid="1161219">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3" name="TYPE.WAV"/>
                                        </p:tgtEl>
                                      </p:cMediaNode>
                                    </p:audio>
                                  </p:sub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iterate type="lt">
                                    <p:tmPct val="100000"/>
                                  </p:iterate>
                                  <p:childTnLst>
                                    <p:set>
                                      <p:cBhvr>
                                        <p:cTn id="30" dur="1" fill="hold">
                                          <p:stCondLst>
                                            <p:cond delay="0"/>
                                          </p:stCondLst>
                                        </p:cTn>
                                        <p:tgtEl>
                                          <p:spTgt spid="1161219">
                                            <p:txEl>
                                              <p:pRg st="6" end="6"/>
                                            </p:txEl>
                                          </p:spTgt>
                                        </p:tgtEl>
                                        <p:attrNameLst>
                                          <p:attrName>style.visibility</p:attrName>
                                        </p:attrNameLst>
                                      </p:cBhvr>
                                      <p:to>
                                        <p:strVal val="visible"/>
                                      </p:to>
                                    </p:set>
                                    <p:animEffect transition="in" filter="wipe(up)">
                                      <p:cBhvr>
                                        <p:cTn id="31" dur="75"/>
                                        <p:tgtEl>
                                          <p:spTgt spid="1161219">
                                            <p:txEl>
                                              <p:pRg st="6" end="6"/>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3" name="TYPE.WAV"/>
                                        </p:tgtEl>
                                      </p:cMediaNode>
                                    </p:audio>
                                  </p:subTnLst>
                                </p:cTn>
                              </p:par>
                              <p:par>
                                <p:cTn id="32" presetID="22" presetClass="entr" presetSubtype="1" fill="hold" grpId="0" nodeType="withEffect">
                                  <p:stCondLst>
                                    <p:cond delay="0"/>
                                  </p:stCondLst>
                                  <p:iterate type="lt">
                                    <p:tmPct val="100000"/>
                                  </p:iterate>
                                  <p:childTnLst>
                                    <p:set>
                                      <p:cBhvr>
                                        <p:cTn id="33" dur="1" fill="hold">
                                          <p:stCondLst>
                                            <p:cond delay="0"/>
                                          </p:stCondLst>
                                        </p:cTn>
                                        <p:tgtEl>
                                          <p:spTgt spid="1161219">
                                            <p:txEl>
                                              <p:pRg st="7" end="7"/>
                                            </p:txEl>
                                          </p:spTgt>
                                        </p:tgtEl>
                                        <p:attrNameLst>
                                          <p:attrName>style.visibility</p:attrName>
                                        </p:attrNameLst>
                                      </p:cBhvr>
                                      <p:to>
                                        <p:strVal val="visible"/>
                                      </p:to>
                                    </p:set>
                                    <p:animEffect transition="in" filter="wipe(up)">
                                      <p:cBhvr>
                                        <p:cTn id="34" dur="75"/>
                                        <p:tgtEl>
                                          <p:spTgt spid="1161219">
                                            <p:txEl>
                                              <p:pRg st="7" end="7"/>
                                            </p:txEl>
                                          </p:spTgt>
                                        </p:tgtEl>
                                      </p:cBhvr>
                                    </p:animEffect>
                                  </p:childTnLst>
                                  <p:subTnLst>
                                    <p:audio>
                                      <p:cMediaNode>
                                        <p:cTn display="0" masterRel="sameClick">
                                          <p:stCondLst>
                                            <p:cond evt="begin" delay="0">
                                              <p:tn val="32"/>
                                            </p:cond>
                                          </p:stCondLst>
                                          <p:endCondLst>
                                            <p:cond evt="onStopAudio" delay="0">
                                              <p:tgtEl>
                                                <p:sldTgt/>
                                              </p:tgtEl>
                                            </p:cond>
                                          </p:endCondLst>
                                        </p:cTn>
                                        <p:tgtEl>
                                          <p:sndTgt r:embed="rId3" name="TYPE.WAV"/>
                                        </p:tgtEl>
                                      </p:cMediaNode>
                                    </p:audio>
                                  </p:subTnLst>
                                </p:cTn>
                              </p:par>
                              <p:par>
                                <p:cTn id="35" presetID="22" presetClass="entr" presetSubtype="1" fill="hold" grpId="0" nodeType="withEffect">
                                  <p:stCondLst>
                                    <p:cond delay="0"/>
                                  </p:stCondLst>
                                  <p:iterate type="lt">
                                    <p:tmPct val="100000"/>
                                  </p:iterate>
                                  <p:childTnLst>
                                    <p:set>
                                      <p:cBhvr>
                                        <p:cTn id="36" dur="1" fill="hold">
                                          <p:stCondLst>
                                            <p:cond delay="0"/>
                                          </p:stCondLst>
                                        </p:cTn>
                                        <p:tgtEl>
                                          <p:spTgt spid="1161219">
                                            <p:txEl>
                                              <p:pRg st="8" end="8"/>
                                            </p:txEl>
                                          </p:spTgt>
                                        </p:tgtEl>
                                        <p:attrNameLst>
                                          <p:attrName>style.visibility</p:attrName>
                                        </p:attrNameLst>
                                      </p:cBhvr>
                                      <p:to>
                                        <p:strVal val="visible"/>
                                      </p:to>
                                    </p:set>
                                    <p:animEffect transition="in" filter="wipe(up)">
                                      <p:cBhvr>
                                        <p:cTn id="37" dur="75"/>
                                        <p:tgtEl>
                                          <p:spTgt spid="1161219">
                                            <p:txEl>
                                              <p:pRg st="8" end="8"/>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1219"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8F38047-D9E6-4BD0-AD09-D0E18F455BA2}"/>
              </a:ext>
            </a:extLst>
          </p:cNvPr>
          <p:cNvSpPr>
            <a:spLocks noGrp="1"/>
          </p:cNvSpPr>
          <p:nvPr>
            <p:ph idx="1"/>
          </p:nvPr>
        </p:nvSpPr>
        <p:spPr>
          <a:xfrm>
            <a:off x="755576" y="843557"/>
            <a:ext cx="7560840" cy="4021159"/>
          </a:xfrm>
        </p:spPr>
        <p:txBody>
          <a:bodyPr/>
          <a:lstStyle/>
          <a:p>
            <a:pPr marL="0" indent="0">
              <a:buNone/>
            </a:pPr>
            <a:r>
              <a:rPr lang="zh-CN" altLang="en-US" dirty="0"/>
              <a:t>练习：判断文法是不是</a:t>
            </a:r>
            <a:r>
              <a:rPr lang="en-US" altLang="zh-CN" dirty="0"/>
              <a:t>LL(1)</a:t>
            </a:r>
            <a:r>
              <a:rPr lang="zh-CN" altLang="en-US" dirty="0"/>
              <a:t>文法 </a:t>
            </a:r>
          </a:p>
          <a:p>
            <a:pPr marL="0" indent="0" algn="ctr">
              <a:buNone/>
            </a:pPr>
            <a:r>
              <a:rPr lang="en-US" altLang="zh-CN" dirty="0"/>
              <a:t> </a:t>
            </a:r>
            <a:r>
              <a:rPr lang="en-US" altLang="zh-CN" i="1" dirty="0"/>
              <a:t>S</a:t>
            </a:r>
            <a:r>
              <a:rPr lang="en-US" altLang="zh-CN" dirty="0"/>
              <a:t>-&gt;</a:t>
            </a:r>
            <a:r>
              <a:rPr lang="en-US" altLang="zh-CN" i="1" dirty="0" err="1"/>
              <a:t>aA</a:t>
            </a:r>
            <a:r>
              <a:rPr lang="en-US" altLang="zh-CN" dirty="0"/>
              <a:t> | </a:t>
            </a:r>
            <a:r>
              <a:rPr lang="en-US" altLang="zh-CN" i="1" dirty="0"/>
              <a:t>BC</a:t>
            </a:r>
            <a:r>
              <a:rPr lang="en-US" altLang="zh-CN" dirty="0"/>
              <a:t>      </a:t>
            </a:r>
            <a:r>
              <a:rPr lang="en-US" altLang="zh-CN" i="1" dirty="0"/>
              <a:t>A</a:t>
            </a:r>
            <a:r>
              <a:rPr lang="en-US" altLang="zh-CN" dirty="0"/>
              <a:t>-&gt;</a:t>
            </a:r>
            <a:r>
              <a:rPr lang="en-US" altLang="zh-CN" i="1" dirty="0" err="1"/>
              <a:t>bA</a:t>
            </a:r>
            <a:r>
              <a:rPr lang="en-US" altLang="zh-CN" dirty="0" err="1"/>
              <a:t>|</a:t>
            </a:r>
            <a:r>
              <a:rPr lang="en-US" altLang="zh-CN" i="1" dirty="0" err="1"/>
              <a:t>c</a:t>
            </a:r>
            <a:r>
              <a:rPr lang="en-US" altLang="zh-CN" dirty="0"/>
              <a:t>        </a:t>
            </a:r>
            <a:r>
              <a:rPr lang="en-US" altLang="zh-CN" i="1" dirty="0"/>
              <a:t>B</a:t>
            </a:r>
            <a:r>
              <a:rPr lang="en-US" altLang="zh-CN" dirty="0"/>
              <a:t>-&gt;</a:t>
            </a:r>
            <a:r>
              <a:rPr lang="en-US" altLang="zh-CN" i="1" dirty="0"/>
              <a:t>Ac</a:t>
            </a:r>
            <a:r>
              <a:rPr lang="en-US" altLang="zh-CN" dirty="0"/>
              <a:t>|</a:t>
            </a:r>
            <a:r>
              <a:rPr lang="en-US" altLang="zh-CN" i="1" dirty="0">
                <a:sym typeface="Symbol" panose="05050102010706020507" pitchFamily="18" charset="2"/>
              </a:rPr>
              <a:t> </a:t>
            </a:r>
            <a:r>
              <a:rPr lang="en-US" altLang="zh-CN" dirty="0">
                <a:sym typeface="Symbol" panose="05050102010706020507" pitchFamily="18" charset="2"/>
              </a:rPr>
              <a:t></a:t>
            </a:r>
            <a:r>
              <a:rPr lang="zh-CN" altLang="en-US" dirty="0"/>
              <a:t>        </a:t>
            </a:r>
            <a:r>
              <a:rPr lang="en-US" altLang="zh-CN" i="1" dirty="0"/>
              <a:t>C</a:t>
            </a:r>
            <a:r>
              <a:rPr lang="en-US" altLang="zh-CN" dirty="0"/>
              <a:t>-&gt;</a:t>
            </a:r>
            <a:r>
              <a:rPr lang="en-US" altLang="zh-CN" i="1" dirty="0"/>
              <a:t>d</a:t>
            </a:r>
            <a:r>
              <a:rPr lang="en-US" altLang="zh-CN" dirty="0"/>
              <a:t> |</a:t>
            </a:r>
            <a:r>
              <a:rPr lang="en-US" altLang="zh-CN" i="1" dirty="0">
                <a:sym typeface="Symbol" panose="05050102010706020507" pitchFamily="18" charset="2"/>
              </a:rPr>
              <a:t> </a:t>
            </a:r>
            <a:r>
              <a:rPr lang="zh-CN" altLang="en-US" dirty="0"/>
              <a:t> </a:t>
            </a:r>
            <a:endParaRPr lang="en-US" altLang="zh-CN" dirty="0"/>
          </a:p>
          <a:p>
            <a:pPr marL="0" indent="0">
              <a:buNone/>
            </a:pPr>
            <a:r>
              <a:rPr lang="zh-CN" altLang="en-US" sz="2000" dirty="0">
                <a:solidFill>
                  <a:srgbClr val="0070C0"/>
                </a:solidFill>
              </a:rPr>
              <a:t>参考答案：</a:t>
            </a:r>
            <a:endParaRPr lang="en-US" altLang="zh-CN" sz="2000" dirty="0">
              <a:solidFill>
                <a:srgbClr val="0070C0"/>
              </a:solidFill>
            </a:endParaRPr>
          </a:p>
          <a:p>
            <a:pPr marL="0" indent="0">
              <a:buNone/>
            </a:pPr>
            <a:r>
              <a:rPr lang="en-US" altLang="zh-CN" sz="2000" dirty="0">
                <a:solidFill>
                  <a:srgbClr val="0070C0"/>
                </a:solidFill>
              </a:rPr>
              <a:t>FIRST(S) =  {</a:t>
            </a:r>
            <a:r>
              <a:rPr lang="en-US" altLang="zh-CN" sz="2000" i="1" dirty="0">
                <a:solidFill>
                  <a:srgbClr val="0070C0"/>
                </a:solidFill>
              </a:rPr>
              <a:t>a, b, c, </a:t>
            </a:r>
            <a:r>
              <a:rPr lang="en-US" altLang="zh-CN" sz="2000" i="1" dirty="0">
                <a:solidFill>
                  <a:srgbClr val="FF0000"/>
                </a:solidFill>
              </a:rPr>
              <a:t>d,</a:t>
            </a:r>
            <a:r>
              <a:rPr lang="en-US" altLang="zh-CN" sz="2000" i="1" dirty="0">
                <a:solidFill>
                  <a:srgbClr val="FF0000"/>
                </a:solidFill>
                <a:sym typeface="Symbol" panose="05050102010706020507" pitchFamily="18" charset="2"/>
              </a:rPr>
              <a:t>  </a:t>
            </a:r>
            <a:r>
              <a:rPr lang="en-US" altLang="zh-CN" sz="2000" dirty="0">
                <a:solidFill>
                  <a:srgbClr val="0070C0"/>
                </a:solidFill>
              </a:rPr>
              <a:t>} ;   </a:t>
            </a:r>
            <a:r>
              <a:rPr lang="zh-CN" altLang="en-US" sz="2000" dirty="0"/>
              <a:t>因</a:t>
            </a:r>
            <a:r>
              <a:rPr lang="en-US" altLang="zh-CN" sz="2000" dirty="0">
                <a:sym typeface="Symbol" panose="05050102010706020507" pitchFamily="18" charset="2"/>
              </a:rPr>
              <a:t></a:t>
            </a:r>
            <a:r>
              <a:rPr lang="en-US" altLang="zh-CN" sz="2000" dirty="0">
                <a:cs typeface="Times New Roman" panose="02020603050405020304" pitchFamily="18" charset="0"/>
                <a:sym typeface="Symbol" panose="05050102010706020507" pitchFamily="18" charset="2"/>
              </a:rPr>
              <a:t> </a:t>
            </a:r>
            <a:r>
              <a:rPr lang="en-US" altLang="zh-CN" sz="2000" i="1" dirty="0">
                <a:cs typeface="Times New Roman" panose="02020603050405020304" pitchFamily="18" charset="0"/>
              </a:rPr>
              <a:t>FIRST</a:t>
            </a:r>
            <a:r>
              <a:rPr lang="en-US" altLang="zh-CN" sz="2000" dirty="0">
                <a:cs typeface="Times New Roman" panose="02020603050405020304" pitchFamily="18" charset="0"/>
              </a:rPr>
              <a:t>(B) </a:t>
            </a:r>
            <a:r>
              <a:rPr lang="zh-CN" altLang="en-US" sz="2000" dirty="0">
                <a:cs typeface="Times New Roman" panose="02020603050405020304" pitchFamily="18" charset="0"/>
              </a:rPr>
              <a:t>且 </a:t>
            </a:r>
            <a:r>
              <a:rPr lang="en-US" altLang="zh-CN" sz="2000" dirty="0">
                <a:sym typeface="Symbol" panose="05050102010706020507" pitchFamily="18" charset="2"/>
              </a:rPr>
              <a:t></a:t>
            </a:r>
            <a:r>
              <a:rPr lang="en-US" altLang="zh-CN" sz="2000" dirty="0">
                <a:cs typeface="Times New Roman" panose="02020603050405020304" pitchFamily="18" charset="0"/>
                <a:sym typeface="Symbol" panose="05050102010706020507" pitchFamily="18" charset="2"/>
              </a:rPr>
              <a:t> </a:t>
            </a:r>
            <a:r>
              <a:rPr lang="en-US" altLang="zh-CN" sz="2000" i="1" dirty="0">
                <a:cs typeface="Times New Roman" panose="02020603050405020304" pitchFamily="18" charset="0"/>
              </a:rPr>
              <a:t>FIRST</a:t>
            </a:r>
            <a:r>
              <a:rPr lang="en-US" altLang="zh-CN" sz="2000" dirty="0">
                <a:cs typeface="Times New Roman" panose="02020603050405020304" pitchFamily="18" charset="0"/>
              </a:rPr>
              <a:t>(C) </a:t>
            </a:r>
            <a:endParaRPr lang="en-US" altLang="zh-CN" sz="2000" dirty="0">
              <a:solidFill>
                <a:srgbClr val="0070C0"/>
              </a:solidFill>
            </a:endParaRPr>
          </a:p>
          <a:p>
            <a:pPr marL="0" indent="0">
              <a:buNone/>
            </a:pPr>
            <a:r>
              <a:rPr lang="en-US" altLang="zh-CN" sz="2000" dirty="0"/>
              <a:t>FIRST(A) = {</a:t>
            </a:r>
            <a:r>
              <a:rPr lang="en-US" altLang="zh-CN" sz="2000" dirty="0" err="1"/>
              <a:t>b,c</a:t>
            </a:r>
            <a:r>
              <a:rPr lang="en-US" altLang="zh-CN" sz="2000" dirty="0"/>
              <a:t>}; FIRST(B) = { </a:t>
            </a:r>
            <a:r>
              <a:rPr lang="en-US" altLang="zh-CN" sz="2000" dirty="0" err="1"/>
              <a:t>b,c</a:t>
            </a:r>
            <a:r>
              <a:rPr lang="en-US" altLang="zh-CN" sz="2000" dirty="0"/>
              <a:t>,</a:t>
            </a:r>
            <a:r>
              <a:rPr lang="en-US" altLang="zh-CN" sz="2000" i="1" dirty="0">
                <a:sym typeface="Symbol" panose="05050102010706020507" pitchFamily="18" charset="2"/>
              </a:rPr>
              <a:t> </a:t>
            </a:r>
            <a:r>
              <a:rPr lang="en-US" altLang="zh-CN" sz="2000" dirty="0">
                <a:sym typeface="Symbol" panose="05050102010706020507" pitchFamily="18" charset="2"/>
              </a:rPr>
              <a:t>} ; FIRST(C)={d,</a:t>
            </a:r>
            <a:r>
              <a:rPr lang="en-US" altLang="zh-CN" sz="2000" i="1" dirty="0">
                <a:sym typeface="Symbol" panose="05050102010706020507" pitchFamily="18" charset="2"/>
              </a:rPr>
              <a:t> </a:t>
            </a:r>
            <a:r>
              <a:rPr lang="en-US" altLang="zh-CN" sz="2000" dirty="0">
                <a:sym typeface="Symbol" panose="05050102010706020507" pitchFamily="18" charset="2"/>
              </a:rPr>
              <a:t>};</a:t>
            </a:r>
          </a:p>
          <a:p>
            <a:pPr marL="0" indent="0">
              <a:buNone/>
            </a:pPr>
            <a:r>
              <a:rPr lang="en-US" altLang="zh-CN" sz="2000" dirty="0"/>
              <a:t>FOLLOW(S)={$}; FOLLOW(A)={c,$}; </a:t>
            </a:r>
            <a:r>
              <a:rPr lang="en-US" altLang="zh-CN" sz="2000" dirty="0">
                <a:solidFill>
                  <a:srgbClr val="0070C0"/>
                </a:solidFill>
              </a:rPr>
              <a:t>FOLLOW(B) = {</a:t>
            </a:r>
            <a:r>
              <a:rPr lang="en-US" altLang="zh-CN" sz="2000" i="1" dirty="0">
                <a:solidFill>
                  <a:srgbClr val="0070C0"/>
                </a:solidFill>
              </a:rPr>
              <a:t>d</a:t>
            </a:r>
            <a:r>
              <a:rPr lang="en-US" altLang="zh-CN" sz="2000" dirty="0">
                <a:solidFill>
                  <a:srgbClr val="0070C0"/>
                </a:solidFill>
              </a:rPr>
              <a:t>, </a:t>
            </a:r>
            <a:r>
              <a:rPr lang="en-US" altLang="zh-CN" sz="2000" dirty="0">
                <a:solidFill>
                  <a:srgbClr val="FF0000"/>
                </a:solidFill>
              </a:rPr>
              <a:t>$</a:t>
            </a:r>
            <a:r>
              <a:rPr lang="en-US" altLang="zh-CN" sz="2000" dirty="0">
                <a:solidFill>
                  <a:srgbClr val="0070C0"/>
                </a:solidFill>
              </a:rPr>
              <a:t>};</a:t>
            </a:r>
            <a:r>
              <a:rPr lang="zh-CN" altLang="en-US" sz="2000" dirty="0">
                <a:solidFill>
                  <a:srgbClr val="0070C0"/>
                </a:solidFill>
              </a:rPr>
              <a:t> </a:t>
            </a:r>
            <a:r>
              <a:rPr lang="en-US" altLang="zh-CN" sz="2000" dirty="0"/>
              <a:t>FOLLOW(C)={$};</a:t>
            </a:r>
          </a:p>
          <a:p>
            <a:pPr marL="0" indent="0">
              <a:buNone/>
            </a:pPr>
            <a:r>
              <a:rPr lang="en-US" altLang="zh-CN" sz="2000" dirty="0"/>
              <a:t>SELECT(S-&gt;</a:t>
            </a:r>
            <a:r>
              <a:rPr lang="en-US" altLang="zh-CN" sz="2000" dirty="0" err="1"/>
              <a:t>aA</a:t>
            </a:r>
            <a:r>
              <a:rPr lang="en-US" altLang="zh-CN" sz="2000" dirty="0"/>
              <a:t>)={a}; </a:t>
            </a:r>
            <a:r>
              <a:rPr lang="en-US" altLang="zh-CN" sz="2000" dirty="0">
                <a:solidFill>
                  <a:srgbClr val="0070C0"/>
                </a:solidFill>
              </a:rPr>
              <a:t>SELECT(S-&gt;BC) = { </a:t>
            </a:r>
            <a:r>
              <a:rPr lang="en-US" altLang="zh-CN" sz="2000" i="1" dirty="0">
                <a:solidFill>
                  <a:srgbClr val="0070C0"/>
                </a:solidFill>
              </a:rPr>
              <a:t>b, c, d,</a:t>
            </a:r>
            <a:r>
              <a:rPr lang="zh-CN" altLang="en-US" sz="2000" i="1" dirty="0">
                <a:solidFill>
                  <a:srgbClr val="0070C0"/>
                </a:solidFill>
              </a:rPr>
              <a:t> </a:t>
            </a:r>
            <a:r>
              <a:rPr lang="en-US" altLang="zh-CN" sz="2000" dirty="0">
                <a:solidFill>
                  <a:srgbClr val="FF0000"/>
                </a:solidFill>
              </a:rPr>
              <a:t>$</a:t>
            </a:r>
            <a:r>
              <a:rPr lang="en-US" altLang="zh-CN" sz="2000" dirty="0">
                <a:solidFill>
                  <a:srgbClr val="0070C0"/>
                </a:solidFill>
              </a:rPr>
              <a:t>);</a:t>
            </a:r>
          </a:p>
          <a:p>
            <a:pPr marL="0" indent="0">
              <a:buNone/>
            </a:pPr>
            <a:r>
              <a:rPr lang="en-US" altLang="zh-CN" sz="2000" dirty="0"/>
              <a:t>SELECT(</a:t>
            </a:r>
            <a:r>
              <a:rPr lang="en-US" altLang="zh-CN" sz="2000" i="1" dirty="0"/>
              <a:t>A</a:t>
            </a:r>
            <a:r>
              <a:rPr lang="en-US" altLang="zh-CN" sz="2000" dirty="0"/>
              <a:t>-&gt;</a:t>
            </a:r>
            <a:r>
              <a:rPr lang="en-US" altLang="zh-CN" sz="2000" i="1" dirty="0" err="1"/>
              <a:t>bA</a:t>
            </a:r>
            <a:r>
              <a:rPr lang="en-US" altLang="zh-CN" sz="2000" dirty="0"/>
              <a:t>)={b}; SELECT(</a:t>
            </a:r>
            <a:r>
              <a:rPr lang="en-US" altLang="zh-CN" sz="2000" i="1" dirty="0"/>
              <a:t>A</a:t>
            </a:r>
            <a:r>
              <a:rPr lang="en-US" altLang="zh-CN" sz="2000" dirty="0"/>
              <a:t>-&gt;</a:t>
            </a:r>
            <a:r>
              <a:rPr lang="en-US" altLang="zh-CN" sz="2000" i="1" dirty="0"/>
              <a:t>c</a:t>
            </a:r>
            <a:r>
              <a:rPr lang="en-US" altLang="zh-CN" sz="2000" dirty="0"/>
              <a:t>)={c}; </a:t>
            </a:r>
          </a:p>
          <a:p>
            <a:pPr marL="0" indent="0">
              <a:buNone/>
            </a:pPr>
            <a:r>
              <a:rPr lang="en-US" altLang="zh-CN" sz="2000" dirty="0"/>
              <a:t>SELECT(</a:t>
            </a:r>
            <a:r>
              <a:rPr lang="en-US" altLang="zh-CN" sz="2000" i="1" dirty="0"/>
              <a:t>B</a:t>
            </a:r>
            <a:r>
              <a:rPr lang="en-US" altLang="zh-CN" sz="2000" dirty="0"/>
              <a:t>-&gt;</a:t>
            </a:r>
            <a:r>
              <a:rPr lang="en-US" altLang="zh-CN" sz="2000" i="1" dirty="0"/>
              <a:t>Ac</a:t>
            </a:r>
            <a:r>
              <a:rPr lang="en-US" altLang="zh-CN" sz="2000" dirty="0"/>
              <a:t>)={</a:t>
            </a:r>
            <a:r>
              <a:rPr lang="en-US" altLang="zh-CN" sz="2000" dirty="0" err="1"/>
              <a:t>b,c</a:t>
            </a:r>
            <a:r>
              <a:rPr lang="en-US" altLang="zh-CN" sz="2000" dirty="0"/>
              <a:t>}; SELECT(</a:t>
            </a:r>
            <a:r>
              <a:rPr lang="en-US" altLang="zh-CN" sz="2000" i="1" dirty="0"/>
              <a:t>B</a:t>
            </a:r>
            <a:r>
              <a:rPr lang="en-US" altLang="zh-CN" sz="2000" dirty="0"/>
              <a:t>-&gt;</a:t>
            </a:r>
            <a:r>
              <a:rPr lang="en-US" altLang="zh-CN" sz="2000" dirty="0">
                <a:sym typeface="Symbol" panose="05050102010706020507" pitchFamily="18" charset="2"/>
              </a:rPr>
              <a:t></a:t>
            </a:r>
            <a:r>
              <a:rPr lang="zh-CN" altLang="en-US" sz="2000" dirty="0"/>
              <a:t> </a:t>
            </a:r>
            <a:r>
              <a:rPr lang="en-US" altLang="zh-CN" sz="2000" dirty="0"/>
              <a:t>)={d,$}; </a:t>
            </a:r>
          </a:p>
          <a:p>
            <a:pPr marL="0" indent="0">
              <a:buNone/>
            </a:pPr>
            <a:r>
              <a:rPr lang="en-US" altLang="zh-CN" sz="2000" dirty="0"/>
              <a:t>SELECT(</a:t>
            </a:r>
            <a:r>
              <a:rPr lang="en-US" altLang="zh-CN" sz="2000" i="1" dirty="0"/>
              <a:t>C</a:t>
            </a:r>
            <a:r>
              <a:rPr lang="en-US" altLang="zh-CN" sz="2000" dirty="0"/>
              <a:t>-&gt;</a:t>
            </a:r>
            <a:r>
              <a:rPr lang="en-US" altLang="zh-CN" sz="2000" i="1" dirty="0"/>
              <a:t>d</a:t>
            </a:r>
            <a:r>
              <a:rPr lang="en-US" altLang="zh-CN" sz="2000" dirty="0"/>
              <a:t> )={d}; SELECT(</a:t>
            </a:r>
            <a:r>
              <a:rPr lang="en-US" altLang="zh-CN" sz="2000" i="1" dirty="0"/>
              <a:t>C</a:t>
            </a:r>
            <a:r>
              <a:rPr lang="en-US" altLang="zh-CN" sz="2000" dirty="0"/>
              <a:t>-&gt;</a:t>
            </a:r>
            <a:r>
              <a:rPr lang="en-US" altLang="zh-CN" sz="2000" i="1" dirty="0">
                <a:sym typeface="Symbol" panose="05050102010706020507" pitchFamily="18" charset="2"/>
              </a:rPr>
              <a:t></a:t>
            </a:r>
            <a:r>
              <a:rPr lang="zh-CN" altLang="en-US" sz="2000" dirty="0"/>
              <a:t> </a:t>
            </a:r>
            <a:r>
              <a:rPr lang="en-US" altLang="zh-CN" sz="2000" dirty="0"/>
              <a:t>)={$};</a:t>
            </a:r>
          </a:p>
          <a:p>
            <a:pPr marL="0" indent="0">
              <a:buNone/>
            </a:pPr>
            <a:endParaRPr lang="en-US" altLang="zh-CN" sz="2000" dirty="0"/>
          </a:p>
          <a:p>
            <a:pPr marL="0" indent="0">
              <a:buNone/>
            </a:pPr>
            <a:endParaRPr lang="en-US" altLang="zh-CN" sz="2000" dirty="0"/>
          </a:p>
        </p:txBody>
      </p:sp>
      <p:sp>
        <p:nvSpPr>
          <p:cNvPr id="3" name="标题 2">
            <a:extLst>
              <a:ext uri="{FF2B5EF4-FFF2-40B4-BE49-F238E27FC236}">
                <a16:creationId xmlns:a16="http://schemas.microsoft.com/office/drawing/2014/main" id="{001F78BF-31C4-4F99-8AC7-D8FB84BF29D3}"/>
              </a:ext>
            </a:extLst>
          </p:cNvPr>
          <p:cNvSpPr>
            <a:spLocks noGrp="1"/>
          </p:cNvSpPr>
          <p:nvPr>
            <p:ph type="title"/>
          </p:nvPr>
        </p:nvSpPr>
        <p:spPr/>
        <p:txBody>
          <a:bodyPr/>
          <a:lstStyle/>
          <a:p>
            <a:r>
              <a:rPr lang="zh-CN" altLang="en-US" dirty="0"/>
              <a:t>判定</a:t>
            </a:r>
            <a:r>
              <a:rPr lang="en-US" altLang="zh-CN" dirty="0"/>
              <a:t>LL(1)</a:t>
            </a:r>
            <a:r>
              <a:rPr lang="zh-CN" altLang="en-US" dirty="0"/>
              <a:t>文法</a:t>
            </a:r>
          </a:p>
        </p:txBody>
      </p:sp>
      <p:sp>
        <p:nvSpPr>
          <p:cNvPr id="4" name="灯片编号占位符 3">
            <a:extLst>
              <a:ext uri="{FF2B5EF4-FFF2-40B4-BE49-F238E27FC236}">
                <a16:creationId xmlns:a16="http://schemas.microsoft.com/office/drawing/2014/main" id="{51737EF1-00F9-4A8A-BEB8-557CB518BAEF}"/>
              </a:ext>
            </a:extLst>
          </p:cNvPr>
          <p:cNvSpPr>
            <a:spLocks noGrp="1"/>
          </p:cNvSpPr>
          <p:nvPr>
            <p:ph type="sldNum" sz="quarter" idx="12"/>
          </p:nvPr>
        </p:nvSpPr>
        <p:spPr/>
        <p:txBody>
          <a:bodyPr/>
          <a:lstStyle/>
          <a:p>
            <a:pPr>
              <a:defRPr/>
            </a:pPr>
            <a:fld id="{EA567855-7F13-4FC5-AD61-2B82F6443E16}" type="slidenum">
              <a:rPr lang="zh-CN" altLang="en-US" smtClean="0"/>
              <a:pPr>
                <a:defRPr/>
              </a:pPr>
              <a:t>69</a:t>
            </a:fld>
            <a:endParaRPr lang="en-US" altLang="zh-CN"/>
          </a:p>
        </p:txBody>
      </p:sp>
    </p:spTree>
    <p:extLst>
      <p:ext uri="{BB962C8B-B14F-4D97-AF65-F5344CB8AC3E}">
        <p14:creationId xmlns:p14="http://schemas.microsoft.com/office/powerpoint/2010/main" val="1708646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down)">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wipe(down)">
                                      <p:cBhvr>
                                        <p:cTn id="20" dur="500"/>
                                        <p:tgtEl>
                                          <p:spTgt spid="2">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down)">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wipe(down)">
                                      <p:cBhvr>
                                        <p:cTn id="28" dur="500"/>
                                        <p:tgtEl>
                                          <p:spTgt spid="2">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wipe(down)">
                                      <p:cBhvr>
                                        <p:cTn id="33" dur="500"/>
                                        <p:tgtEl>
                                          <p:spTgt spid="2">
                                            <p:txEl>
                                              <p:pRg st="6" end="6"/>
                                            </p:txEl>
                                          </p:spTgt>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Effect transition="in" filter="wipe(down)">
                                      <p:cBhvr>
                                        <p:cTn id="36" dur="500"/>
                                        <p:tgtEl>
                                          <p:spTgt spid="2">
                                            <p:txEl>
                                              <p:pRg st="7" end="7"/>
                                            </p:txEl>
                                          </p:spTgt>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wipe(down)">
                                      <p:cBhvr>
                                        <p:cTn id="39" dur="500"/>
                                        <p:tgtEl>
                                          <p:spTgt spid="2">
                                            <p:txEl>
                                              <p:pRg st="8" end="8"/>
                                            </p:txEl>
                                          </p:spTgt>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wipe(down)">
                                      <p:cBhvr>
                                        <p:cTn id="4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46599EA9-17E9-4F0A-AA1C-315CAA8730E8}"/>
              </a:ext>
            </a:extLst>
          </p:cNvPr>
          <p:cNvSpPr>
            <a:spLocks noGrp="1" noChangeArrowheads="1"/>
          </p:cNvSpPr>
          <p:nvPr>
            <p:ph idx="1"/>
          </p:nvPr>
        </p:nvSpPr>
        <p:spPr>
          <a:xfrm>
            <a:off x="417513" y="714375"/>
            <a:ext cx="8402637" cy="4298950"/>
          </a:xfrm>
        </p:spPr>
        <p:txBody>
          <a:bodyPr/>
          <a:lstStyle/>
          <a:p>
            <a:pPr marL="342900" lvl="2" indent="-342900" eaLnBrk="1" hangingPunct="1">
              <a:buClrTx/>
              <a:buFont typeface="Wingdings" pitchFamily="2" charset="2"/>
              <a:buChar char="Ø"/>
              <a:defRPr/>
            </a:pPr>
            <a:r>
              <a:rPr lang="zh-CN" altLang="en-US" sz="2200" b="1" dirty="0">
                <a:solidFill>
                  <a:schemeClr val="tx1"/>
                </a:solidFill>
                <a:latin typeface="+mn-ea"/>
                <a:cs typeface="Times New Roman" pitchFamily="18" charset="0"/>
              </a:rPr>
              <a:t>从分析树的顶部（根节点）向底部（叶节点）方向构造分析树</a:t>
            </a:r>
            <a:endParaRPr lang="en-US" altLang="zh-CN" sz="2200" b="1" dirty="0">
              <a:solidFill>
                <a:schemeClr val="tx1"/>
              </a:solidFill>
              <a:latin typeface="+mn-ea"/>
              <a:cs typeface="Times New Roman" pitchFamily="18" charset="0"/>
            </a:endParaRPr>
          </a:p>
          <a:p>
            <a:pPr marL="342900" lvl="2" indent="-342900" eaLnBrk="1" hangingPunct="1">
              <a:buClrTx/>
              <a:buFont typeface="Wingdings" pitchFamily="2" charset="2"/>
              <a:buChar char="Ø"/>
              <a:defRPr/>
            </a:pPr>
            <a:r>
              <a:rPr lang="zh-CN" altLang="en-US" sz="2200" b="1" dirty="0">
                <a:solidFill>
                  <a:schemeClr val="tx1"/>
                </a:solidFill>
                <a:latin typeface="+mn-ea"/>
                <a:cs typeface="Times New Roman" pitchFamily="18" charset="0"/>
              </a:rPr>
              <a:t>可以看成是从文法开始符号</a:t>
            </a:r>
            <a:r>
              <a:rPr lang="en-US" altLang="zh-CN" sz="2200" b="1" i="1" dirty="0">
                <a:solidFill>
                  <a:schemeClr val="tx1"/>
                </a:solidFill>
                <a:cs typeface="Times New Roman" pitchFamily="18" charset="0"/>
              </a:rPr>
              <a:t>S</a:t>
            </a:r>
            <a:r>
              <a:rPr lang="zh-CN" altLang="en-US" sz="2200" b="1" dirty="0">
                <a:solidFill>
                  <a:schemeClr val="tx2">
                    <a:lumMod val="60000"/>
                    <a:lumOff val="40000"/>
                  </a:schemeClr>
                </a:solidFill>
                <a:latin typeface="+mn-ea"/>
                <a:cs typeface="Times New Roman" pitchFamily="18" charset="0"/>
              </a:rPr>
              <a:t>推导</a:t>
            </a:r>
            <a:r>
              <a:rPr lang="zh-CN" altLang="en-US" sz="2200" b="1" dirty="0">
                <a:solidFill>
                  <a:schemeClr val="tx1"/>
                </a:solidFill>
                <a:latin typeface="+mn-ea"/>
                <a:cs typeface="Times New Roman" pitchFamily="18" charset="0"/>
              </a:rPr>
              <a:t>出词串</a:t>
            </a:r>
            <a:r>
              <a:rPr lang="en-US" altLang="zh-CN" sz="2200" b="1" i="1" dirty="0">
                <a:solidFill>
                  <a:schemeClr val="tx1"/>
                </a:solidFill>
                <a:cs typeface="Times New Roman" pitchFamily="18" charset="0"/>
              </a:rPr>
              <a:t>w</a:t>
            </a:r>
            <a:r>
              <a:rPr lang="zh-CN" altLang="en-US" sz="2200" b="1" dirty="0">
                <a:solidFill>
                  <a:schemeClr val="tx1"/>
                </a:solidFill>
                <a:latin typeface="+mn-ea"/>
                <a:cs typeface="Times New Roman" pitchFamily="18" charset="0"/>
              </a:rPr>
              <a:t>的过程</a:t>
            </a:r>
          </a:p>
          <a:p>
            <a:pPr marL="800100" lvl="3" indent="-342900" eaLnBrk="1" hangingPunct="1">
              <a:lnSpc>
                <a:spcPts val="3000"/>
              </a:lnSpc>
              <a:buClrTx/>
              <a:buFont typeface="Wingdings" pitchFamily="2" charset="2"/>
              <a:buChar char="Ø"/>
              <a:defRPr/>
            </a:pPr>
            <a:r>
              <a:rPr lang="zh-CN" altLang="en-US" sz="2200" b="1" dirty="0">
                <a:solidFill>
                  <a:schemeClr val="tx1"/>
                </a:solidFill>
                <a:latin typeface="+mn-ea"/>
                <a:cs typeface="Times New Roman" pitchFamily="18" charset="0"/>
              </a:rPr>
              <a:t>例</a:t>
            </a:r>
            <a:endParaRPr lang="en-US" altLang="zh-CN" sz="2200" b="1" dirty="0">
              <a:solidFill>
                <a:schemeClr val="tx1"/>
              </a:solidFill>
              <a:latin typeface="+mn-ea"/>
              <a:cs typeface="Times New Roman" pitchFamily="18" charset="0"/>
            </a:endParaRPr>
          </a:p>
          <a:p>
            <a:pPr marL="800100" lvl="3" indent="-342900" eaLnBrk="1" hangingPunct="1">
              <a:lnSpc>
                <a:spcPts val="3000"/>
              </a:lnSpc>
              <a:buClrTx/>
              <a:buSzPct val="60000"/>
              <a:buFont typeface="Wingdings" pitchFamily="2" charset="2"/>
              <a:buChar char="Ø"/>
              <a:defRPr/>
            </a:pPr>
            <a:endParaRPr lang="en-US" altLang="zh-CN" sz="2200" b="1" dirty="0">
              <a:solidFill>
                <a:schemeClr val="tx1"/>
              </a:solidFill>
              <a:latin typeface="+mn-ea"/>
              <a:cs typeface="Times New Roman" pitchFamily="18" charset="0"/>
            </a:endParaRPr>
          </a:p>
          <a:p>
            <a:pPr eaLnBrk="1" hangingPunct="1">
              <a:lnSpc>
                <a:spcPts val="3000"/>
              </a:lnSpc>
              <a:buFont typeface="Symbol" panose="05050102010706020507" pitchFamily="18" charset="2"/>
              <a:buNone/>
              <a:defRPr/>
            </a:pPr>
            <a:endParaRPr lang="en-US" altLang="zh-CN" sz="2200" b="1" dirty="0">
              <a:solidFill>
                <a:schemeClr val="tx1"/>
              </a:solidFill>
              <a:latin typeface="+mn-ea"/>
              <a:cs typeface="Times New Roman" pitchFamily="18" charset="0"/>
            </a:endParaRPr>
          </a:p>
          <a:p>
            <a:pPr eaLnBrk="1" hangingPunct="1">
              <a:lnSpc>
                <a:spcPts val="3000"/>
              </a:lnSpc>
              <a:buFont typeface="Symbol" panose="05050102010706020507" pitchFamily="18" charset="2"/>
              <a:buNone/>
              <a:defRPr/>
            </a:pPr>
            <a:endParaRPr lang="en-US" altLang="zh-CN" sz="2200" b="1" dirty="0">
              <a:solidFill>
                <a:schemeClr val="tx1"/>
              </a:solidFill>
              <a:latin typeface="+mn-ea"/>
              <a:cs typeface="Times New Roman" pitchFamily="18" charset="0"/>
            </a:endParaRPr>
          </a:p>
          <a:p>
            <a:pPr marL="0" indent="0" eaLnBrk="1" hangingPunct="1">
              <a:lnSpc>
                <a:spcPts val="3000"/>
              </a:lnSpc>
              <a:buFont typeface="Wingdings" pitchFamily="2" charset="2"/>
              <a:buNone/>
              <a:defRPr/>
            </a:pPr>
            <a:endParaRPr lang="en-US" altLang="zh-CN" sz="2200" b="1" dirty="0">
              <a:solidFill>
                <a:schemeClr val="tx1"/>
              </a:solidFill>
              <a:latin typeface="+mn-ea"/>
              <a:cs typeface="Times New Roman" pitchFamily="18" charset="0"/>
            </a:endParaRPr>
          </a:p>
          <a:p>
            <a:pPr eaLnBrk="1" hangingPunct="1">
              <a:lnSpc>
                <a:spcPts val="3000"/>
              </a:lnSpc>
              <a:buClrTx/>
              <a:buFont typeface="Wingdings" pitchFamily="2" charset="2"/>
              <a:buChar char="Ø"/>
              <a:defRPr/>
            </a:pPr>
            <a:r>
              <a:rPr lang="zh-CN" altLang="en-US" sz="2200" b="1" dirty="0">
                <a:solidFill>
                  <a:schemeClr val="tx1"/>
                </a:solidFill>
                <a:latin typeface="+mn-ea"/>
                <a:cs typeface="Times New Roman" pitchFamily="18" charset="0"/>
              </a:rPr>
              <a:t>自顶向下推导</a:t>
            </a:r>
            <a:r>
              <a:rPr lang="zh-CN" altLang="en-US" sz="2200" dirty="0">
                <a:latin typeface="+mn-ea"/>
                <a:cs typeface="Times New Roman" pitchFamily="18" charset="0"/>
              </a:rPr>
              <a:t>中</a:t>
            </a:r>
            <a:r>
              <a:rPr lang="zh-CN" altLang="en-US" sz="2200" b="1" dirty="0">
                <a:solidFill>
                  <a:schemeClr val="tx1"/>
                </a:solidFill>
                <a:latin typeface="+mn-ea"/>
                <a:cs typeface="Times New Roman" pitchFamily="18" charset="0"/>
              </a:rPr>
              <a:t>，通常要做</a:t>
            </a:r>
            <a:r>
              <a:rPr lang="zh-CN" altLang="en-US" sz="2200" b="1" dirty="0">
                <a:solidFill>
                  <a:schemeClr val="tx2">
                    <a:lumMod val="60000"/>
                    <a:lumOff val="40000"/>
                  </a:schemeClr>
                </a:solidFill>
                <a:latin typeface="+mn-ea"/>
                <a:cs typeface="Times New Roman" pitchFamily="18" charset="0"/>
              </a:rPr>
              <a:t>两个选择</a:t>
            </a:r>
          </a:p>
          <a:p>
            <a:pPr lvl="1" eaLnBrk="1" hangingPunct="1">
              <a:buClrTx/>
              <a:buFont typeface="Wingdings" pitchFamily="2" charset="2"/>
              <a:buChar char="Ø"/>
              <a:defRPr/>
            </a:pPr>
            <a:r>
              <a:rPr lang="zh-CN" altLang="en-US" sz="2000" b="1" dirty="0">
                <a:solidFill>
                  <a:schemeClr val="tx1"/>
                </a:solidFill>
                <a:latin typeface="+mn-ea"/>
                <a:cs typeface="Times New Roman" pitchFamily="18" charset="0"/>
              </a:rPr>
              <a:t>替换当前句型中的</a:t>
            </a:r>
            <a:r>
              <a:rPr lang="zh-CN" altLang="en-US" sz="2000" b="1" dirty="0">
                <a:solidFill>
                  <a:schemeClr val="tx2">
                    <a:lumMod val="60000"/>
                    <a:lumOff val="40000"/>
                  </a:schemeClr>
                </a:solidFill>
                <a:latin typeface="+mn-ea"/>
                <a:cs typeface="Times New Roman" pitchFamily="18" charset="0"/>
              </a:rPr>
              <a:t>哪个非终结符</a:t>
            </a:r>
            <a:endParaRPr lang="en-US" altLang="zh-CN" sz="2000" b="1" dirty="0">
              <a:solidFill>
                <a:schemeClr val="tx2">
                  <a:lumMod val="60000"/>
                  <a:lumOff val="40000"/>
                </a:schemeClr>
              </a:solidFill>
              <a:latin typeface="+mn-ea"/>
              <a:cs typeface="Times New Roman" pitchFamily="18" charset="0"/>
            </a:endParaRPr>
          </a:p>
          <a:p>
            <a:pPr lvl="1" eaLnBrk="1" hangingPunct="1">
              <a:buClrTx/>
              <a:buFont typeface="Wingdings" pitchFamily="2" charset="2"/>
              <a:buChar char="Ø"/>
              <a:defRPr/>
            </a:pPr>
            <a:r>
              <a:rPr lang="zh-CN" altLang="en-US" sz="2000" b="1" dirty="0">
                <a:solidFill>
                  <a:schemeClr val="tx1"/>
                </a:solidFill>
                <a:latin typeface="+mn-ea"/>
                <a:cs typeface="Times New Roman" pitchFamily="18" charset="0"/>
              </a:rPr>
              <a:t>用该非终结符的</a:t>
            </a:r>
            <a:r>
              <a:rPr lang="zh-CN" altLang="en-US" sz="2000" b="1" dirty="0">
                <a:solidFill>
                  <a:schemeClr val="tx2">
                    <a:lumMod val="60000"/>
                    <a:lumOff val="40000"/>
                  </a:schemeClr>
                </a:solidFill>
                <a:latin typeface="+mn-ea"/>
                <a:cs typeface="Times New Roman" pitchFamily="18" charset="0"/>
              </a:rPr>
              <a:t>哪个候选式</a:t>
            </a:r>
            <a:r>
              <a:rPr lang="zh-CN" altLang="en-US" sz="2000" b="1" dirty="0">
                <a:solidFill>
                  <a:schemeClr val="tx1"/>
                </a:solidFill>
                <a:latin typeface="+mn-ea"/>
                <a:cs typeface="Times New Roman" pitchFamily="18" charset="0"/>
              </a:rPr>
              <a:t>进行替换</a:t>
            </a:r>
            <a:endParaRPr lang="en-US" altLang="zh-CN" sz="2000" b="1" dirty="0">
              <a:solidFill>
                <a:schemeClr val="tx1"/>
              </a:solidFill>
              <a:latin typeface="+mn-ea"/>
              <a:cs typeface="Times New Roman" pitchFamily="18" charset="0"/>
            </a:endParaRPr>
          </a:p>
        </p:txBody>
      </p:sp>
      <p:sp>
        <p:nvSpPr>
          <p:cNvPr id="22531" name="Rectangle 2">
            <a:extLst>
              <a:ext uri="{FF2B5EF4-FFF2-40B4-BE49-F238E27FC236}">
                <a16:creationId xmlns:a16="http://schemas.microsoft.com/office/drawing/2014/main" id="{67626BC2-1896-443D-8F89-B8AEC43F2132}"/>
              </a:ext>
            </a:extLst>
          </p:cNvPr>
          <p:cNvSpPr>
            <a:spLocks noGrp="1" noChangeArrowheads="1"/>
          </p:cNvSpPr>
          <p:nvPr>
            <p:ph type="title"/>
          </p:nvPr>
        </p:nvSpPr>
        <p:spPr>
          <a:xfrm>
            <a:off x="755650" y="268288"/>
            <a:ext cx="7931150" cy="358775"/>
          </a:xfrm>
        </p:spPr>
        <p:txBody>
          <a:bodyPr/>
          <a:lstStyle/>
          <a:p>
            <a:pPr eaLnBrk="1" hangingPunct="1">
              <a:defRPr/>
            </a:pPr>
            <a:r>
              <a:rPr lang="en-US" altLang="zh-CN" sz="3000" spc="300" dirty="0">
                <a:solidFill>
                  <a:schemeClr val="tx1"/>
                </a:solidFill>
                <a:latin typeface="微软雅黑" pitchFamily="34" charset="-122"/>
                <a:ea typeface="微软雅黑" pitchFamily="34" charset="-122"/>
                <a:cs typeface="Times New Roman" pitchFamily="18" charset="0"/>
              </a:rPr>
              <a:t>4.1 </a:t>
            </a:r>
            <a:r>
              <a:rPr lang="zh-CN" altLang="en-US" sz="3000" spc="300" dirty="0">
                <a:solidFill>
                  <a:schemeClr val="tx1"/>
                </a:solidFill>
                <a:latin typeface="微软雅黑" pitchFamily="34" charset="-122"/>
                <a:ea typeface="微软雅黑" pitchFamily="34" charset="-122"/>
                <a:cs typeface="Times New Roman" pitchFamily="18" charset="0"/>
              </a:rPr>
              <a:t>自顶向下的分析</a:t>
            </a:r>
            <a:r>
              <a:rPr lang="en-US" altLang="zh-CN" sz="2500" dirty="0">
                <a:solidFill>
                  <a:schemeClr val="tx1"/>
                </a:solidFill>
                <a:ea typeface="微软雅黑" pitchFamily="34" charset="-122"/>
                <a:cs typeface="Times New Roman" pitchFamily="18" charset="0"/>
              </a:rPr>
              <a:t>(</a:t>
            </a:r>
            <a:r>
              <a:rPr lang="en-US" altLang="zh-CN" sz="2500" i="1" dirty="0">
                <a:solidFill>
                  <a:schemeClr val="tx1"/>
                </a:solidFill>
                <a:ea typeface="微软雅黑" pitchFamily="34" charset="-122"/>
                <a:cs typeface="Times New Roman" pitchFamily="18" charset="0"/>
              </a:rPr>
              <a:t>Top-Down Parsing</a:t>
            </a:r>
            <a:r>
              <a:rPr lang="en-US" altLang="zh-CN" sz="2500" dirty="0">
                <a:solidFill>
                  <a:schemeClr val="tx1"/>
                </a:solidFill>
                <a:ea typeface="微软雅黑" pitchFamily="34" charset="-122"/>
                <a:cs typeface="Times New Roman" pitchFamily="18" charset="0"/>
              </a:rPr>
              <a:t>)</a:t>
            </a:r>
            <a:endParaRPr lang="zh-CN" altLang="en-US" sz="2500" dirty="0">
              <a:solidFill>
                <a:schemeClr val="tx1"/>
              </a:solidFill>
              <a:ea typeface="微软雅黑" pitchFamily="34" charset="-122"/>
              <a:cs typeface="Times New Roman" pitchFamily="18" charset="0"/>
            </a:endParaRPr>
          </a:p>
        </p:txBody>
      </p:sp>
      <p:sp>
        <p:nvSpPr>
          <p:cNvPr id="5" name="矩形 4">
            <a:extLst>
              <a:ext uri="{FF2B5EF4-FFF2-40B4-BE49-F238E27FC236}">
                <a16:creationId xmlns:a16="http://schemas.microsoft.com/office/drawing/2014/main" id="{8B57A70D-9E38-4687-8B47-BF1472AC5F4E}"/>
              </a:ext>
            </a:extLst>
          </p:cNvPr>
          <p:cNvSpPr/>
          <p:nvPr/>
        </p:nvSpPr>
        <p:spPr>
          <a:xfrm>
            <a:off x="1691680" y="3148013"/>
            <a:ext cx="1411288" cy="596900"/>
          </a:xfrm>
          <a:prstGeom prst="rect">
            <a:avLst/>
          </a:prstGeom>
          <a:solidFill>
            <a:schemeClr val="accent2">
              <a:lumMod val="40000"/>
              <a:lumOff val="60000"/>
            </a:schemeClr>
          </a:solidFill>
          <a:ln w="12700">
            <a:solidFill>
              <a:schemeClr val="tx2"/>
            </a:solidFill>
          </a:ln>
        </p:spPr>
        <p:txBody>
          <a:bodyPr>
            <a:spAutoFit/>
          </a:bodyPr>
          <a:lstStyle>
            <a:lvl1pPr marL="342900" indent="-3429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rgbClr val="3333CC"/>
              </a:buClr>
              <a:buSzPct val="60000"/>
              <a:defRPr/>
            </a:pPr>
            <a:r>
              <a:rPr lang="zh-CN" altLang="en-US" sz="1600" b="1">
                <a:latin typeface="楷体" panose="02010609060101010101" pitchFamily="49" charset="-122"/>
                <a:ea typeface="楷体" panose="02010609060101010101" pitchFamily="49" charset="-122"/>
                <a:cs typeface="Times New Roman" panose="02020603050405020304" pitchFamily="18" charset="0"/>
              </a:rPr>
              <a:t>输入</a:t>
            </a:r>
            <a:endParaRPr lang="en-US" altLang="zh-CN" sz="1600" b="1">
              <a:latin typeface="楷体" panose="02010609060101010101" pitchFamily="49" charset="-122"/>
              <a:ea typeface="楷体" panose="02010609060101010101" pitchFamily="49" charset="-122"/>
              <a:cs typeface="Times New Roman" panose="02020603050405020304" pitchFamily="18" charset="0"/>
            </a:endParaRPr>
          </a:p>
          <a:p>
            <a:pPr eaLnBrk="1" hangingPunct="1">
              <a:spcBef>
                <a:spcPct val="20000"/>
              </a:spcBef>
              <a:buClr>
                <a:srgbClr val="3333CC"/>
              </a:buClr>
              <a:buSzPct val="60000"/>
              <a:defRPr/>
            </a:pPr>
            <a:r>
              <a:rPr lang="en-US" altLang="zh-CN" sz="1400" b="1">
                <a:latin typeface="Times New Roman" panose="02020603050405020304" pitchFamily="18" charset="0"/>
                <a:ea typeface="楷体_GB2312"/>
                <a:cs typeface="Times New Roman" panose="02020603050405020304" pitchFamily="18" charset="0"/>
              </a:rPr>
              <a:t>id</a:t>
            </a:r>
            <a:r>
              <a:rPr lang="en-US" altLang="zh-CN" sz="1400">
                <a:latin typeface="Times New Roman" panose="02020603050405020304" pitchFamily="18" charset="0"/>
                <a:ea typeface="楷体_GB2312"/>
                <a:cs typeface="Times New Roman" panose="02020603050405020304" pitchFamily="18" charset="0"/>
              </a:rPr>
              <a:t> </a:t>
            </a:r>
            <a:r>
              <a:rPr lang="en-US" altLang="zh-CN" sz="1400" b="1">
                <a:latin typeface="Times New Roman" panose="02020603050405020304" pitchFamily="18" charset="0"/>
                <a:ea typeface="楷体_GB2312"/>
                <a:cs typeface="Times New Roman" panose="02020603050405020304" pitchFamily="18" charset="0"/>
              </a:rPr>
              <a:t>+ ( id +  id )</a:t>
            </a:r>
            <a:endParaRPr lang="zh-CN" altLang="en-US" sz="1100" b="1"/>
          </a:p>
        </p:txBody>
      </p:sp>
      <p:sp>
        <p:nvSpPr>
          <p:cNvPr id="6" name="Rectangle 6">
            <a:extLst>
              <a:ext uri="{FF2B5EF4-FFF2-40B4-BE49-F238E27FC236}">
                <a16:creationId xmlns:a16="http://schemas.microsoft.com/office/drawing/2014/main" id="{6AF8DE3C-B102-4AD2-8824-34DE388E0087}"/>
              </a:ext>
            </a:extLst>
          </p:cNvPr>
          <p:cNvSpPr>
            <a:spLocks noChangeArrowheads="1"/>
          </p:cNvSpPr>
          <p:nvPr/>
        </p:nvSpPr>
        <p:spPr bwMode="auto">
          <a:xfrm>
            <a:off x="5758673" y="1642219"/>
            <a:ext cx="2649537" cy="2087562"/>
          </a:xfrm>
          <a:prstGeom prst="rect">
            <a:avLst/>
          </a:prstGeom>
          <a:solidFill>
            <a:schemeClr val="accent2">
              <a:lumMod val="40000"/>
              <a:lumOff val="60000"/>
            </a:schemeClr>
          </a:solidFill>
          <a:ln w="12700">
            <a:solidFill>
              <a:schemeClr val="tx1"/>
            </a:solidFill>
            <a:miter lim="800000"/>
            <a:headEnd/>
            <a:tailEnd/>
          </a:ln>
        </p:spPr>
        <p:txBody>
          <a:bodyPr/>
          <a:lstStyle/>
          <a:p>
            <a:pPr marL="342900" lvl="1" indent="-342900">
              <a:lnSpc>
                <a:spcPct val="80000"/>
              </a:lnSpc>
              <a:spcBef>
                <a:spcPct val="20000"/>
              </a:spcBef>
              <a:buClr>
                <a:schemeClr val="folHlink"/>
              </a:buClr>
              <a:buSzPct val="60000"/>
              <a:defRPr/>
            </a:pPr>
            <a:endParaRPr lang="en-US" altLang="zh-CN" sz="800" b="1" dirty="0">
              <a:latin typeface="楷体" pitchFamily="49" charset="-122"/>
              <a:ea typeface="楷体" pitchFamily="49" charset="-122"/>
            </a:endParaRPr>
          </a:p>
          <a:p>
            <a:pPr marL="342900" lvl="1" indent="-342900">
              <a:lnSpc>
                <a:spcPct val="80000"/>
              </a:lnSpc>
              <a:spcBef>
                <a:spcPct val="20000"/>
              </a:spcBef>
              <a:buClr>
                <a:schemeClr val="folHlink"/>
              </a:buClr>
              <a:buSzPct val="60000"/>
              <a:defRPr/>
            </a:pPr>
            <a:r>
              <a:rPr kumimoji="1" lang="en-US" altLang="zh-CN" sz="1600" b="1" dirty="0">
                <a:latin typeface="Times New Roman" pitchFamily="18" charset="0"/>
                <a:cs typeface="Times New Roman" pitchFamily="18" charset="0"/>
                <a:sym typeface="Symbol" pitchFamily="18" charset="2"/>
              </a:rPr>
              <a:t>		</a:t>
            </a:r>
            <a:r>
              <a:rPr kumimoji="1" lang="en-US" altLang="zh-CN" sz="1600" b="1" dirty="0">
                <a:latin typeface="Times New Roman" pitchFamily="18" charset="0"/>
                <a:cs typeface="Times New Roman" pitchFamily="18" charset="0"/>
              </a:rPr>
              <a:t> </a:t>
            </a:r>
            <a:r>
              <a:rPr kumimoji="1" lang="en-US" altLang="zh-CN" sz="1600" b="1" i="1" dirty="0">
                <a:latin typeface="Times New Roman" pitchFamily="18" charset="0"/>
                <a:cs typeface="Times New Roman" pitchFamily="18" charset="0"/>
              </a:rPr>
              <a:t>E </a:t>
            </a:r>
            <a:r>
              <a:rPr kumimoji="1" lang="en-US" altLang="zh-CN" sz="1600" b="1" dirty="0">
                <a:latin typeface="Times New Roman" pitchFamily="18" charset="0"/>
                <a:cs typeface="Times New Roman" pitchFamily="18" charset="0"/>
              </a:rPr>
              <a:t>+ </a:t>
            </a:r>
            <a:r>
              <a:rPr kumimoji="1" lang="en-US" altLang="zh-CN" sz="1600" b="1" i="1" dirty="0">
                <a:latin typeface="Times New Roman" pitchFamily="18" charset="0"/>
                <a:cs typeface="Times New Roman" pitchFamily="18" charset="0"/>
              </a:rPr>
              <a:t>E</a:t>
            </a:r>
            <a:r>
              <a:rPr kumimoji="1" lang="en-US" altLang="zh-CN" sz="1600" b="1" dirty="0">
                <a:latin typeface="Times New Roman" pitchFamily="18" charset="0"/>
                <a:cs typeface="Times New Roman" pitchFamily="18" charset="0"/>
              </a:rPr>
              <a:t> </a:t>
            </a:r>
          </a:p>
          <a:p>
            <a:pPr marL="190500" lvl="1">
              <a:spcBef>
                <a:spcPct val="20000"/>
              </a:spcBef>
              <a:buClr>
                <a:srgbClr val="3333CC"/>
              </a:buClr>
              <a:buSzPct val="75000"/>
              <a:defRPr/>
            </a:pPr>
            <a:r>
              <a:rPr kumimoji="1" lang="en-US" altLang="zh-CN" sz="1600" b="1" dirty="0">
                <a:latin typeface="Times New Roman" pitchFamily="18" charset="0"/>
                <a:cs typeface="Times New Roman" pitchFamily="18" charset="0"/>
                <a:sym typeface="Symbol" pitchFamily="18" charset="2"/>
              </a:rPr>
              <a:t>	</a:t>
            </a:r>
            <a:r>
              <a:rPr kumimoji="1" lang="en-US" altLang="zh-CN" sz="1600" b="1" dirty="0">
                <a:latin typeface="Times New Roman" pitchFamily="18" charset="0"/>
                <a:cs typeface="Times New Roman" pitchFamily="18" charset="0"/>
              </a:rPr>
              <a:t> </a:t>
            </a:r>
            <a:r>
              <a:rPr kumimoji="1" lang="en-US" altLang="zh-CN" sz="1600" b="1" i="1" dirty="0">
                <a:latin typeface="Times New Roman" pitchFamily="18" charset="0"/>
                <a:cs typeface="Times New Roman" pitchFamily="18" charset="0"/>
              </a:rPr>
              <a:t>E </a:t>
            </a:r>
            <a:r>
              <a:rPr kumimoji="1" lang="en-US" altLang="zh-CN" sz="1600" b="1" dirty="0">
                <a:latin typeface="Times New Roman" pitchFamily="18" charset="0"/>
                <a:cs typeface="Times New Roman" pitchFamily="18" charset="0"/>
              </a:rPr>
              <a:t>+ ( </a:t>
            </a:r>
            <a:r>
              <a:rPr kumimoji="1" lang="en-US" altLang="zh-CN" sz="1600" b="1" i="1" dirty="0">
                <a:latin typeface="Times New Roman" pitchFamily="18" charset="0"/>
                <a:cs typeface="Times New Roman" pitchFamily="18" charset="0"/>
              </a:rPr>
              <a:t>E </a:t>
            </a:r>
            <a:r>
              <a:rPr kumimoji="1" lang="en-US" altLang="zh-CN" sz="1600" b="1" dirty="0">
                <a:latin typeface="Times New Roman" pitchFamily="18" charset="0"/>
                <a:cs typeface="Times New Roman" pitchFamily="18" charset="0"/>
              </a:rPr>
              <a:t>) </a:t>
            </a:r>
          </a:p>
          <a:p>
            <a:pPr marL="190500" lvl="1">
              <a:spcBef>
                <a:spcPct val="20000"/>
              </a:spcBef>
              <a:buClr>
                <a:srgbClr val="3333CC"/>
              </a:buClr>
              <a:buSzPct val="75000"/>
              <a:defRPr/>
            </a:pPr>
            <a:r>
              <a:rPr kumimoji="1" lang="en-US" altLang="zh-CN" sz="1600" b="1" dirty="0">
                <a:latin typeface="Times New Roman" pitchFamily="18" charset="0"/>
                <a:cs typeface="Times New Roman" pitchFamily="18" charset="0"/>
                <a:sym typeface="Symbol" pitchFamily="18" charset="2"/>
              </a:rPr>
              <a:t>   	</a:t>
            </a:r>
            <a:r>
              <a:rPr kumimoji="1" lang="en-US" altLang="zh-CN" sz="1600" b="1" dirty="0">
                <a:latin typeface="Times New Roman" pitchFamily="18" charset="0"/>
                <a:cs typeface="Times New Roman" pitchFamily="18" charset="0"/>
              </a:rPr>
              <a:t> </a:t>
            </a:r>
            <a:r>
              <a:rPr kumimoji="1" lang="en-US" altLang="zh-CN" sz="1600" b="1" i="1" dirty="0">
                <a:latin typeface="Times New Roman" pitchFamily="18" charset="0"/>
                <a:cs typeface="Times New Roman" pitchFamily="18" charset="0"/>
              </a:rPr>
              <a:t>E </a:t>
            </a:r>
            <a:r>
              <a:rPr kumimoji="1" lang="en-US" altLang="zh-CN" sz="1600" b="1" dirty="0">
                <a:latin typeface="Times New Roman" pitchFamily="18" charset="0"/>
                <a:cs typeface="Times New Roman" pitchFamily="18" charset="0"/>
              </a:rPr>
              <a:t>+ ( </a:t>
            </a:r>
            <a:r>
              <a:rPr kumimoji="1" lang="en-US" altLang="zh-CN" sz="1600" b="1" i="1" dirty="0">
                <a:latin typeface="Times New Roman" pitchFamily="18" charset="0"/>
                <a:cs typeface="Times New Roman" pitchFamily="18" charset="0"/>
              </a:rPr>
              <a:t>E </a:t>
            </a:r>
            <a:r>
              <a:rPr kumimoji="1" lang="en-US" altLang="zh-CN" sz="1600" b="1" dirty="0">
                <a:latin typeface="Times New Roman" pitchFamily="18" charset="0"/>
                <a:cs typeface="Times New Roman" pitchFamily="18" charset="0"/>
              </a:rPr>
              <a:t>+ </a:t>
            </a:r>
            <a:r>
              <a:rPr kumimoji="1" lang="en-US" altLang="zh-CN" sz="1600" b="1" i="1" dirty="0">
                <a:latin typeface="Times New Roman" pitchFamily="18" charset="0"/>
                <a:cs typeface="Times New Roman" pitchFamily="18" charset="0"/>
              </a:rPr>
              <a:t>E </a:t>
            </a:r>
            <a:r>
              <a:rPr kumimoji="1" lang="en-US" altLang="zh-CN" sz="1600" b="1" dirty="0">
                <a:latin typeface="Times New Roman" pitchFamily="18" charset="0"/>
                <a:cs typeface="Times New Roman" pitchFamily="18" charset="0"/>
              </a:rPr>
              <a:t>)</a:t>
            </a:r>
          </a:p>
          <a:p>
            <a:pPr marL="190500" lvl="1">
              <a:spcBef>
                <a:spcPct val="20000"/>
              </a:spcBef>
              <a:buClr>
                <a:srgbClr val="3333CC"/>
              </a:buClr>
              <a:buSzPct val="75000"/>
              <a:defRPr/>
            </a:pPr>
            <a:r>
              <a:rPr kumimoji="1" lang="en-US" altLang="zh-CN" sz="1600" b="1" dirty="0">
                <a:latin typeface="Times New Roman" pitchFamily="18" charset="0"/>
                <a:cs typeface="Times New Roman" pitchFamily="18" charset="0"/>
                <a:sym typeface="Symbol" pitchFamily="18" charset="2"/>
              </a:rPr>
              <a:t>   	</a:t>
            </a:r>
            <a:r>
              <a:rPr kumimoji="1" lang="en-US" altLang="zh-CN" sz="1600" b="1" dirty="0">
                <a:latin typeface="Times New Roman" pitchFamily="18" charset="0"/>
                <a:cs typeface="Times New Roman" pitchFamily="18" charset="0"/>
              </a:rPr>
              <a:t> </a:t>
            </a:r>
            <a:r>
              <a:rPr kumimoji="1" lang="en-US" altLang="zh-CN" sz="1600" b="1" i="1" dirty="0">
                <a:latin typeface="Times New Roman" pitchFamily="18" charset="0"/>
                <a:cs typeface="Times New Roman" pitchFamily="18" charset="0"/>
              </a:rPr>
              <a:t>E </a:t>
            </a:r>
            <a:r>
              <a:rPr kumimoji="1" lang="en-US" altLang="zh-CN" sz="1600" b="1" dirty="0">
                <a:latin typeface="Times New Roman" pitchFamily="18" charset="0"/>
                <a:cs typeface="Times New Roman" pitchFamily="18" charset="0"/>
              </a:rPr>
              <a:t>+ ( id + </a:t>
            </a:r>
            <a:r>
              <a:rPr kumimoji="1" lang="en-US" altLang="zh-CN" sz="1600" b="1" i="1" dirty="0">
                <a:latin typeface="Times New Roman" pitchFamily="18" charset="0"/>
                <a:cs typeface="Times New Roman" pitchFamily="18" charset="0"/>
              </a:rPr>
              <a:t>E </a:t>
            </a:r>
            <a:r>
              <a:rPr kumimoji="1" lang="en-US" altLang="zh-CN" sz="1600" b="1" dirty="0">
                <a:latin typeface="Times New Roman" pitchFamily="18" charset="0"/>
                <a:cs typeface="Times New Roman" pitchFamily="18" charset="0"/>
              </a:rPr>
              <a:t>)</a:t>
            </a:r>
          </a:p>
          <a:p>
            <a:pPr marL="190500" lvl="1">
              <a:spcBef>
                <a:spcPct val="20000"/>
              </a:spcBef>
              <a:buClr>
                <a:srgbClr val="3333CC"/>
              </a:buClr>
              <a:buSzPct val="75000"/>
              <a:defRPr/>
            </a:pPr>
            <a:r>
              <a:rPr kumimoji="1" lang="en-US" altLang="zh-CN" sz="1600" b="1" dirty="0">
                <a:latin typeface="Times New Roman" pitchFamily="18" charset="0"/>
                <a:cs typeface="Times New Roman" pitchFamily="18" charset="0"/>
                <a:sym typeface="Symbol" pitchFamily="18" charset="2"/>
              </a:rPr>
              <a:t>   	</a:t>
            </a:r>
            <a:r>
              <a:rPr kumimoji="1" lang="en-US" altLang="zh-CN" sz="1600" b="1" dirty="0">
                <a:latin typeface="Times New Roman" pitchFamily="18" charset="0"/>
                <a:cs typeface="Times New Roman" pitchFamily="18" charset="0"/>
              </a:rPr>
              <a:t> id + ( id + </a:t>
            </a:r>
            <a:r>
              <a:rPr kumimoji="1" lang="en-US" altLang="zh-CN" sz="1600" b="1" i="1" dirty="0">
                <a:latin typeface="Times New Roman" pitchFamily="18" charset="0"/>
                <a:cs typeface="Times New Roman" pitchFamily="18" charset="0"/>
              </a:rPr>
              <a:t>E </a:t>
            </a:r>
            <a:r>
              <a:rPr kumimoji="1" lang="en-US" altLang="zh-CN" sz="1600" b="1" dirty="0">
                <a:latin typeface="Times New Roman" pitchFamily="18" charset="0"/>
                <a:cs typeface="Times New Roman" pitchFamily="18" charset="0"/>
              </a:rPr>
              <a:t>)</a:t>
            </a:r>
          </a:p>
          <a:p>
            <a:pPr marL="190500" lvl="1">
              <a:spcBef>
                <a:spcPct val="20000"/>
              </a:spcBef>
              <a:buClr>
                <a:srgbClr val="3333CC"/>
              </a:buClr>
              <a:buSzPct val="75000"/>
              <a:defRPr/>
            </a:pPr>
            <a:r>
              <a:rPr kumimoji="1" lang="en-US" altLang="zh-CN" sz="1600" b="1" dirty="0">
                <a:latin typeface="Times New Roman" pitchFamily="18" charset="0"/>
                <a:cs typeface="Times New Roman" pitchFamily="18" charset="0"/>
                <a:sym typeface="Symbol" pitchFamily="18" charset="2"/>
              </a:rPr>
              <a:t>   	</a:t>
            </a:r>
            <a:r>
              <a:rPr kumimoji="1" lang="en-US" altLang="zh-CN" sz="1600" b="1" dirty="0">
                <a:latin typeface="Times New Roman" pitchFamily="18" charset="0"/>
                <a:cs typeface="Times New Roman" pitchFamily="18" charset="0"/>
              </a:rPr>
              <a:t> id + ( id + id )</a:t>
            </a:r>
          </a:p>
        </p:txBody>
      </p:sp>
      <p:sp>
        <p:nvSpPr>
          <p:cNvPr id="33" name="Rectangle 3">
            <a:extLst>
              <a:ext uri="{FF2B5EF4-FFF2-40B4-BE49-F238E27FC236}">
                <a16:creationId xmlns:a16="http://schemas.microsoft.com/office/drawing/2014/main" id="{F186D111-2928-4AB3-A07F-48B1CF8BA85D}"/>
              </a:ext>
            </a:extLst>
          </p:cNvPr>
          <p:cNvSpPr txBox="1">
            <a:spLocks noChangeArrowheads="1"/>
          </p:cNvSpPr>
          <p:nvPr/>
        </p:nvSpPr>
        <p:spPr bwMode="auto">
          <a:xfrm>
            <a:off x="1699618" y="1609725"/>
            <a:ext cx="1403350" cy="1549400"/>
          </a:xfrm>
          <a:prstGeom prst="rect">
            <a:avLst/>
          </a:prstGeom>
          <a:solidFill>
            <a:schemeClr val="accent5">
              <a:lumMod val="60000"/>
              <a:lumOff val="40000"/>
            </a:schemeClr>
          </a:solidFill>
          <a:ln w="12700">
            <a:solidFill>
              <a:schemeClr val="tx1"/>
            </a:solidFill>
            <a:miter lim="800000"/>
            <a:headEnd/>
            <a:tailEnd/>
          </a:ln>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lnSpc>
                <a:spcPts val="2000"/>
              </a:lnSpc>
              <a:spcBef>
                <a:spcPct val="20000"/>
              </a:spcBef>
              <a:buClr>
                <a:schemeClr val="folHlink"/>
              </a:buClr>
              <a:buSzPct val="60000"/>
              <a:buFont typeface="Wingdings" panose="05000000000000000000" pitchFamily="2" charset="2"/>
              <a:buNone/>
            </a:pPr>
            <a:r>
              <a:rPr lang="zh-CN" altLang="en-US" sz="1600" b="1">
                <a:latin typeface="Times New Roman" panose="02020603050405020304" pitchFamily="18" charset="0"/>
                <a:ea typeface="楷体" panose="02010609060101010101" pitchFamily="49" charset="-122"/>
                <a:cs typeface="Times New Roman" panose="02020603050405020304" pitchFamily="18" charset="0"/>
              </a:rPr>
              <a:t>文法</a:t>
            </a:r>
            <a:endParaRPr lang="en-US" altLang="zh-CN" sz="1600" b="1">
              <a:latin typeface="Times New Roman" panose="02020603050405020304" pitchFamily="18" charset="0"/>
              <a:ea typeface="楷体" panose="02010609060101010101" pitchFamily="49" charset="-122"/>
              <a:cs typeface="Times New Roman" panose="02020603050405020304" pitchFamily="18" charset="0"/>
            </a:endParaRPr>
          </a:p>
          <a:p>
            <a:pPr algn="just" eaLnBrk="1" hangingPunct="1">
              <a:lnSpc>
                <a:spcPts val="2000"/>
              </a:lnSpc>
              <a:spcBef>
                <a:spcPct val="20000"/>
              </a:spcBef>
              <a:buClr>
                <a:schemeClr val="folHlink"/>
              </a:buClr>
              <a:buSzPct val="60000"/>
            </a:pPr>
            <a:r>
              <a:rPr lang="en-US" altLang="zh-CN" sz="1600" b="1">
                <a:latin typeface="Times New Roman" panose="02020603050405020304" pitchFamily="18" charset="0"/>
                <a:cs typeface="Times New Roman" panose="02020603050405020304" pitchFamily="18" charset="0"/>
              </a:rPr>
              <a:t>① </a:t>
            </a:r>
            <a:r>
              <a:rPr lang="en-US" altLang="zh-CN" sz="1600" b="1" i="1">
                <a:latin typeface="Times New Roman" panose="02020603050405020304" pitchFamily="18" charset="0"/>
                <a:ea typeface="楷体" panose="02010609060101010101" pitchFamily="49" charset="-122"/>
                <a:cs typeface="Times New Roman" panose="02020603050405020304" pitchFamily="18" charset="0"/>
              </a:rPr>
              <a:t>E → E + E </a:t>
            </a:r>
          </a:p>
          <a:p>
            <a:pPr algn="just" eaLnBrk="1" hangingPunct="1">
              <a:lnSpc>
                <a:spcPts val="2000"/>
              </a:lnSpc>
              <a:spcBef>
                <a:spcPct val="20000"/>
              </a:spcBef>
              <a:buClr>
                <a:schemeClr val="folHlink"/>
              </a:buClr>
              <a:buSzPct val="60000"/>
            </a:pPr>
            <a:r>
              <a:rPr lang="en-US" altLang="zh-CN" sz="1600" b="1">
                <a:latin typeface="Times New Roman" panose="02020603050405020304" pitchFamily="18" charset="0"/>
                <a:cs typeface="Times New Roman" panose="02020603050405020304" pitchFamily="18" charset="0"/>
              </a:rPr>
              <a:t>②</a:t>
            </a:r>
            <a:r>
              <a:rPr lang="en-US" altLang="zh-CN" sz="1600" b="1" i="1">
                <a:latin typeface="Times New Roman" panose="02020603050405020304" pitchFamily="18" charset="0"/>
                <a:cs typeface="Times New Roman" panose="02020603050405020304" pitchFamily="18" charset="0"/>
              </a:rPr>
              <a:t> </a:t>
            </a:r>
            <a:r>
              <a:rPr lang="en-US" altLang="zh-CN" sz="1600" b="1" i="1">
                <a:latin typeface="Times New Roman" panose="02020603050405020304" pitchFamily="18" charset="0"/>
                <a:ea typeface="楷体" panose="02010609060101010101" pitchFamily="49" charset="-122"/>
                <a:cs typeface="Times New Roman" panose="02020603050405020304" pitchFamily="18" charset="0"/>
              </a:rPr>
              <a:t>E → E * E      </a:t>
            </a:r>
          </a:p>
          <a:p>
            <a:pPr algn="just" eaLnBrk="1" hangingPunct="1">
              <a:lnSpc>
                <a:spcPts val="2000"/>
              </a:lnSpc>
              <a:spcBef>
                <a:spcPct val="20000"/>
              </a:spcBef>
              <a:buClr>
                <a:schemeClr val="folHlink"/>
              </a:buClr>
              <a:buSzPct val="60000"/>
            </a:pPr>
            <a:r>
              <a:rPr lang="en-US" altLang="zh-CN" sz="1600" b="1">
                <a:latin typeface="Times New Roman" panose="02020603050405020304" pitchFamily="18" charset="0"/>
                <a:cs typeface="Times New Roman" panose="02020603050405020304" pitchFamily="18" charset="0"/>
              </a:rPr>
              <a:t>③</a:t>
            </a:r>
            <a:r>
              <a:rPr lang="en-US" altLang="zh-CN" sz="1600" b="1" i="1">
                <a:latin typeface="Times New Roman" panose="02020603050405020304" pitchFamily="18" charset="0"/>
                <a:ea typeface="楷体" panose="02010609060101010101" pitchFamily="49" charset="-122"/>
              </a:rPr>
              <a:t> E → </a:t>
            </a:r>
            <a:r>
              <a:rPr lang="en-US" altLang="zh-CN" sz="1600" b="1">
                <a:latin typeface="Times New Roman" panose="02020603050405020304" pitchFamily="18" charset="0"/>
                <a:ea typeface="楷体" panose="02010609060101010101" pitchFamily="49" charset="-122"/>
              </a:rPr>
              <a:t>( </a:t>
            </a:r>
            <a:r>
              <a:rPr lang="en-US" altLang="zh-CN" sz="1600" b="1" i="1">
                <a:latin typeface="Times New Roman" panose="02020603050405020304" pitchFamily="18" charset="0"/>
                <a:ea typeface="楷体" panose="02010609060101010101" pitchFamily="49" charset="-122"/>
              </a:rPr>
              <a:t>E </a:t>
            </a:r>
            <a:r>
              <a:rPr lang="en-US" altLang="zh-CN" sz="1600" b="1">
                <a:latin typeface="Times New Roman" panose="02020603050405020304" pitchFamily="18" charset="0"/>
                <a:ea typeface="楷体" panose="02010609060101010101" pitchFamily="49" charset="-122"/>
              </a:rPr>
              <a:t>)</a:t>
            </a:r>
          </a:p>
          <a:p>
            <a:pPr algn="just" eaLnBrk="1" hangingPunct="1">
              <a:lnSpc>
                <a:spcPts val="2000"/>
              </a:lnSpc>
              <a:spcBef>
                <a:spcPct val="20000"/>
              </a:spcBef>
              <a:buClr>
                <a:schemeClr val="folHlink"/>
              </a:buClr>
              <a:buSzPct val="60000"/>
            </a:pPr>
            <a:r>
              <a:rPr lang="en-US" altLang="zh-CN" sz="1600" b="1">
                <a:latin typeface="Times New Roman" panose="02020603050405020304" pitchFamily="18" charset="0"/>
                <a:cs typeface="Times New Roman" panose="02020603050405020304" pitchFamily="18" charset="0"/>
              </a:rPr>
              <a:t>④ </a:t>
            </a:r>
            <a:r>
              <a:rPr lang="en-US" altLang="zh-CN" sz="1600" b="1" i="1">
                <a:latin typeface="Times New Roman" panose="02020603050405020304" pitchFamily="18" charset="0"/>
                <a:ea typeface="楷体" panose="02010609060101010101" pitchFamily="49" charset="-122"/>
              </a:rPr>
              <a:t>E → </a:t>
            </a:r>
            <a:r>
              <a:rPr lang="en-US" altLang="zh-CN" sz="1600" b="1">
                <a:latin typeface="Times New Roman" panose="02020603050405020304" pitchFamily="18" charset="0"/>
                <a:ea typeface="楷体" panose="02010609060101010101" pitchFamily="49" charset="-122"/>
              </a:rPr>
              <a:t>id</a:t>
            </a:r>
          </a:p>
        </p:txBody>
      </p:sp>
      <p:sp>
        <p:nvSpPr>
          <p:cNvPr id="36" name="矩形 35">
            <a:extLst>
              <a:ext uri="{FF2B5EF4-FFF2-40B4-BE49-F238E27FC236}">
                <a16:creationId xmlns:a16="http://schemas.microsoft.com/office/drawing/2014/main" id="{07E2CEA8-43D8-4C17-AB37-EB599337F3A5}"/>
              </a:ext>
            </a:extLst>
          </p:cNvPr>
          <p:cNvSpPr/>
          <p:nvPr/>
        </p:nvSpPr>
        <p:spPr bwMode="auto">
          <a:xfrm>
            <a:off x="3037880" y="1724025"/>
            <a:ext cx="2455863" cy="21018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 name="组合 41">
            <a:extLst>
              <a:ext uri="{FF2B5EF4-FFF2-40B4-BE49-F238E27FC236}">
                <a16:creationId xmlns:a16="http://schemas.microsoft.com/office/drawing/2014/main" id="{DCC5B931-E95E-4745-BF5B-AB56FCFD7032}"/>
              </a:ext>
            </a:extLst>
          </p:cNvPr>
          <p:cNvGrpSpPr>
            <a:grpSpLocks/>
          </p:cNvGrpSpPr>
          <p:nvPr/>
        </p:nvGrpSpPr>
        <p:grpSpPr bwMode="auto">
          <a:xfrm>
            <a:off x="4318993" y="2481263"/>
            <a:ext cx="1069975" cy="460375"/>
            <a:chOff x="4568297" y="3723878"/>
            <a:chExt cx="1070134" cy="460623"/>
          </a:xfrm>
        </p:grpSpPr>
        <p:cxnSp>
          <p:nvCxnSpPr>
            <p:cNvPr id="43" name="直接连接符 42">
              <a:extLst>
                <a:ext uri="{FF2B5EF4-FFF2-40B4-BE49-F238E27FC236}">
                  <a16:creationId xmlns:a16="http://schemas.microsoft.com/office/drawing/2014/main" id="{3A9FA20A-CC0A-4F8E-8CF9-3CB3449FFDF0}"/>
                </a:ext>
              </a:extLst>
            </p:cNvPr>
            <p:cNvCxnSpPr/>
            <p:nvPr/>
          </p:nvCxnSpPr>
          <p:spPr bwMode="auto">
            <a:xfrm rot="5400000">
              <a:off x="4814368" y="3723906"/>
              <a:ext cx="142952" cy="1428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12CFF57C-CC1E-45AB-BA1D-F903326CE79A}"/>
                </a:ext>
              </a:extLst>
            </p:cNvPr>
            <p:cNvCxnSpPr/>
            <p:nvPr/>
          </p:nvCxnSpPr>
          <p:spPr bwMode="auto">
            <a:xfrm rot="16200000" flipH="1">
              <a:off x="5297039" y="3741371"/>
              <a:ext cx="142952" cy="1079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E4039974-D1BD-418E-850C-3AAEC8E3C42B}"/>
                </a:ext>
              </a:extLst>
            </p:cNvPr>
            <p:cNvCxnSpPr/>
            <p:nvPr/>
          </p:nvCxnSpPr>
          <p:spPr bwMode="auto">
            <a:xfrm rot="5400000">
              <a:off x="5061260" y="3794560"/>
              <a:ext cx="14295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116" name="矩形 25">
              <a:extLst>
                <a:ext uri="{FF2B5EF4-FFF2-40B4-BE49-F238E27FC236}">
                  <a16:creationId xmlns:a16="http://schemas.microsoft.com/office/drawing/2014/main" id="{1484BF87-11C4-4789-B478-8C4F951559C9}"/>
                </a:ext>
              </a:extLst>
            </p:cNvPr>
            <p:cNvSpPr>
              <a:spLocks noChangeArrowheads="1"/>
            </p:cNvSpPr>
            <p:nvPr/>
          </p:nvSpPr>
          <p:spPr bwMode="auto">
            <a:xfrm>
              <a:off x="4568297" y="3814350"/>
              <a:ext cx="1070134" cy="37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b="1">
                  <a:solidFill>
                    <a:srgbClr val="FF0000"/>
                  </a:solidFill>
                  <a:latin typeface="Times New Roman" panose="02020603050405020304" pitchFamily="18" charset="0"/>
                  <a:ea typeface="楷体_GB2312"/>
                  <a:cs typeface="Times New Roman" panose="02020603050405020304" pitchFamily="18" charset="0"/>
                </a:rPr>
                <a:t> </a:t>
              </a:r>
              <a:r>
                <a:rPr lang="en-US" altLang="zh-CN" b="1">
                  <a:latin typeface="Times New Roman" panose="02020603050405020304" pitchFamily="18" charset="0"/>
                  <a:ea typeface="楷体_GB2312"/>
                  <a:cs typeface="Times New Roman" panose="02020603050405020304" pitchFamily="18" charset="0"/>
                </a:rPr>
                <a:t>(     </a:t>
              </a:r>
              <a:r>
                <a:rPr lang="en-US" altLang="zh-CN" b="1" i="1">
                  <a:latin typeface="Times New Roman" panose="02020603050405020304" pitchFamily="18" charset="0"/>
                  <a:ea typeface="楷体_GB2312"/>
                  <a:cs typeface="Times New Roman" panose="02020603050405020304" pitchFamily="18" charset="0"/>
                </a:rPr>
                <a:t>E    </a:t>
              </a:r>
              <a:r>
                <a:rPr lang="en-US" altLang="zh-CN" b="1">
                  <a:latin typeface="Times New Roman" panose="02020603050405020304" pitchFamily="18" charset="0"/>
                  <a:ea typeface="楷体_GB2312"/>
                  <a:cs typeface="Times New Roman" panose="02020603050405020304" pitchFamily="18" charset="0"/>
                </a:rPr>
                <a:t>)</a:t>
              </a:r>
              <a:endParaRPr lang="zh-CN" altLang="en-US">
                <a:ea typeface="楷体_GB2312"/>
                <a:cs typeface="Times New Roman" panose="02020603050405020304" pitchFamily="18" charset="0"/>
              </a:endParaRPr>
            </a:p>
          </p:txBody>
        </p:sp>
      </p:grpSp>
      <p:grpSp>
        <p:nvGrpSpPr>
          <p:cNvPr id="4" name="组合 46">
            <a:extLst>
              <a:ext uri="{FF2B5EF4-FFF2-40B4-BE49-F238E27FC236}">
                <a16:creationId xmlns:a16="http://schemas.microsoft.com/office/drawing/2014/main" id="{B4C93809-BABA-4CD0-A8F8-2E1C73B5B28A}"/>
              </a:ext>
            </a:extLst>
          </p:cNvPr>
          <p:cNvGrpSpPr>
            <a:grpSpLocks/>
          </p:cNvGrpSpPr>
          <p:nvPr/>
        </p:nvGrpSpPr>
        <p:grpSpPr bwMode="auto">
          <a:xfrm>
            <a:off x="4349155" y="2954338"/>
            <a:ext cx="1085850" cy="460375"/>
            <a:chOff x="4572000" y="3723878"/>
            <a:chExt cx="1084652" cy="460623"/>
          </a:xfrm>
        </p:grpSpPr>
        <p:cxnSp>
          <p:nvCxnSpPr>
            <p:cNvPr id="48" name="直接连接符 47">
              <a:extLst>
                <a:ext uri="{FF2B5EF4-FFF2-40B4-BE49-F238E27FC236}">
                  <a16:creationId xmlns:a16="http://schemas.microsoft.com/office/drawing/2014/main" id="{2FD5A6FD-33CA-4C67-80B3-E469E772F88D}"/>
                </a:ext>
              </a:extLst>
            </p:cNvPr>
            <p:cNvCxnSpPr/>
            <p:nvPr/>
          </p:nvCxnSpPr>
          <p:spPr bwMode="auto">
            <a:xfrm rot="5400000">
              <a:off x="4789131" y="3723995"/>
              <a:ext cx="142952" cy="1427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ED8047A2-EA66-4115-9209-480D3722D5F5}"/>
                </a:ext>
              </a:extLst>
            </p:cNvPr>
            <p:cNvCxnSpPr/>
            <p:nvPr/>
          </p:nvCxnSpPr>
          <p:spPr bwMode="auto">
            <a:xfrm rot="16200000" flipH="1">
              <a:off x="5237897" y="3741439"/>
              <a:ext cx="142952" cy="1078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36C0705B-75E2-4E08-86F1-F0221362A4E6}"/>
                </a:ext>
              </a:extLst>
            </p:cNvPr>
            <p:cNvCxnSpPr/>
            <p:nvPr/>
          </p:nvCxnSpPr>
          <p:spPr bwMode="auto">
            <a:xfrm rot="5400000">
              <a:off x="5045229" y="3794561"/>
              <a:ext cx="142952" cy="1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112" name="矩形 46">
              <a:extLst>
                <a:ext uri="{FF2B5EF4-FFF2-40B4-BE49-F238E27FC236}">
                  <a16:creationId xmlns:a16="http://schemas.microsoft.com/office/drawing/2014/main" id="{7F04BDA0-16EA-43DD-867C-B24381BF90B8}"/>
                </a:ext>
              </a:extLst>
            </p:cNvPr>
            <p:cNvSpPr>
              <a:spLocks noChangeArrowheads="1"/>
            </p:cNvSpPr>
            <p:nvPr/>
          </p:nvSpPr>
          <p:spPr bwMode="auto">
            <a:xfrm>
              <a:off x="4572000" y="3814350"/>
              <a:ext cx="1084652" cy="37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b="1" i="1">
                  <a:latin typeface="Times New Roman" panose="02020603050405020304" pitchFamily="18" charset="0"/>
                  <a:ea typeface="楷体_GB2312"/>
                  <a:cs typeface="Times New Roman" panose="02020603050405020304" pitchFamily="18" charset="0"/>
                </a:rPr>
                <a:t>E    +   E </a:t>
              </a:r>
              <a:endParaRPr lang="zh-CN" altLang="en-US">
                <a:ea typeface="楷体_GB2312"/>
                <a:cs typeface="Times New Roman" panose="02020603050405020304" pitchFamily="18" charset="0"/>
              </a:endParaRPr>
            </a:p>
          </p:txBody>
        </p:sp>
      </p:grpSp>
      <p:grpSp>
        <p:nvGrpSpPr>
          <p:cNvPr id="7" name="组合 51">
            <a:extLst>
              <a:ext uri="{FF2B5EF4-FFF2-40B4-BE49-F238E27FC236}">
                <a16:creationId xmlns:a16="http://schemas.microsoft.com/office/drawing/2014/main" id="{B78BC8A1-83D6-458A-B6F9-0DBF6FFBB78B}"/>
              </a:ext>
            </a:extLst>
          </p:cNvPr>
          <p:cNvGrpSpPr>
            <a:grpSpLocks/>
          </p:cNvGrpSpPr>
          <p:nvPr/>
        </p:nvGrpSpPr>
        <p:grpSpPr bwMode="auto">
          <a:xfrm>
            <a:off x="4061818" y="2462213"/>
            <a:ext cx="376237" cy="457200"/>
            <a:chOff x="5275094" y="4643438"/>
            <a:chExt cx="377026" cy="457884"/>
          </a:xfrm>
        </p:grpSpPr>
        <p:cxnSp>
          <p:nvCxnSpPr>
            <p:cNvPr id="53" name="直接连接符 52">
              <a:extLst>
                <a:ext uri="{FF2B5EF4-FFF2-40B4-BE49-F238E27FC236}">
                  <a16:creationId xmlns:a16="http://schemas.microsoft.com/office/drawing/2014/main" id="{A7864DFF-ECAF-41AA-B25C-8A4968E4AD0A}"/>
                </a:ext>
              </a:extLst>
            </p:cNvPr>
            <p:cNvCxnSpPr/>
            <p:nvPr/>
          </p:nvCxnSpPr>
          <p:spPr bwMode="auto">
            <a:xfrm rot="5400000">
              <a:off x="5363428" y="4714187"/>
              <a:ext cx="143089" cy="15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108" name="矩形 49">
              <a:extLst>
                <a:ext uri="{FF2B5EF4-FFF2-40B4-BE49-F238E27FC236}">
                  <a16:creationId xmlns:a16="http://schemas.microsoft.com/office/drawing/2014/main" id="{7DF4C301-ADBC-4096-AA20-C9AA814D3AC7}"/>
                </a:ext>
              </a:extLst>
            </p:cNvPr>
            <p:cNvSpPr>
              <a:spLocks noChangeArrowheads="1"/>
            </p:cNvSpPr>
            <p:nvPr/>
          </p:nvSpPr>
          <p:spPr bwMode="auto">
            <a:xfrm>
              <a:off x="5275094" y="4731990"/>
              <a:ext cx="3770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b="1">
                  <a:latin typeface="Times New Roman" panose="02020603050405020304" pitchFamily="18" charset="0"/>
                  <a:ea typeface="楷体_GB2312"/>
                  <a:cs typeface="Times New Roman" panose="02020603050405020304" pitchFamily="18" charset="0"/>
                </a:rPr>
                <a:t>id</a:t>
              </a:r>
              <a:endParaRPr lang="zh-CN" altLang="en-US">
                <a:ea typeface="楷体_GB2312"/>
                <a:cs typeface="Times New Roman" panose="02020603050405020304" pitchFamily="18" charset="0"/>
              </a:endParaRPr>
            </a:p>
          </p:txBody>
        </p:sp>
      </p:grpSp>
      <p:grpSp>
        <p:nvGrpSpPr>
          <p:cNvPr id="8" name="组合 54">
            <a:extLst>
              <a:ext uri="{FF2B5EF4-FFF2-40B4-BE49-F238E27FC236}">
                <a16:creationId xmlns:a16="http://schemas.microsoft.com/office/drawing/2014/main" id="{2CFE3A4F-E975-4EEA-92C5-24135CCDAECB}"/>
              </a:ext>
            </a:extLst>
          </p:cNvPr>
          <p:cNvGrpSpPr>
            <a:grpSpLocks/>
          </p:cNvGrpSpPr>
          <p:nvPr/>
        </p:nvGrpSpPr>
        <p:grpSpPr bwMode="auto">
          <a:xfrm>
            <a:off x="4366618" y="3367088"/>
            <a:ext cx="377825" cy="458787"/>
            <a:chOff x="5275094" y="4643438"/>
            <a:chExt cx="377026" cy="457884"/>
          </a:xfrm>
        </p:grpSpPr>
        <p:cxnSp>
          <p:nvCxnSpPr>
            <p:cNvPr id="56" name="直接连接符 55">
              <a:extLst>
                <a:ext uri="{FF2B5EF4-FFF2-40B4-BE49-F238E27FC236}">
                  <a16:creationId xmlns:a16="http://schemas.microsoft.com/office/drawing/2014/main" id="{8ED43C77-0C92-4B59-8252-3024B4A22FB1}"/>
                </a:ext>
              </a:extLst>
            </p:cNvPr>
            <p:cNvCxnSpPr/>
            <p:nvPr/>
          </p:nvCxnSpPr>
          <p:spPr bwMode="auto">
            <a:xfrm rot="5400000">
              <a:off x="5364587" y="4713943"/>
              <a:ext cx="142594" cy="1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106" name="矩形 54">
              <a:extLst>
                <a:ext uri="{FF2B5EF4-FFF2-40B4-BE49-F238E27FC236}">
                  <a16:creationId xmlns:a16="http://schemas.microsoft.com/office/drawing/2014/main" id="{85AE5164-7CAC-449E-9457-2E782A52301F}"/>
                </a:ext>
              </a:extLst>
            </p:cNvPr>
            <p:cNvSpPr>
              <a:spLocks noChangeArrowheads="1"/>
            </p:cNvSpPr>
            <p:nvPr/>
          </p:nvSpPr>
          <p:spPr bwMode="auto">
            <a:xfrm>
              <a:off x="5275094" y="4731990"/>
              <a:ext cx="3770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b="1">
                  <a:latin typeface="Times New Roman" panose="02020603050405020304" pitchFamily="18" charset="0"/>
                  <a:ea typeface="楷体_GB2312"/>
                  <a:cs typeface="Times New Roman" panose="02020603050405020304" pitchFamily="18" charset="0"/>
                </a:rPr>
                <a:t>id</a:t>
              </a:r>
              <a:endParaRPr lang="zh-CN" altLang="en-US">
                <a:ea typeface="楷体_GB2312"/>
                <a:cs typeface="Times New Roman" panose="02020603050405020304" pitchFamily="18" charset="0"/>
              </a:endParaRPr>
            </a:p>
          </p:txBody>
        </p:sp>
      </p:grpSp>
      <p:grpSp>
        <p:nvGrpSpPr>
          <p:cNvPr id="9" name="组合 61">
            <a:extLst>
              <a:ext uri="{FF2B5EF4-FFF2-40B4-BE49-F238E27FC236}">
                <a16:creationId xmlns:a16="http://schemas.microsoft.com/office/drawing/2014/main" id="{DEBDF502-70C8-46BA-915A-7267B936AD2B}"/>
              </a:ext>
            </a:extLst>
          </p:cNvPr>
          <p:cNvGrpSpPr>
            <a:grpSpLocks/>
          </p:cNvGrpSpPr>
          <p:nvPr/>
        </p:nvGrpSpPr>
        <p:grpSpPr bwMode="auto">
          <a:xfrm>
            <a:off x="4060230" y="1993900"/>
            <a:ext cx="1085850" cy="460375"/>
            <a:chOff x="4572000" y="3723878"/>
            <a:chExt cx="1084652" cy="460622"/>
          </a:xfrm>
        </p:grpSpPr>
        <p:cxnSp>
          <p:nvCxnSpPr>
            <p:cNvPr id="63" name="直接连接符 62">
              <a:extLst>
                <a:ext uri="{FF2B5EF4-FFF2-40B4-BE49-F238E27FC236}">
                  <a16:creationId xmlns:a16="http://schemas.microsoft.com/office/drawing/2014/main" id="{2C626A25-FFF3-47C5-9C1E-A5A957E93CD8}"/>
                </a:ext>
              </a:extLst>
            </p:cNvPr>
            <p:cNvCxnSpPr/>
            <p:nvPr/>
          </p:nvCxnSpPr>
          <p:spPr bwMode="auto">
            <a:xfrm rot="5400000">
              <a:off x="4789131" y="3723995"/>
              <a:ext cx="142952" cy="1427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3B117C24-5294-4621-8611-92B3E910D8BA}"/>
                </a:ext>
              </a:extLst>
            </p:cNvPr>
            <p:cNvCxnSpPr/>
            <p:nvPr/>
          </p:nvCxnSpPr>
          <p:spPr bwMode="auto">
            <a:xfrm rot="16200000" flipH="1">
              <a:off x="5237897" y="3741439"/>
              <a:ext cx="142952" cy="1078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C42F71C5-B18C-43A0-B481-464B0FEEDF78}"/>
                </a:ext>
              </a:extLst>
            </p:cNvPr>
            <p:cNvCxnSpPr/>
            <p:nvPr/>
          </p:nvCxnSpPr>
          <p:spPr bwMode="auto">
            <a:xfrm rot="5400000">
              <a:off x="5002413" y="3794561"/>
              <a:ext cx="142952" cy="1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104" name="矩形 46">
              <a:extLst>
                <a:ext uri="{FF2B5EF4-FFF2-40B4-BE49-F238E27FC236}">
                  <a16:creationId xmlns:a16="http://schemas.microsoft.com/office/drawing/2014/main" id="{25C7C2F6-7341-498B-9C74-3BE0B75D7FB0}"/>
                </a:ext>
              </a:extLst>
            </p:cNvPr>
            <p:cNvSpPr>
              <a:spLocks noChangeArrowheads="1"/>
            </p:cNvSpPr>
            <p:nvPr/>
          </p:nvSpPr>
          <p:spPr bwMode="auto">
            <a:xfrm>
              <a:off x="4572000" y="3814350"/>
              <a:ext cx="1084652" cy="37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b="1" i="1">
                  <a:latin typeface="Times New Roman" panose="02020603050405020304" pitchFamily="18" charset="0"/>
                  <a:ea typeface="楷体_GB2312"/>
                  <a:cs typeface="Times New Roman" panose="02020603050405020304" pitchFamily="18" charset="0"/>
                </a:rPr>
                <a:t>E    +   E </a:t>
              </a:r>
              <a:endParaRPr lang="zh-CN" altLang="en-US">
                <a:ea typeface="楷体_GB2312"/>
                <a:cs typeface="Times New Roman" panose="02020603050405020304" pitchFamily="18" charset="0"/>
              </a:endParaRPr>
            </a:p>
          </p:txBody>
        </p:sp>
      </p:grpSp>
      <p:sp>
        <p:nvSpPr>
          <p:cNvPr id="2" name="矩形 1">
            <a:extLst>
              <a:ext uri="{FF2B5EF4-FFF2-40B4-BE49-F238E27FC236}">
                <a16:creationId xmlns:a16="http://schemas.microsoft.com/office/drawing/2014/main" id="{0AA507E8-7E09-4BE7-9681-C41D538B90A5}"/>
              </a:ext>
            </a:extLst>
          </p:cNvPr>
          <p:cNvSpPr>
            <a:spLocks noChangeArrowheads="1"/>
          </p:cNvSpPr>
          <p:nvPr/>
        </p:nvSpPr>
        <p:spPr bwMode="auto">
          <a:xfrm>
            <a:off x="5868144" y="1750478"/>
            <a:ext cx="9413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zh-CN" altLang="en-US" sz="1600" b="1" dirty="0">
                <a:solidFill>
                  <a:srgbClr val="000000"/>
                </a:solidFill>
                <a:latin typeface="楷体" panose="02010609060101010101" pitchFamily="49" charset="-122"/>
                <a:ea typeface="楷体" panose="02010609060101010101" pitchFamily="49" charset="-122"/>
              </a:rPr>
              <a:t>推导：</a:t>
            </a:r>
            <a:r>
              <a:rPr kumimoji="1" lang="en-US" altLang="zh-CN" sz="1600" b="1" i="1" dirty="0">
                <a:latin typeface="Times New Roman" panose="02020603050405020304" pitchFamily="18" charset="0"/>
                <a:cs typeface="Times New Roman" panose="02020603050405020304" pitchFamily="18" charset="0"/>
              </a:rPr>
              <a:t>E</a:t>
            </a:r>
            <a:endParaRPr lang="zh-CN" altLang="en-US" b="1" dirty="0"/>
          </a:p>
        </p:txBody>
      </p:sp>
      <p:grpSp>
        <p:nvGrpSpPr>
          <p:cNvPr id="10" name="组合 67">
            <a:extLst>
              <a:ext uri="{FF2B5EF4-FFF2-40B4-BE49-F238E27FC236}">
                <a16:creationId xmlns:a16="http://schemas.microsoft.com/office/drawing/2014/main" id="{5DF619D1-4064-42C5-8C96-44C387BEC47F}"/>
              </a:ext>
            </a:extLst>
          </p:cNvPr>
          <p:cNvGrpSpPr>
            <a:grpSpLocks/>
          </p:cNvGrpSpPr>
          <p:nvPr/>
        </p:nvGrpSpPr>
        <p:grpSpPr bwMode="auto">
          <a:xfrm>
            <a:off x="5000030" y="3362325"/>
            <a:ext cx="376238" cy="457200"/>
            <a:chOff x="5275094" y="4643438"/>
            <a:chExt cx="377026" cy="457884"/>
          </a:xfrm>
        </p:grpSpPr>
        <p:cxnSp>
          <p:nvCxnSpPr>
            <p:cNvPr id="69" name="直接连接符 68">
              <a:extLst>
                <a:ext uri="{FF2B5EF4-FFF2-40B4-BE49-F238E27FC236}">
                  <a16:creationId xmlns:a16="http://schemas.microsoft.com/office/drawing/2014/main" id="{019AB872-8047-4713-B972-2006C196E47D}"/>
                </a:ext>
              </a:extLst>
            </p:cNvPr>
            <p:cNvCxnSpPr/>
            <p:nvPr/>
          </p:nvCxnSpPr>
          <p:spPr bwMode="auto">
            <a:xfrm rot="5400000">
              <a:off x="5363427" y="4714187"/>
              <a:ext cx="143089" cy="15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100" name="矩形 49">
              <a:extLst>
                <a:ext uri="{FF2B5EF4-FFF2-40B4-BE49-F238E27FC236}">
                  <a16:creationId xmlns:a16="http://schemas.microsoft.com/office/drawing/2014/main" id="{E27C69B1-4AE2-4AF5-BE3C-5756AA2E182A}"/>
                </a:ext>
              </a:extLst>
            </p:cNvPr>
            <p:cNvSpPr>
              <a:spLocks noChangeArrowheads="1"/>
            </p:cNvSpPr>
            <p:nvPr/>
          </p:nvSpPr>
          <p:spPr bwMode="auto">
            <a:xfrm>
              <a:off x="5275094" y="4731990"/>
              <a:ext cx="3770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b="1">
                  <a:latin typeface="Times New Roman" panose="02020603050405020304" pitchFamily="18" charset="0"/>
                  <a:ea typeface="楷体_GB2312"/>
                  <a:cs typeface="Times New Roman" panose="02020603050405020304" pitchFamily="18" charset="0"/>
                </a:rPr>
                <a:t>id</a:t>
              </a:r>
              <a:endParaRPr lang="zh-CN" altLang="en-US">
                <a:ea typeface="楷体_GB2312"/>
                <a:cs typeface="Times New Roman" panose="02020603050405020304" pitchFamily="18" charset="0"/>
              </a:endParaRPr>
            </a:p>
          </p:txBody>
        </p:sp>
      </p:grpSp>
      <p:grpSp>
        <p:nvGrpSpPr>
          <p:cNvPr id="11" name="组合 40">
            <a:extLst>
              <a:ext uri="{FF2B5EF4-FFF2-40B4-BE49-F238E27FC236}">
                <a16:creationId xmlns:a16="http://schemas.microsoft.com/office/drawing/2014/main" id="{8D4BD17B-D8A1-49D3-B9BD-BBB5783D0C7D}"/>
              </a:ext>
            </a:extLst>
          </p:cNvPr>
          <p:cNvGrpSpPr>
            <a:grpSpLocks/>
          </p:cNvGrpSpPr>
          <p:nvPr/>
        </p:nvGrpSpPr>
        <p:grpSpPr bwMode="auto">
          <a:xfrm>
            <a:off x="3253780" y="1654175"/>
            <a:ext cx="2239963" cy="2101850"/>
            <a:chOff x="3203848" y="2859586"/>
            <a:chExt cx="3312368" cy="2241736"/>
          </a:xfrm>
        </p:grpSpPr>
        <p:sp>
          <p:nvSpPr>
            <p:cNvPr id="46096" name="矩形 9">
              <a:extLst>
                <a:ext uri="{FF2B5EF4-FFF2-40B4-BE49-F238E27FC236}">
                  <a16:creationId xmlns:a16="http://schemas.microsoft.com/office/drawing/2014/main" id="{76520717-2FCB-4DC1-905C-E1DB10975B26}"/>
                </a:ext>
              </a:extLst>
            </p:cNvPr>
            <p:cNvSpPr>
              <a:spLocks noChangeArrowheads="1"/>
            </p:cNvSpPr>
            <p:nvPr/>
          </p:nvSpPr>
          <p:spPr bwMode="auto">
            <a:xfrm>
              <a:off x="4893997" y="2916070"/>
              <a:ext cx="3051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b="1" i="1">
                  <a:solidFill>
                    <a:srgbClr val="000000"/>
                  </a:solidFill>
                  <a:latin typeface="Times New Roman" panose="02020603050405020304" pitchFamily="18" charset="0"/>
                  <a:ea typeface="楷体_GB2312"/>
                  <a:cs typeface="Times New Roman" panose="02020603050405020304" pitchFamily="18" charset="0"/>
                </a:rPr>
                <a:t>E</a:t>
              </a:r>
              <a:endParaRPr lang="zh-CN" altLang="en-US" sz="1600">
                <a:solidFill>
                  <a:srgbClr val="000000"/>
                </a:solidFill>
                <a:ea typeface="楷体_GB2312"/>
                <a:cs typeface="Times New Roman" panose="02020603050405020304" pitchFamily="18" charset="0"/>
              </a:endParaRPr>
            </a:p>
          </p:txBody>
        </p:sp>
        <p:sp>
          <p:nvSpPr>
            <p:cNvPr id="46" name="矩形 45">
              <a:extLst>
                <a:ext uri="{FF2B5EF4-FFF2-40B4-BE49-F238E27FC236}">
                  <a16:creationId xmlns:a16="http://schemas.microsoft.com/office/drawing/2014/main" id="{5A720B99-F77F-4957-A9E8-DC9B6F5B9C72}"/>
                </a:ext>
              </a:extLst>
            </p:cNvPr>
            <p:cNvSpPr/>
            <p:nvPr/>
          </p:nvSpPr>
          <p:spPr>
            <a:xfrm>
              <a:off x="3203848" y="2859586"/>
              <a:ext cx="3312368" cy="22417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098" name="矩形 47">
              <a:extLst>
                <a:ext uri="{FF2B5EF4-FFF2-40B4-BE49-F238E27FC236}">
                  <a16:creationId xmlns:a16="http://schemas.microsoft.com/office/drawing/2014/main" id="{E31859A6-E9DF-4DDD-9922-29F182301A25}"/>
                </a:ext>
              </a:extLst>
            </p:cNvPr>
            <p:cNvSpPr>
              <a:spLocks noChangeArrowheads="1"/>
            </p:cNvSpPr>
            <p:nvPr/>
          </p:nvSpPr>
          <p:spPr bwMode="auto">
            <a:xfrm>
              <a:off x="3203848" y="2915344"/>
              <a:ext cx="1107826" cy="369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zh-CN" altLang="en-US" b="1">
                  <a:latin typeface="华文楷体" panose="02010600040101010101" pitchFamily="2" charset="-122"/>
                  <a:ea typeface="华文楷体" panose="02010600040101010101" pitchFamily="2" charset="-122"/>
                  <a:cs typeface="楷体_GB2312"/>
                </a:rPr>
                <a:t>分析树</a:t>
              </a:r>
              <a:r>
                <a:rPr lang="zh-CN" altLang="en-US" b="1">
                  <a:latin typeface="楷体_GB2312"/>
                  <a:ea typeface="华文楷体" panose="02010600040101010101" pitchFamily="2" charset="-122"/>
                  <a:cs typeface="楷体_GB2312"/>
                </a:rPr>
                <a:t>：</a:t>
              </a:r>
              <a:endParaRPr lang="zh-CN" altLang="en-US">
                <a:ea typeface="华文楷体" panose="02010600040101010101" pitchFamily="2" charset="-122"/>
                <a:cs typeface="楷体_GB2312"/>
              </a:endParaRPr>
            </a:p>
          </p:txBody>
        </p:sp>
      </p:grpSp>
      <p:grpSp>
        <p:nvGrpSpPr>
          <p:cNvPr id="14" name="组合 13">
            <a:extLst>
              <a:ext uri="{FF2B5EF4-FFF2-40B4-BE49-F238E27FC236}">
                <a16:creationId xmlns:a16="http://schemas.microsoft.com/office/drawing/2014/main" id="{82597560-F81D-45E0-96A9-157DF15EB8B0}"/>
              </a:ext>
            </a:extLst>
          </p:cNvPr>
          <p:cNvGrpSpPr/>
          <p:nvPr/>
        </p:nvGrpSpPr>
        <p:grpSpPr>
          <a:xfrm>
            <a:off x="5659439" y="3867894"/>
            <a:ext cx="3305050" cy="1007318"/>
            <a:chOff x="5659438" y="3867894"/>
            <a:chExt cx="3066497" cy="1007318"/>
          </a:xfrm>
        </p:grpSpPr>
        <p:sp>
          <p:nvSpPr>
            <p:cNvPr id="12" name="右大括号 11">
              <a:extLst>
                <a:ext uri="{FF2B5EF4-FFF2-40B4-BE49-F238E27FC236}">
                  <a16:creationId xmlns:a16="http://schemas.microsoft.com/office/drawing/2014/main" id="{B74FE6BD-E103-4E99-8C73-0B87D9477974}"/>
                </a:ext>
              </a:extLst>
            </p:cNvPr>
            <p:cNvSpPr/>
            <p:nvPr/>
          </p:nvSpPr>
          <p:spPr bwMode="auto">
            <a:xfrm>
              <a:off x="5659438" y="3867894"/>
              <a:ext cx="280714" cy="1007318"/>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A5DA1886-145F-4751-8E68-0A81CBAA836F}"/>
                </a:ext>
              </a:extLst>
            </p:cNvPr>
            <p:cNvSpPr/>
            <p:nvPr/>
          </p:nvSpPr>
          <p:spPr>
            <a:xfrm>
              <a:off x="6049214" y="3867894"/>
              <a:ext cx="2676721" cy="100062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0070C0"/>
                  </a:solidFill>
                </a:rPr>
                <a:t>自顶向下分析核心问题</a:t>
              </a:r>
              <a:endParaRPr lang="en-US" altLang="zh-CN" sz="2000" b="1" dirty="0">
                <a:solidFill>
                  <a:srgbClr val="0070C0"/>
                </a:solidFill>
              </a:endParaRPr>
            </a:p>
            <a:p>
              <a:pPr algn="ctr"/>
              <a:r>
                <a:rPr lang="zh-CN" altLang="en-US" sz="2000" b="1" dirty="0">
                  <a:solidFill>
                    <a:srgbClr val="0070C0"/>
                  </a:solidFill>
                </a:rPr>
                <a:t>如何实现确定的分析？</a:t>
              </a:r>
            </a:p>
          </p:txBody>
        </p:sp>
      </p:grpSp>
      <p:sp>
        <p:nvSpPr>
          <p:cNvPr id="16" name="灯片编号占位符 15">
            <a:extLst>
              <a:ext uri="{FF2B5EF4-FFF2-40B4-BE49-F238E27FC236}">
                <a16:creationId xmlns:a16="http://schemas.microsoft.com/office/drawing/2014/main" id="{0BECEA7B-C95F-4927-8DCC-E4501B7CF587}"/>
              </a:ext>
            </a:extLst>
          </p:cNvPr>
          <p:cNvSpPr>
            <a:spLocks noGrp="1"/>
          </p:cNvSpPr>
          <p:nvPr>
            <p:ph type="sldNum" sz="quarter" idx="12"/>
          </p:nvPr>
        </p:nvSpPr>
        <p:spPr/>
        <p:txBody>
          <a:bodyPr/>
          <a:lstStyle/>
          <a:p>
            <a:pPr>
              <a:defRPr/>
            </a:pPr>
            <a:fld id="{EA567855-7F13-4FC5-AD61-2B82F6443E16}" type="slidenum">
              <a:rPr lang="zh-CN" altLang="en-US" smtClean="0"/>
              <a:pPr>
                <a:defRPr/>
              </a:pPr>
              <a:t>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anim calcmode="lin" valueType="num">
                                      <p:cBhvr>
                                        <p:cTn id="7" dur="500" fill="hold"/>
                                        <p:tgtEl>
                                          <p:spTgt spid="1024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1024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10243">
                                            <p:txEl>
                                              <p:pRg st="2" end="2"/>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6">
                                            <p:bg/>
                                          </p:spTgt>
                                        </p:tgtEl>
                                        <p:attrNameLst>
                                          <p:attrName>style.visibility</p:attrName>
                                        </p:attrNameLst>
                                      </p:cBhvr>
                                      <p:to>
                                        <p:strVal val="visible"/>
                                      </p:to>
                                    </p:set>
                                    <p:anim calcmode="lin" valueType="num">
                                      <p:cBhvr>
                                        <p:cTn id="26" dur="500" fill="hold"/>
                                        <p:tgtEl>
                                          <p:spTgt spid="6">
                                            <p:bg/>
                                          </p:spTgt>
                                        </p:tgtEl>
                                        <p:attrNameLst>
                                          <p:attrName>ppt_w</p:attrName>
                                        </p:attrNameLst>
                                      </p:cBhvr>
                                      <p:tavLst>
                                        <p:tav tm="0">
                                          <p:val>
                                            <p:fltVal val="0"/>
                                          </p:val>
                                        </p:tav>
                                        <p:tav tm="100000">
                                          <p:val>
                                            <p:strVal val="#ppt_w"/>
                                          </p:val>
                                        </p:tav>
                                      </p:tavLst>
                                    </p:anim>
                                    <p:anim calcmode="lin" valueType="num">
                                      <p:cBhvr>
                                        <p:cTn id="27" dur="500" fill="hold"/>
                                        <p:tgtEl>
                                          <p:spTgt spid="6">
                                            <p:bg/>
                                          </p:spTgt>
                                        </p:tgtEl>
                                        <p:attrNameLst>
                                          <p:attrName>ppt_h</p:attrName>
                                        </p:attrNameLst>
                                      </p:cBhvr>
                                      <p:tavLst>
                                        <p:tav tm="0">
                                          <p:val>
                                            <p:fltVal val="0"/>
                                          </p:val>
                                        </p:tav>
                                        <p:tav tm="100000">
                                          <p:val>
                                            <p:strVal val="#ppt_h"/>
                                          </p:val>
                                        </p:tav>
                                      </p:tavLst>
                                    </p:anim>
                                    <p:animEffect transition="in" filter="fade">
                                      <p:cBhvr>
                                        <p:cTn id="28" dur="500"/>
                                        <p:tgtEl>
                                          <p:spTgt spid="6">
                                            <p:bg/>
                                          </p:spTgt>
                                        </p:tgtEl>
                                      </p:cBhvr>
                                    </p:animEffect>
                                  </p:childTnLst>
                                </p:cTn>
                              </p:par>
                              <p:par>
                                <p:cTn id="29" presetID="53" presetClass="entr" presetSubtype="16"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p:cTn id="36" dur="500" fill="hold"/>
                                        <p:tgtEl>
                                          <p:spTgt spid="2"/>
                                        </p:tgtEl>
                                        <p:attrNameLst>
                                          <p:attrName>ppt_w</p:attrName>
                                        </p:attrNameLst>
                                      </p:cBhvr>
                                      <p:tavLst>
                                        <p:tav tm="0">
                                          <p:val>
                                            <p:fltVal val="0"/>
                                          </p:val>
                                        </p:tav>
                                        <p:tav tm="100000">
                                          <p:val>
                                            <p:strVal val="#ppt_w"/>
                                          </p:val>
                                        </p:tav>
                                      </p:tavLst>
                                    </p:anim>
                                    <p:anim calcmode="lin" valueType="num">
                                      <p:cBhvr>
                                        <p:cTn id="37" dur="500" fill="hold"/>
                                        <p:tgtEl>
                                          <p:spTgt spid="2"/>
                                        </p:tgtEl>
                                        <p:attrNameLst>
                                          <p:attrName>ppt_h</p:attrName>
                                        </p:attrNameLst>
                                      </p:cBhvr>
                                      <p:tavLst>
                                        <p:tav tm="0">
                                          <p:val>
                                            <p:fltVal val="0"/>
                                          </p:val>
                                        </p:tav>
                                        <p:tav tm="100000">
                                          <p:val>
                                            <p:strVal val="#ppt_h"/>
                                          </p:val>
                                        </p:tav>
                                      </p:tavLst>
                                    </p:anim>
                                    <p:animEffect transition="in" filter="fade">
                                      <p:cBhvr>
                                        <p:cTn id="38" dur="500"/>
                                        <p:tgtEl>
                                          <p:spTgt spid="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3" presetClass="entr" presetSubtype="16"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500" fill="hold"/>
                                        <p:tgtEl>
                                          <p:spTgt spid="9"/>
                                        </p:tgtEl>
                                        <p:attrNameLst>
                                          <p:attrName>ppt_w</p:attrName>
                                        </p:attrNameLst>
                                      </p:cBhvr>
                                      <p:tavLst>
                                        <p:tav tm="0">
                                          <p:val>
                                            <p:fltVal val="0"/>
                                          </p:val>
                                        </p:tav>
                                        <p:tav tm="100000">
                                          <p:val>
                                            <p:strVal val="#ppt_w"/>
                                          </p:val>
                                        </p:tav>
                                      </p:tavLst>
                                    </p:anim>
                                    <p:anim calcmode="lin" valueType="num">
                                      <p:cBhvr>
                                        <p:cTn id="44" dur="500" fill="hold"/>
                                        <p:tgtEl>
                                          <p:spTgt spid="9"/>
                                        </p:tgtEl>
                                        <p:attrNameLst>
                                          <p:attrName>ppt_h</p:attrName>
                                        </p:attrNameLst>
                                      </p:cBhvr>
                                      <p:tavLst>
                                        <p:tav tm="0">
                                          <p:val>
                                            <p:fltVal val="0"/>
                                          </p:val>
                                        </p:tav>
                                        <p:tav tm="100000">
                                          <p:val>
                                            <p:strVal val="#ppt_h"/>
                                          </p:val>
                                        </p:tav>
                                      </p:tavLst>
                                    </p:anim>
                                    <p:animEffect transition="in" filter="fade">
                                      <p:cBhvr>
                                        <p:cTn id="45" dur="500"/>
                                        <p:tgtEl>
                                          <p:spTgt spid="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6">
                                            <p:txEl>
                                              <p:pRg st="1" end="1"/>
                                            </p:txEl>
                                          </p:spTgt>
                                        </p:tgtEl>
                                        <p:attrNameLst>
                                          <p:attrName>style.visibility</p:attrName>
                                        </p:attrNameLst>
                                      </p:cBhvr>
                                      <p:to>
                                        <p:strVal val="visible"/>
                                      </p:to>
                                    </p:set>
                                    <p:anim calcmode="lin" valueType="num">
                                      <p:cBhvr>
                                        <p:cTn id="50"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51"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52" dur="500"/>
                                        <p:tgtEl>
                                          <p:spTgt spid="6">
                                            <p:txEl>
                                              <p:pRg st="1" end="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3" presetClass="entr" presetSubtype="16"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 calcmode="lin" valueType="num">
                                      <p:cBhvr>
                                        <p:cTn id="57" dur="500" fill="hold"/>
                                        <p:tgtEl>
                                          <p:spTgt spid="3"/>
                                        </p:tgtEl>
                                        <p:attrNameLst>
                                          <p:attrName>ppt_w</p:attrName>
                                        </p:attrNameLst>
                                      </p:cBhvr>
                                      <p:tavLst>
                                        <p:tav tm="0">
                                          <p:val>
                                            <p:fltVal val="0"/>
                                          </p:val>
                                        </p:tav>
                                        <p:tav tm="100000">
                                          <p:val>
                                            <p:strVal val="#ppt_w"/>
                                          </p:val>
                                        </p:tav>
                                      </p:tavLst>
                                    </p:anim>
                                    <p:anim calcmode="lin" valueType="num">
                                      <p:cBhvr>
                                        <p:cTn id="58" dur="500" fill="hold"/>
                                        <p:tgtEl>
                                          <p:spTgt spid="3"/>
                                        </p:tgtEl>
                                        <p:attrNameLst>
                                          <p:attrName>ppt_h</p:attrName>
                                        </p:attrNameLst>
                                      </p:cBhvr>
                                      <p:tavLst>
                                        <p:tav tm="0">
                                          <p:val>
                                            <p:fltVal val="0"/>
                                          </p:val>
                                        </p:tav>
                                        <p:tav tm="100000">
                                          <p:val>
                                            <p:strVal val="#ppt_h"/>
                                          </p:val>
                                        </p:tav>
                                      </p:tavLst>
                                    </p:anim>
                                    <p:animEffect transition="in" filter="fade">
                                      <p:cBhvr>
                                        <p:cTn id="59" dur="500"/>
                                        <p:tgtEl>
                                          <p:spTgt spid="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53" presetClass="entr" presetSubtype="16" fill="hold" grpId="0" nodeType="clickEffect">
                                  <p:stCondLst>
                                    <p:cond delay="0"/>
                                  </p:stCondLst>
                                  <p:childTnLst>
                                    <p:set>
                                      <p:cBhvr>
                                        <p:cTn id="63" dur="1" fill="hold">
                                          <p:stCondLst>
                                            <p:cond delay="0"/>
                                          </p:stCondLst>
                                        </p:cTn>
                                        <p:tgtEl>
                                          <p:spTgt spid="6">
                                            <p:txEl>
                                              <p:pRg st="2" end="2"/>
                                            </p:txEl>
                                          </p:spTgt>
                                        </p:tgtEl>
                                        <p:attrNameLst>
                                          <p:attrName>style.visibility</p:attrName>
                                        </p:attrNameLst>
                                      </p:cBhvr>
                                      <p:to>
                                        <p:strVal val="visible"/>
                                      </p:to>
                                    </p:set>
                                    <p:anim calcmode="lin" valueType="num">
                                      <p:cBhvr>
                                        <p:cTn id="64"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65"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66" dur="500"/>
                                        <p:tgtEl>
                                          <p:spTgt spid="6">
                                            <p:txEl>
                                              <p:pRg st="2" end="2"/>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53" presetClass="entr" presetSubtype="16" fill="hold" nodeType="clickEffect">
                                  <p:stCondLst>
                                    <p:cond delay="0"/>
                                  </p:stCondLst>
                                  <p:childTnLst>
                                    <p:set>
                                      <p:cBhvr>
                                        <p:cTn id="70" dur="1" fill="hold">
                                          <p:stCondLst>
                                            <p:cond delay="0"/>
                                          </p:stCondLst>
                                        </p:cTn>
                                        <p:tgtEl>
                                          <p:spTgt spid="4"/>
                                        </p:tgtEl>
                                        <p:attrNameLst>
                                          <p:attrName>style.visibility</p:attrName>
                                        </p:attrNameLst>
                                      </p:cBhvr>
                                      <p:to>
                                        <p:strVal val="visible"/>
                                      </p:to>
                                    </p:set>
                                    <p:anim calcmode="lin" valueType="num">
                                      <p:cBhvr>
                                        <p:cTn id="71" dur="500" fill="hold"/>
                                        <p:tgtEl>
                                          <p:spTgt spid="4"/>
                                        </p:tgtEl>
                                        <p:attrNameLst>
                                          <p:attrName>ppt_w</p:attrName>
                                        </p:attrNameLst>
                                      </p:cBhvr>
                                      <p:tavLst>
                                        <p:tav tm="0">
                                          <p:val>
                                            <p:fltVal val="0"/>
                                          </p:val>
                                        </p:tav>
                                        <p:tav tm="100000">
                                          <p:val>
                                            <p:strVal val="#ppt_w"/>
                                          </p:val>
                                        </p:tav>
                                      </p:tavLst>
                                    </p:anim>
                                    <p:anim calcmode="lin" valueType="num">
                                      <p:cBhvr>
                                        <p:cTn id="72" dur="500" fill="hold"/>
                                        <p:tgtEl>
                                          <p:spTgt spid="4"/>
                                        </p:tgtEl>
                                        <p:attrNameLst>
                                          <p:attrName>ppt_h</p:attrName>
                                        </p:attrNameLst>
                                      </p:cBhvr>
                                      <p:tavLst>
                                        <p:tav tm="0">
                                          <p:val>
                                            <p:fltVal val="0"/>
                                          </p:val>
                                        </p:tav>
                                        <p:tav tm="100000">
                                          <p:val>
                                            <p:strVal val="#ppt_h"/>
                                          </p:val>
                                        </p:tav>
                                      </p:tavLst>
                                    </p:anim>
                                    <p:animEffect transition="in" filter="fade">
                                      <p:cBhvr>
                                        <p:cTn id="73" dur="500"/>
                                        <p:tgtEl>
                                          <p:spTgt spid="4"/>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53" presetClass="entr" presetSubtype="16" fill="hold" grpId="0" nodeType="clickEffect">
                                  <p:stCondLst>
                                    <p:cond delay="0"/>
                                  </p:stCondLst>
                                  <p:childTnLst>
                                    <p:set>
                                      <p:cBhvr>
                                        <p:cTn id="77" dur="1" fill="hold">
                                          <p:stCondLst>
                                            <p:cond delay="0"/>
                                          </p:stCondLst>
                                        </p:cTn>
                                        <p:tgtEl>
                                          <p:spTgt spid="6">
                                            <p:txEl>
                                              <p:pRg st="3" end="3"/>
                                            </p:txEl>
                                          </p:spTgt>
                                        </p:tgtEl>
                                        <p:attrNameLst>
                                          <p:attrName>style.visibility</p:attrName>
                                        </p:attrNameLst>
                                      </p:cBhvr>
                                      <p:to>
                                        <p:strVal val="visible"/>
                                      </p:to>
                                    </p:set>
                                    <p:anim calcmode="lin" valueType="num">
                                      <p:cBhvr>
                                        <p:cTn id="78"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79" dur="500" fill="hold"/>
                                        <p:tgtEl>
                                          <p:spTgt spid="6">
                                            <p:txEl>
                                              <p:pRg st="3" end="3"/>
                                            </p:txEl>
                                          </p:spTgt>
                                        </p:tgtEl>
                                        <p:attrNameLst>
                                          <p:attrName>ppt_h</p:attrName>
                                        </p:attrNameLst>
                                      </p:cBhvr>
                                      <p:tavLst>
                                        <p:tav tm="0">
                                          <p:val>
                                            <p:fltVal val="0"/>
                                          </p:val>
                                        </p:tav>
                                        <p:tav tm="100000">
                                          <p:val>
                                            <p:strVal val="#ppt_h"/>
                                          </p:val>
                                        </p:tav>
                                      </p:tavLst>
                                    </p:anim>
                                    <p:animEffect transition="in" filter="fade">
                                      <p:cBhvr>
                                        <p:cTn id="80" dur="500"/>
                                        <p:tgtEl>
                                          <p:spTgt spid="6">
                                            <p:txEl>
                                              <p:pRg st="3" end="3"/>
                                            </p:txEl>
                                          </p:spTgt>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53" presetClass="entr" presetSubtype="16" fill="hold" nodeType="clickEffect">
                                  <p:stCondLst>
                                    <p:cond delay="0"/>
                                  </p:stCondLst>
                                  <p:childTnLst>
                                    <p:set>
                                      <p:cBhvr>
                                        <p:cTn id="84" dur="1" fill="hold">
                                          <p:stCondLst>
                                            <p:cond delay="0"/>
                                          </p:stCondLst>
                                        </p:cTn>
                                        <p:tgtEl>
                                          <p:spTgt spid="8"/>
                                        </p:tgtEl>
                                        <p:attrNameLst>
                                          <p:attrName>style.visibility</p:attrName>
                                        </p:attrNameLst>
                                      </p:cBhvr>
                                      <p:to>
                                        <p:strVal val="visible"/>
                                      </p:to>
                                    </p:set>
                                    <p:anim calcmode="lin" valueType="num">
                                      <p:cBhvr>
                                        <p:cTn id="85" dur="500" fill="hold"/>
                                        <p:tgtEl>
                                          <p:spTgt spid="8"/>
                                        </p:tgtEl>
                                        <p:attrNameLst>
                                          <p:attrName>ppt_w</p:attrName>
                                        </p:attrNameLst>
                                      </p:cBhvr>
                                      <p:tavLst>
                                        <p:tav tm="0">
                                          <p:val>
                                            <p:fltVal val="0"/>
                                          </p:val>
                                        </p:tav>
                                        <p:tav tm="100000">
                                          <p:val>
                                            <p:strVal val="#ppt_w"/>
                                          </p:val>
                                        </p:tav>
                                      </p:tavLst>
                                    </p:anim>
                                    <p:anim calcmode="lin" valueType="num">
                                      <p:cBhvr>
                                        <p:cTn id="86" dur="500" fill="hold"/>
                                        <p:tgtEl>
                                          <p:spTgt spid="8"/>
                                        </p:tgtEl>
                                        <p:attrNameLst>
                                          <p:attrName>ppt_h</p:attrName>
                                        </p:attrNameLst>
                                      </p:cBhvr>
                                      <p:tavLst>
                                        <p:tav tm="0">
                                          <p:val>
                                            <p:fltVal val="0"/>
                                          </p:val>
                                        </p:tav>
                                        <p:tav tm="100000">
                                          <p:val>
                                            <p:strVal val="#ppt_h"/>
                                          </p:val>
                                        </p:tav>
                                      </p:tavLst>
                                    </p:anim>
                                    <p:animEffect transition="in" filter="fade">
                                      <p:cBhvr>
                                        <p:cTn id="87" dur="500"/>
                                        <p:tgtEl>
                                          <p:spTgt spid="8"/>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53" presetClass="entr" presetSubtype="16" fill="hold" grpId="0" nodeType="clickEffect">
                                  <p:stCondLst>
                                    <p:cond delay="0"/>
                                  </p:stCondLst>
                                  <p:childTnLst>
                                    <p:set>
                                      <p:cBhvr>
                                        <p:cTn id="91" dur="1" fill="hold">
                                          <p:stCondLst>
                                            <p:cond delay="0"/>
                                          </p:stCondLst>
                                        </p:cTn>
                                        <p:tgtEl>
                                          <p:spTgt spid="6">
                                            <p:txEl>
                                              <p:pRg st="4" end="4"/>
                                            </p:txEl>
                                          </p:spTgt>
                                        </p:tgtEl>
                                        <p:attrNameLst>
                                          <p:attrName>style.visibility</p:attrName>
                                        </p:attrNameLst>
                                      </p:cBhvr>
                                      <p:to>
                                        <p:strVal val="visible"/>
                                      </p:to>
                                    </p:set>
                                    <p:anim calcmode="lin" valueType="num">
                                      <p:cBhvr>
                                        <p:cTn id="92" dur="500" fill="hold"/>
                                        <p:tgtEl>
                                          <p:spTgt spid="6">
                                            <p:txEl>
                                              <p:pRg st="4" end="4"/>
                                            </p:txEl>
                                          </p:spTgt>
                                        </p:tgtEl>
                                        <p:attrNameLst>
                                          <p:attrName>ppt_w</p:attrName>
                                        </p:attrNameLst>
                                      </p:cBhvr>
                                      <p:tavLst>
                                        <p:tav tm="0">
                                          <p:val>
                                            <p:fltVal val="0"/>
                                          </p:val>
                                        </p:tav>
                                        <p:tav tm="100000">
                                          <p:val>
                                            <p:strVal val="#ppt_w"/>
                                          </p:val>
                                        </p:tav>
                                      </p:tavLst>
                                    </p:anim>
                                    <p:anim calcmode="lin" valueType="num">
                                      <p:cBhvr>
                                        <p:cTn id="93" dur="500" fill="hold"/>
                                        <p:tgtEl>
                                          <p:spTgt spid="6">
                                            <p:txEl>
                                              <p:pRg st="4" end="4"/>
                                            </p:txEl>
                                          </p:spTgt>
                                        </p:tgtEl>
                                        <p:attrNameLst>
                                          <p:attrName>ppt_h</p:attrName>
                                        </p:attrNameLst>
                                      </p:cBhvr>
                                      <p:tavLst>
                                        <p:tav tm="0">
                                          <p:val>
                                            <p:fltVal val="0"/>
                                          </p:val>
                                        </p:tav>
                                        <p:tav tm="100000">
                                          <p:val>
                                            <p:strVal val="#ppt_h"/>
                                          </p:val>
                                        </p:tav>
                                      </p:tavLst>
                                    </p:anim>
                                    <p:animEffect transition="in" filter="fade">
                                      <p:cBhvr>
                                        <p:cTn id="94" dur="500"/>
                                        <p:tgtEl>
                                          <p:spTgt spid="6">
                                            <p:txEl>
                                              <p:pRg st="4" end="4"/>
                                            </p:txEl>
                                          </p:spTgt>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53" presetClass="entr" presetSubtype="16" fill="hold" nodeType="clickEffect">
                                  <p:stCondLst>
                                    <p:cond delay="0"/>
                                  </p:stCondLst>
                                  <p:childTnLst>
                                    <p:set>
                                      <p:cBhvr>
                                        <p:cTn id="98" dur="1" fill="hold">
                                          <p:stCondLst>
                                            <p:cond delay="0"/>
                                          </p:stCondLst>
                                        </p:cTn>
                                        <p:tgtEl>
                                          <p:spTgt spid="7"/>
                                        </p:tgtEl>
                                        <p:attrNameLst>
                                          <p:attrName>style.visibility</p:attrName>
                                        </p:attrNameLst>
                                      </p:cBhvr>
                                      <p:to>
                                        <p:strVal val="visible"/>
                                      </p:to>
                                    </p:set>
                                    <p:anim calcmode="lin" valueType="num">
                                      <p:cBhvr>
                                        <p:cTn id="99" dur="500" fill="hold"/>
                                        <p:tgtEl>
                                          <p:spTgt spid="7"/>
                                        </p:tgtEl>
                                        <p:attrNameLst>
                                          <p:attrName>ppt_w</p:attrName>
                                        </p:attrNameLst>
                                      </p:cBhvr>
                                      <p:tavLst>
                                        <p:tav tm="0">
                                          <p:val>
                                            <p:fltVal val="0"/>
                                          </p:val>
                                        </p:tav>
                                        <p:tav tm="100000">
                                          <p:val>
                                            <p:strVal val="#ppt_w"/>
                                          </p:val>
                                        </p:tav>
                                      </p:tavLst>
                                    </p:anim>
                                    <p:anim calcmode="lin" valueType="num">
                                      <p:cBhvr>
                                        <p:cTn id="100" dur="500" fill="hold"/>
                                        <p:tgtEl>
                                          <p:spTgt spid="7"/>
                                        </p:tgtEl>
                                        <p:attrNameLst>
                                          <p:attrName>ppt_h</p:attrName>
                                        </p:attrNameLst>
                                      </p:cBhvr>
                                      <p:tavLst>
                                        <p:tav tm="0">
                                          <p:val>
                                            <p:fltVal val="0"/>
                                          </p:val>
                                        </p:tav>
                                        <p:tav tm="100000">
                                          <p:val>
                                            <p:strVal val="#ppt_h"/>
                                          </p:val>
                                        </p:tav>
                                      </p:tavLst>
                                    </p:anim>
                                    <p:animEffect transition="in" filter="fade">
                                      <p:cBhvr>
                                        <p:cTn id="101" dur="500"/>
                                        <p:tgtEl>
                                          <p:spTgt spid="7"/>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53" presetClass="entr" presetSubtype="16" fill="hold" grpId="0" nodeType="clickEffect">
                                  <p:stCondLst>
                                    <p:cond delay="0"/>
                                  </p:stCondLst>
                                  <p:childTnLst>
                                    <p:set>
                                      <p:cBhvr>
                                        <p:cTn id="105" dur="1" fill="hold">
                                          <p:stCondLst>
                                            <p:cond delay="0"/>
                                          </p:stCondLst>
                                        </p:cTn>
                                        <p:tgtEl>
                                          <p:spTgt spid="6">
                                            <p:txEl>
                                              <p:pRg st="5" end="5"/>
                                            </p:txEl>
                                          </p:spTgt>
                                        </p:tgtEl>
                                        <p:attrNameLst>
                                          <p:attrName>style.visibility</p:attrName>
                                        </p:attrNameLst>
                                      </p:cBhvr>
                                      <p:to>
                                        <p:strVal val="visible"/>
                                      </p:to>
                                    </p:set>
                                    <p:anim calcmode="lin" valueType="num">
                                      <p:cBhvr>
                                        <p:cTn id="106" dur="500" fill="hold"/>
                                        <p:tgtEl>
                                          <p:spTgt spid="6">
                                            <p:txEl>
                                              <p:pRg st="5" end="5"/>
                                            </p:txEl>
                                          </p:spTgt>
                                        </p:tgtEl>
                                        <p:attrNameLst>
                                          <p:attrName>ppt_w</p:attrName>
                                        </p:attrNameLst>
                                      </p:cBhvr>
                                      <p:tavLst>
                                        <p:tav tm="0">
                                          <p:val>
                                            <p:fltVal val="0"/>
                                          </p:val>
                                        </p:tav>
                                        <p:tav tm="100000">
                                          <p:val>
                                            <p:strVal val="#ppt_w"/>
                                          </p:val>
                                        </p:tav>
                                      </p:tavLst>
                                    </p:anim>
                                    <p:anim calcmode="lin" valueType="num">
                                      <p:cBhvr>
                                        <p:cTn id="107" dur="500" fill="hold"/>
                                        <p:tgtEl>
                                          <p:spTgt spid="6">
                                            <p:txEl>
                                              <p:pRg st="5" end="5"/>
                                            </p:txEl>
                                          </p:spTgt>
                                        </p:tgtEl>
                                        <p:attrNameLst>
                                          <p:attrName>ppt_h</p:attrName>
                                        </p:attrNameLst>
                                      </p:cBhvr>
                                      <p:tavLst>
                                        <p:tav tm="0">
                                          <p:val>
                                            <p:fltVal val="0"/>
                                          </p:val>
                                        </p:tav>
                                        <p:tav tm="100000">
                                          <p:val>
                                            <p:strVal val="#ppt_h"/>
                                          </p:val>
                                        </p:tav>
                                      </p:tavLst>
                                    </p:anim>
                                    <p:animEffect transition="in" filter="fade">
                                      <p:cBhvr>
                                        <p:cTn id="108" dur="500"/>
                                        <p:tgtEl>
                                          <p:spTgt spid="6">
                                            <p:txEl>
                                              <p:pRg st="5" end="5"/>
                                            </p:txEl>
                                          </p:spTgt>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53" presetClass="entr" presetSubtype="16" fill="hold" nodeType="clickEffect">
                                  <p:stCondLst>
                                    <p:cond delay="0"/>
                                  </p:stCondLst>
                                  <p:childTnLst>
                                    <p:set>
                                      <p:cBhvr>
                                        <p:cTn id="112" dur="1" fill="hold">
                                          <p:stCondLst>
                                            <p:cond delay="0"/>
                                          </p:stCondLst>
                                        </p:cTn>
                                        <p:tgtEl>
                                          <p:spTgt spid="10"/>
                                        </p:tgtEl>
                                        <p:attrNameLst>
                                          <p:attrName>style.visibility</p:attrName>
                                        </p:attrNameLst>
                                      </p:cBhvr>
                                      <p:to>
                                        <p:strVal val="visible"/>
                                      </p:to>
                                    </p:set>
                                    <p:anim calcmode="lin" valueType="num">
                                      <p:cBhvr>
                                        <p:cTn id="113" dur="500" fill="hold"/>
                                        <p:tgtEl>
                                          <p:spTgt spid="10"/>
                                        </p:tgtEl>
                                        <p:attrNameLst>
                                          <p:attrName>ppt_w</p:attrName>
                                        </p:attrNameLst>
                                      </p:cBhvr>
                                      <p:tavLst>
                                        <p:tav tm="0">
                                          <p:val>
                                            <p:fltVal val="0"/>
                                          </p:val>
                                        </p:tav>
                                        <p:tav tm="100000">
                                          <p:val>
                                            <p:strVal val="#ppt_w"/>
                                          </p:val>
                                        </p:tav>
                                      </p:tavLst>
                                    </p:anim>
                                    <p:anim calcmode="lin" valueType="num">
                                      <p:cBhvr>
                                        <p:cTn id="114" dur="500" fill="hold"/>
                                        <p:tgtEl>
                                          <p:spTgt spid="10"/>
                                        </p:tgtEl>
                                        <p:attrNameLst>
                                          <p:attrName>ppt_h</p:attrName>
                                        </p:attrNameLst>
                                      </p:cBhvr>
                                      <p:tavLst>
                                        <p:tav tm="0">
                                          <p:val>
                                            <p:fltVal val="0"/>
                                          </p:val>
                                        </p:tav>
                                        <p:tav tm="100000">
                                          <p:val>
                                            <p:strVal val="#ppt_h"/>
                                          </p:val>
                                        </p:tav>
                                      </p:tavLst>
                                    </p:anim>
                                    <p:animEffect transition="in" filter="fade">
                                      <p:cBhvr>
                                        <p:cTn id="115" dur="500"/>
                                        <p:tgtEl>
                                          <p:spTgt spid="10"/>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53" presetClass="entr" presetSubtype="16" fill="hold" grpId="0" nodeType="clickEffect">
                                  <p:stCondLst>
                                    <p:cond delay="0"/>
                                  </p:stCondLst>
                                  <p:childTnLst>
                                    <p:set>
                                      <p:cBhvr>
                                        <p:cTn id="119" dur="1" fill="hold">
                                          <p:stCondLst>
                                            <p:cond delay="0"/>
                                          </p:stCondLst>
                                        </p:cTn>
                                        <p:tgtEl>
                                          <p:spTgt spid="6">
                                            <p:txEl>
                                              <p:pRg st="6" end="6"/>
                                            </p:txEl>
                                          </p:spTgt>
                                        </p:tgtEl>
                                        <p:attrNameLst>
                                          <p:attrName>style.visibility</p:attrName>
                                        </p:attrNameLst>
                                      </p:cBhvr>
                                      <p:to>
                                        <p:strVal val="visible"/>
                                      </p:to>
                                    </p:set>
                                    <p:anim calcmode="lin" valueType="num">
                                      <p:cBhvr>
                                        <p:cTn id="120" dur="500" fill="hold"/>
                                        <p:tgtEl>
                                          <p:spTgt spid="6">
                                            <p:txEl>
                                              <p:pRg st="6" end="6"/>
                                            </p:txEl>
                                          </p:spTgt>
                                        </p:tgtEl>
                                        <p:attrNameLst>
                                          <p:attrName>ppt_w</p:attrName>
                                        </p:attrNameLst>
                                      </p:cBhvr>
                                      <p:tavLst>
                                        <p:tav tm="0">
                                          <p:val>
                                            <p:fltVal val="0"/>
                                          </p:val>
                                        </p:tav>
                                        <p:tav tm="100000">
                                          <p:val>
                                            <p:strVal val="#ppt_w"/>
                                          </p:val>
                                        </p:tav>
                                      </p:tavLst>
                                    </p:anim>
                                    <p:anim calcmode="lin" valueType="num">
                                      <p:cBhvr>
                                        <p:cTn id="121" dur="500" fill="hold"/>
                                        <p:tgtEl>
                                          <p:spTgt spid="6">
                                            <p:txEl>
                                              <p:pRg st="6" end="6"/>
                                            </p:txEl>
                                          </p:spTgt>
                                        </p:tgtEl>
                                        <p:attrNameLst>
                                          <p:attrName>ppt_h</p:attrName>
                                        </p:attrNameLst>
                                      </p:cBhvr>
                                      <p:tavLst>
                                        <p:tav tm="0">
                                          <p:val>
                                            <p:fltVal val="0"/>
                                          </p:val>
                                        </p:tav>
                                        <p:tav tm="100000">
                                          <p:val>
                                            <p:strVal val="#ppt_h"/>
                                          </p:val>
                                        </p:tav>
                                      </p:tavLst>
                                    </p:anim>
                                    <p:animEffect transition="in" filter="fade">
                                      <p:cBhvr>
                                        <p:cTn id="122" dur="500"/>
                                        <p:tgtEl>
                                          <p:spTgt spid="6">
                                            <p:txEl>
                                              <p:pRg st="6" end="6"/>
                                            </p:txEl>
                                          </p:spTgt>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53" presetClass="entr" presetSubtype="0" fill="hold" nodeType="clickEffect">
                                  <p:stCondLst>
                                    <p:cond delay="0"/>
                                  </p:stCondLst>
                                  <p:childTnLst>
                                    <p:set>
                                      <p:cBhvr>
                                        <p:cTn id="126" dur="1" fill="hold">
                                          <p:stCondLst>
                                            <p:cond delay="0"/>
                                          </p:stCondLst>
                                        </p:cTn>
                                        <p:tgtEl>
                                          <p:spTgt spid="10243">
                                            <p:txEl>
                                              <p:pRg st="7" end="7"/>
                                            </p:txEl>
                                          </p:spTgt>
                                        </p:tgtEl>
                                        <p:attrNameLst>
                                          <p:attrName>style.visibility</p:attrName>
                                        </p:attrNameLst>
                                      </p:cBhvr>
                                      <p:to>
                                        <p:strVal val="visible"/>
                                      </p:to>
                                    </p:set>
                                    <p:anim calcmode="lin" valueType="num">
                                      <p:cBhvr>
                                        <p:cTn id="127" dur="500" fill="hold"/>
                                        <p:tgtEl>
                                          <p:spTgt spid="10243">
                                            <p:txEl>
                                              <p:pRg st="7" end="7"/>
                                            </p:txEl>
                                          </p:spTgt>
                                        </p:tgtEl>
                                        <p:attrNameLst>
                                          <p:attrName>ppt_w</p:attrName>
                                        </p:attrNameLst>
                                      </p:cBhvr>
                                      <p:tavLst>
                                        <p:tav tm="0">
                                          <p:val>
                                            <p:fltVal val="0"/>
                                          </p:val>
                                        </p:tav>
                                        <p:tav tm="100000">
                                          <p:val>
                                            <p:strVal val="#ppt_w"/>
                                          </p:val>
                                        </p:tav>
                                      </p:tavLst>
                                    </p:anim>
                                    <p:anim calcmode="lin" valueType="num">
                                      <p:cBhvr>
                                        <p:cTn id="128" dur="500" fill="hold"/>
                                        <p:tgtEl>
                                          <p:spTgt spid="10243">
                                            <p:txEl>
                                              <p:pRg st="7" end="7"/>
                                            </p:txEl>
                                          </p:spTgt>
                                        </p:tgtEl>
                                        <p:attrNameLst>
                                          <p:attrName>ppt_h</p:attrName>
                                        </p:attrNameLst>
                                      </p:cBhvr>
                                      <p:tavLst>
                                        <p:tav tm="0">
                                          <p:val>
                                            <p:fltVal val="0"/>
                                          </p:val>
                                        </p:tav>
                                        <p:tav tm="100000">
                                          <p:val>
                                            <p:strVal val="#ppt_h"/>
                                          </p:val>
                                        </p:tav>
                                      </p:tavLst>
                                    </p:anim>
                                    <p:animEffect transition="in" filter="fade">
                                      <p:cBhvr>
                                        <p:cTn id="129" dur="500"/>
                                        <p:tgtEl>
                                          <p:spTgt spid="10243">
                                            <p:txEl>
                                              <p:pRg st="7" end="7"/>
                                            </p:txEl>
                                          </p:spTgt>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53" presetClass="entr" presetSubtype="0" fill="hold" nodeType="clickEffect">
                                  <p:stCondLst>
                                    <p:cond delay="0"/>
                                  </p:stCondLst>
                                  <p:childTnLst>
                                    <p:set>
                                      <p:cBhvr>
                                        <p:cTn id="133" dur="1" fill="hold">
                                          <p:stCondLst>
                                            <p:cond delay="0"/>
                                          </p:stCondLst>
                                        </p:cTn>
                                        <p:tgtEl>
                                          <p:spTgt spid="10243">
                                            <p:txEl>
                                              <p:pRg st="8" end="8"/>
                                            </p:txEl>
                                          </p:spTgt>
                                        </p:tgtEl>
                                        <p:attrNameLst>
                                          <p:attrName>style.visibility</p:attrName>
                                        </p:attrNameLst>
                                      </p:cBhvr>
                                      <p:to>
                                        <p:strVal val="visible"/>
                                      </p:to>
                                    </p:set>
                                    <p:anim calcmode="lin" valueType="num">
                                      <p:cBhvr>
                                        <p:cTn id="134" dur="500" fill="hold"/>
                                        <p:tgtEl>
                                          <p:spTgt spid="10243">
                                            <p:txEl>
                                              <p:pRg st="8" end="8"/>
                                            </p:txEl>
                                          </p:spTgt>
                                        </p:tgtEl>
                                        <p:attrNameLst>
                                          <p:attrName>ppt_w</p:attrName>
                                        </p:attrNameLst>
                                      </p:cBhvr>
                                      <p:tavLst>
                                        <p:tav tm="0">
                                          <p:val>
                                            <p:fltVal val="0"/>
                                          </p:val>
                                        </p:tav>
                                        <p:tav tm="100000">
                                          <p:val>
                                            <p:strVal val="#ppt_w"/>
                                          </p:val>
                                        </p:tav>
                                      </p:tavLst>
                                    </p:anim>
                                    <p:anim calcmode="lin" valueType="num">
                                      <p:cBhvr>
                                        <p:cTn id="135" dur="500" fill="hold"/>
                                        <p:tgtEl>
                                          <p:spTgt spid="10243">
                                            <p:txEl>
                                              <p:pRg st="8" end="8"/>
                                            </p:txEl>
                                          </p:spTgt>
                                        </p:tgtEl>
                                        <p:attrNameLst>
                                          <p:attrName>ppt_h</p:attrName>
                                        </p:attrNameLst>
                                      </p:cBhvr>
                                      <p:tavLst>
                                        <p:tav tm="0">
                                          <p:val>
                                            <p:fltVal val="0"/>
                                          </p:val>
                                        </p:tav>
                                        <p:tav tm="100000">
                                          <p:val>
                                            <p:strVal val="#ppt_h"/>
                                          </p:val>
                                        </p:tav>
                                      </p:tavLst>
                                    </p:anim>
                                    <p:animEffect transition="in" filter="fade">
                                      <p:cBhvr>
                                        <p:cTn id="136" dur="500"/>
                                        <p:tgtEl>
                                          <p:spTgt spid="10243">
                                            <p:txEl>
                                              <p:pRg st="8" end="8"/>
                                            </p:txEl>
                                          </p:spTgt>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53" presetClass="entr" presetSubtype="0" fill="hold" nodeType="clickEffect">
                                  <p:stCondLst>
                                    <p:cond delay="0"/>
                                  </p:stCondLst>
                                  <p:childTnLst>
                                    <p:set>
                                      <p:cBhvr>
                                        <p:cTn id="140" dur="1" fill="hold">
                                          <p:stCondLst>
                                            <p:cond delay="0"/>
                                          </p:stCondLst>
                                        </p:cTn>
                                        <p:tgtEl>
                                          <p:spTgt spid="10243">
                                            <p:txEl>
                                              <p:pRg st="9" end="9"/>
                                            </p:txEl>
                                          </p:spTgt>
                                        </p:tgtEl>
                                        <p:attrNameLst>
                                          <p:attrName>style.visibility</p:attrName>
                                        </p:attrNameLst>
                                      </p:cBhvr>
                                      <p:to>
                                        <p:strVal val="visible"/>
                                      </p:to>
                                    </p:set>
                                    <p:anim calcmode="lin" valueType="num">
                                      <p:cBhvr>
                                        <p:cTn id="141" dur="500" fill="hold"/>
                                        <p:tgtEl>
                                          <p:spTgt spid="10243">
                                            <p:txEl>
                                              <p:pRg st="9" end="9"/>
                                            </p:txEl>
                                          </p:spTgt>
                                        </p:tgtEl>
                                        <p:attrNameLst>
                                          <p:attrName>ppt_w</p:attrName>
                                        </p:attrNameLst>
                                      </p:cBhvr>
                                      <p:tavLst>
                                        <p:tav tm="0">
                                          <p:val>
                                            <p:fltVal val="0"/>
                                          </p:val>
                                        </p:tav>
                                        <p:tav tm="100000">
                                          <p:val>
                                            <p:strVal val="#ppt_w"/>
                                          </p:val>
                                        </p:tav>
                                      </p:tavLst>
                                    </p:anim>
                                    <p:anim calcmode="lin" valueType="num">
                                      <p:cBhvr>
                                        <p:cTn id="142" dur="500" fill="hold"/>
                                        <p:tgtEl>
                                          <p:spTgt spid="10243">
                                            <p:txEl>
                                              <p:pRg st="9" end="9"/>
                                            </p:txEl>
                                          </p:spTgt>
                                        </p:tgtEl>
                                        <p:attrNameLst>
                                          <p:attrName>ppt_h</p:attrName>
                                        </p:attrNameLst>
                                      </p:cBhvr>
                                      <p:tavLst>
                                        <p:tav tm="0">
                                          <p:val>
                                            <p:fltVal val="0"/>
                                          </p:val>
                                        </p:tav>
                                        <p:tav tm="100000">
                                          <p:val>
                                            <p:strVal val="#ppt_h"/>
                                          </p:val>
                                        </p:tav>
                                      </p:tavLst>
                                    </p:anim>
                                    <p:animEffect transition="in" filter="fade">
                                      <p:cBhvr>
                                        <p:cTn id="143" dur="500"/>
                                        <p:tgtEl>
                                          <p:spTgt spid="10243">
                                            <p:txEl>
                                              <p:pRg st="9" end="9"/>
                                            </p:txEl>
                                          </p:spTgt>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4" fill="hold" nodeType="clickEffect">
                                  <p:stCondLst>
                                    <p:cond delay="0"/>
                                  </p:stCondLst>
                                  <p:childTnLst>
                                    <p:set>
                                      <p:cBhvr>
                                        <p:cTn id="147" dur="1" fill="hold">
                                          <p:stCondLst>
                                            <p:cond delay="0"/>
                                          </p:stCondLst>
                                        </p:cTn>
                                        <p:tgtEl>
                                          <p:spTgt spid="14"/>
                                        </p:tgtEl>
                                        <p:attrNameLst>
                                          <p:attrName>style.visibility</p:attrName>
                                        </p:attrNameLst>
                                      </p:cBhvr>
                                      <p:to>
                                        <p:strVal val="visible"/>
                                      </p:to>
                                    </p:set>
                                    <p:animEffect transition="in" filter="wipe(down)">
                                      <p:cBhvr>
                                        <p:cTn id="1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allAtOnce" animBg="1"/>
      <p:bldP spid="33" grpId="0" animBg="1"/>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E6FDE6A-796A-4A2B-A02D-6BAF45E8EA5E}"/>
              </a:ext>
            </a:extLst>
          </p:cNvPr>
          <p:cNvSpPr>
            <a:spLocks noGrp="1"/>
          </p:cNvSpPr>
          <p:nvPr>
            <p:ph idx="1"/>
          </p:nvPr>
        </p:nvSpPr>
        <p:spPr>
          <a:xfrm>
            <a:off x="755576" y="771550"/>
            <a:ext cx="7560840" cy="3585840"/>
          </a:xfrm>
        </p:spPr>
        <p:txBody>
          <a:bodyPr/>
          <a:lstStyle/>
          <a:p>
            <a:r>
              <a:rPr lang="zh-CN" altLang="en-US" sz="2800" dirty="0">
                <a:solidFill>
                  <a:srgbClr val="000000"/>
                </a:solidFill>
                <a:cs typeface="Times New Roman" panose="02020603050405020304" pitchFamily="18" charset="0"/>
                <a:sym typeface="Microsoft Yahei" panose="020B0503020204020204" pitchFamily="34" charset="-122"/>
              </a:rPr>
              <a:t>练习</a:t>
            </a:r>
            <a:r>
              <a:rPr lang="en-US" altLang="zh-CN" dirty="0">
                <a:solidFill>
                  <a:srgbClr val="000000"/>
                </a:solidFill>
                <a:cs typeface="Times New Roman" panose="02020603050405020304" pitchFamily="18" charset="0"/>
                <a:sym typeface="Microsoft Yahei" panose="020B0503020204020204" pitchFamily="34" charset="-122"/>
              </a:rPr>
              <a:t>: </a:t>
            </a:r>
            <a:r>
              <a:rPr lang="zh-CN" altLang="en-US" dirty="0">
                <a:solidFill>
                  <a:srgbClr val="000000"/>
                </a:solidFill>
                <a:cs typeface="Times New Roman" panose="02020603050405020304" pitchFamily="18" charset="0"/>
                <a:sym typeface="Microsoft Yahei" panose="020B0503020204020204" pitchFamily="34" charset="-122"/>
              </a:rPr>
              <a:t>请先改造文法，消除左递归和左公因子。然后再求所有非终结符的</a:t>
            </a:r>
            <a:r>
              <a:rPr lang="en-US" altLang="zh-CN" dirty="0">
                <a:solidFill>
                  <a:srgbClr val="000000"/>
                </a:solidFill>
                <a:cs typeface="Times New Roman" panose="02020603050405020304" pitchFamily="18" charset="0"/>
                <a:sym typeface="Microsoft Yahei" panose="020B0503020204020204" pitchFamily="34" charset="-122"/>
              </a:rPr>
              <a:t>FIRST</a:t>
            </a:r>
            <a:r>
              <a:rPr lang="zh-CN" altLang="en-US" dirty="0">
                <a:solidFill>
                  <a:srgbClr val="000000"/>
                </a:solidFill>
                <a:cs typeface="Times New Roman" panose="02020603050405020304" pitchFamily="18" charset="0"/>
                <a:sym typeface="Microsoft Yahei" panose="020B0503020204020204" pitchFamily="34" charset="-122"/>
              </a:rPr>
              <a:t>集，</a:t>
            </a:r>
            <a:r>
              <a:rPr lang="en-US" altLang="zh-CN" dirty="0">
                <a:solidFill>
                  <a:srgbClr val="000000"/>
                </a:solidFill>
                <a:cs typeface="Times New Roman" panose="02020603050405020304" pitchFamily="18" charset="0"/>
                <a:sym typeface="Microsoft Yahei" panose="020B0503020204020204" pitchFamily="34" charset="-122"/>
              </a:rPr>
              <a:t>FOLLOW</a:t>
            </a:r>
            <a:r>
              <a:rPr lang="zh-CN" altLang="en-US" dirty="0">
                <a:solidFill>
                  <a:srgbClr val="000000"/>
                </a:solidFill>
                <a:cs typeface="Times New Roman" panose="02020603050405020304" pitchFamily="18" charset="0"/>
                <a:sym typeface="Microsoft Yahei" panose="020B0503020204020204" pitchFamily="34" charset="-122"/>
              </a:rPr>
              <a:t>集，求所有产生式的</a:t>
            </a:r>
            <a:r>
              <a:rPr lang="en-US" altLang="zh-CN" dirty="0">
                <a:solidFill>
                  <a:srgbClr val="000000"/>
                </a:solidFill>
                <a:cs typeface="Times New Roman" panose="02020603050405020304" pitchFamily="18" charset="0"/>
                <a:sym typeface="Microsoft Yahei" panose="020B0503020204020204" pitchFamily="34" charset="-122"/>
              </a:rPr>
              <a:t>SELECT</a:t>
            </a:r>
            <a:r>
              <a:rPr lang="zh-CN" altLang="en-US" dirty="0">
                <a:solidFill>
                  <a:srgbClr val="000000"/>
                </a:solidFill>
                <a:cs typeface="Times New Roman" panose="02020603050405020304" pitchFamily="18" charset="0"/>
                <a:sym typeface="Microsoft Yahei" panose="020B0503020204020204" pitchFamily="34" charset="-122"/>
              </a:rPr>
              <a:t>集并画出预测分析表。</a:t>
            </a:r>
            <a:endParaRPr lang="en-US" altLang="zh-CN" dirty="0">
              <a:solidFill>
                <a:srgbClr val="000000"/>
              </a:solidFill>
              <a:cs typeface="Times New Roman" panose="02020603050405020304" pitchFamily="18" charset="0"/>
              <a:sym typeface="Microsoft Yahei" panose="020B0503020204020204" pitchFamily="34" charset="-122"/>
            </a:endParaRPr>
          </a:p>
          <a:p>
            <a:pPr algn="ctr"/>
            <a:r>
              <a:rPr lang="en-US" altLang="zh-CN" i="1" dirty="0">
                <a:solidFill>
                  <a:srgbClr val="000000"/>
                </a:solidFill>
                <a:ea typeface="Microsoft Yahei" panose="020B0503020204020204" pitchFamily="34" charset="-122"/>
                <a:cs typeface="Times New Roman" panose="02020603050405020304" pitchFamily="18" charset="0"/>
                <a:sym typeface="Microsoft Yahei" panose="020B0503020204020204" pitchFamily="34" charset="-122"/>
              </a:rPr>
              <a:t>S</a:t>
            </a:r>
            <a:r>
              <a:rPr lang="en-US" altLang="zh-CN" dirty="0">
                <a:sym typeface="Symbol" panose="05050102010706020507" pitchFamily="18" charset="2"/>
              </a:rPr>
              <a:t>  </a:t>
            </a:r>
            <a:r>
              <a:rPr lang="en-US" altLang="zh-CN" i="1" dirty="0" err="1">
                <a:solidFill>
                  <a:srgbClr val="000000"/>
                </a:solidFill>
                <a:ea typeface="Microsoft Yahei" panose="020B0503020204020204" pitchFamily="34" charset="-122"/>
                <a:cs typeface="Times New Roman" panose="02020603050405020304" pitchFamily="18" charset="0"/>
                <a:sym typeface="Microsoft Yahei" panose="020B0503020204020204" pitchFamily="34" charset="-122"/>
              </a:rPr>
              <a:t>SAB|ab</a:t>
            </a:r>
            <a:r>
              <a:rPr lang="en-US" altLang="zh-CN" i="1" dirty="0">
                <a:solidFill>
                  <a:srgbClr val="000000"/>
                </a:solidFill>
                <a:ea typeface="Microsoft Yahei" panose="020B0503020204020204" pitchFamily="34" charset="-122"/>
                <a:cs typeface="Times New Roman" panose="02020603050405020304" pitchFamily="18" charset="0"/>
                <a:sym typeface="Microsoft Yahei" panose="020B0503020204020204" pitchFamily="34" charset="-122"/>
              </a:rPr>
              <a:t>      A</a:t>
            </a:r>
            <a:r>
              <a:rPr lang="en-US" altLang="zh-CN" dirty="0">
                <a:sym typeface="Symbol" panose="05050102010706020507" pitchFamily="18" charset="2"/>
              </a:rPr>
              <a:t>  </a:t>
            </a:r>
            <a:r>
              <a:rPr lang="en-US" altLang="zh-CN" i="1" dirty="0">
                <a:solidFill>
                  <a:srgbClr val="000000"/>
                </a:solidFill>
                <a:ea typeface="Microsoft Yahei" panose="020B0503020204020204" pitchFamily="34" charset="-122"/>
                <a:cs typeface="Times New Roman" panose="02020603050405020304" pitchFamily="18" charset="0"/>
                <a:sym typeface="Microsoft Yahei" panose="020B0503020204020204" pitchFamily="34" charset="-122"/>
              </a:rPr>
              <a:t>Ba|</a:t>
            </a:r>
            <a:r>
              <a:rPr lang="en-US" altLang="zh-CN" i="1" dirty="0">
                <a:cs typeface="Times New Roman" panose="02020603050405020304" pitchFamily="18" charset="0"/>
                <a:sym typeface="Symbol" panose="05050102010706020507" pitchFamily="18" charset="2"/>
              </a:rPr>
              <a:t></a:t>
            </a:r>
            <a:r>
              <a:rPr lang="en-US" altLang="zh-CN" i="1" dirty="0">
                <a:solidFill>
                  <a:srgbClr val="000000"/>
                </a:solidFill>
                <a:ea typeface="Microsoft Yahei" panose="020B0503020204020204" pitchFamily="34" charset="-122"/>
                <a:cs typeface="Times New Roman" panose="02020603050405020304" pitchFamily="18" charset="0"/>
                <a:sym typeface="Microsoft Yahei" panose="020B0503020204020204" pitchFamily="34" charset="-122"/>
              </a:rPr>
              <a:t>     B</a:t>
            </a:r>
            <a:r>
              <a:rPr lang="en-US" altLang="zh-CN" dirty="0">
                <a:sym typeface="Symbol" panose="05050102010706020507" pitchFamily="18" charset="2"/>
              </a:rPr>
              <a:t>  </a:t>
            </a:r>
            <a:r>
              <a:rPr lang="en-US" altLang="zh-CN" i="1" dirty="0" err="1">
                <a:solidFill>
                  <a:srgbClr val="000000"/>
                </a:solidFill>
                <a:ea typeface="Microsoft Yahei" panose="020B0503020204020204" pitchFamily="34" charset="-122"/>
                <a:cs typeface="Times New Roman" panose="02020603050405020304" pitchFamily="18" charset="0"/>
                <a:sym typeface="Microsoft Yahei" panose="020B0503020204020204" pitchFamily="34" charset="-122"/>
              </a:rPr>
              <a:t>Db|D</a:t>
            </a:r>
            <a:r>
              <a:rPr lang="en-US" altLang="zh-CN" i="1" dirty="0">
                <a:solidFill>
                  <a:srgbClr val="000000"/>
                </a:solidFill>
                <a:ea typeface="Microsoft Yahei" panose="020B0503020204020204" pitchFamily="34" charset="-122"/>
                <a:cs typeface="Times New Roman" panose="02020603050405020304" pitchFamily="18" charset="0"/>
                <a:sym typeface="Microsoft Yahei" panose="020B0503020204020204" pitchFamily="34" charset="-122"/>
              </a:rPr>
              <a:t>      D</a:t>
            </a:r>
            <a:r>
              <a:rPr lang="en-US" altLang="zh-CN" dirty="0">
                <a:sym typeface="Symbol" panose="05050102010706020507" pitchFamily="18" charset="2"/>
              </a:rPr>
              <a:t> </a:t>
            </a:r>
            <a:r>
              <a:rPr lang="en-US" altLang="zh-CN" i="1" dirty="0">
                <a:solidFill>
                  <a:srgbClr val="000000"/>
                </a:solidFill>
                <a:ea typeface="Microsoft Yahei" panose="020B0503020204020204" pitchFamily="34" charset="-122"/>
                <a:cs typeface="Times New Roman" panose="02020603050405020304" pitchFamily="18" charset="0"/>
                <a:sym typeface="Microsoft Yahei" panose="020B0503020204020204" pitchFamily="34" charset="-122"/>
              </a:rPr>
              <a:t> d|</a:t>
            </a:r>
            <a:r>
              <a:rPr lang="en-US" altLang="zh-CN" i="1" dirty="0">
                <a:cs typeface="Times New Roman" panose="02020603050405020304" pitchFamily="18" charset="0"/>
                <a:sym typeface="Symbol" panose="05050102010706020507" pitchFamily="18" charset="2"/>
              </a:rPr>
              <a:t></a:t>
            </a:r>
            <a:endParaRPr lang="zh-CN" altLang="en-US" i="1" dirty="0">
              <a:solidFill>
                <a:srgbClr val="000000"/>
              </a:solidFill>
              <a:ea typeface="Microsoft Yahei" panose="020B0503020204020204" pitchFamily="34" charset="-122"/>
              <a:cs typeface="Times New Roman" panose="02020603050405020304" pitchFamily="18" charset="0"/>
              <a:sym typeface="Microsoft Yahei" panose="020B0503020204020204" pitchFamily="34" charset="-122"/>
            </a:endParaRPr>
          </a:p>
          <a:p>
            <a:endParaRPr lang="zh-CN" altLang="en-US" dirty="0"/>
          </a:p>
        </p:txBody>
      </p:sp>
      <p:sp>
        <p:nvSpPr>
          <p:cNvPr id="3" name="标题 2">
            <a:extLst>
              <a:ext uri="{FF2B5EF4-FFF2-40B4-BE49-F238E27FC236}">
                <a16:creationId xmlns:a16="http://schemas.microsoft.com/office/drawing/2014/main" id="{41E4E489-AB11-458E-AB6B-ACB8A2A6BD59}"/>
              </a:ext>
            </a:extLst>
          </p:cNvPr>
          <p:cNvSpPr>
            <a:spLocks noGrp="1"/>
          </p:cNvSpPr>
          <p:nvPr>
            <p:ph type="title"/>
          </p:nvPr>
        </p:nvSpPr>
        <p:spPr/>
        <p:txBody>
          <a:bodyPr/>
          <a:lstStyle/>
          <a:p>
            <a:r>
              <a:rPr lang="zh-CN" altLang="en-US" dirty="0"/>
              <a:t>课后练习</a:t>
            </a:r>
          </a:p>
        </p:txBody>
      </p:sp>
      <p:sp>
        <p:nvSpPr>
          <p:cNvPr id="4" name="灯片编号占位符 3">
            <a:extLst>
              <a:ext uri="{FF2B5EF4-FFF2-40B4-BE49-F238E27FC236}">
                <a16:creationId xmlns:a16="http://schemas.microsoft.com/office/drawing/2014/main" id="{DAC37025-8F6D-4B03-8BAA-201247A82390}"/>
              </a:ext>
            </a:extLst>
          </p:cNvPr>
          <p:cNvSpPr>
            <a:spLocks noGrp="1"/>
          </p:cNvSpPr>
          <p:nvPr>
            <p:ph type="sldNum" sz="quarter" idx="12"/>
          </p:nvPr>
        </p:nvSpPr>
        <p:spPr/>
        <p:txBody>
          <a:bodyPr/>
          <a:lstStyle/>
          <a:p>
            <a:pPr>
              <a:defRPr/>
            </a:pPr>
            <a:fld id="{EA567855-7F13-4FC5-AD61-2B82F6443E16}" type="slidenum">
              <a:rPr lang="zh-CN" altLang="en-US" smtClean="0"/>
              <a:pPr>
                <a:defRPr/>
              </a:pPr>
              <a:t>70</a:t>
            </a:fld>
            <a:endParaRPr lang="en-US" altLang="zh-CN"/>
          </a:p>
        </p:txBody>
      </p:sp>
      <p:sp>
        <p:nvSpPr>
          <p:cNvPr id="5" name="矩形 4">
            <a:extLst>
              <a:ext uri="{FF2B5EF4-FFF2-40B4-BE49-F238E27FC236}">
                <a16:creationId xmlns:a16="http://schemas.microsoft.com/office/drawing/2014/main" id="{DC65C32D-BD6E-434A-BC67-8F763DBE4F9E}"/>
              </a:ext>
            </a:extLst>
          </p:cNvPr>
          <p:cNvSpPr/>
          <p:nvPr/>
        </p:nvSpPr>
        <p:spPr>
          <a:xfrm>
            <a:off x="827584" y="2571750"/>
            <a:ext cx="8049333" cy="2339102"/>
          </a:xfrm>
          <a:prstGeom prst="rect">
            <a:avLst/>
          </a:prstGeom>
        </p:spPr>
        <p:txBody>
          <a:bodyPr wrap="square">
            <a:spAutoFit/>
          </a:bodyPr>
          <a:lstStyle/>
          <a:p>
            <a:r>
              <a:rPr lang="zh-CN" altLang="en-US" sz="2000" dirty="0">
                <a:latin typeface="Times New Roman" panose="02020603050405020304" pitchFamily="18" charset="0"/>
                <a:cs typeface="Times New Roman" panose="02020603050405020304" pitchFamily="18" charset="0"/>
              </a:rPr>
              <a:t>参考答案：</a:t>
            </a:r>
            <a:endParaRPr lang="en-US" altLang="zh-CN" sz="2000"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FIRST(S) = {a}; FIRST(S’)=FIRST(A)= {a, b, d, </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 </a:t>
            </a:r>
          </a:p>
          <a:p>
            <a:r>
              <a:rPr lang="en-US" altLang="zh-CN" dirty="0">
                <a:latin typeface="Times New Roman" panose="02020603050405020304" pitchFamily="18" charset="0"/>
                <a:cs typeface="Times New Roman" panose="02020603050405020304" pitchFamily="18" charset="0"/>
              </a:rPr>
              <a:t>FIRST(B) = {b, d, </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FIRST(B’) = {b, </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 FIRST(D)={ d, </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 ;</a:t>
            </a:r>
          </a:p>
          <a:p>
            <a:r>
              <a:rPr lang="en-US" altLang="zh-CN" dirty="0">
                <a:latin typeface="Times New Roman" panose="02020603050405020304" pitchFamily="18" charset="0"/>
                <a:cs typeface="Times New Roman" panose="02020603050405020304" pitchFamily="18" charset="0"/>
              </a:rPr>
              <a:t>FOLLOW(A)</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FOLLOW(B) = FOLLOW(B’) = FOLLOW(D)=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 b, d, $ }; </a:t>
            </a:r>
          </a:p>
          <a:p>
            <a:r>
              <a:rPr lang="en-US" altLang="zh-CN" dirty="0">
                <a:latin typeface="Times New Roman" panose="02020603050405020304" pitchFamily="18" charset="0"/>
                <a:cs typeface="Times New Roman" panose="02020603050405020304" pitchFamily="18" charset="0"/>
              </a:rPr>
              <a:t>FOLLOW(S) = FOLLOW(S’) = { $ };</a:t>
            </a:r>
          </a:p>
          <a:p>
            <a:r>
              <a:rPr lang="en-US" altLang="zh-CN" dirty="0">
                <a:latin typeface="Times New Roman" panose="02020603050405020304" pitchFamily="18" charset="0"/>
                <a:cs typeface="Times New Roman" panose="02020603050405020304" pitchFamily="18" charset="0"/>
              </a:rPr>
              <a:t>SELECT(S’-&gt;ABS’) = {a, b, d, $};     SELECT(A-&gt;Ba) = {a, b, d};</a:t>
            </a:r>
          </a:p>
          <a:p>
            <a:r>
              <a:rPr lang="en-US" altLang="zh-CN" dirty="0">
                <a:latin typeface="Times New Roman" panose="02020603050405020304" pitchFamily="18" charset="0"/>
                <a:cs typeface="Times New Roman" panose="02020603050405020304" pitchFamily="18" charset="0"/>
              </a:rPr>
              <a:t>SELECT(B-&gt;DB’)</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 b, d,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06366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59632" y="771550"/>
            <a:ext cx="7200799" cy="1096020"/>
          </a:xfrm>
          <a:prstGeom prst="rect">
            <a:avLst/>
          </a:prstGeom>
          <a:noFill/>
        </p:spPr>
        <p:txBody>
          <a:bodyPr vert="horz" wrap="square" rtlCol="0" anchor="ctr" anchorCtr="0">
            <a:noAutofit/>
          </a:body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一个文法</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，若</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，则它一定是</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LL</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文法。</a:t>
            </a:r>
            <a:endParaRPr lang="zh-CN" altLang="en-US" sz="2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icrosoft Yahei" panose="020B0503020204020204" pitchFamily="34" charset="-122"/>
            </a:endParaRPr>
          </a:p>
        </p:txBody>
      </p:sp>
      <p:sp>
        <p:nvSpPr>
          <p:cNvPr id="4" name="文本框 3"/>
          <p:cNvSpPr txBox="1"/>
          <p:nvPr>
            <p:custDataLst>
              <p:tags r:id="rId3"/>
            </p:custDataLst>
          </p:nvPr>
        </p:nvSpPr>
        <p:spPr>
          <a:xfrm>
            <a:off x="1075332" y="1816917"/>
            <a:ext cx="6933556" cy="482204"/>
          </a:xfrm>
          <a:prstGeom prst="rect">
            <a:avLst/>
          </a:prstGeom>
          <a:noFill/>
        </p:spPr>
        <p:txBody>
          <a:bodyPr vert="horz" rtlCol="0" anchor="ctr" anchorCtr="0">
            <a:noAutofit/>
          </a:bodyPr>
          <a:lstStyle/>
          <a:p>
            <a:r>
              <a:rPr lang="en-US" altLang="zh-CN" sz="2400" b="1" dirty="0">
                <a:latin typeface="Times New Roman" panose="02020603050405020304" pitchFamily="18" charset="0"/>
                <a:ea typeface="+mn-ea"/>
                <a:cs typeface="Times New Roman" panose="02020603050405020304" pitchFamily="18" charset="0"/>
              </a:rPr>
              <a:t>G</a:t>
            </a:r>
            <a:r>
              <a:rPr lang="zh-CN" altLang="en-US" sz="2400" b="1" dirty="0">
                <a:latin typeface="Times New Roman" panose="02020603050405020304" pitchFamily="18" charset="0"/>
                <a:ea typeface="+mn-ea"/>
                <a:cs typeface="Times New Roman" panose="02020603050405020304" pitchFamily="18" charset="0"/>
              </a:rPr>
              <a:t>中不包含左递归，不包含左公因子，无二义性。 </a:t>
            </a:r>
            <a:endParaRPr lang="zh-CN" altLang="en-US" sz="2400" b="1"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endParaRPr>
          </a:p>
        </p:txBody>
      </p:sp>
      <p:sp>
        <p:nvSpPr>
          <p:cNvPr id="5" name="文本框 4"/>
          <p:cNvSpPr txBox="1"/>
          <p:nvPr>
            <p:custDataLst>
              <p:tags r:id="rId4"/>
            </p:custDataLst>
          </p:nvPr>
        </p:nvSpPr>
        <p:spPr>
          <a:xfrm>
            <a:off x="1075332" y="2459855"/>
            <a:ext cx="7097068" cy="482204"/>
          </a:xfrm>
          <a:prstGeom prst="rect">
            <a:avLst/>
          </a:prstGeom>
          <a:noFill/>
        </p:spPr>
        <p:txBody>
          <a:bodyPr vert="horz" rtlCol="0" anchor="ctr" anchorCtr="0">
            <a:noAutofit/>
          </a:bodyPr>
          <a:lstStyle/>
          <a:p>
            <a:r>
              <a:rPr lang="en-US" altLang="zh-CN" sz="2400" b="1" dirty="0">
                <a:latin typeface="Times New Roman" panose="02020603050405020304" pitchFamily="18" charset="0"/>
                <a:ea typeface="+mn-ea"/>
                <a:cs typeface="Times New Roman" panose="02020603050405020304" pitchFamily="18" charset="0"/>
              </a:rPr>
              <a:t>G</a:t>
            </a:r>
            <a:r>
              <a:rPr lang="zh-CN" altLang="en-US" sz="2400" b="1" dirty="0">
                <a:latin typeface="Times New Roman" panose="02020603050405020304" pitchFamily="18" charset="0"/>
                <a:ea typeface="+mn-ea"/>
                <a:cs typeface="Times New Roman" panose="02020603050405020304" pitchFamily="18" charset="0"/>
              </a:rPr>
              <a:t>具有相同左部的产生式体的</a:t>
            </a:r>
            <a:r>
              <a:rPr lang="en-US" altLang="zh-CN" sz="2400" b="1" dirty="0">
                <a:latin typeface="Times New Roman" panose="02020603050405020304" pitchFamily="18" charset="0"/>
                <a:ea typeface="+mn-ea"/>
                <a:cs typeface="Times New Roman" panose="02020603050405020304" pitchFamily="18" charset="0"/>
              </a:rPr>
              <a:t>FIRST</a:t>
            </a:r>
            <a:r>
              <a:rPr lang="zh-CN" altLang="en-US" sz="2400" b="1" dirty="0">
                <a:latin typeface="Times New Roman" panose="02020603050405020304" pitchFamily="18" charset="0"/>
                <a:ea typeface="+mn-ea"/>
                <a:cs typeface="Times New Roman" panose="02020603050405020304" pitchFamily="18" charset="0"/>
              </a:rPr>
              <a:t>集互不相交 </a:t>
            </a:r>
            <a:endParaRPr lang="zh-CN" altLang="en-US" sz="2400" b="1"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endParaRPr>
          </a:p>
        </p:txBody>
      </p:sp>
      <p:sp>
        <p:nvSpPr>
          <p:cNvPr id="6" name="文本框 5"/>
          <p:cNvSpPr txBox="1"/>
          <p:nvPr>
            <p:custDataLst>
              <p:tags r:id="rId5"/>
            </p:custDataLst>
          </p:nvPr>
        </p:nvSpPr>
        <p:spPr>
          <a:xfrm>
            <a:off x="1075332" y="3102792"/>
            <a:ext cx="7673132" cy="482204"/>
          </a:xfrm>
          <a:prstGeom prst="rect">
            <a:avLst/>
          </a:prstGeom>
          <a:noFill/>
        </p:spPr>
        <p:txBody>
          <a:bodyPr vert="horz" rtlCol="0" anchor="ctr" anchorCtr="0">
            <a:noAutofit/>
          </a:bodyPr>
          <a:lstStyle/>
          <a:p>
            <a:r>
              <a:rPr lang="en-US" altLang="zh-CN" sz="2400" b="1" dirty="0">
                <a:latin typeface="Times New Roman" panose="02020603050405020304" pitchFamily="18" charset="0"/>
                <a:ea typeface="+mn-ea"/>
                <a:cs typeface="Times New Roman" panose="02020603050405020304" pitchFamily="18" charset="0"/>
              </a:rPr>
              <a:t>G</a:t>
            </a:r>
            <a:r>
              <a:rPr lang="zh-CN" altLang="en-US" sz="2400" b="1" dirty="0">
                <a:latin typeface="Times New Roman" panose="02020603050405020304" pitchFamily="18" charset="0"/>
                <a:ea typeface="+mn-ea"/>
                <a:cs typeface="Times New Roman" panose="02020603050405020304" pitchFamily="18" charset="0"/>
              </a:rPr>
              <a:t>的预测分析表任意表项</a:t>
            </a:r>
            <a:r>
              <a:rPr lang="en-US" altLang="zh-CN" sz="2400" b="1" dirty="0">
                <a:latin typeface="Times New Roman" panose="02020603050405020304" pitchFamily="18" charset="0"/>
                <a:ea typeface="+mn-ea"/>
                <a:cs typeface="Times New Roman" panose="02020603050405020304" pitchFamily="18" charset="0"/>
              </a:rPr>
              <a:t>M[A, </a:t>
            </a:r>
            <a:r>
              <a:rPr lang="en-US" altLang="zh-CN" sz="2400" b="1" i="1" dirty="0">
                <a:latin typeface="Times New Roman" panose="02020603050405020304" pitchFamily="18" charset="0"/>
                <a:ea typeface="+mn-ea"/>
                <a:cs typeface="Times New Roman" panose="02020603050405020304" pitchFamily="18" charset="0"/>
              </a:rPr>
              <a:t>a</a:t>
            </a:r>
            <a:r>
              <a:rPr lang="en-US" altLang="zh-CN" sz="2400" b="1" dirty="0">
                <a:latin typeface="Times New Roman" panose="02020603050405020304" pitchFamily="18" charset="0"/>
                <a:ea typeface="+mn-ea"/>
                <a:cs typeface="Times New Roman" panose="02020603050405020304" pitchFamily="18" charset="0"/>
              </a:rPr>
              <a:t>]</a:t>
            </a:r>
            <a:r>
              <a:rPr lang="zh-CN" altLang="en-US" sz="2400" b="1" dirty="0">
                <a:latin typeface="Times New Roman" panose="02020603050405020304" pitchFamily="18" charset="0"/>
                <a:ea typeface="+mn-ea"/>
                <a:cs typeface="Times New Roman" panose="02020603050405020304" pitchFamily="18" charset="0"/>
              </a:rPr>
              <a:t>不包含多重定义的条目</a:t>
            </a:r>
            <a:endParaRPr lang="zh-CN" altLang="en-US" sz="2400" b="1"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endParaRPr>
          </a:p>
        </p:txBody>
      </p:sp>
      <p:sp>
        <p:nvSpPr>
          <p:cNvPr id="7" name="文本框 6"/>
          <p:cNvSpPr txBox="1"/>
          <p:nvPr>
            <p:custDataLst>
              <p:tags r:id="rId6"/>
            </p:custDataLst>
          </p:nvPr>
        </p:nvSpPr>
        <p:spPr>
          <a:xfrm>
            <a:off x="1075332" y="3889746"/>
            <a:ext cx="7529116" cy="482204"/>
          </a:xfrm>
          <a:prstGeom prst="rect">
            <a:avLst/>
          </a:prstGeom>
          <a:noFill/>
        </p:spPr>
        <p:txBody>
          <a:bodyPr vert="horz" rtlCol="0" anchor="ctr" anchorCtr="0">
            <a:noAutofit/>
          </a:bodyPr>
          <a:lstStyle/>
          <a:p>
            <a:r>
              <a:rPr lang="en-US" altLang="zh-CN" sz="2400" b="1" dirty="0">
                <a:latin typeface="Times New Roman" panose="02020603050405020304" pitchFamily="18" charset="0"/>
                <a:ea typeface="+mn-ea"/>
                <a:cs typeface="Times New Roman" panose="02020603050405020304" pitchFamily="18" charset="0"/>
              </a:rPr>
              <a:t>G</a:t>
            </a:r>
            <a:r>
              <a:rPr lang="zh-CN" altLang="en-US" sz="2400" b="1" dirty="0">
                <a:latin typeface="Times New Roman" panose="02020603050405020304" pitchFamily="18" charset="0"/>
                <a:ea typeface="+mn-ea"/>
                <a:cs typeface="Times New Roman" panose="02020603050405020304" pitchFamily="18" charset="0"/>
              </a:rPr>
              <a:t>具有相同左部</a:t>
            </a:r>
            <a:r>
              <a:rPr lang="en-US" altLang="zh-CN" sz="2400" b="1" dirty="0">
                <a:latin typeface="Times New Roman" panose="02020603050405020304" pitchFamily="18" charset="0"/>
                <a:ea typeface="+mn-ea"/>
                <a:cs typeface="Times New Roman" panose="02020603050405020304" pitchFamily="18" charset="0"/>
              </a:rPr>
              <a:t>A</a:t>
            </a:r>
            <a:r>
              <a:rPr lang="zh-CN" altLang="en-US" sz="2400" b="1" dirty="0">
                <a:latin typeface="Times New Roman" panose="02020603050405020304" pitchFamily="18" charset="0"/>
                <a:ea typeface="+mn-ea"/>
                <a:cs typeface="Times New Roman" panose="02020603050405020304" pitchFamily="18" charset="0"/>
              </a:rPr>
              <a:t>的产生式体</a:t>
            </a:r>
            <a:r>
              <a:rPr lang="en-US" altLang="zh-CN" sz="2400" b="1" dirty="0">
                <a:latin typeface="Times New Roman" panose="02020603050405020304" pitchFamily="18" charset="0"/>
                <a:ea typeface="+mn-ea"/>
                <a:cs typeface="Times New Roman" panose="02020603050405020304" pitchFamily="18" charset="0"/>
              </a:rPr>
              <a:t>FIRST</a:t>
            </a:r>
            <a:r>
              <a:rPr lang="zh-CN" altLang="en-US" sz="2400" b="1" dirty="0">
                <a:latin typeface="Times New Roman" panose="02020603050405020304" pitchFamily="18" charset="0"/>
                <a:ea typeface="+mn-ea"/>
                <a:cs typeface="Times New Roman" panose="02020603050405020304" pitchFamily="18" charset="0"/>
              </a:rPr>
              <a:t>集与</a:t>
            </a:r>
            <a:r>
              <a:rPr lang="en-US" altLang="zh-CN" sz="2400" b="1" dirty="0">
                <a:latin typeface="Times New Roman" panose="02020603050405020304" pitchFamily="18" charset="0"/>
                <a:cs typeface="Times New Roman" panose="02020603050405020304" pitchFamily="18" charset="0"/>
              </a:rPr>
              <a:t>FOLLOW(A)</a:t>
            </a:r>
            <a:r>
              <a:rPr lang="zh-CN" altLang="en-US" sz="2400" b="1" dirty="0">
                <a:latin typeface="Times New Roman" panose="02020603050405020304" pitchFamily="18" charset="0"/>
                <a:ea typeface="+mn-ea"/>
                <a:cs typeface="Times New Roman" panose="02020603050405020304" pitchFamily="18" charset="0"/>
              </a:rPr>
              <a:t>互不相交</a:t>
            </a:r>
            <a:endParaRPr lang="zh-CN" altLang="en-US" sz="2400" b="1"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endParaRPr>
          </a:p>
        </p:txBody>
      </p:sp>
      <p:sp>
        <p:nvSpPr>
          <p:cNvPr id="8" name="椭圆 7"/>
          <p:cNvSpPr>
            <a:spLocks noChangeAspect="1"/>
          </p:cNvSpPr>
          <p:nvPr>
            <p:custDataLst>
              <p:tags r:id="rId7"/>
            </p:custDataLst>
          </p:nvPr>
        </p:nvSpPr>
        <p:spPr bwMode="auto">
          <a:xfrm>
            <a:off x="539552" y="1865137"/>
            <a:ext cx="385763" cy="385763"/>
          </a:xfrm>
          <a:prstGeom prst="ellipse">
            <a:avLst/>
          </a:prstGeom>
          <a:solidFill>
            <a:srgbClr val="808080"/>
          </a:solidFill>
          <a:ln w="12700" cap="flat" cmpd="sng" algn="ctr">
            <a:solidFill>
              <a:srgbClr val="000000"/>
            </a:solidFill>
            <a:prstDash val="solid"/>
            <a:round/>
            <a:headEnd type="none" w="med" len="med"/>
            <a:tailEnd type="none" w="med" len="med"/>
          </a:ln>
          <a:effectLst>
            <a:outerShdw dist="17961" dir="2700000" algn="ctr" rotWithShape="0">
              <a:schemeClr val="bg2"/>
            </a:outerShdw>
          </a:effectLst>
        </p:spPr>
        <p:txBody>
          <a:bodyPr vert="horz" wrap="square" lIns="68580" tIns="34290" rIns="68580" bIns="34290" numCol="1" rtlCol="0" anchor="ctr" anchorCtr="1" compatLnSpc="1">
            <a:prstTxWarp prst="textNoShape">
              <a:avLst/>
            </a:prstTxWarp>
          </a:bodyPr>
          <a:lstStyle/>
          <a:p>
            <a:pPr defTabSz="685800" eaLnBrk="1" hangingPunct="1"/>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bwMode="auto">
          <a:xfrm>
            <a:off x="539552" y="2508074"/>
            <a:ext cx="385763" cy="385763"/>
          </a:xfrm>
          <a:prstGeom prst="ellipse">
            <a:avLst/>
          </a:prstGeom>
          <a:solidFill>
            <a:srgbClr val="808080"/>
          </a:solidFill>
          <a:ln w="12700" cap="flat" cmpd="sng" algn="ctr">
            <a:solidFill>
              <a:srgbClr val="000000"/>
            </a:solidFill>
            <a:prstDash val="solid"/>
            <a:round/>
            <a:headEnd type="none" w="med" len="med"/>
            <a:tailEnd type="none" w="med" len="med"/>
          </a:ln>
          <a:effectLst>
            <a:outerShdw dist="17961" dir="2700000" algn="ctr" rotWithShape="0">
              <a:schemeClr val="bg2"/>
            </a:outerShdw>
          </a:effectLst>
        </p:spPr>
        <p:txBody>
          <a:bodyPr vert="horz" wrap="square" lIns="68580" tIns="34290" rIns="68580" bIns="34290" numCol="1" rtlCol="0" anchor="ctr" anchorCtr="1" compatLnSpc="1">
            <a:prstTxWarp prst="textNoShape">
              <a:avLst/>
            </a:prstTxWarp>
          </a:bodyPr>
          <a:lstStyle/>
          <a:p>
            <a:pPr defTabSz="685800" eaLnBrk="1" hangingPunct="1"/>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bwMode="auto">
          <a:xfrm>
            <a:off x="539552" y="3151012"/>
            <a:ext cx="385763" cy="385763"/>
          </a:xfrm>
          <a:prstGeom prst="ellipse">
            <a:avLst/>
          </a:prstGeom>
          <a:solidFill>
            <a:srgbClr val="00FF00"/>
          </a:solidFill>
          <a:ln w="25400" cap="flat" cmpd="sng" algn="ctr">
            <a:solidFill>
              <a:srgbClr val="000000"/>
            </a:solidFill>
            <a:prstDash val="solid"/>
            <a:round/>
            <a:headEnd type="none" w="med" len="med"/>
            <a:tailEnd type="none" w="med" len="med"/>
          </a:ln>
          <a:effectLst>
            <a:outerShdw dist="17961" dir="2700000" algn="ctr" rotWithShape="0">
              <a:schemeClr val="bg2"/>
            </a:outerShdw>
          </a:effectLst>
        </p:spPr>
        <p:txBody>
          <a:bodyPr vert="horz" wrap="square" lIns="68580" tIns="34290" rIns="68580" bIns="34290" numCol="1" rtlCol="0" anchor="ctr" anchorCtr="1" compatLnSpc="1">
            <a:prstTxWarp prst="textNoShape">
              <a:avLst/>
            </a:prstTxWarp>
          </a:bodyPr>
          <a:lstStyle/>
          <a:p>
            <a:pPr defTabSz="685800" eaLnBrk="1" hangingPunct="1"/>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bwMode="auto">
          <a:xfrm>
            <a:off x="539552" y="3937965"/>
            <a:ext cx="385763" cy="385763"/>
          </a:xfrm>
          <a:prstGeom prst="ellipse">
            <a:avLst/>
          </a:prstGeom>
          <a:solidFill>
            <a:srgbClr val="808080"/>
          </a:solidFill>
          <a:ln w="12700" cap="flat" cmpd="sng" algn="ctr">
            <a:solidFill>
              <a:srgbClr val="000000"/>
            </a:solidFill>
            <a:prstDash val="solid"/>
            <a:round/>
            <a:headEnd type="none" w="med" len="med"/>
            <a:tailEnd type="none" w="med" len="med"/>
          </a:ln>
          <a:effectLst>
            <a:outerShdw dist="17961" dir="2700000" algn="ctr" rotWithShape="0">
              <a:schemeClr val="bg2"/>
            </a:outerShdw>
          </a:effectLst>
        </p:spPr>
        <p:txBody>
          <a:bodyPr vert="horz" wrap="square" lIns="68580" tIns="34290" rIns="68580" bIns="34290" numCol="1" rtlCol="0" anchor="ctr" anchorCtr="1" compatLnSpc="1">
            <a:prstTxWarp prst="textNoShape">
              <a:avLst/>
            </a:prstTxWarp>
          </a:bodyPr>
          <a:lstStyle/>
          <a:p>
            <a:pPr defTabSz="685800" eaLnBrk="1" hangingPunct="1"/>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bwMode="auto">
          <a:xfrm>
            <a:off x="5772150" y="4661297"/>
            <a:ext cx="1157288" cy="308610"/>
          </a:xfrm>
          <a:prstGeom prst="roundRect">
            <a:avLst/>
          </a:prstGeom>
          <a:solidFill>
            <a:srgbClr val="808080"/>
          </a:solidFill>
          <a:ln w="38100" cap="flat" cmpd="sng" algn="ctr">
            <a:solidFill>
              <a:srgbClr val="000000"/>
            </a:solidFill>
            <a:prstDash val="solid"/>
            <a:round/>
            <a:headEnd type="none" w="med" len="med"/>
            <a:tailEnd type="none" w="med" len="med"/>
          </a:ln>
          <a:effectLst>
            <a:outerShdw dist="17961" dir="2700000" algn="ctr" rotWithShape="0">
              <a:schemeClr val="bg2"/>
            </a:outerShdw>
          </a:effectLst>
        </p:spPr>
        <p:txBody>
          <a:bodyPr vert="horz" wrap="square" lIns="68580" tIns="34290" rIns="68580" bIns="34290" numCol="1" rtlCol="0" anchor="ctr" anchorCtr="1" compatLnSpc="1">
            <a:prstTxWarp prst="textNoShape">
              <a:avLst/>
            </a:prstTxWarp>
          </a:bodyPr>
          <a:lstStyle/>
          <a:p>
            <a:pPr defTabSz="685800" eaLnBrk="1" hangingPunct="1"/>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1" name="灯片编号占位符 20">
            <a:extLst>
              <a:ext uri="{FF2B5EF4-FFF2-40B4-BE49-F238E27FC236}">
                <a16:creationId xmlns:a16="http://schemas.microsoft.com/office/drawing/2014/main" id="{8F64E32A-FB69-45BE-87F1-0A5FFBA8D140}"/>
              </a:ext>
            </a:extLst>
          </p:cNvPr>
          <p:cNvSpPr>
            <a:spLocks noGrp="1"/>
          </p:cNvSpPr>
          <p:nvPr>
            <p:ph type="sldNum" sz="quarter" idx="12"/>
          </p:nvPr>
        </p:nvSpPr>
        <p:spPr/>
        <p:txBody>
          <a:bodyPr/>
          <a:lstStyle/>
          <a:p>
            <a:pPr>
              <a:defRPr/>
            </a:pPr>
            <a:fld id="{C803C068-57FF-465D-8480-AC7264A8A534}" type="slidenum">
              <a:rPr lang="zh-CN" altLang="en-US" smtClean="0"/>
              <a:pPr>
                <a:defRPr/>
              </a:pPr>
              <a:t>71</a:t>
            </a:fld>
            <a:endParaRPr lang="en-US" altLang="zh-CN"/>
          </a:p>
        </p:txBody>
      </p:sp>
      <p:grpSp>
        <p:nvGrpSpPr>
          <p:cNvPr id="17" name="组合 16"/>
          <p:cNvGrpSpPr/>
          <p:nvPr>
            <p:custDataLst>
              <p:tags r:id="rId12"/>
            </p:custDataLst>
          </p:nvPr>
        </p:nvGrpSpPr>
        <p:grpSpPr>
          <a:xfrm>
            <a:off x="0" y="0"/>
            <a:ext cx="6858000" cy="490220"/>
            <a:chOff x="-1524000" y="0"/>
            <a:chExt cx="9144000" cy="653627"/>
          </a:xfrm>
        </p:grpSpPr>
        <p:sp>
          <p:nvSpPr>
            <p:cNvPr id="13" name="TitleBackground"/>
            <p:cNvSpPr/>
            <p:nvPr>
              <p:custDataLst>
                <p:tags r:id="rId14"/>
              </p:custDataLst>
            </p:nvPr>
          </p:nvSpPr>
          <p:spPr bwMode="auto">
            <a:xfrm>
              <a:off x="-1524000" y="0"/>
              <a:ext cx="9144000" cy="635000"/>
            </a:xfrm>
            <a:prstGeom prst="rect">
              <a:avLst/>
            </a:prstGeom>
            <a:solidFill>
              <a:srgbClr val="F6F7F8"/>
            </a:solidFill>
            <a:ln w="9525" cap="flat" cmpd="sng" algn="ctr">
              <a:noFill/>
              <a:prstDash val="solid"/>
              <a:round/>
              <a:headEnd type="none" w="med" len="med"/>
              <a:tailEnd type="none" w="med" len="med"/>
            </a:ln>
            <a:effectLst>
              <a:outerShdw dist="17961" dir="2700000" algn="ctr" rotWithShape="0">
                <a:schemeClr val="bg2"/>
              </a:outer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68580" tIns="34290" rIns="68580" bIns="34290" numCol="1" rtlCol="0" anchor="t" anchorCtr="0" compatLnSpc="1">
              <a:prstTxWarp prst="textNoShape">
                <a:avLst/>
              </a:prstTxWarp>
            </a:bodyPr>
            <a:lstStyle/>
            <a:p>
              <a:pPr defTabSz="685800" eaLnBrk="1" hangingPunct="1"/>
              <a:endParaRPr lang="zh-CN" altLang="en-US" sz="1950"/>
            </a:p>
          </p:txBody>
        </p:sp>
        <p:sp>
          <p:nvSpPr>
            <p:cNvPr id="14" name="ColorBlock"/>
            <p:cNvSpPr/>
            <p:nvPr>
              <p:custDataLst>
                <p:tags r:id="rId15"/>
              </p:custDataLst>
            </p:nvPr>
          </p:nvSpPr>
          <p:spPr bwMode="auto">
            <a:xfrm>
              <a:off x="-1524000" y="0"/>
              <a:ext cx="190500" cy="635000"/>
            </a:xfrm>
            <a:prstGeom prst="rect">
              <a:avLst/>
            </a:prstGeom>
            <a:solidFill>
              <a:srgbClr val="639EF4"/>
            </a:solidFill>
            <a:ln w="9525" cap="flat" cmpd="sng" algn="ctr">
              <a:noFill/>
              <a:prstDash val="solid"/>
              <a:round/>
              <a:headEnd type="none" w="med" len="med"/>
              <a:tailEnd type="none" w="med" len="med"/>
            </a:ln>
            <a:effectLst>
              <a:outerShdw dist="17961" dir="2700000" algn="ctr" rotWithShape="0">
                <a:schemeClr val="bg2"/>
              </a:outer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68580" tIns="34290" rIns="68580" bIns="34290" numCol="1" rtlCol="0" anchor="t" anchorCtr="0" compatLnSpc="1">
              <a:prstTxWarp prst="textNoShape">
                <a:avLst/>
              </a:prstTxWarp>
            </a:bodyPr>
            <a:lstStyle/>
            <a:p>
              <a:pPr defTabSz="685800" eaLnBrk="1" hangingPunct="1"/>
              <a:endParaRPr lang="zh-CN" altLang="en-US" sz="1950"/>
            </a:p>
          </p:txBody>
        </p:sp>
        <p:sp>
          <p:nvSpPr>
            <p:cNvPr id="15" name="TypeText"/>
            <p:cNvSpPr txBox="1"/>
            <p:nvPr>
              <p:custDataLst>
                <p:tags r:id="rId16"/>
              </p:custDataLst>
            </p:nvPr>
          </p:nvSpPr>
          <p:spPr>
            <a:xfrm>
              <a:off x="-1185333"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63924" y="145627"/>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95C6F5E5-71A6-48EA-9BB6-711C878F7D3C}"/>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02119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7" name="Rectangle 3">
            <a:extLst>
              <a:ext uri="{FF2B5EF4-FFF2-40B4-BE49-F238E27FC236}">
                <a16:creationId xmlns:a16="http://schemas.microsoft.com/office/drawing/2014/main" id="{0E30F12D-1910-4820-BB25-80FA63226F63}"/>
              </a:ext>
            </a:extLst>
          </p:cNvPr>
          <p:cNvSpPr>
            <a:spLocks noGrp="1" noChangeArrowheads="1"/>
          </p:cNvSpPr>
          <p:nvPr>
            <p:ph idx="1"/>
          </p:nvPr>
        </p:nvSpPr>
        <p:spPr>
          <a:xfrm>
            <a:off x="714375" y="917574"/>
            <a:ext cx="7907338" cy="3957637"/>
          </a:xfrm>
        </p:spPr>
        <p:txBody>
          <a:bodyPr/>
          <a:lstStyle/>
          <a:p>
            <a:pPr eaLnBrk="1" hangingPunct="1">
              <a:lnSpc>
                <a:spcPts val="4000"/>
              </a:lnSpc>
              <a:spcBef>
                <a:spcPts val="0"/>
              </a:spcBef>
              <a:buClrTx/>
              <a:buFont typeface="Wingdings" panose="05000000000000000000" pitchFamily="2" charset="2"/>
              <a:buChar char="Ø"/>
              <a:defRPr/>
            </a:pPr>
            <a:r>
              <a:rPr lang="zh-CN" altLang="en-US" dirty="0"/>
              <a:t>错误处理两个任务</a:t>
            </a:r>
            <a:endParaRPr lang="en-US" altLang="zh-CN" dirty="0"/>
          </a:p>
          <a:p>
            <a:pPr lvl="1" eaLnBrk="1" hangingPunct="1">
              <a:lnSpc>
                <a:spcPts val="4000"/>
              </a:lnSpc>
              <a:spcBef>
                <a:spcPts val="0"/>
              </a:spcBef>
              <a:defRPr/>
            </a:pPr>
            <a:r>
              <a:rPr lang="zh-CN" altLang="en-US" sz="2400" b="1" dirty="0">
                <a:solidFill>
                  <a:schemeClr val="tx1"/>
                </a:solidFill>
              </a:rPr>
              <a:t>检测到错误并报错</a:t>
            </a:r>
            <a:r>
              <a:rPr lang="en-US" altLang="zh-CN" sz="2400" b="1" dirty="0">
                <a:solidFill>
                  <a:schemeClr val="tx1"/>
                </a:solidFill>
              </a:rPr>
              <a:t>——</a:t>
            </a:r>
            <a:r>
              <a:rPr lang="zh-CN" altLang="en-US" sz="2400" b="1" dirty="0">
                <a:solidFill>
                  <a:schemeClr val="tx1"/>
                </a:solidFill>
              </a:rPr>
              <a:t>位置和类型</a:t>
            </a:r>
            <a:endParaRPr lang="en-US" altLang="zh-CN" sz="2400" b="1" dirty="0">
              <a:solidFill>
                <a:schemeClr val="tx1"/>
              </a:solidFill>
            </a:endParaRPr>
          </a:p>
          <a:p>
            <a:pPr lvl="1" eaLnBrk="1" hangingPunct="1">
              <a:lnSpc>
                <a:spcPts val="4000"/>
              </a:lnSpc>
              <a:spcBef>
                <a:spcPts val="0"/>
              </a:spcBef>
              <a:defRPr/>
            </a:pPr>
            <a:r>
              <a:rPr lang="zh-CN" altLang="en-US" sz="2400" dirty="0"/>
              <a:t>错误恢复</a:t>
            </a:r>
            <a:r>
              <a:rPr lang="en-US" altLang="zh-CN" sz="2400" dirty="0"/>
              <a:t>—— </a:t>
            </a:r>
            <a:r>
              <a:rPr lang="zh-CN" altLang="en-US" sz="2400" dirty="0"/>
              <a:t>快速</a:t>
            </a:r>
            <a:endParaRPr lang="en-US" altLang="zh-CN" sz="2400" b="1" dirty="0">
              <a:solidFill>
                <a:schemeClr val="tx1"/>
              </a:solidFill>
            </a:endParaRPr>
          </a:p>
          <a:p>
            <a:pPr eaLnBrk="1" hangingPunct="1">
              <a:lnSpc>
                <a:spcPts val="4000"/>
              </a:lnSpc>
              <a:spcBef>
                <a:spcPts val="0"/>
              </a:spcBef>
              <a:buClrTx/>
              <a:buFont typeface="Wingdings" panose="05000000000000000000" pitchFamily="2" charset="2"/>
              <a:buChar char="Ø"/>
              <a:defRPr/>
            </a:pPr>
            <a:r>
              <a:rPr lang="zh-CN" altLang="en-US" b="1" dirty="0">
                <a:solidFill>
                  <a:schemeClr val="tx1"/>
                </a:solidFill>
              </a:rPr>
              <a:t>两种情况下可以检测到</a:t>
            </a:r>
            <a:r>
              <a:rPr lang="zh-CN" altLang="en-US" dirty="0"/>
              <a:t>语法</a:t>
            </a:r>
            <a:r>
              <a:rPr lang="zh-CN" altLang="en-US" b="1" dirty="0">
                <a:solidFill>
                  <a:schemeClr val="tx1"/>
                </a:solidFill>
              </a:rPr>
              <a:t>错误</a:t>
            </a:r>
            <a:endParaRPr lang="en-US" altLang="zh-CN" b="1" dirty="0">
              <a:solidFill>
                <a:schemeClr val="tx1"/>
              </a:solidFill>
            </a:endParaRPr>
          </a:p>
          <a:p>
            <a:pPr lvl="1" eaLnBrk="1" hangingPunct="1">
              <a:lnSpc>
                <a:spcPts val="4000"/>
              </a:lnSpc>
              <a:spcBef>
                <a:spcPts val="0"/>
              </a:spcBef>
              <a:buClrTx/>
              <a:buFont typeface="Wingdings" panose="05000000000000000000" pitchFamily="2" charset="2"/>
              <a:buChar char="Ø"/>
              <a:defRPr/>
            </a:pPr>
            <a:r>
              <a:rPr lang="zh-CN" altLang="en-US" sz="2400" b="1" dirty="0">
                <a:solidFill>
                  <a:schemeClr val="tx1"/>
                </a:solidFill>
                <a:latin typeface="华文楷体" panose="02010600040101010101" pitchFamily="2" charset="-122"/>
              </a:rPr>
              <a:t>栈顶的</a:t>
            </a:r>
            <a:r>
              <a:rPr lang="zh-CN" altLang="en-US" sz="2400" b="1" dirty="0">
                <a:solidFill>
                  <a:schemeClr val="tx2">
                    <a:lumMod val="60000"/>
                    <a:lumOff val="40000"/>
                  </a:schemeClr>
                </a:solidFill>
                <a:latin typeface="华文楷体" panose="02010600040101010101" pitchFamily="2" charset="-122"/>
              </a:rPr>
              <a:t>终结符</a:t>
            </a:r>
            <a:r>
              <a:rPr lang="zh-CN" altLang="en-US" sz="2400" b="1" dirty="0">
                <a:solidFill>
                  <a:schemeClr val="tx1"/>
                </a:solidFill>
                <a:latin typeface="华文楷体" panose="02010600040101010101" pitchFamily="2" charset="-122"/>
              </a:rPr>
              <a:t>和当前</a:t>
            </a:r>
            <a:r>
              <a:rPr lang="zh-CN" altLang="en-US" sz="2400" b="1" dirty="0">
                <a:solidFill>
                  <a:schemeClr val="tx2">
                    <a:lumMod val="60000"/>
                    <a:lumOff val="40000"/>
                  </a:schemeClr>
                </a:solidFill>
                <a:latin typeface="华文楷体" panose="02010600040101010101" pitchFamily="2" charset="-122"/>
              </a:rPr>
              <a:t>输入符号</a:t>
            </a:r>
            <a:r>
              <a:rPr lang="zh-CN" altLang="en-US" sz="2400" b="1" dirty="0">
                <a:solidFill>
                  <a:schemeClr val="tx1"/>
                </a:solidFill>
                <a:latin typeface="华文楷体" panose="02010600040101010101" pitchFamily="2" charset="-122"/>
              </a:rPr>
              <a:t>不匹配</a:t>
            </a:r>
            <a:endParaRPr lang="en-US" altLang="zh-CN" sz="2400" b="1" dirty="0">
              <a:solidFill>
                <a:schemeClr val="tx1"/>
              </a:solidFill>
              <a:latin typeface="华文楷体" panose="02010600040101010101" pitchFamily="2" charset="-122"/>
            </a:endParaRPr>
          </a:p>
          <a:p>
            <a:pPr lvl="1" eaLnBrk="1" hangingPunct="1">
              <a:lnSpc>
                <a:spcPts val="4000"/>
              </a:lnSpc>
              <a:spcBef>
                <a:spcPts val="0"/>
              </a:spcBef>
              <a:buClrTx/>
              <a:buFont typeface="Wingdings" panose="05000000000000000000" pitchFamily="2" charset="2"/>
              <a:buChar char="Ø"/>
              <a:defRPr/>
            </a:pPr>
            <a:r>
              <a:rPr lang="zh-CN" altLang="en-US" sz="2400" b="1" dirty="0">
                <a:solidFill>
                  <a:schemeClr val="tx1"/>
                </a:solidFill>
              </a:rPr>
              <a:t>栈顶</a:t>
            </a:r>
            <a:r>
              <a:rPr lang="zh-CN" altLang="en-US" sz="2400" b="1" dirty="0">
                <a:solidFill>
                  <a:schemeClr val="tx2">
                    <a:lumMod val="60000"/>
                    <a:lumOff val="40000"/>
                  </a:schemeClr>
                </a:solidFill>
              </a:rPr>
              <a:t>非终结符</a:t>
            </a:r>
            <a:r>
              <a:rPr lang="en-US" altLang="zh-CN" sz="2400" b="1" i="1" dirty="0">
                <a:solidFill>
                  <a:schemeClr val="tx2">
                    <a:lumMod val="60000"/>
                    <a:lumOff val="40000"/>
                  </a:schemeClr>
                </a:solidFill>
              </a:rPr>
              <a:t>A</a:t>
            </a:r>
            <a:r>
              <a:rPr lang="zh-CN" altLang="en-US" sz="2400" b="1" dirty="0">
                <a:solidFill>
                  <a:schemeClr val="tx1"/>
                </a:solidFill>
              </a:rPr>
              <a:t>与当前</a:t>
            </a:r>
            <a:r>
              <a:rPr lang="zh-CN" altLang="en-US" sz="2400" b="1" dirty="0">
                <a:solidFill>
                  <a:schemeClr val="tx2">
                    <a:lumMod val="60000"/>
                    <a:lumOff val="40000"/>
                  </a:schemeClr>
                </a:solidFill>
              </a:rPr>
              <a:t>输入符号</a:t>
            </a:r>
            <a:r>
              <a:rPr lang="en-US" altLang="zh-CN" sz="2400" b="1" i="1" dirty="0">
                <a:solidFill>
                  <a:schemeClr val="tx2">
                    <a:lumMod val="60000"/>
                    <a:lumOff val="40000"/>
                  </a:schemeClr>
                </a:solidFill>
              </a:rPr>
              <a:t>a</a:t>
            </a:r>
            <a:r>
              <a:rPr lang="zh-CN" altLang="en-US" sz="2400" b="1" dirty="0">
                <a:solidFill>
                  <a:schemeClr val="tx1"/>
                </a:solidFill>
              </a:rPr>
              <a:t>在预测分析表对应项中的信息为空</a:t>
            </a:r>
            <a:endParaRPr lang="en-US" altLang="zh-CN" sz="2400" b="1" dirty="0">
              <a:solidFill>
                <a:schemeClr val="tx1"/>
              </a:solidFill>
            </a:endParaRPr>
          </a:p>
        </p:txBody>
      </p:sp>
      <p:sp>
        <p:nvSpPr>
          <p:cNvPr id="74755" name="Rectangle 2">
            <a:extLst>
              <a:ext uri="{FF2B5EF4-FFF2-40B4-BE49-F238E27FC236}">
                <a16:creationId xmlns:a16="http://schemas.microsoft.com/office/drawing/2014/main" id="{B0240473-B1E8-4528-B440-AED12A384592}"/>
              </a:ext>
            </a:extLst>
          </p:cNvPr>
          <p:cNvSpPr>
            <a:spLocks noGrp="1" noChangeArrowheads="1"/>
          </p:cNvSpPr>
          <p:nvPr>
            <p:ph type="title"/>
          </p:nvPr>
        </p:nvSpPr>
        <p:spPr>
          <a:xfrm>
            <a:off x="755650" y="268288"/>
            <a:ext cx="7931150" cy="358775"/>
          </a:xfrm>
        </p:spPr>
        <p:txBody>
          <a:bodyPr/>
          <a:lstStyle/>
          <a:p>
            <a:pPr eaLnBrk="1" hangingPunct="1">
              <a:defRPr/>
            </a:pPr>
            <a:r>
              <a:rPr lang="en-US" altLang="zh-CN" sz="3000" spc="300" dirty="0">
                <a:solidFill>
                  <a:schemeClr val="tx1"/>
                </a:solidFill>
                <a:latin typeface="微软雅黑" pitchFamily="34" charset="-122"/>
                <a:ea typeface="微软雅黑" pitchFamily="34" charset="-122"/>
                <a:cs typeface="Times New Roman" pitchFamily="18" charset="0"/>
              </a:rPr>
              <a:t>4.2.4 </a:t>
            </a:r>
            <a:r>
              <a:rPr lang="zh-CN" altLang="en-US" sz="3000" spc="300" dirty="0">
                <a:solidFill>
                  <a:schemeClr val="tx1"/>
                </a:solidFill>
                <a:latin typeface="微软雅黑" pitchFamily="34" charset="-122"/>
                <a:ea typeface="微软雅黑" pitchFamily="34" charset="-122"/>
                <a:cs typeface="Times New Roman" pitchFamily="18" charset="0"/>
              </a:rPr>
              <a:t>预测分析中的错误处理</a:t>
            </a:r>
            <a:endParaRPr lang="en-US" altLang="zh-CN" sz="3000" spc="300" dirty="0">
              <a:solidFill>
                <a:schemeClr val="tx1"/>
              </a:solidFill>
              <a:latin typeface="微软雅黑" pitchFamily="34" charset="-122"/>
              <a:ea typeface="微软雅黑" pitchFamily="34" charset="-122"/>
              <a:cs typeface="Times New Roman" pitchFamily="18" charset="0"/>
            </a:endParaRPr>
          </a:p>
        </p:txBody>
      </p:sp>
      <p:sp>
        <p:nvSpPr>
          <p:cNvPr id="3" name="灯片编号占位符 2">
            <a:extLst>
              <a:ext uri="{FF2B5EF4-FFF2-40B4-BE49-F238E27FC236}">
                <a16:creationId xmlns:a16="http://schemas.microsoft.com/office/drawing/2014/main" id="{2E8CEC02-E348-4BD0-8F36-DFFA2433087E}"/>
              </a:ext>
            </a:extLst>
          </p:cNvPr>
          <p:cNvSpPr>
            <a:spLocks noGrp="1"/>
          </p:cNvSpPr>
          <p:nvPr>
            <p:ph type="sldNum" sz="quarter" idx="12"/>
          </p:nvPr>
        </p:nvSpPr>
        <p:spPr/>
        <p:txBody>
          <a:bodyPr/>
          <a:lstStyle/>
          <a:p>
            <a:pPr>
              <a:defRPr/>
            </a:pPr>
            <a:fld id="{EA567855-7F13-4FC5-AD61-2B82F6443E16}" type="slidenum">
              <a:rPr lang="zh-CN" altLang="en-US" smtClean="0"/>
              <a:pPr>
                <a:defRPr/>
              </a:pPr>
              <a:t>72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53667">
                                            <p:txEl>
                                              <p:pRg st="0" end="0"/>
                                            </p:txEl>
                                          </p:spTgt>
                                        </p:tgtEl>
                                        <p:attrNameLst>
                                          <p:attrName>style.visibility</p:attrName>
                                        </p:attrNameLst>
                                      </p:cBhvr>
                                      <p:to>
                                        <p:strVal val="visible"/>
                                      </p:to>
                                    </p:set>
                                    <p:anim calcmode="lin" valueType="num">
                                      <p:cBhvr>
                                        <p:cTn id="7" dur="500" fill="hold"/>
                                        <p:tgtEl>
                                          <p:spTgt spid="75366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5366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5366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53667">
                                            <p:txEl>
                                              <p:pRg st="1" end="1"/>
                                            </p:txEl>
                                          </p:spTgt>
                                        </p:tgtEl>
                                        <p:attrNameLst>
                                          <p:attrName>style.visibility</p:attrName>
                                        </p:attrNameLst>
                                      </p:cBhvr>
                                      <p:to>
                                        <p:strVal val="visible"/>
                                      </p:to>
                                    </p:set>
                                    <p:anim calcmode="lin" valueType="num">
                                      <p:cBhvr>
                                        <p:cTn id="14" dur="500" fill="hold"/>
                                        <p:tgtEl>
                                          <p:spTgt spid="753667">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753667">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75366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753667">
                                            <p:txEl>
                                              <p:pRg st="2" end="2"/>
                                            </p:txEl>
                                          </p:spTgt>
                                        </p:tgtEl>
                                        <p:attrNameLst>
                                          <p:attrName>style.visibility</p:attrName>
                                        </p:attrNameLst>
                                      </p:cBhvr>
                                      <p:to>
                                        <p:strVal val="visible"/>
                                      </p:to>
                                    </p:set>
                                    <p:anim calcmode="lin" valueType="num">
                                      <p:cBhvr>
                                        <p:cTn id="21" dur="500" fill="hold"/>
                                        <p:tgtEl>
                                          <p:spTgt spid="753667">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753667">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75366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753667">
                                            <p:txEl>
                                              <p:pRg st="3" end="3"/>
                                            </p:txEl>
                                          </p:spTgt>
                                        </p:tgtEl>
                                        <p:attrNameLst>
                                          <p:attrName>style.visibility</p:attrName>
                                        </p:attrNameLst>
                                      </p:cBhvr>
                                      <p:to>
                                        <p:strVal val="visible"/>
                                      </p:to>
                                    </p:set>
                                    <p:anim calcmode="lin" valueType="num">
                                      <p:cBhvr>
                                        <p:cTn id="28" dur="500" fill="hold"/>
                                        <p:tgtEl>
                                          <p:spTgt spid="753667">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753667">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753667">
                                            <p:txEl>
                                              <p:pRg st="3" end="3"/>
                                            </p:txEl>
                                          </p:spTgt>
                                        </p:tgtEl>
                                      </p:cBhvr>
                                    </p:animEffect>
                                  </p:childTnLst>
                                </p:cTn>
                              </p:par>
                              <p:par>
                                <p:cTn id="31" presetID="53" presetClass="entr" presetSubtype="16" fill="hold" nodeType="withEffect">
                                  <p:stCondLst>
                                    <p:cond delay="0"/>
                                  </p:stCondLst>
                                  <p:childTnLst>
                                    <p:set>
                                      <p:cBhvr>
                                        <p:cTn id="32" dur="1" fill="hold">
                                          <p:stCondLst>
                                            <p:cond delay="0"/>
                                          </p:stCondLst>
                                        </p:cTn>
                                        <p:tgtEl>
                                          <p:spTgt spid="753667">
                                            <p:txEl>
                                              <p:pRg st="4" end="4"/>
                                            </p:txEl>
                                          </p:spTgt>
                                        </p:tgtEl>
                                        <p:attrNameLst>
                                          <p:attrName>style.visibility</p:attrName>
                                        </p:attrNameLst>
                                      </p:cBhvr>
                                      <p:to>
                                        <p:strVal val="visible"/>
                                      </p:to>
                                    </p:set>
                                    <p:anim calcmode="lin" valueType="num">
                                      <p:cBhvr>
                                        <p:cTn id="33" dur="500" fill="hold"/>
                                        <p:tgtEl>
                                          <p:spTgt spid="753667">
                                            <p:txEl>
                                              <p:pRg st="4" end="4"/>
                                            </p:txEl>
                                          </p:spTgt>
                                        </p:tgtEl>
                                        <p:attrNameLst>
                                          <p:attrName>ppt_w</p:attrName>
                                        </p:attrNameLst>
                                      </p:cBhvr>
                                      <p:tavLst>
                                        <p:tav tm="0">
                                          <p:val>
                                            <p:fltVal val="0"/>
                                          </p:val>
                                        </p:tav>
                                        <p:tav tm="100000">
                                          <p:val>
                                            <p:strVal val="#ppt_w"/>
                                          </p:val>
                                        </p:tav>
                                      </p:tavLst>
                                    </p:anim>
                                    <p:anim calcmode="lin" valueType="num">
                                      <p:cBhvr>
                                        <p:cTn id="34" dur="500" fill="hold"/>
                                        <p:tgtEl>
                                          <p:spTgt spid="753667">
                                            <p:txEl>
                                              <p:pRg st="4" end="4"/>
                                            </p:txEl>
                                          </p:spTgt>
                                        </p:tgtEl>
                                        <p:attrNameLst>
                                          <p:attrName>ppt_h</p:attrName>
                                        </p:attrNameLst>
                                      </p:cBhvr>
                                      <p:tavLst>
                                        <p:tav tm="0">
                                          <p:val>
                                            <p:fltVal val="0"/>
                                          </p:val>
                                        </p:tav>
                                        <p:tav tm="100000">
                                          <p:val>
                                            <p:strVal val="#ppt_h"/>
                                          </p:val>
                                        </p:tav>
                                      </p:tavLst>
                                    </p:anim>
                                    <p:animEffect transition="in" filter="fade">
                                      <p:cBhvr>
                                        <p:cTn id="35" dur="500"/>
                                        <p:tgtEl>
                                          <p:spTgt spid="753667">
                                            <p:txEl>
                                              <p:pRg st="4" end="4"/>
                                            </p:txEl>
                                          </p:spTgt>
                                        </p:tgtEl>
                                      </p:cBhvr>
                                    </p:animEffect>
                                  </p:childTnLst>
                                </p:cTn>
                              </p:par>
                              <p:par>
                                <p:cTn id="36" presetID="53" presetClass="entr" presetSubtype="16" fill="hold" nodeType="withEffect">
                                  <p:stCondLst>
                                    <p:cond delay="0"/>
                                  </p:stCondLst>
                                  <p:childTnLst>
                                    <p:set>
                                      <p:cBhvr>
                                        <p:cTn id="37" dur="1" fill="hold">
                                          <p:stCondLst>
                                            <p:cond delay="0"/>
                                          </p:stCondLst>
                                        </p:cTn>
                                        <p:tgtEl>
                                          <p:spTgt spid="753667">
                                            <p:txEl>
                                              <p:pRg st="5" end="5"/>
                                            </p:txEl>
                                          </p:spTgt>
                                        </p:tgtEl>
                                        <p:attrNameLst>
                                          <p:attrName>style.visibility</p:attrName>
                                        </p:attrNameLst>
                                      </p:cBhvr>
                                      <p:to>
                                        <p:strVal val="visible"/>
                                      </p:to>
                                    </p:set>
                                    <p:anim calcmode="lin" valueType="num">
                                      <p:cBhvr>
                                        <p:cTn id="38" dur="500" fill="hold"/>
                                        <p:tgtEl>
                                          <p:spTgt spid="753667">
                                            <p:txEl>
                                              <p:pRg st="5" end="5"/>
                                            </p:txEl>
                                          </p:spTgt>
                                        </p:tgtEl>
                                        <p:attrNameLst>
                                          <p:attrName>ppt_w</p:attrName>
                                        </p:attrNameLst>
                                      </p:cBhvr>
                                      <p:tavLst>
                                        <p:tav tm="0">
                                          <p:val>
                                            <p:fltVal val="0"/>
                                          </p:val>
                                        </p:tav>
                                        <p:tav tm="100000">
                                          <p:val>
                                            <p:strVal val="#ppt_w"/>
                                          </p:val>
                                        </p:tav>
                                      </p:tavLst>
                                    </p:anim>
                                    <p:anim calcmode="lin" valueType="num">
                                      <p:cBhvr>
                                        <p:cTn id="39" dur="500" fill="hold"/>
                                        <p:tgtEl>
                                          <p:spTgt spid="753667">
                                            <p:txEl>
                                              <p:pRg st="5" end="5"/>
                                            </p:txEl>
                                          </p:spTgt>
                                        </p:tgtEl>
                                        <p:attrNameLst>
                                          <p:attrName>ppt_h</p:attrName>
                                        </p:attrNameLst>
                                      </p:cBhvr>
                                      <p:tavLst>
                                        <p:tav tm="0">
                                          <p:val>
                                            <p:fltVal val="0"/>
                                          </p:val>
                                        </p:tav>
                                        <p:tav tm="100000">
                                          <p:val>
                                            <p:strVal val="#ppt_h"/>
                                          </p:val>
                                        </p:tav>
                                      </p:tavLst>
                                    </p:anim>
                                    <p:animEffect transition="in" filter="fade">
                                      <p:cBhvr>
                                        <p:cTn id="40" dur="500"/>
                                        <p:tgtEl>
                                          <p:spTgt spid="7536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7" name="Rectangle 3">
            <a:extLst>
              <a:ext uri="{FF2B5EF4-FFF2-40B4-BE49-F238E27FC236}">
                <a16:creationId xmlns:a16="http://schemas.microsoft.com/office/drawing/2014/main" id="{98702E25-3549-4273-9629-395C4008A7F6}"/>
              </a:ext>
            </a:extLst>
          </p:cNvPr>
          <p:cNvSpPr>
            <a:spLocks noGrp="1" noChangeArrowheads="1"/>
          </p:cNvSpPr>
          <p:nvPr>
            <p:ph idx="1"/>
          </p:nvPr>
        </p:nvSpPr>
        <p:spPr>
          <a:xfrm>
            <a:off x="539750" y="714375"/>
            <a:ext cx="8267700" cy="4160837"/>
          </a:xfrm>
        </p:spPr>
        <p:txBody>
          <a:bodyPr/>
          <a:lstStyle/>
          <a:p>
            <a:pPr eaLnBrk="1" hangingPunct="1">
              <a:lnSpc>
                <a:spcPts val="3500"/>
              </a:lnSpc>
              <a:spcBef>
                <a:spcPts val="0"/>
              </a:spcBef>
              <a:buClrTx/>
              <a:buFont typeface="Wingdings" panose="05000000000000000000" pitchFamily="2" charset="2"/>
              <a:buChar char="Ø"/>
              <a:defRPr/>
            </a:pPr>
            <a:r>
              <a:rPr lang="zh-CN" altLang="en-US" sz="2000" b="1" dirty="0">
                <a:solidFill>
                  <a:schemeClr val="tx1"/>
                </a:solidFill>
              </a:rPr>
              <a:t>恐慌模式恢复</a:t>
            </a:r>
            <a:r>
              <a:rPr lang="en-US" altLang="zh-CN" sz="2000" b="1" dirty="0">
                <a:solidFill>
                  <a:schemeClr val="tx1"/>
                </a:solidFill>
              </a:rPr>
              <a:t>(</a:t>
            </a:r>
            <a:r>
              <a:rPr lang="zh-CN" altLang="en-US" sz="2000" b="1" dirty="0">
                <a:solidFill>
                  <a:schemeClr val="tx1"/>
                </a:solidFill>
              </a:rPr>
              <a:t>紧急恢复）</a:t>
            </a:r>
            <a:endParaRPr lang="en-US" altLang="zh-CN" sz="2000" b="1" dirty="0">
              <a:solidFill>
                <a:schemeClr val="tx1"/>
              </a:solidFill>
            </a:endParaRPr>
          </a:p>
          <a:p>
            <a:pPr lvl="1" eaLnBrk="1" hangingPunct="1">
              <a:lnSpc>
                <a:spcPts val="2800"/>
              </a:lnSpc>
              <a:spcBef>
                <a:spcPts val="0"/>
              </a:spcBef>
              <a:defRPr/>
            </a:pPr>
            <a:r>
              <a:rPr lang="zh-CN" altLang="en-US" sz="2000" dirty="0"/>
              <a:t>情况</a:t>
            </a:r>
            <a:r>
              <a:rPr lang="en-US" altLang="zh-CN" sz="2000" dirty="0"/>
              <a:t>1</a:t>
            </a:r>
            <a:r>
              <a:rPr lang="zh-CN" altLang="en-US" sz="2000" dirty="0"/>
              <a:t>：如果</a:t>
            </a:r>
            <a:r>
              <a:rPr lang="zh-CN" altLang="en-US" sz="2000" dirty="0">
                <a:solidFill>
                  <a:srgbClr val="0070C0"/>
                </a:solidFill>
              </a:rPr>
              <a:t>终结符</a:t>
            </a:r>
            <a:r>
              <a:rPr lang="zh-CN" altLang="en-US" sz="2000" dirty="0"/>
              <a:t>在栈顶而</a:t>
            </a:r>
            <a:r>
              <a:rPr lang="zh-CN" altLang="en-US" sz="2000" dirty="0">
                <a:solidFill>
                  <a:srgbClr val="0070C0"/>
                </a:solidFill>
              </a:rPr>
              <a:t>不能匹配</a:t>
            </a:r>
            <a:r>
              <a:rPr lang="zh-CN" altLang="en-US" sz="2000" dirty="0"/>
              <a:t>，</a:t>
            </a:r>
            <a:r>
              <a:rPr lang="zh-CN" altLang="en-US" sz="2000" dirty="0">
                <a:solidFill>
                  <a:srgbClr val="0070C0"/>
                </a:solidFill>
              </a:rPr>
              <a:t>弹出此终结符</a:t>
            </a:r>
            <a:r>
              <a:rPr lang="zh-CN" altLang="en-US" sz="2000" dirty="0"/>
              <a:t>（当做已经匹配成功了），继续分析栈中符号；</a:t>
            </a:r>
            <a:endParaRPr lang="en-US" altLang="zh-CN" sz="2000" b="1" dirty="0">
              <a:solidFill>
                <a:schemeClr val="tx1"/>
              </a:solidFill>
            </a:endParaRPr>
          </a:p>
          <a:p>
            <a:pPr lvl="1" eaLnBrk="1" hangingPunct="1">
              <a:lnSpc>
                <a:spcPts val="2800"/>
              </a:lnSpc>
              <a:spcBef>
                <a:spcPts val="0"/>
              </a:spcBef>
              <a:buClrTx/>
              <a:buFont typeface="Wingdings" panose="05000000000000000000" pitchFamily="2" charset="2"/>
              <a:buChar char="Ø"/>
              <a:defRPr/>
            </a:pPr>
            <a:r>
              <a:rPr lang="zh-CN" altLang="en-US" sz="2000" dirty="0"/>
              <a:t>情况</a:t>
            </a:r>
            <a:r>
              <a:rPr lang="en-US" altLang="zh-CN" sz="2000" dirty="0"/>
              <a:t>2</a:t>
            </a:r>
            <a:r>
              <a:rPr lang="zh-CN" altLang="en-US" sz="2000" dirty="0"/>
              <a:t>：如果</a:t>
            </a:r>
            <a:r>
              <a:rPr lang="en-US" altLang="zh-CN" sz="2000" dirty="0"/>
              <a:t>M[A, a]</a:t>
            </a:r>
            <a:r>
              <a:rPr lang="zh-CN" altLang="en-US" sz="2000" dirty="0"/>
              <a:t>为空，则</a:t>
            </a:r>
            <a:r>
              <a:rPr lang="zh-CN" altLang="en-US" sz="2000" b="1" dirty="0">
                <a:solidFill>
                  <a:srgbClr val="0070C0"/>
                </a:solidFill>
              </a:rPr>
              <a:t>忽略输入中的一些符号</a:t>
            </a:r>
            <a:r>
              <a:rPr lang="zh-CN" altLang="en-US" sz="2000" b="1" dirty="0">
                <a:solidFill>
                  <a:schemeClr val="tx1"/>
                </a:solidFill>
              </a:rPr>
              <a:t>，直至遇到</a:t>
            </a:r>
            <a:r>
              <a:rPr lang="zh-CN" altLang="en-US" sz="2000" b="1" dirty="0">
                <a:solidFill>
                  <a:srgbClr val="FF0000"/>
                </a:solidFill>
                <a:latin typeface="华文楷体" panose="02010600040101010101" pitchFamily="2" charset="-122"/>
              </a:rPr>
              <a:t>同步</a:t>
            </a:r>
            <a:r>
              <a:rPr lang="zh-CN" altLang="en-US" sz="2000" dirty="0">
                <a:solidFill>
                  <a:srgbClr val="FF0000"/>
                </a:solidFill>
                <a:latin typeface="华文楷体" panose="02010600040101010101" pitchFamily="2" charset="-122"/>
              </a:rPr>
              <a:t>符号</a:t>
            </a:r>
            <a:r>
              <a:rPr lang="en-US" altLang="zh-CN" sz="1600" b="1" dirty="0">
                <a:solidFill>
                  <a:schemeClr val="tx1"/>
                </a:solidFill>
                <a:cs typeface="Times New Roman" panose="02020603050405020304" pitchFamily="18" charset="0"/>
              </a:rPr>
              <a:t>(</a:t>
            </a:r>
            <a:r>
              <a:rPr lang="en-US" altLang="zh-CN" sz="1600" b="1" i="1" dirty="0">
                <a:solidFill>
                  <a:schemeClr val="tx1"/>
                </a:solidFill>
                <a:cs typeface="Times New Roman" panose="02020603050405020304" pitchFamily="18" charset="0"/>
              </a:rPr>
              <a:t>synchronizing token</a:t>
            </a:r>
            <a:r>
              <a:rPr lang="en-US" altLang="zh-CN" sz="1600" b="1" dirty="0">
                <a:solidFill>
                  <a:schemeClr val="tx1"/>
                </a:solidFill>
                <a:cs typeface="Times New Roman" panose="02020603050405020304" pitchFamily="18" charset="0"/>
              </a:rPr>
              <a:t>)</a:t>
            </a:r>
            <a:r>
              <a:rPr lang="zh-CN" altLang="en-US" sz="1600" dirty="0">
                <a:cs typeface="Times New Roman" panose="02020603050405020304" pitchFamily="18" charset="0"/>
              </a:rPr>
              <a:t>。</a:t>
            </a:r>
            <a:r>
              <a:rPr lang="zh-CN" altLang="en-US" sz="2000" dirty="0">
                <a:cs typeface="Times New Roman" panose="02020603050405020304" pitchFamily="18" charset="0"/>
              </a:rPr>
              <a:t>效果依赖于同步符号的选择。</a:t>
            </a:r>
            <a:endParaRPr lang="en-US" altLang="zh-CN" sz="2800" b="1" dirty="0">
              <a:solidFill>
                <a:schemeClr val="tx1"/>
              </a:solidFill>
              <a:latin typeface="华文楷体" panose="02010600040101010101" pitchFamily="2" charset="-122"/>
            </a:endParaRPr>
          </a:p>
          <a:p>
            <a:pPr lvl="2" eaLnBrk="1" hangingPunct="1">
              <a:spcBef>
                <a:spcPts val="0"/>
              </a:spcBef>
              <a:defRPr/>
            </a:pPr>
            <a:r>
              <a:rPr lang="zh-CN" altLang="en-US" sz="1800" b="1" dirty="0">
                <a:solidFill>
                  <a:schemeClr val="tx1"/>
                </a:solidFill>
                <a:cs typeface="Times New Roman" pitchFamily="18" charset="0"/>
              </a:rPr>
              <a:t>可以把 </a:t>
            </a:r>
            <a:r>
              <a:rPr lang="en-US" altLang="zh-CN" sz="1800" b="1" i="1" dirty="0">
                <a:solidFill>
                  <a:schemeClr val="tx2">
                    <a:lumMod val="60000"/>
                    <a:lumOff val="40000"/>
                  </a:schemeClr>
                </a:solidFill>
                <a:cs typeface="Times New Roman" pitchFamily="18" charset="0"/>
              </a:rPr>
              <a:t>FOLLOW</a:t>
            </a:r>
            <a:r>
              <a:rPr lang="en-US" altLang="zh-CN" sz="1800" b="1" dirty="0">
                <a:solidFill>
                  <a:schemeClr val="tx2">
                    <a:lumMod val="60000"/>
                    <a:lumOff val="40000"/>
                  </a:schemeClr>
                </a:solidFill>
                <a:cs typeface="Times New Roman" pitchFamily="18" charset="0"/>
              </a:rPr>
              <a:t>(</a:t>
            </a:r>
            <a:r>
              <a:rPr lang="en-US" altLang="zh-CN" sz="1800" b="1" i="1" dirty="0">
                <a:solidFill>
                  <a:schemeClr val="tx2">
                    <a:lumMod val="60000"/>
                    <a:lumOff val="40000"/>
                  </a:schemeClr>
                </a:solidFill>
                <a:cs typeface="Times New Roman" pitchFamily="18" charset="0"/>
              </a:rPr>
              <a:t>A</a:t>
            </a:r>
            <a:r>
              <a:rPr lang="en-US" altLang="zh-CN" sz="1800" b="1" dirty="0">
                <a:solidFill>
                  <a:schemeClr val="tx2">
                    <a:lumMod val="60000"/>
                    <a:lumOff val="40000"/>
                  </a:schemeClr>
                </a:solidFill>
                <a:cs typeface="Times New Roman" pitchFamily="18" charset="0"/>
              </a:rPr>
              <a:t>)</a:t>
            </a:r>
            <a:r>
              <a:rPr lang="zh-CN" altLang="en-US" sz="1800" b="1" dirty="0">
                <a:solidFill>
                  <a:schemeClr val="tx2">
                    <a:lumMod val="60000"/>
                    <a:lumOff val="40000"/>
                  </a:schemeClr>
                </a:solidFill>
                <a:cs typeface="Times New Roman" pitchFamily="18" charset="0"/>
              </a:rPr>
              <a:t>中符号</a:t>
            </a:r>
            <a:r>
              <a:rPr lang="zh-CN" altLang="en-US" sz="1800" b="1" dirty="0">
                <a:cs typeface="Times New Roman" pitchFamily="18" charset="0"/>
              </a:rPr>
              <a:t>设置为</a:t>
            </a:r>
            <a:r>
              <a:rPr lang="zh-CN" altLang="en-US" sz="1800" b="1" dirty="0">
                <a:solidFill>
                  <a:schemeClr val="tx1"/>
                </a:solidFill>
                <a:cs typeface="Times New Roman" pitchFamily="18" charset="0"/>
              </a:rPr>
              <a:t>同步符号，遇到</a:t>
            </a:r>
            <a:r>
              <a:rPr lang="en-US" altLang="zh-CN" sz="1800" b="1" i="1" dirty="0">
                <a:solidFill>
                  <a:schemeClr val="tx1"/>
                </a:solidFill>
                <a:cs typeface="Times New Roman" pitchFamily="18" charset="0"/>
              </a:rPr>
              <a:t>FOLLOW(A)</a:t>
            </a:r>
            <a:r>
              <a:rPr lang="zh-CN" altLang="en-US" sz="1800" b="1" dirty="0">
                <a:solidFill>
                  <a:schemeClr val="tx1"/>
                </a:solidFill>
                <a:cs typeface="Times New Roman" pitchFamily="18" charset="0"/>
              </a:rPr>
              <a:t>中的符号，将</a:t>
            </a:r>
            <a:r>
              <a:rPr lang="en-US" altLang="zh-CN" sz="1800" b="1" i="1" dirty="0">
                <a:solidFill>
                  <a:schemeClr val="tx1"/>
                </a:solidFill>
                <a:cs typeface="Times New Roman" pitchFamily="18" charset="0"/>
              </a:rPr>
              <a:t>A</a:t>
            </a:r>
            <a:r>
              <a:rPr lang="zh-CN" altLang="en-US" sz="1800" b="1" dirty="0">
                <a:solidFill>
                  <a:schemeClr val="tx1"/>
                </a:solidFill>
                <a:cs typeface="Times New Roman" pitchFamily="18" charset="0"/>
              </a:rPr>
              <a:t>弹出</a:t>
            </a:r>
            <a:r>
              <a:rPr lang="en-US" altLang="zh-CN" sz="1800" dirty="0">
                <a:cs typeface="Times New Roman" pitchFamily="18" charset="0"/>
              </a:rPr>
              <a:t>(</a:t>
            </a:r>
            <a:r>
              <a:rPr lang="zh-CN" altLang="en-US" sz="1800" dirty="0">
                <a:cs typeface="Times New Roman" pitchFamily="18" charset="0"/>
              </a:rPr>
              <a:t>当做</a:t>
            </a:r>
            <a:r>
              <a:rPr lang="en-US" altLang="zh-CN" sz="1800" dirty="0">
                <a:cs typeface="Times New Roman" pitchFamily="18" charset="0"/>
              </a:rPr>
              <a:t>A</a:t>
            </a:r>
            <a:r>
              <a:rPr lang="zh-CN" altLang="en-US" sz="1800" dirty="0">
                <a:cs typeface="Times New Roman" pitchFamily="18" charset="0"/>
              </a:rPr>
              <a:t>已经推导成功了</a:t>
            </a:r>
            <a:r>
              <a:rPr lang="en-US" altLang="zh-CN" sz="1800" b="1" dirty="0">
                <a:solidFill>
                  <a:schemeClr val="tx1"/>
                </a:solidFill>
                <a:cs typeface="Times New Roman" pitchFamily="18" charset="0"/>
              </a:rPr>
              <a:t>)</a:t>
            </a:r>
            <a:r>
              <a:rPr lang="zh-CN" altLang="en-US" sz="1800" b="1" dirty="0">
                <a:solidFill>
                  <a:schemeClr val="tx1"/>
                </a:solidFill>
                <a:cs typeface="Times New Roman" pitchFamily="18" charset="0"/>
              </a:rPr>
              <a:t>，继续分析栈中符号。</a:t>
            </a:r>
            <a:endParaRPr lang="en-US" altLang="zh-CN" sz="1800" b="1" dirty="0">
              <a:solidFill>
                <a:schemeClr val="tx1"/>
              </a:solidFill>
              <a:cs typeface="Times New Roman" pitchFamily="18" charset="0"/>
            </a:endParaRPr>
          </a:p>
          <a:p>
            <a:pPr lvl="2" eaLnBrk="1" hangingPunct="1">
              <a:spcBef>
                <a:spcPts val="0"/>
              </a:spcBef>
              <a:defRPr/>
            </a:pPr>
            <a:r>
              <a:rPr lang="zh-CN" altLang="en-US" sz="1800" dirty="0">
                <a:cs typeface="Times New Roman" pitchFamily="18" charset="0"/>
              </a:rPr>
              <a:t>可以把 </a:t>
            </a:r>
            <a:r>
              <a:rPr lang="en-US" altLang="zh-CN" sz="1800" i="1" dirty="0">
                <a:solidFill>
                  <a:srgbClr val="0070C0"/>
                </a:solidFill>
                <a:cs typeface="Times New Roman" pitchFamily="18" charset="0"/>
              </a:rPr>
              <a:t>FIRST(A)</a:t>
            </a:r>
            <a:r>
              <a:rPr lang="zh-CN" altLang="en-US" sz="1800" dirty="0">
                <a:solidFill>
                  <a:srgbClr val="0070C0"/>
                </a:solidFill>
                <a:cs typeface="Times New Roman" pitchFamily="18" charset="0"/>
              </a:rPr>
              <a:t>中的符号</a:t>
            </a:r>
            <a:r>
              <a:rPr lang="zh-CN" altLang="en-US" sz="1800" dirty="0">
                <a:cs typeface="Times New Roman" pitchFamily="18" charset="0"/>
              </a:rPr>
              <a:t>设置为同步符号，遇到</a:t>
            </a:r>
            <a:r>
              <a:rPr lang="en-US" altLang="zh-CN" sz="1800" i="1" dirty="0">
                <a:cs typeface="Times New Roman" pitchFamily="18" charset="0"/>
              </a:rPr>
              <a:t>FIRTST(A)</a:t>
            </a:r>
            <a:r>
              <a:rPr lang="zh-CN" altLang="en-US" sz="1800" dirty="0">
                <a:cs typeface="Times New Roman" pitchFamily="18" charset="0"/>
              </a:rPr>
              <a:t>中的符号时，继续分析</a:t>
            </a:r>
            <a:r>
              <a:rPr lang="en-US" altLang="zh-CN" sz="1800" i="1" dirty="0">
                <a:cs typeface="Times New Roman" pitchFamily="18" charset="0"/>
              </a:rPr>
              <a:t>A</a:t>
            </a:r>
            <a:r>
              <a:rPr lang="zh-CN" altLang="en-US" sz="1800" dirty="0">
                <a:cs typeface="Times New Roman" pitchFamily="18" charset="0"/>
              </a:rPr>
              <a:t>。</a:t>
            </a:r>
            <a:endParaRPr lang="en-US" altLang="zh-CN" sz="1800" b="1" dirty="0">
              <a:solidFill>
                <a:schemeClr val="tx1"/>
              </a:solidFill>
              <a:cs typeface="Times New Roman" pitchFamily="18" charset="0"/>
            </a:endParaRPr>
          </a:p>
          <a:p>
            <a:pPr lvl="2" eaLnBrk="1" hangingPunct="1">
              <a:spcBef>
                <a:spcPts val="0"/>
              </a:spcBef>
              <a:defRPr/>
            </a:pPr>
            <a:r>
              <a:rPr lang="zh-CN" altLang="en-US" sz="1800" dirty="0">
                <a:cs typeface="Times New Roman" pitchFamily="18" charset="0"/>
              </a:rPr>
              <a:t>可以把</a:t>
            </a:r>
            <a:r>
              <a:rPr lang="zh-CN" altLang="en-US" sz="1800" dirty="0">
                <a:solidFill>
                  <a:srgbClr val="0070C0"/>
                </a:solidFill>
                <a:cs typeface="Times New Roman" pitchFamily="18" charset="0"/>
              </a:rPr>
              <a:t>较高层构造的开始符号</a:t>
            </a:r>
            <a:r>
              <a:rPr lang="zh-CN" altLang="en-US" sz="1800" dirty="0">
                <a:cs typeface="Times New Roman" pitchFamily="18" charset="0"/>
              </a:rPr>
              <a:t>设置为较低层构造对应非终结符的同步符号，遇到这些符号时，将</a:t>
            </a:r>
            <a:r>
              <a:rPr lang="en-US" altLang="zh-CN" sz="1800" i="1" dirty="0">
                <a:cs typeface="Times New Roman" pitchFamily="18" charset="0"/>
              </a:rPr>
              <a:t>A</a:t>
            </a:r>
            <a:r>
              <a:rPr lang="zh-CN" altLang="en-US" sz="1800" dirty="0">
                <a:cs typeface="Times New Roman" pitchFamily="18" charset="0"/>
              </a:rPr>
              <a:t>弹出，继续分析栈中符号。</a:t>
            </a:r>
            <a:endParaRPr lang="en-US" altLang="zh-CN" sz="1800" dirty="0">
              <a:cs typeface="Times New Roman" pitchFamily="18" charset="0"/>
            </a:endParaRPr>
          </a:p>
          <a:p>
            <a:pPr lvl="2" eaLnBrk="1" hangingPunct="1">
              <a:spcBef>
                <a:spcPts val="0"/>
              </a:spcBef>
              <a:defRPr/>
            </a:pPr>
            <a:r>
              <a:rPr lang="zh-CN" altLang="en-US" sz="1800" b="1" dirty="0">
                <a:solidFill>
                  <a:srgbClr val="2D83F4"/>
                </a:solidFill>
                <a:cs typeface="Times New Roman" pitchFamily="18" charset="0"/>
              </a:rPr>
              <a:t>如果</a:t>
            </a:r>
            <a:r>
              <a:rPr lang="en-US" altLang="zh-CN" sz="1800" b="1" dirty="0">
                <a:solidFill>
                  <a:srgbClr val="2D83F4"/>
                </a:solidFill>
                <a:cs typeface="Times New Roman" pitchFamily="18" charset="0"/>
              </a:rPr>
              <a:t>A</a:t>
            </a:r>
            <a:r>
              <a:rPr lang="zh-CN" altLang="en-US" sz="1800" b="1" dirty="0">
                <a:solidFill>
                  <a:srgbClr val="2D83F4"/>
                </a:solidFill>
                <a:cs typeface="Times New Roman" pitchFamily="18" charset="0"/>
              </a:rPr>
              <a:t>可以生成空串，可以把推导出</a:t>
            </a:r>
            <a:r>
              <a:rPr lang="en-US" altLang="zh-CN" sz="1800" i="1" dirty="0">
                <a:sym typeface="Symbol" panose="05050102010706020507" pitchFamily="18" charset="2"/>
              </a:rPr>
              <a:t></a:t>
            </a:r>
            <a:r>
              <a:rPr lang="zh-CN" altLang="en-US" sz="1800" dirty="0">
                <a:sym typeface="Symbol" panose="05050102010706020507" pitchFamily="18" charset="2"/>
              </a:rPr>
              <a:t>的产生式当作错误处理的默认选择，好处是无需设计同步符号，实现简单，代价是推迟错误的发现时机。</a:t>
            </a:r>
            <a:endParaRPr lang="en-US" altLang="zh-CN" sz="1800" b="1" dirty="0">
              <a:solidFill>
                <a:srgbClr val="2D83F4"/>
              </a:solidFill>
            </a:endParaRPr>
          </a:p>
        </p:txBody>
      </p:sp>
      <p:sp>
        <p:nvSpPr>
          <p:cNvPr id="74755" name="Rectangle 2">
            <a:extLst>
              <a:ext uri="{FF2B5EF4-FFF2-40B4-BE49-F238E27FC236}">
                <a16:creationId xmlns:a16="http://schemas.microsoft.com/office/drawing/2014/main" id="{06FEB721-5155-464E-A241-5C2F721C6A7D}"/>
              </a:ext>
            </a:extLst>
          </p:cNvPr>
          <p:cNvSpPr>
            <a:spLocks noGrp="1" noChangeArrowheads="1"/>
          </p:cNvSpPr>
          <p:nvPr>
            <p:ph type="title"/>
          </p:nvPr>
        </p:nvSpPr>
        <p:spPr>
          <a:xfrm>
            <a:off x="755650" y="268288"/>
            <a:ext cx="7931150" cy="358775"/>
          </a:xfrm>
        </p:spPr>
        <p:txBody>
          <a:bodyPr/>
          <a:lstStyle/>
          <a:p>
            <a:pPr eaLnBrk="1" hangingPunct="1">
              <a:defRPr/>
            </a:pPr>
            <a:r>
              <a:rPr lang="zh-CN" altLang="en-US" sz="3000" spc="300" dirty="0">
                <a:solidFill>
                  <a:schemeClr val="tx1"/>
                </a:solidFill>
                <a:latin typeface="微软雅黑" pitchFamily="34" charset="-122"/>
                <a:ea typeface="微软雅黑" pitchFamily="34" charset="-122"/>
                <a:cs typeface="Times New Roman" pitchFamily="18" charset="0"/>
              </a:rPr>
              <a:t>预测分析中的错误恢复</a:t>
            </a:r>
            <a:endParaRPr lang="en-US" altLang="zh-CN" sz="3000" spc="300" dirty="0">
              <a:solidFill>
                <a:schemeClr val="tx1"/>
              </a:solidFill>
              <a:latin typeface="微软雅黑" pitchFamily="34" charset="-122"/>
              <a:ea typeface="微软雅黑" pitchFamily="34" charset="-122"/>
              <a:cs typeface="Times New Roman" pitchFamily="18" charset="0"/>
            </a:endParaRPr>
          </a:p>
        </p:txBody>
      </p:sp>
      <p:sp>
        <p:nvSpPr>
          <p:cNvPr id="3" name="灯片编号占位符 2">
            <a:extLst>
              <a:ext uri="{FF2B5EF4-FFF2-40B4-BE49-F238E27FC236}">
                <a16:creationId xmlns:a16="http://schemas.microsoft.com/office/drawing/2014/main" id="{3A6EAFA1-BEFA-42C4-96B0-7E38B169C5AD}"/>
              </a:ext>
            </a:extLst>
          </p:cNvPr>
          <p:cNvSpPr>
            <a:spLocks noGrp="1"/>
          </p:cNvSpPr>
          <p:nvPr>
            <p:ph type="sldNum" sz="quarter" idx="12"/>
          </p:nvPr>
        </p:nvSpPr>
        <p:spPr/>
        <p:txBody>
          <a:bodyPr/>
          <a:lstStyle/>
          <a:p>
            <a:pPr>
              <a:defRPr/>
            </a:pPr>
            <a:fld id="{EA567855-7F13-4FC5-AD61-2B82F6443E16}" type="slidenum">
              <a:rPr lang="zh-CN" altLang="en-US" smtClean="0"/>
              <a:pPr>
                <a:defRPr/>
              </a:pPr>
              <a:t>73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753667">
                                            <p:txEl>
                                              <p:pRg st="0" end="0"/>
                                            </p:txEl>
                                          </p:spTgt>
                                        </p:tgtEl>
                                        <p:attrNameLst>
                                          <p:attrName>style.visibility</p:attrName>
                                        </p:attrNameLst>
                                      </p:cBhvr>
                                      <p:to>
                                        <p:strVal val="visible"/>
                                      </p:to>
                                    </p:set>
                                    <p:anim calcmode="lin" valueType="num">
                                      <p:cBhvr>
                                        <p:cTn id="7" dur="500" fill="hold"/>
                                        <p:tgtEl>
                                          <p:spTgt spid="75366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5366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5366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53667">
                                            <p:txEl>
                                              <p:pRg st="1" end="1"/>
                                            </p:txEl>
                                          </p:spTgt>
                                        </p:tgtEl>
                                        <p:attrNameLst>
                                          <p:attrName>style.visibility</p:attrName>
                                        </p:attrNameLst>
                                      </p:cBhvr>
                                      <p:to>
                                        <p:strVal val="visible"/>
                                      </p:to>
                                    </p:set>
                                    <p:anim calcmode="lin" valueType="num">
                                      <p:cBhvr>
                                        <p:cTn id="14" dur="500" fill="hold"/>
                                        <p:tgtEl>
                                          <p:spTgt spid="753667">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753667">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753667">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753667">
                                            <p:txEl>
                                              <p:pRg st="2" end="2"/>
                                            </p:txEl>
                                          </p:spTgt>
                                        </p:tgtEl>
                                        <p:attrNameLst>
                                          <p:attrName>style.visibility</p:attrName>
                                        </p:attrNameLst>
                                      </p:cBhvr>
                                      <p:to>
                                        <p:strVal val="visible"/>
                                      </p:to>
                                    </p:set>
                                    <p:anim calcmode="lin" valueType="num">
                                      <p:cBhvr>
                                        <p:cTn id="21" dur="500" fill="hold"/>
                                        <p:tgtEl>
                                          <p:spTgt spid="753667">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753667">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753667">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nodeType="clickEffect">
                                  <p:stCondLst>
                                    <p:cond delay="0"/>
                                  </p:stCondLst>
                                  <p:childTnLst>
                                    <p:set>
                                      <p:cBhvr>
                                        <p:cTn id="27" dur="1" fill="hold">
                                          <p:stCondLst>
                                            <p:cond delay="0"/>
                                          </p:stCondLst>
                                        </p:cTn>
                                        <p:tgtEl>
                                          <p:spTgt spid="753667">
                                            <p:txEl>
                                              <p:pRg st="3" end="3"/>
                                            </p:txEl>
                                          </p:spTgt>
                                        </p:tgtEl>
                                        <p:attrNameLst>
                                          <p:attrName>style.visibility</p:attrName>
                                        </p:attrNameLst>
                                      </p:cBhvr>
                                      <p:to>
                                        <p:strVal val="visible"/>
                                      </p:to>
                                    </p:set>
                                    <p:anim calcmode="lin" valueType="num">
                                      <p:cBhvr>
                                        <p:cTn id="28" dur="500" fill="hold"/>
                                        <p:tgtEl>
                                          <p:spTgt spid="753667">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753667">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75366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nodeType="clickEffect">
                                  <p:stCondLst>
                                    <p:cond delay="0"/>
                                  </p:stCondLst>
                                  <p:childTnLst>
                                    <p:set>
                                      <p:cBhvr>
                                        <p:cTn id="34" dur="1" fill="hold">
                                          <p:stCondLst>
                                            <p:cond delay="0"/>
                                          </p:stCondLst>
                                        </p:cTn>
                                        <p:tgtEl>
                                          <p:spTgt spid="753667">
                                            <p:txEl>
                                              <p:pRg st="4" end="4"/>
                                            </p:txEl>
                                          </p:spTgt>
                                        </p:tgtEl>
                                        <p:attrNameLst>
                                          <p:attrName>style.visibility</p:attrName>
                                        </p:attrNameLst>
                                      </p:cBhvr>
                                      <p:to>
                                        <p:strVal val="visible"/>
                                      </p:to>
                                    </p:set>
                                    <p:anim calcmode="lin" valueType="num">
                                      <p:cBhvr>
                                        <p:cTn id="35" dur="500" fill="hold"/>
                                        <p:tgtEl>
                                          <p:spTgt spid="753667">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753667">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753667">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0" fill="hold" nodeType="clickEffect">
                                  <p:stCondLst>
                                    <p:cond delay="0"/>
                                  </p:stCondLst>
                                  <p:childTnLst>
                                    <p:set>
                                      <p:cBhvr>
                                        <p:cTn id="41" dur="1" fill="hold">
                                          <p:stCondLst>
                                            <p:cond delay="0"/>
                                          </p:stCondLst>
                                        </p:cTn>
                                        <p:tgtEl>
                                          <p:spTgt spid="753667">
                                            <p:txEl>
                                              <p:pRg st="5" end="5"/>
                                            </p:txEl>
                                          </p:spTgt>
                                        </p:tgtEl>
                                        <p:attrNameLst>
                                          <p:attrName>style.visibility</p:attrName>
                                        </p:attrNameLst>
                                      </p:cBhvr>
                                      <p:to>
                                        <p:strVal val="visible"/>
                                      </p:to>
                                    </p:set>
                                    <p:anim calcmode="lin" valueType="num">
                                      <p:cBhvr>
                                        <p:cTn id="42" dur="500" fill="hold"/>
                                        <p:tgtEl>
                                          <p:spTgt spid="753667">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753667">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753667">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0" fill="hold" nodeType="clickEffect">
                                  <p:stCondLst>
                                    <p:cond delay="0"/>
                                  </p:stCondLst>
                                  <p:childTnLst>
                                    <p:set>
                                      <p:cBhvr>
                                        <p:cTn id="48" dur="1" fill="hold">
                                          <p:stCondLst>
                                            <p:cond delay="0"/>
                                          </p:stCondLst>
                                        </p:cTn>
                                        <p:tgtEl>
                                          <p:spTgt spid="753667">
                                            <p:txEl>
                                              <p:pRg st="6" end="6"/>
                                            </p:txEl>
                                          </p:spTgt>
                                        </p:tgtEl>
                                        <p:attrNameLst>
                                          <p:attrName>style.visibility</p:attrName>
                                        </p:attrNameLst>
                                      </p:cBhvr>
                                      <p:to>
                                        <p:strVal val="visible"/>
                                      </p:to>
                                    </p:set>
                                    <p:anim calcmode="lin" valueType="num">
                                      <p:cBhvr>
                                        <p:cTn id="49" dur="500" fill="hold"/>
                                        <p:tgtEl>
                                          <p:spTgt spid="753667">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753667">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7536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Group 18">
            <a:extLst>
              <a:ext uri="{FF2B5EF4-FFF2-40B4-BE49-F238E27FC236}">
                <a16:creationId xmlns:a16="http://schemas.microsoft.com/office/drawing/2014/main" id="{6336E237-A500-4F15-BD06-11AC62430879}"/>
              </a:ext>
            </a:extLst>
          </p:cNvPr>
          <p:cNvGraphicFramePr>
            <a:graphicFrameLocks noGrp="1"/>
          </p:cNvGraphicFramePr>
          <p:nvPr/>
        </p:nvGraphicFramePr>
        <p:xfrm>
          <a:off x="6719888" y="722313"/>
          <a:ext cx="2119312" cy="1931988"/>
        </p:xfrm>
        <a:graphic>
          <a:graphicData uri="http://schemas.openxmlformats.org/drawingml/2006/table">
            <a:tbl>
              <a:tblPr/>
              <a:tblGrid>
                <a:gridCol w="627442">
                  <a:extLst>
                    <a:ext uri="{9D8B030D-6E8A-4147-A177-3AD203B41FA5}">
                      <a16:colId xmlns:a16="http://schemas.microsoft.com/office/drawing/2014/main" val="20000"/>
                    </a:ext>
                  </a:extLst>
                </a:gridCol>
                <a:gridCol w="1491870">
                  <a:extLst>
                    <a:ext uri="{9D8B030D-6E8A-4147-A177-3AD203B41FA5}">
                      <a16:colId xmlns:a16="http://schemas.microsoft.com/office/drawing/2014/main" val="20001"/>
                    </a:ext>
                  </a:extLst>
                </a:gridCol>
              </a:tblGrid>
              <a:tr h="35716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600" b="1" i="1"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endParaRPr>
                    </a:p>
                  </a:txBody>
                  <a:tcPr marL="301021" marR="301021" marT="34296" marB="342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6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endParaRPr>
                    </a:p>
                  </a:txBody>
                  <a:tcPr marL="301021" marR="301021" marT="34296" marB="342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31251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600" b="1" i="1"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endParaRPr>
                    </a:p>
                  </a:txBody>
                  <a:tcPr marL="301021" marR="301021" marT="34296" marB="342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6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endParaRPr>
                    </a:p>
                  </a:txBody>
                  <a:tcPr marL="301021" marR="301021" marT="34296" marB="342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475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6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endParaRPr>
                    </a:p>
                  </a:txBody>
                  <a:tcPr marL="301021" marR="301021" marT="34296" marB="342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6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endParaRPr>
                    </a:p>
                  </a:txBody>
                  <a:tcPr marL="301021" marR="301021" marT="34296" marB="342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51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600" b="1" i="1"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endParaRPr>
                    </a:p>
                  </a:txBody>
                  <a:tcPr marL="301021" marR="301021" marT="34296" marB="342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6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endParaRPr>
                    </a:p>
                  </a:txBody>
                  <a:tcPr marL="301021" marR="301021" marT="34296" marB="342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51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6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endParaRPr>
                    </a:p>
                  </a:txBody>
                  <a:tcPr marL="301021" marR="301021" marT="34296" marB="342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6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endParaRPr>
                    </a:p>
                  </a:txBody>
                  <a:tcPr marL="301021" marR="301021" marT="34296" marB="342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51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600" b="1" i="1"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endParaRPr>
                    </a:p>
                  </a:txBody>
                  <a:tcPr marL="301021" marR="301021" marT="34296" marB="342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600" b="1" i="0" u="none" strike="noStrike" cap="none" normalizeH="0" baseline="0" dirty="0">
                        <a:ln>
                          <a:noFill/>
                        </a:ln>
                        <a:solidFill>
                          <a:schemeClr val="tx1"/>
                        </a:solidFill>
                        <a:effectLst/>
                        <a:latin typeface="Times New Roman" pitchFamily="18" charset="0"/>
                        <a:ea typeface="楷体_GB2312" pitchFamily="49" charset="-122"/>
                        <a:cs typeface="Times New Roman" pitchFamily="18" charset="0"/>
                      </a:endParaRPr>
                    </a:p>
                  </a:txBody>
                  <a:tcPr marL="301021" marR="301021" marT="34296" marB="342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125" name="Rectangle 3">
            <a:extLst>
              <a:ext uri="{FF2B5EF4-FFF2-40B4-BE49-F238E27FC236}">
                <a16:creationId xmlns:a16="http://schemas.microsoft.com/office/drawing/2014/main" id="{DE0A308D-7A30-4C37-8169-C77513B4A315}"/>
              </a:ext>
            </a:extLst>
          </p:cNvPr>
          <p:cNvSpPr>
            <a:spLocks noGrp="1" noChangeArrowheads="1"/>
          </p:cNvSpPr>
          <p:nvPr>
            <p:ph type="body" sz="half" idx="4294967295"/>
          </p:nvPr>
        </p:nvSpPr>
        <p:spPr>
          <a:xfrm>
            <a:off x="0" y="3166393"/>
            <a:ext cx="9036050" cy="1925637"/>
          </a:xfrm>
        </p:spPr>
        <p:txBody>
          <a:bodyPr/>
          <a:lstStyle/>
          <a:p>
            <a:pPr eaLnBrk="1" hangingPunct="1">
              <a:lnSpc>
                <a:spcPts val="3500"/>
              </a:lnSpc>
              <a:spcBef>
                <a:spcPts val="0"/>
              </a:spcBef>
              <a:buClrTx/>
              <a:buFont typeface="Wingdings" pitchFamily="2" charset="2"/>
              <a:buChar char="Ø"/>
              <a:defRPr/>
            </a:pPr>
            <a:r>
              <a:rPr lang="zh-CN" altLang="en-US" sz="2300" b="1" dirty="0">
                <a:solidFill>
                  <a:srgbClr val="000000"/>
                </a:solidFill>
                <a:latin typeface="+mn-ea"/>
                <a:cs typeface="Times New Roman" pitchFamily="18" charset="0"/>
              </a:rPr>
              <a:t>紧急错误恢复</a:t>
            </a:r>
          </a:p>
          <a:p>
            <a:pPr lvl="1" eaLnBrk="1" hangingPunct="1">
              <a:lnSpc>
                <a:spcPts val="2500"/>
              </a:lnSpc>
              <a:spcBef>
                <a:spcPts val="0"/>
              </a:spcBef>
              <a:buClrTx/>
              <a:buFont typeface="Wingdings" pitchFamily="2" charset="2"/>
              <a:buChar char="Ø"/>
              <a:defRPr/>
            </a:pPr>
            <a:r>
              <a:rPr lang="zh-CN" altLang="en-US" sz="1900" b="1" dirty="0">
                <a:solidFill>
                  <a:srgbClr val="000000"/>
                </a:solidFill>
                <a:latin typeface="+mn-ea"/>
                <a:cs typeface="Times New Roman" pitchFamily="18" charset="0"/>
              </a:rPr>
              <a:t>如果</a:t>
            </a:r>
            <a:r>
              <a:rPr lang="en-US" altLang="zh-CN" sz="1900" b="1" dirty="0">
                <a:solidFill>
                  <a:srgbClr val="000000"/>
                </a:solidFill>
                <a:latin typeface="+mn-ea"/>
                <a:cs typeface="Times New Roman" pitchFamily="18" charset="0"/>
              </a:rPr>
              <a:t>M[</a:t>
            </a:r>
            <a:r>
              <a:rPr lang="en-US" altLang="zh-CN" sz="1900" b="1" i="1" dirty="0">
                <a:solidFill>
                  <a:srgbClr val="000000"/>
                </a:solidFill>
                <a:latin typeface="Times New Roman" pitchFamily="18" charset="0"/>
                <a:cs typeface="Times New Roman" pitchFamily="18" charset="0"/>
              </a:rPr>
              <a:t>A</a:t>
            </a:r>
            <a:r>
              <a:rPr lang="en-US" altLang="zh-CN" sz="1900" b="1" dirty="0">
                <a:solidFill>
                  <a:srgbClr val="000000"/>
                </a:solidFill>
                <a:latin typeface="Times New Roman" pitchFamily="18" charset="0"/>
                <a:cs typeface="Times New Roman" pitchFamily="18" charset="0"/>
              </a:rPr>
              <a:t>, </a:t>
            </a:r>
            <a:r>
              <a:rPr lang="en-US" altLang="zh-CN" sz="1900" b="1" i="1" dirty="0">
                <a:solidFill>
                  <a:srgbClr val="000000"/>
                </a:solidFill>
                <a:latin typeface="Times New Roman" pitchFamily="18" charset="0"/>
                <a:cs typeface="Times New Roman" pitchFamily="18" charset="0"/>
              </a:rPr>
              <a:t>a</a:t>
            </a:r>
            <a:r>
              <a:rPr lang="en-US" altLang="zh-CN" sz="1900" b="1" dirty="0">
                <a:solidFill>
                  <a:srgbClr val="000000"/>
                </a:solidFill>
                <a:latin typeface="+mn-ea"/>
                <a:cs typeface="Times New Roman" pitchFamily="18" charset="0"/>
              </a:rPr>
              <a:t>]</a:t>
            </a:r>
            <a:r>
              <a:rPr lang="zh-CN" altLang="en-US" sz="1900" b="1" dirty="0">
                <a:solidFill>
                  <a:srgbClr val="000000"/>
                </a:solidFill>
                <a:latin typeface="+mn-ea"/>
                <a:cs typeface="Times New Roman" pitchFamily="18" charset="0"/>
              </a:rPr>
              <a:t>是空，检测到错误，</a:t>
            </a:r>
            <a:r>
              <a:rPr lang="zh-CN" altLang="en-US" sz="1900" b="1" dirty="0">
                <a:solidFill>
                  <a:schemeClr val="tx2">
                    <a:lumMod val="60000"/>
                    <a:lumOff val="40000"/>
                  </a:schemeClr>
                </a:solidFill>
                <a:latin typeface="+mn-ea"/>
                <a:cs typeface="Times New Roman" pitchFamily="18" charset="0"/>
              </a:rPr>
              <a:t>忽略输入符号</a:t>
            </a:r>
            <a:r>
              <a:rPr lang="en-US" altLang="zh-CN" sz="1900" b="1" i="1" dirty="0">
                <a:solidFill>
                  <a:schemeClr val="tx2">
                    <a:lumMod val="60000"/>
                    <a:lumOff val="40000"/>
                  </a:schemeClr>
                </a:solidFill>
                <a:latin typeface="Times New Roman" pitchFamily="18" charset="0"/>
                <a:cs typeface="Times New Roman" pitchFamily="18" charset="0"/>
              </a:rPr>
              <a:t>a</a:t>
            </a:r>
          </a:p>
          <a:p>
            <a:pPr lvl="1" eaLnBrk="1" hangingPunct="1">
              <a:lnSpc>
                <a:spcPts val="2500"/>
              </a:lnSpc>
              <a:spcBef>
                <a:spcPts val="0"/>
              </a:spcBef>
              <a:buClrTx/>
              <a:buFont typeface="Wingdings" pitchFamily="2" charset="2"/>
              <a:buChar char="Ø"/>
              <a:defRPr/>
            </a:pPr>
            <a:r>
              <a:rPr lang="zh-CN" altLang="en-US" sz="1900" b="1" dirty="0">
                <a:solidFill>
                  <a:srgbClr val="000000"/>
                </a:solidFill>
                <a:latin typeface="+mn-ea"/>
                <a:cs typeface="Times New Roman" pitchFamily="18" charset="0"/>
              </a:rPr>
              <a:t>如果</a:t>
            </a:r>
            <a:r>
              <a:rPr lang="en-US" altLang="zh-CN" sz="1900" b="1" dirty="0">
                <a:solidFill>
                  <a:srgbClr val="000000"/>
                </a:solidFill>
                <a:latin typeface="+mn-ea"/>
                <a:cs typeface="Times New Roman" pitchFamily="18" charset="0"/>
              </a:rPr>
              <a:t>M[</a:t>
            </a:r>
            <a:r>
              <a:rPr lang="en-US" altLang="zh-CN" sz="1900" b="1" i="1" dirty="0">
                <a:solidFill>
                  <a:srgbClr val="000000"/>
                </a:solidFill>
                <a:latin typeface="Times New Roman" pitchFamily="18" charset="0"/>
                <a:cs typeface="Times New Roman" pitchFamily="18" charset="0"/>
              </a:rPr>
              <a:t>A</a:t>
            </a:r>
            <a:r>
              <a:rPr lang="en-US" altLang="zh-CN" sz="1900" b="1" dirty="0">
                <a:solidFill>
                  <a:srgbClr val="000000"/>
                </a:solidFill>
                <a:latin typeface="Times New Roman" pitchFamily="18" charset="0"/>
                <a:cs typeface="Times New Roman" pitchFamily="18" charset="0"/>
              </a:rPr>
              <a:t>, </a:t>
            </a:r>
            <a:r>
              <a:rPr lang="en-US" altLang="zh-CN" sz="1900" b="1" i="1" dirty="0">
                <a:solidFill>
                  <a:srgbClr val="000000"/>
                </a:solidFill>
                <a:latin typeface="Times New Roman" pitchFamily="18" charset="0"/>
                <a:cs typeface="Times New Roman" pitchFamily="18" charset="0"/>
              </a:rPr>
              <a:t>a</a:t>
            </a:r>
            <a:r>
              <a:rPr lang="en-US" altLang="zh-CN" sz="1900" b="1" dirty="0">
                <a:solidFill>
                  <a:srgbClr val="000000"/>
                </a:solidFill>
                <a:latin typeface="+mn-ea"/>
                <a:cs typeface="Times New Roman" pitchFamily="18" charset="0"/>
              </a:rPr>
              <a:t>]</a:t>
            </a:r>
            <a:r>
              <a:rPr lang="zh-CN" altLang="en-US" sz="1900" b="1" dirty="0">
                <a:solidFill>
                  <a:srgbClr val="000000"/>
                </a:solidFill>
                <a:latin typeface="+mn-ea"/>
                <a:cs typeface="Times New Roman" pitchFamily="18" charset="0"/>
              </a:rPr>
              <a:t>是</a:t>
            </a:r>
            <a:r>
              <a:rPr lang="en-US" altLang="zh-CN" sz="1900" b="1" i="1" dirty="0">
                <a:solidFill>
                  <a:srgbClr val="000000"/>
                </a:solidFill>
                <a:latin typeface="Times New Roman" pitchFamily="18" charset="0"/>
                <a:cs typeface="Times New Roman" pitchFamily="18" charset="0"/>
              </a:rPr>
              <a:t>synch</a:t>
            </a:r>
            <a:r>
              <a:rPr lang="zh-CN" altLang="en-US" sz="1900" b="1" dirty="0">
                <a:solidFill>
                  <a:srgbClr val="000000"/>
                </a:solidFill>
                <a:latin typeface="+mn-ea"/>
                <a:cs typeface="Times New Roman" pitchFamily="18" charset="0"/>
              </a:rPr>
              <a:t>，则弹出</a:t>
            </a:r>
            <a:r>
              <a:rPr lang="zh-CN" altLang="en-US" sz="1900" b="1" dirty="0">
                <a:solidFill>
                  <a:schemeClr val="tx2">
                    <a:lumMod val="60000"/>
                    <a:lumOff val="40000"/>
                  </a:schemeClr>
                </a:solidFill>
                <a:latin typeface="+mn-ea"/>
                <a:cs typeface="Times New Roman" pitchFamily="18" charset="0"/>
              </a:rPr>
              <a:t>栈顶的非终结符</a:t>
            </a:r>
            <a:r>
              <a:rPr lang="en-US" altLang="zh-CN" sz="1900" b="1" i="1" dirty="0">
                <a:solidFill>
                  <a:schemeClr val="tx2">
                    <a:lumMod val="60000"/>
                    <a:lumOff val="40000"/>
                  </a:schemeClr>
                </a:solidFill>
                <a:latin typeface="Times New Roman" pitchFamily="18" charset="0"/>
                <a:cs typeface="Times New Roman" pitchFamily="18" charset="0"/>
              </a:rPr>
              <a:t>A</a:t>
            </a:r>
            <a:r>
              <a:rPr lang="zh-CN" altLang="en-US" sz="1900" b="1" dirty="0">
                <a:solidFill>
                  <a:srgbClr val="000000"/>
                </a:solidFill>
                <a:latin typeface="+mn-ea"/>
                <a:cs typeface="Times New Roman" pitchFamily="18" charset="0"/>
              </a:rPr>
              <a:t>，继续分析后面的语法成分</a:t>
            </a:r>
            <a:endParaRPr lang="en-US" altLang="zh-CN" sz="1900" b="1" dirty="0">
              <a:solidFill>
                <a:srgbClr val="000000"/>
              </a:solidFill>
              <a:latin typeface="+mn-ea"/>
              <a:cs typeface="Times New Roman" pitchFamily="18" charset="0"/>
            </a:endParaRPr>
          </a:p>
          <a:p>
            <a:pPr lvl="1" eaLnBrk="1" hangingPunct="1">
              <a:lnSpc>
                <a:spcPts val="2500"/>
              </a:lnSpc>
              <a:spcBef>
                <a:spcPts val="0"/>
              </a:spcBef>
              <a:buClrTx/>
              <a:buFont typeface="Wingdings" pitchFamily="2" charset="2"/>
              <a:buChar char="Ø"/>
              <a:defRPr/>
            </a:pPr>
            <a:r>
              <a:rPr lang="zh-CN" altLang="en-US" sz="1900" b="1" dirty="0">
                <a:solidFill>
                  <a:srgbClr val="000000"/>
                </a:solidFill>
                <a:latin typeface="+mn-ea"/>
                <a:cs typeface="Times New Roman" pitchFamily="18" charset="0"/>
              </a:rPr>
              <a:t>如果</a:t>
            </a:r>
            <a:r>
              <a:rPr lang="en-US" altLang="zh-CN" sz="1900" b="1" dirty="0">
                <a:solidFill>
                  <a:srgbClr val="000000"/>
                </a:solidFill>
                <a:latin typeface="+mn-ea"/>
                <a:cs typeface="Times New Roman" pitchFamily="18" charset="0"/>
              </a:rPr>
              <a:t>M[</a:t>
            </a:r>
            <a:r>
              <a:rPr lang="en-US" altLang="zh-CN" sz="1900" b="1" i="1" dirty="0">
                <a:solidFill>
                  <a:srgbClr val="000000"/>
                </a:solidFill>
                <a:latin typeface="Times New Roman" pitchFamily="18" charset="0"/>
                <a:cs typeface="Times New Roman" pitchFamily="18" charset="0"/>
              </a:rPr>
              <a:t>A</a:t>
            </a:r>
            <a:r>
              <a:rPr lang="en-US" altLang="zh-CN" sz="1900" b="1" dirty="0">
                <a:solidFill>
                  <a:srgbClr val="000000"/>
                </a:solidFill>
                <a:latin typeface="Times New Roman" pitchFamily="18" charset="0"/>
                <a:cs typeface="Times New Roman" pitchFamily="18" charset="0"/>
              </a:rPr>
              <a:t>, </a:t>
            </a:r>
            <a:r>
              <a:rPr lang="en-US" altLang="zh-CN" sz="1900" b="1" i="1" dirty="0">
                <a:solidFill>
                  <a:srgbClr val="000000"/>
                </a:solidFill>
                <a:latin typeface="Times New Roman" pitchFamily="18" charset="0"/>
                <a:cs typeface="Times New Roman" pitchFamily="18" charset="0"/>
              </a:rPr>
              <a:t>a</a:t>
            </a:r>
            <a:r>
              <a:rPr lang="en-US" altLang="zh-CN" sz="1900" b="1" dirty="0">
                <a:solidFill>
                  <a:srgbClr val="000000"/>
                </a:solidFill>
                <a:latin typeface="+mn-ea"/>
                <a:cs typeface="Times New Roman" pitchFamily="18" charset="0"/>
              </a:rPr>
              <a:t>]</a:t>
            </a:r>
            <a:r>
              <a:rPr lang="zh-CN" altLang="en-US" sz="1900" b="1" dirty="0">
                <a:solidFill>
                  <a:srgbClr val="000000"/>
                </a:solidFill>
                <a:latin typeface="+mn-ea"/>
                <a:cs typeface="Times New Roman" pitchFamily="18" charset="0"/>
              </a:rPr>
              <a:t>包含产生式，恢复对</a:t>
            </a:r>
            <a:r>
              <a:rPr lang="en-US" altLang="zh-CN" sz="1900" b="1" i="1" dirty="0">
                <a:solidFill>
                  <a:srgbClr val="000000"/>
                </a:solidFill>
                <a:latin typeface="+mn-ea"/>
                <a:cs typeface="Times New Roman" pitchFamily="18" charset="0"/>
              </a:rPr>
              <a:t>A</a:t>
            </a:r>
            <a:r>
              <a:rPr lang="zh-CN" altLang="en-US" sz="1900" b="1" dirty="0">
                <a:solidFill>
                  <a:srgbClr val="000000"/>
                </a:solidFill>
                <a:latin typeface="+mn-ea"/>
                <a:cs typeface="Times New Roman" pitchFamily="18" charset="0"/>
              </a:rPr>
              <a:t>的分析</a:t>
            </a:r>
            <a:r>
              <a:rPr lang="en-US" altLang="zh-CN" sz="1900" b="1" dirty="0">
                <a:solidFill>
                  <a:srgbClr val="000000"/>
                </a:solidFill>
                <a:latin typeface="+mn-ea"/>
                <a:cs typeface="Times New Roman" pitchFamily="18" charset="0"/>
              </a:rPr>
              <a:t>( </a:t>
            </a:r>
            <a:r>
              <a:rPr lang="en-US" altLang="zh-CN" sz="1900" b="1" i="1" dirty="0">
                <a:solidFill>
                  <a:srgbClr val="000000"/>
                </a:solidFill>
                <a:latin typeface="Times New Roman" panose="02020603050405020304" pitchFamily="18" charset="0"/>
                <a:cs typeface="Times New Roman" panose="02020603050405020304" pitchFamily="18" charset="0"/>
              </a:rPr>
              <a:t>a</a:t>
            </a:r>
            <a:r>
              <a:rPr lang="en-US" altLang="zh-CN" sz="1900" b="1" dirty="0">
                <a:solidFill>
                  <a:srgbClr val="000000"/>
                </a:solidFill>
                <a:latin typeface="+mn-ea"/>
                <a:cs typeface="Times New Roman" pitchFamily="18" charset="0"/>
              </a:rPr>
              <a:t> </a:t>
            </a:r>
            <a:r>
              <a:rPr lang="zh-CN" altLang="en-US" sz="1900" b="1" dirty="0">
                <a:solidFill>
                  <a:srgbClr val="000000"/>
                </a:solidFill>
                <a:latin typeface="+mn-ea"/>
                <a:cs typeface="Times New Roman" pitchFamily="18" charset="0"/>
              </a:rPr>
              <a:t>在</a:t>
            </a:r>
            <a:r>
              <a:rPr lang="en-US" altLang="zh-CN" sz="1900" b="1" dirty="0">
                <a:solidFill>
                  <a:srgbClr val="000000"/>
                </a:solidFill>
                <a:latin typeface="+mn-ea"/>
                <a:cs typeface="Times New Roman" pitchFamily="18" charset="0"/>
              </a:rPr>
              <a:t>FIRST(A)</a:t>
            </a:r>
            <a:r>
              <a:rPr lang="zh-CN" altLang="en-US" sz="1900" b="1" dirty="0">
                <a:solidFill>
                  <a:srgbClr val="000000"/>
                </a:solidFill>
                <a:latin typeface="+mn-ea"/>
                <a:cs typeface="Times New Roman" pitchFamily="18" charset="0"/>
              </a:rPr>
              <a:t>的情况 </a:t>
            </a:r>
            <a:r>
              <a:rPr lang="en-US" altLang="zh-CN" sz="1900" b="1" dirty="0">
                <a:solidFill>
                  <a:srgbClr val="000000"/>
                </a:solidFill>
                <a:latin typeface="+mn-ea"/>
                <a:cs typeface="Times New Roman" pitchFamily="18" charset="0"/>
              </a:rPr>
              <a:t>)</a:t>
            </a:r>
            <a:endParaRPr lang="zh-CN" altLang="en-US" sz="1900" b="1" dirty="0">
              <a:solidFill>
                <a:schemeClr val="tx2">
                  <a:lumMod val="60000"/>
                  <a:lumOff val="40000"/>
                </a:schemeClr>
              </a:solidFill>
              <a:latin typeface="+mn-ea"/>
              <a:cs typeface="Times New Roman" pitchFamily="18" charset="0"/>
            </a:endParaRPr>
          </a:p>
          <a:p>
            <a:pPr lvl="1" eaLnBrk="1" hangingPunct="1">
              <a:lnSpc>
                <a:spcPts val="2500"/>
              </a:lnSpc>
              <a:spcBef>
                <a:spcPts val="0"/>
              </a:spcBef>
              <a:buClrTx/>
              <a:buFont typeface="Wingdings" pitchFamily="2" charset="2"/>
              <a:buChar char="Ø"/>
              <a:defRPr/>
            </a:pPr>
            <a:r>
              <a:rPr lang="zh-CN" altLang="en-US" sz="1900" b="1" dirty="0">
                <a:solidFill>
                  <a:srgbClr val="000000"/>
                </a:solidFill>
                <a:latin typeface="+mn-ea"/>
                <a:cs typeface="Times New Roman" pitchFamily="18" charset="0"/>
              </a:rPr>
              <a:t>如果</a:t>
            </a:r>
            <a:r>
              <a:rPr lang="zh-CN" altLang="en-US" sz="1900" b="1" dirty="0">
                <a:solidFill>
                  <a:schemeClr val="tx2">
                    <a:lumMod val="60000"/>
                    <a:lumOff val="40000"/>
                  </a:schemeClr>
                </a:solidFill>
                <a:latin typeface="+mn-ea"/>
                <a:cs typeface="Times New Roman" pitchFamily="18" charset="0"/>
              </a:rPr>
              <a:t>栈顶的终结符</a:t>
            </a:r>
            <a:r>
              <a:rPr lang="zh-CN" altLang="en-US" sz="1900" b="1" dirty="0">
                <a:solidFill>
                  <a:srgbClr val="000000"/>
                </a:solidFill>
                <a:latin typeface="+mn-ea"/>
                <a:cs typeface="Times New Roman" pitchFamily="18" charset="0"/>
              </a:rPr>
              <a:t>和输入符号不匹配，则</a:t>
            </a:r>
            <a:r>
              <a:rPr lang="zh-CN" altLang="en-US" sz="1900" b="1" dirty="0">
                <a:solidFill>
                  <a:schemeClr val="tx2">
                    <a:lumMod val="60000"/>
                    <a:lumOff val="40000"/>
                  </a:schemeClr>
                </a:solidFill>
                <a:latin typeface="+mn-ea"/>
                <a:cs typeface="Times New Roman" pitchFamily="18" charset="0"/>
              </a:rPr>
              <a:t>弹出栈顶的终结符</a:t>
            </a:r>
            <a:endParaRPr lang="en-US" altLang="zh-CN" sz="1900" b="1" dirty="0">
              <a:solidFill>
                <a:schemeClr val="tx2">
                  <a:lumMod val="60000"/>
                  <a:lumOff val="40000"/>
                </a:schemeClr>
              </a:solidFill>
              <a:latin typeface="+mn-ea"/>
              <a:cs typeface="Times New Roman" pitchFamily="18" charset="0"/>
            </a:endParaRPr>
          </a:p>
        </p:txBody>
      </p:sp>
      <p:sp>
        <p:nvSpPr>
          <p:cNvPr id="20" name="标题 1">
            <a:extLst>
              <a:ext uri="{FF2B5EF4-FFF2-40B4-BE49-F238E27FC236}">
                <a16:creationId xmlns:a16="http://schemas.microsoft.com/office/drawing/2014/main" id="{CFA33A97-F305-4286-9F1E-136B3AE6763F}"/>
              </a:ext>
            </a:extLst>
          </p:cNvPr>
          <p:cNvSpPr>
            <a:spLocks noGrp="1"/>
          </p:cNvSpPr>
          <p:nvPr>
            <p:ph type="title"/>
          </p:nvPr>
        </p:nvSpPr>
        <p:spPr>
          <a:xfrm>
            <a:off x="755650" y="268288"/>
            <a:ext cx="7931150" cy="358775"/>
          </a:xfrm>
        </p:spPr>
        <p:txBody>
          <a:bodyPr/>
          <a:lstStyle/>
          <a:p>
            <a:pPr>
              <a:defRPr/>
            </a:pPr>
            <a:r>
              <a:rPr lang="zh-CN" altLang="en-US" sz="3000" spc="300" dirty="0">
                <a:solidFill>
                  <a:schemeClr val="tx1"/>
                </a:solidFill>
                <a:latin typeface="微软雅黑" pitchFamily="34" charset="-122"/>
                <a:ea typeface="微软雅黑" pitchFamily="34" charset="-122"/>
                <a:cs typeface="Times New Roman" pitchFamily="18" charset="0"/>
              </a:rPr>
              <a:t>例</a:t>
            </a:r>
            <a:endParaRPr lang="zh-CN" altLang="en-US" sz="3000" spc="300" dirty="0">
              <a:solidFill>
                <a:schemeClr val="tx1"/>
              </a:solidFill>
              <a:latin typeface="微软雅黑" pitchFamily="34" charset="-122"/>
              <a:ea typeface="微软雅黑" pitchFamily="34" charset="-122"/>
            </a:endParaRPr>
          </a:p>
        </p:txBody>
      </p:sp>
      <p:graphicFrame>
        <p:nvGraphicFramePr>
          <p:cNvPr id="16" name="Group 18">
            <a:extLst>
              <a:ext uri="{FF2B5EF4-FFF2-40B4-BE49-F238E27FC236}">
                <a16:creationId xmlns:a16="http://schemas.microsoft.com/office/drawing/2014/main" id="{8E6A494A-AA19-4EB9-B25F-1EA7CD91A60D}"/>
              </a:ext>
            </a:extLst>
          </p:cNvPr>
          <p:cNvGraphicFramePr>
            <a:graphicFrameLocks noGrp="1"/>
          </p:cNvGraphicFramePr>
          <p:nvPr/>
        </p:nvGraphicFramePr>
        <p:xfrm>
          <a:off x="1377950" y="447675"/>
          <a:ext cx="5184775" cy="2203453"/>
        </p:xfrm>
        <a:graphic>
          <a:graphicData uri="http://schemas.openxmlformats.org/drawingml/2006/table">
            <a:tbl>
              <a:tblPr/>
              <a:tblGrid>
                <a:gridCol w="536575">
                  <a:extLst>
                    <a:ext uri="{9D8B030D-6E8A-4147-A177-3AD203B41FA5}">
                      <a16:colId xmlns:a16="http://schemas.microsoft.com/office/drawing/2014/main" val="20000"/>
                    </a:ext>
                  </a:extLst>
                </a:gridCol>
                <a:gridCol w="760413">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gridCol w="862012">
                  <a:extLst>
                    <a:ext uri="{9D8B030D-6E8A-4147-A177-3AD203B41FA5}">
                      <a16:colId xmlns:a16="http://schemas.microsoft.com/office/drawing/2014/main" val="20003"/>
                    </a:ext>
                  </a:extLst>
                </a:gridCol>
                <a:gridCol w="722313">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gridCol w="792162">
                  <a:extLst>
                    <a:ext uri="{9D8B030D-6E8A-4147-A177-3AD203B41FA5}">
                      <a16:colId xmlns:a16="http://schemas.microsoft.com/office/drawing/2014/main" val="20006"/>
                    </a:ext>
                  </a:extLst>
                </a:gridCol>
              </a:tblGrid>
              <a:tr h="312738">
                <a:tc rowSpan="2">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183565" marR="183565" marT="34303" marB="343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gridSpan="6">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输入符号</a:t>
                      </a: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12738">
                <a:tc vMerge="1">
                  <a:txBody>
                    <a:bodyPr/>
                    <a:lstStyle/>
                    <a:p>
                      <a:endParaRPr lang="zh-CN" altLang="en-US"/>
                    </a:p>
                  </a:txBody>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id</a:t>
                      </a:r>
                      <a:endParaRPr kumimoji="0" lang="zh-CN" altLang="en-US" sz="1600" b="1"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1600" b="0" i="0" u="none" strike="noStrike" cap="none" normalizeH="0" baseline="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0" lang="zh-CN" altLang="en-US" sz="1600" b="1"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1600" b="1"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b="1" dirty="0">
                          <a:solidFill>
                            <a:schemeClr val="tx1"/>
                          </a:solidFill>
                          <a:latin typeface="+mn-ea"/>
                          <a:ea typeface="+mn-ea"/>
                          <a:cs typeface="Times New Roman" pitchFamily="18" charset="0"/>
                        </a:rPr>
                        <a:t>$</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endParaRPr kumimoji="0" lang="zh-CN" altLang="en-US" sz="1600" b="0" i="0" u="none" strike="noStrike" cap="none" normalizeH="0" baseline="0" dirty="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1"/>
                  </a:ext>
                </a:extLst>
              </a:tr>
              <a:tr h="314325">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0" u="none" strike="noStrike" cap="none" normalizeH="0" baseline="0" dirty="0">
                        <a:ln>
                          <a:noFill/>
                        </a:ln>
                        <a:solidFill>
                          <a:schemeClr val="hlink"/>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5438">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6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6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2738">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dirty="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43447" name="矩形 18">
            <a:extLst>
              <a:ext uri="{FF2B5EF4-FFF2-40B4-BE49-F238E27FC236}">
                <a16:creationId xmlns:a16="http://schemas.microsoft.com/office/drawing/2014/main" id="{53BB43E1-C08D-42ED-A425-E5D32158FF22}"/>
              </a:ext>
            </a:extLst>
          </p:cNvPr>
          <p:cNvSpPr>
            <a:spLocks noChangeArrowheads="1"/>
          </p:cNvSpPr>
          <p:nvPr/>
        </p:nvSpPr>
        <p:spPr bwMode="auto">
          <a:xfrm>
            <a:off x="1450975" y="1116013"/>
            <a:ext cx="5111750" cy="154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ts val="2000"/>
              </a:lnSpc>
              <a:spcBef>
                <a:spcPct val="20000"/>
              </a:spcBef>
              <a:buClr>
                <a:srgbClr val="5EAEFF"/>
              </a:buClr>
              <a:buSzPct val="60000"/>
            </a:pPr>
            <a:r>
              <a:rPr lang="en-US" altLang="zh-CN" sz="1400" b="1" i="1">
                <a:latin typeface="Times New Roman" panose="02020603050405020304" pitchFamily="18" charset="0"/>
              </a:rPr>
              <a:t>E       </a:t>
            </a:r>
            <a:r>
              <a:rPr lang="en-US" altLang="zh-CN" sz="1400" b="1" i="1">
                <a:solidFill>
                  <a:srgbClr val="000000"/>
                </a:solidFill>
                <a:latin typeface="Times New Roman" panose="02020603050405020304" pitchFamily="18" charset="0"/>
              </a:rPr>
              <a:t>E</a:t>
            </a:r>
            <a:r>
              <a:rPr kumimoji="1" lang="en-US" altLang="zh-CN" sz="1400" b="1" i="1">
                <a:solidFill>
                  <a:srgbClr val="000000"/>
                </a:solidFill>
                <a:latin typeface="Times New Roman" panose="02020603050405020304" pitchFamily="18" charset="0"/>
              </a:rPr>
              <a:t>→TE</a:t>
            </a:r>
            <a:r>
              <a:rPr kumimoji="1" lang="en-US" altLang="zh-CN" sz="1400" b="1" i="1">
                <a:latin typeface="Times New Roman" panose="02020603050405020304" pitchFamily="18" charset="0"/>
              </a:rPr>
              <a:t>'</a:t>
            </a:r>
            <a:r>
              <a:rPr kumimoji="1" lang="en-US" altLang="zh-CN" sz="1400" b="1" i="1">
                <a:solidFill>
                  <a:srgbClr val="000000"/>
                </a:solidFill>
                <a:latin typeface="Times New Roman" panose="02020603050405020304" pitchFamily="18" charset="0"/>
              </a:rPr>
              <a:t>                                           </a:t>
            </a:r>
            <a:r>
              <a:rPr lang="en-US" altLang="zh-CN" sz="1400" b="1" i="1">
                <a:latin typeface="Times New Roman" panose="02020603050405020304" pitchFamily="18" charset="0"/>
              </a:rPr>
              <a:t>E</a:t>
            </a:r>
            <a:r>
              <a:rPr kumimoji="1" lang="en-US" altLang="zh-CN" sz="1400" b="1" i="1">
                <a:latin typeface="Times New Roman" panose="02020603050405020304" pitchFamily="18" charset="0"/>
              </a:rPr>
              <a:t>→TE'</a:t>
            </a:r>
            <a:endParaRPr kumimoji="1" lang="zh-CN" altLang="en-US" sz="1400" b="1" i="1">
              <a:latin typeface="Times New Roman" panose="02020603050405020304" pitchFamily="18" charset="0"/>
            </a:endParaRPr>
          </a:p>
          <a:p>
            <a:pPr eaLnBrk="1" hangingPunct="1">
              <a:lnSpc>
                <a:spcPts val="2000"/>
              </a:lnSpc>
              <a:spcBef>
                <a:spcPct val="20000"/>
              </a:spcBef>
              <a:buClr>
                <a:srgbClr val="5EAEFF"/>
              </a:buClr>
              <a:buSzPct val="60000"/>
            </a:pPr>
            <a:r>
              <a:rPr kumimoji="1" lang="en-US" altLang="zh-CN" sz="1400" b="1" i="1">
                <a:latin typeface="Times New Roman" panose="02020603050405020304" pitchFamily="18" charset="0"/>
              </a:rPr>
              <a:t>E'                       E'→+TE'                                       E'→ε</a:t>
            </a:r>
            <a:r>
              <a:rPr lang="zh-CN" altLang="en-US" sz="1400">
                <a:latin typeface="Candara" panose="020E0502030303020204" pitchFamily="34" charset="0"/>
                <a:ea typeface="华文楷体" panose="02010600040101010101" pitchFamily="2" charset="-122"/>
              </a:rPr>
              <a:t>      </a:t>
            </a:r>
            <a:r>
              <a:rPr kumimoji="1" lang="en-US" altLang="zh-CN" sz="1400" b="1" i="1">
                <a:latin typeface="Times New Roman" panose="02020603050405020304" pitchFamily="18" charset="0"/>
              </a:rPr>
              <a:t>E'→ε</a:t>
            </a:r>
          </a:p>
          <a:p>
            <a:pPr eaLnBrk="1" hangingPunct="1">
              <a:lnSpc>
                <a:spcPts val="2000"/>
              </a:lnSpc>
              <a:spcBef>
                <a:spcPct val="20000"/>
              </a:spcBef>
              <a:buClr>
                <a:srgbClr val="5EAEFF"/>
              </a:buClr>
              <a:buSzPct val="60000"/>
            </a:pPr>
            <a:r>
              <a:rPr kumimoji="1" lang="en-US" altLang="zh-CN" sz="1400" b="1" i="1">
                <a:latin typeface="Times New Roman" panose="02020603050405020304" pitchFamily="18" charset="0"/>
              </a:rPr>
              <a:t>T       T→FT'                                           T→FT'</a:t>
            </a:r>
          </a:p>
          <a:p>
            <a:pPr eaLnBrk="1" hangingPunct="1">
              <a:lnSpc>
                <a:spcPts val="2000"/>
              </a:lnSpc>
              <a:spcBef>
                <a:spcPct val="20000"/>
              </a:spcBef>
              <a:buClr>
                <a:srgbClr val="5EAEFF"/>
              </a:buClr>
              <a:buSzPct val="60000"/>
            </a:pPr>
            <a:r>
              <a:rPr kumimoji="1" lang="en-US" altLang="zh-CN" sz="1400" b="1" i="1">
                <a:latin typeface="Times New Roman" panose="02020603050405020304" pitchFamily="18" charset="0"/>
              </a:rPr>
              <a:t>T'                         T'→ε          T'→*FT'                  T'→ε      T'→ε</a:t>
            </a:r>
          </a:p>
          <a:p>
            <a:pPr eaLnBrk="1" hangingPunct="1">
              <a:lnSpc>
                <a:spcPts val="2000"/>
              </a:lnSpc>
              <a:spcBef>
                <a:spcPct val="20000"/>
              </a:spcBef>
              <a:buClr>
                <a:srgbClr val="5EAEFF"/>
              </a:buClr>
              <a:buSzPct val="60000"/>
            </a:pPr>
            <a:r>
              <a:rPr kumimoji="1" lang="en-US" altLang="zh-CN" sz="1400" b="1" i="1">
                <a:latin typeface="Times New Roman" panose="02020603050405020304" pitchFamily="18" charset="0"/>
              </a:rPr>
              <a:t>F       F→</a:t>
            </a:r>
            <a:r>
              <a:rPr kumimoji="1" lang="en-US" altLang="zh-CN" sz="1400" b="1">
                <a:latin typeface="Times New Roman" panose="02020603050405020304" pitchFamily="18" charset="0"/>
              </a:rPr>
              <a:t>id</a:t>
            </a:r>
            <a:r>
              <a:rPr kumimoji="1" lang="en-US" altLang="zh-CN" sz="1400" b="1" i="1">
                <a:latin typeface="Times New Roman" panose="02020603050405020304" pitchFamily="18" charset="0"/>
              </a:rPr>
              <a:t>                                              F→</a:t>
            </a:r>
            <a:r>
              <a:rPr kumimoji="1" lang="en-US" altLang="zh-CN" sz="1400" b="1">
                <a:latin typeface="Times New Roman" panose="02020603050405020304" pitchFamily="18" charset="0"/>
              </a:rPr>
              <a:t>( </a:t>
            </a:r>
            <a:r>
              <a:rPr kumimoji="1" lang="en-US" altLang="zh-CN" sz="1400" b="1" i="1">
                <a:latin typeface="Times New Roman" panose="02020603050405020304" pitchFamily="18" charset="0"/>
              </a:rPr>
              <a:t>E </a:t>
            </a:r>
            <a:r>
              <a:rPr kumimoji="1" lang="en-US" altLang="zh-CN" sz="1400" b="1">
                <a:latin typeface="Times New Roman" panose="02020603050405020304" pitchFamily="18" charset="0"/>
              </a:rPr>
              <a:t>)</a:t>
            </a:r>
            <a:endParaRPr kumimoji="1" lang="zh-CN" altLang="en-US" sz="1400" b="1">
              <a:latin typeface="Times New Roman" panose="02020603050405020304" pitchFamily="18" charset="0"/>
            </a:endParaRPr>
          </a:p>
        </p:txBody>
      </p:sp>
      <p:sp>
        <p:nvSpPr>
          <p:cNvPr id="139355" name="Rectangle 28">
            <a:extLst>
              <a:ext uri="{FF2B5EF4-FFF2-40B4-BE49-F238E27FC236}">
                <a16:creationId xmlns:a16="http://schemas.microsoft.com/office/drawing/2014/main" id="{529143D3-7901-4CF0-AED2-F9015C7395F8}"/>
              </a:ext>
            </a:extLst>
          </p:cNvPr>
          <p:cNvSpPr>
            <a:spLocks noChangeArrowheads="1"/>
          </p:cNvSpPr>
          <p:nvPr/>
        </p:nvSpPr>
        <p:spPr bwMode="auto">
          <a:xfrm>
            <a:off x="5911850" y="1149350"/>
            <a:ext cx="5048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solidFill>
                  <a:srgbClr val="FF0000"/>
                </a:solidFill>
                <a:latin typeface="Times New Roman" panose="02020603050405020304" pitchFamily="18" charset="0"/>
                <a:ea typeface="楷体_GB2312"/>
                <a:cs typeface="Times New Roman" panose="02020603050405020304" pitchFamily="18" charset="0"/>
              </a:rPr>
              <a:t>synch</a:t>
            </a:r>
          </a:p>
        </p:txBody>
      </p:sp>
      <p:sp>
        <p:nvSpPr>
          <p:cNvPr id="139356" name="Rectangle 29">
            <a:extLst>
              <a:ext uri="{FF2B5EF4-FFF2-40B4-BE49-F238E27FC236}">
                <a16:creationId xmlns:a16="http://schemas.microsoft.com/office/drawing/2014/main" id="{9D503F4B-0483-48E4-BAAD-5C161E47C706}"/>
              </a:ext>
            </a:extLst>
          </p:cNvPr>
          <p:cNvSpPr>
            <a:spLocks noChangeArrowheads="1"/>
          </p:cNvSpPr>
          <p:nvPr/>
        </p:nvSpPr>
        <p:spPr bwMode="auto">
          <a:xfrm>
            <a:off x="5203825" y="1138238"/>
            <a:ext cx="5048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dirty="0">
                <a:solidFill>
                  <a:srgbClr val="FF0000"/>
                </a:solidFill>
                <a:latin typeface="Times New Roman" panose="02020603050405020304" pitchFamily="18" charset="0"/>
                <a:ea typeface="楷体_GB2312"/>
                <a:cs typeface="Times New Roman" panose="02020603050405020304" pitchFamily="18" charset="0"/>
              </a:rPr>
              <a:t>synch</a:t>
            </a:r>
          </a:p>
        </p:txBody>
      </p:sp>
      <p:sp>
        <p:nvSpPr>
          <p:cNvPr id="139357" name="Rectangle 30">
            <a:extLst>
              <a:ext uri="{FF2B5EF4-FFF2-40B4-BE49-F238E27FC236}">
                <a16:creationId xmlns:a16="http://schemas.microsoft.com/office/drawing/2014/main" id="{C679A632-CD3C-4CE2-9B38-5135AB923C46}"/>
              </a:ext>
            </a:extLst>
          </p:cNvPr>
          <p:cNvSpPr>
            <a:spLocks noChangeArrowheads="1"/>
          </p:cNvSpPr>
          <p:nvPr/>
        </p:nvSpPr>
        <p:spPr bwMode="auto">
          <a:xfrm>
            <a:off x="2819400" y="1779588"/>
            <a:ext cx="5048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solidFill>
                  <a:srgbClr val="FF0000"/>
                </a:solidFill>
                <a:latin typeface="Times New Roman" panose="02020603050405020304" pitchFamily="18" charset="0"/>
                <a:ea typeface="楷体_GB2312"/>
                <a:cs typeface="Times New Roman" panose="02020603050405020304" pitchFamily="18" charset="0"/>
              </a:rPr>
              <a:t>synch</a:t>
            </a:r>
          </a:p>
        </p:txBody>
      </p:sp>
      <p:sp>
        <p:nvSpPr>
          <p:cNvPr id="139358" name="Rectangle 31">
            <a:extLst>
              <a:ext uri="{FF2B5EF4-FFF2-40B4-BE49-F238E27FC236}">
                <a16:creationId xmlns:a16="http://schemas.microsoft.com/office/drawing/2014/main" id="{5FD4C072-86F6-45C5-832A-D6B9FF47D6BF}"/>
              </a:ext>
            </a:extLst>
          </p:cNvPr>
          <p:cNvSpPr>
            <a:spLocks noChangeArrowheads="1"/>
          </p:cNvSpPr>
          <p:nvPr/>
        </p:nvSpPr>
        <p:spPr bwMode="auto">
          <a:xfrm>
            <a:off x="5194300" y="1773238"/>
            <a:ext cx="5048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solidFill>
                  <a:srgbClr val="FF0000"/>
                </a:solidFill>
                <a:latin typeface="Times New Roman" panose="02020603050405020304" pitchFamily="18" charset="0"/>
                <a:ea typeface="楷体_GB2312"/>
                <a:cs typeface="Times New Roman" panose="02020603050405020304" pitchFamily="18" charset="0"/>
              </a:rPr>
              <a:t>synch</a:t>
            </a:r>
          </a:p>
        </p:txBody>
      </p:sp>
      <p:sp>
        <p:nvSpPr>
          <p:cNvPr id="139359" name="Rectangle 32">
            <a:extLst>
              <a:ext uri="{FF2B5EF4-FFF2-40B4-BE49-F238E27FC236}">
                <a16:creationId xmlns:a16="http://schemas.microsoft.com/office/drawing/2014/main" id="{1E8A0A3D-B282-4BD2-8DBC-003821B59978}"/>
              </a:ext>
            </a:extLst>
          </p:cNvPr>
          <p:cNvSpPr>
            <a:spLocks noChangeArrowheads="1"/>
          </p:cNvSpPr>
          <p:nvPr/>
        </p:nvSpPr>
        <p:spPr bwMode="auto">
          <a:xfrm>
            <a:off x="5911850" y="1773238"/>
            <a:ext cx="5048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solidFill>
                  <a:srgbClr val="FF0000"/>
                </a:solidFill>
                <a:latin typeface="Times New Roman" panose="02020603050405020304" pitchFamily="18" charset="0"/>
                <a:ea typeface="楷体_GB2312"/>
                <a:cs typeface="Times New Roman" panose="02020603050405020304" pitchFamily="18" charset="0"/>
              </a:rPr>
              <a:t>synch</a:t>
            </a:r>
          </a:p>
        </p:txBody>
      </p:sp>
      <p:sp>
        <p:nvSpPr>
          <p:cNvPr id="139360" name="Rectangle 33">
            <a:extLst>
              <a:ext uri="{FF2B5EF4-FFF2-40B4-BE49-F238E27FC236}">
                <a16:creationId xmlns:a16="http://schemas.microsoft.com/office/drawing/2014/main" id="{C98835AE-A9AB-4CED-9090-9610842DC1A3}"/>
              </a:ext>
            </a:extLst>
          </p:cNvPr>
          <p:cNvSpPr>
            <a:spLocks noChangeArrowheads="1"/>
          </p:cNvSpPr>
          <p:nvPr/>
        </p:nvSpPr>
        <p:spPr bwMode="auto">
          <a:xfrm>
            <a:off x="2819400" y="2362200"/>
            <a:ext cx="5048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solidFill>
                  <a:srgbClr val="FF0000"/>
                </a:solidFill>
                <a:latin typeface="Times New Roman" panose="02020603050405020304" pitchFamily="18" charset="0"/>
                <a:ea typeface="楷体_GB2312"/>
                <a:cs typeface="Times New Roman" panose="02020603050405020304" pitchFamily="18" charset="0"/>
              </a:rPr>
              <a:t>synch</a:t>
            </a:r>
          </a:p>
        </p:txBody>
      </p:sp>
      <p:sp>
        <p:nvSpPr>
          <p:cNvPr id="139361" name="Rectangle 34">
            <a:extLst>
              <a:ext uri="{FF2B5EF4-FFF2-40B4-BE49-F238E27FC236}">
                <a16:creationId xmlns:a16="http://schemas.microsoft.com/office/drawing/2014/main" id="{3871058B-816E-486E-8C2C-CCE9735CA11A}"/>
              </a:ext>
            </a:extLst>
          </p:cNvPr>
          <p:cNvSpPr>
            <a:spLocks noChangeArrowheads="1"/>
          </p:cNvSpPr>
          <p:nvPr/>
        </p:nvSpPr>
        <p:spPr bwMode="auto">
          <a:xfrm>
            <a:off x="3681413" y="2362200"/>
            <a:ext cx="5048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solidFill>
                  <a:srgbClr val="FF0000"/>
                </a:solidFill>
                <a:latin typeface="Times New Roman" panose="02020603050405020304" pitchFamily="18" charset="0"/>
                <a:ea typeface="楷体_GB2312"/>
                <a:cs typeface="Times New Roman" panose="02020603050405020304" pitchFamily="18" charset="0"/>
              </a:rPr>
              <a:t>synch</a:t>
            </a:r>
          </a:p>
        </p:txBody>
      </p:sp>
      <p:sp>
        <p:nvSpPr>
          <p:cNvPr id="139362" name="Rectangle 35">
            <a:extLst>
              <a:ext uri="{FF2B5EF4-FFF2-40B4-BE49-F238E27FC236}">
                <a16:creationId xmlns:a16="http://schemas.microsoft.com/office/drawing/2014/main" id="{53DBD2E7-AA00-42AF-8303-F730BD2C3E74}"/>
              </a:ext>
            </a:extLst>
          </p:cNvPr>
          <p:cNvSpPr>
            <a:spLocks noChangeArrowheads="1"/>
          </p:cNvSpPr>
          <p:nvPr/>
        </p:nvSpPr>
        <p:spPr bwMode="auto">
          <a:xfrm>
            <a:off x="5199063" y="2351088"/>
            <a:ext cx="5048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solidFill>
                  <a:srgbClr val="FF0000"/>
                </a:solidFill>
                <a:latin typeface="Times New Roman" panose="02020603050405020304" pitchFamily="18" charset="0"/>
                <a:ea typeface="楷体_GB2312"/>
                <a:cs typeface="Times New Roman" panose="02020603050405020304" pitchFamily="18" charset="0"/>
              </a:rPr>
              <a:t>synch</a:t>
            </a:r>
          </a:p>
        </p:txBody>
      </p:sp>
      <p:sp>
        <p:nvSpPr>
          <p:cNvPr id="139363" name="Rectangle 36">
            <a:extLst>
              <a:ext uri="{FF2B5EF4-FFF2-40B4-BE49-F238E27FC236}">
                <a16:creationId xmlns:a16="http://schemas.microsoft.com/office/drawing/2014/main" id="{D70346E7-E946-4B4B-A032-0829C3959467}"/>
              </a:ext>
            </a:extLst>
          </p:cNvPr>
          <p:cNvSpPr>
            <a:spLocks noChangeArrowheads="1"/>
          </p:cNvSpPr>
          <p:nvPr/>
        </p:nvSpPr>
        <p:spPr bwMode="auto">
          <a:xfrm>
            <a:off x="5913438" y="2351088"/>
            <a:ext cx="5048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solidFill>
                  <a:srgbClr val="FF0000"/>
                </a:solidFill>
                <a:latin typeface="Times New Roman" panose="02020603050405020304" pitchFamily="18" charset="0"/>
                <a:ea typeface="楷体_GB2312"/>
                <a:cs typeface="Times New Roman" panose="02020603050405020304" pitchFamily="18" charset="0"/>
              </a:rPr>
              <a:t>synch</a:t>
            </a:r>
          </a:p>
        </p:txBody>
      </p:sp>
      <p:sp>
        <p:nvSpPr>
          <p:cNvPr id="143457" name="矩形 30">
            <a:extLst>
              <a:ext uri="{FF2B5EF4-FFF2-40B4-BE49-F238E27FC236}">
                <a16:creationId xmlns:a16="http://schemas.microsoft.com/office/drawing/2014/main" id="{DF5E30B1-7505-412F-A8E4-92976EE2360C}"/>
              </a:ext>
            </a:extLst>
          </p:cNvPr>
          <p:cNvSpPr>
            <a:spLocks noChangeArrowheads="1"/>
          </p:cNvSpPr>
          <p:nvPr/>
        </p:nvSpPr>
        <p:spPr bwMode="auto">
          <a:xfrm>
            <a:off x="1357313" y="458788"/>
            <a:ext cx="595312"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rgbClr val="5EAEFF"/>
              </a:buClr>
              <a:buSzPct val="60000"/>
            </a:pPr>
            <a:r>
              <a:rPr lang="zh-CN" altLang="en-US" sz="1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非终</a:t>
            </a:r>
            <a:endParaRPr lang="en-US" altLang="zh-CN" sz="1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spcBef>
                <a:spcPct val="20000"/>
              </a:spcBef>
              <a:buClr>
                <a:srgbClr val="5EAEFF"/>
              </a:buClr>
              <a:buSzPct val="60000"/>
            </a:pPr>
            <a:r>
              <a:rPr lang="zh-CN" altLang="en-US" sz="1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结符</a:t>
            </a:r>
          </a:p>
        </p:txBody>
      </p:sp>
      <p:sp>
        <p:nvSpPr>
          <p:cNvPr id="3" name="矩形 2">
            <a:extLst>
              <a:ext uri="{FF2B5EF4-FFF2-40B4-BE49-F238E27FC236}">
                <a16:creationId xmlns:a16="http://schemas.microsoft.com/office/drawing/2014/main" id="{2EAB9AF9-696C-4765-B137-D73CF511F5BF}"/>
              </a:ext>
            </a:extLst>
          </p:cNvPr>
          <p:cNvSpPr/>
          <p:nvPr/>
        </p:nvSpPr>
        <p:spPr>
          <a:xfrm>
            <a:off x="1258888" y="2787650"/>
            <a:ext cx="7356475" cy="400050"/>
          </a:xfrm>
          <a:prstGeom prst="rect">
            <a:avLst/>
          </a:prstGeom>
          <a:solidFill>
            <a:schemeClr val="accent5">
              <a:lumMod val="60000"/>
              <a:lumOff val="40000"/>
            </a:schemeClr>
          </a:solidFill>
          <a:ln w="12700">
            <a:solidFill>
              <a:schemeClr val="tx1"/>
            </a:solidFill>
          </a:ln>
        </p:spPr>
        <p:txBody>
          <a:bodyPr>
            <a:spAutoFit/>
          </a:bodyPr>
          <a:lstStyle/>
          <a:p>
            <a:pPr>
              <a:defRPr/>
            </a:pPr>
            <a:r>
              <a:rPr lang="en-US" altLang="zh-CN" sz="2000" b="1" i="1" dirty="0">
                <a:solidFill>
                  <a:srgbClr val="000000"/>
                </a:solidFill>
                <a:latin typeface="Times New Roman" pitchFamily="18" charset="0"/>
                <a:ea typeface="华文楷体" panose="02010600040101010101" pitchFamily="2" charset="-122"/>
                <a:cs typeface="Times New Roman" pitchFamily="18" charset="0"/>
              </a:rPr>
              <a:t>Synch</a:t>
            </a:r>
            <a:r>
              <a:rPr lang="zh-CN" altLang="en-US" sz="2000" b="1" dirty="0">
                <a:solidFill>
                  <a:srgbClr val="000000"/>
                </a:solidFill>
                <a:latin typeface="华文楷体" panose="02010600040101010101" pitchFamily="2" charset="-122"/>
                <a:ea typeface="华文楷体" panose="02010600040101010101" pitchFamily="2" charset="-122"/>
                <a:cs typeface="Times New Roman" pitchFamily="18" charset="0"/>
              </a:rPr>
              <a:t>表示根据相应非终结符的</a:t>
            </a:r>
            <a:r>
              <a:rPr lang="en-US" altLang="zh-CN" sz="2000" b="1" i="1" dirty="0">
                <a:solidFill>
                  <a:srgbClr val="3333FF"/>
                </a:solidFill>
                <a:latin typeface="Times New Roman" pitchFamily="18" charset="0"/>
                <a:ea typeface="华文楷体" panose="02010600040101010101" pitchFamily="2" charset="-122"/>
                <a:cs typeface="Times New Roman" pitchFamily="18" charset="0"/>
              </a:rPr>
              <a:t>FOLLOW</a:t>
            </a:r>
            <a:r>
              <a:rPr lang="zh-CN" altLang="en-US" sz="2000" b="1" dirty="0">
                <a:solidFill>
                  <a:srgbClr val="3333FF"/>
                </a:solidFill>
                <a:latin typeface="华文楷体" panose="02010600040101010101" pitchFamily="2" charset="-122"/>
                <a:ea typeface="华文楷体" panose="02010600040101010101" pitchFamily="2" charset="-122"/>
                <a:cs typeface="Times New Roman" pitchFamily="18" charset="0"/>
              </a:rPr>
              <a:t>集</a:t>
            </a:r>
            <a:r>
              <a:rPr lang="zh-CN" altLang="en-US" sz="2000" b="1" dirty="0">
                <a:solidFill>
                  <a:srgbClr val="000000"/>
                </a:solidFill>
                <a:latin typeface="华文楷体" panose="02010600040101010101" pitchFamily="2" charset="-122"/>
                <a:ea typeface="华文楷体" panose="02010600040101010101" pitchFamily="2" charset="-122"/>
                <a:cs typeface="Times New Roman" pitchFamily="18" charset="0"/>
              </a:rPr>
              <a:t>得到的同步词法单元</a:t>
            </a:r>
            <a:endParaRPr lang="zh-CN" altLang="en-US" sz="1600" dirty="0"/>
          </a:p>
        </p:txBody>
      </p:sp>
      <p:sp>
        <p:nvSpPr>
          <p:cNvPr id="4" name="矩形 3">
            <a:extLst>
              <a:ext uri="{FF2B5EF4-FFF2-40B4-BE49-F238E27FC236}">
                <a16:creationId xmlns:a16="http://schemas.microsoft.com/office/drawing/2014/main" id="{33460260-9D41-45F9-BFD4-05D1FB28AB01}"/>
              </a:ext>
            </a:extLst>
          </p:cNvPr>
          <p:cNvSpPr>
            <a:spLocks noChangeArrowheads="1"/>
          </p:cNvSpPr>
          <p:nvPr/>
        </p:nvSpPr>
        <p:spPr bwMode="auto">
          <a:xfrm>
            <a:off x="6842125" y="776288"/>
            <a:ext cx="1974850" cy="1939925"/>
          </a:xfrm>
          <a:prstGeom prst="rect">
            <a:avLst/>
          </a:prstGeom>
          <a:noFill/>
          <a:ln w="9525">
            <a:noFill/>
            <a:miter lim="800000"/>
            <a:headEnd/>
            <a:tailEnd/>
          </a:ln>
        </p:spPr>
        <p:txBody>
          <a:bodyPr>
            <a:spAutoFit/>
          </a:bodyPr>
          <a:lstStyle/>
          <a:p>
            <a:pPr eaLnBrk="1" hangingPunct="1">
              <a:spcBef>
                <a:spcPct val="30000"/>
              </a:spcBef>
              <a:defRPr/>
            </a:pPr>
            <a:r>
              <a:rPr kumimoji="1" lang="en-US" altLang="zh-CN" sz="1600" b="1" i="1" dirty="0">
                <a:solidFill>
                  <a:srgbClr val="000000"/>
                </a:solidFill>
                <a:latin typeface="Times New Roman" pitchFamily="18" charset="0"/>
                <a:cs typeface="Times New Roman" pitchFamily="18" charset="0"/>
              </a:rPr>
              <a:t>X</a:t>
            </a:r>
            <a:r>
              <a:rPr lang="en-US" altLang="zh-CN" sz="1600" dirty="0">
                <a:solidFill>
                  <a:srgbClr val="000000"/>
                </a:solidFill>
                <a:latin typeface="Times New Roman" pitchFamily="18" charset="0"/>
                <a:cs typeface="Times New Roman" pitchFamily="18" charset="0"/>
              </a:rPr>
              <a:t>        </a:t>
            </a:r>
            <a:r>
              <a:rPr lang="en-US" altLang="zh-CN" sz="1600" b="1" dirty="0">
                <a:solidFill>
                  <a:srgbClr val="000000"/>
                </a:solidFill>
                <a:latin typeface="Times New Roman" pitchFamily="18" charset="0"/>
                <a:cs typeface="Times New Roman" pitchFamily="18" charset="0"/>
              </a:rPr>
              <a:t>FOLLOW(</a:t>
            </a:r>
            <a:r>
              <a:rPr lang="en-US" altLang="zh-CN" sz="1600" b="1" i="1" dirty="0">
                <a:solidFill>
                  <a:srgbClr val="000000"/>
                </a:solidFill>
                <a:latin typeface="Times New Roman" pitchFamily="18" charset="0"/>
                <a:cs typeface="Times New Roman" pitchFamily="18" charset="0"/>
              </a:rPr>
              <a:t>X </a:t>
            </a:r>
            <a:r>
              <a:rPr lang="en-US" altLang="zh-CN" sz="1600" b="1" dirty="0">
                <a:solidFill>
                  <a:srgbClr val="000000"/>
                </a:solidFill>
                <a:latin typeface="Times New Roman" pitchFamily="18" charset="0"/>
                <a:cs typeface="Times New Roman" pitchFamily="18" charset="0"/>
              </a:rPr>
              <a:t>)</a:t>
            </a:r>
            <a:endParaRPr lang="zh-CN" altLang="zh-CN" sz="1600" dirty="0">
              <a:solidFill>
                <a:srgbClr val="000000"/>
              </a:solidFill>
              <a:latin typeface="Times New Roman" pitchFamily="18" charset="0"/>
              <a:cs typeface="Times New Roman" pitchFamily="18" charset="0"/>
            </a:endParaRPr>
          </a:p>
          <a:p>
            <a:pPr eaLnBrk="1" hangingPunct="1">
              <a:spcBef>
                <a:spcPct val="30000"/>
              </a:spcBef>
              <a:defRPr/>
            </a:pPr>
            <a:r>
              <a:rPr kumimoji="1" lang="en-US" altLang="zh-CN" sz="1600" b="1" i="1" dirty="0">
                <a:solidFill>
                  <a:srgbClr val="000000"/>
                </a:solidFill>
                <a:latin typeface="Times New Roman" pitchFamily="18" charset="0"/>
                <a:cs typeface="Times New Roman" pitchFamily="18" charset="0"/>
              </a:rPr>
              <a:t>E</a:t>
            </a:r>
            <a:r>
              <a:rPr lang="en-US" altLang="zh-CN" sz="1600" dirty="0">
                <a:solidFill>
                  <a:srgbClr val="000000"/>
                </a:solidFill>
                <a:latin typeface="Times New Roman" pitchFamily="18" charset="0"/>
                <a:cs typeface="Times New Roman" pitchFamily="18" charset="0"/>
              </a:rPr>
              <a:t>             </a:t>
            </a:r>
            <a:r>
              <a:rPr lang="en-US" altLang="zh-CN" sz="1600" b="1" dirty="0">
                <a:latin typeface="+mn-ea"/>
                <a:cs typeface="Times New Roman" pitchFamily="18" charset="0"/>
              </a:rPr>
              <a:t>$</a:t>
            </a:r>
            <a:r>
              <a:rPr lang="en-US" altLang="zh-CN" sz="1600" b="1" dirty="0">
                <a:solidFill>
                  <a:srgbClr val="000000"/>
                </a:solidFill>
                <a:latin typeface="Times New Roman" pitchFamily="18" charset="0"/>
                <a:cs typeface="Times New Roman" pitchFamily="18" charset="0"/>
              </a:rPr>
              <a:t>  )</a:t>
            </a:r>
            <a:endParaRPr lang="zh-CN" altLang="zh-CN" sz="1600" dirty="0">
              <a:solidFill>
                <a:srgbClr val="000000"/>
              </a:solidFill>
              <a:latin typeface="Times New Roman" pitchFamily="18" charset="0"/>
              <a:cs typeface="Times New Roman" pitchFamily="18" charset="0"/>
            </a:endParaRPr>
          </a:p>
          <a:p>
            <a:pPr eaLnBrk="1" hangingPunct="1">
              <a:spcBef>
                <a:spcPct val="30000"/>
              </a:spcBef>
              <a:defRPr/>
            </a:pPr>
            <a:r>
              <a:rPr kumimoji="1" lang="en-US" altLang="zh-CN" sz="1600" b="1" i="1" dirty="0">
                <a:solidFill>
                  <a:srgbClr val="0000FF"/>
                </a:solidFill>
                <a:latin typeface="Times New Roman" pitchFamily="18" charset="0"/>
                <a:cs typeface="Times New Roman" pitchFamily="18" charset="0"/>
              </a:rPr>
              <a:t>E</a:t>
            </a:r>
            <a:r>
              <a:rPr kumimoji="1" lang="en-US" altLang="zh-CN" sz="1600" b="1" i="1" dirty="0">
                <a:solidFill>
                  <a:srgbClr val="0000FF"/>
                </a:solidFill>
                <a:latin typeface="Times New Roman" pitchFamily="18" charset="0"/>
              </a:rPr>
              <a:t>'</a:t>
            </a:r>
            <a:r>
              <a:rPr lang="en-US" altLang="zh-CN" sz="1600" dirty="0">
                <a:solidFill>
                  <a:srgbClr val="0000FF"/>
                </a:solidFill>
                <a:latin typeface="Times New Roman" pitchFamily="18" charset="0"/>
                <a:cs typeface="Times New Roman" pitchFamily="18" charset="0"/>
              </a:rPr>
              <a:t>            </a:t>
            </a:r>
            <a:r>
              <a:rPr lang="en-US" altLang="zh-CN" sz="1600" b="1" dirty="0">
                <a:solidFill>
                  <a:srgbClr val="0000FF"/>
                </a:solidFill>
                <a:latin typeface="+mn-ea"/>
                <a:cs typeface="Times New Roman" pitchFamily="18" charset="0"/>
              </a:rPr>
              <a:t>$</a:t>
            </a:r>
            <a:r>
              <a:rPr lang="en-US" altLang="zh-CN" sz="1600" b="1" dirty="0">
                <a:solidFill>
                  <a:srgbClr val="0000FF"/>
                </a:solidFill>
                <a:latin typeface="Times New Roman" pitchFamily="18" charset="0"/>
                <a:cs typeface="Times New Roman" pitchFamily="18" charset="0"/>
              </a:rPr>
              <a:t>  )</a:t>
            </a:r>
            <a:endParaRPr lang="zh-CN" altLang="zh-CN" sz="1600" dirty="0">
              <a:solidFill>
                <a:srgbClr val="0000FF"/>
              </a:solidFill>
              <a:latin typeface="Times New Roman" pitchFamily="18" charset="0"/>
              <a:cs typeface="Times New Roman" pitchFamily="18" charset="0"/>
            </a:endParaRPr>
          </a:p>
          <a:p>
            <a:pPr eaLnBrk="1" hangingPunct="1">
              <a:spcBef>
                <a:spcPct val="30000"/>
              </a:spcBef>
              <a:defRPr/>
            </a:pPr>
            <a:r>
              <a:rPr kumimoji="1" lang="en-US" altLang="zh-CN" sz="1600" b="1" i="1" dirty="0">
                <a:solidFill>
                  <a:srgbClr val="000000"/>
                </a:solidFill>
                <a:latin typeface="Times New Roman" pitchFamily="18" charset="0"/>
                <a:cs typeface="Times New Roman" pitchFamily="18" charset="0"/>
              </a:rPr>
              <a:t>T</a:t>
            </a:r>
            <a:r>
              <a:rPr lang="en-US" altLang="zh-CN" sz="1600" dirty="0">
                <a:solidFill>
                  <a:srgbClr val="000000"/>
                </a:solidFill>
                <a:latin typeface="Times New Roman" pitchFamily="18" charset="0"/>
                <a:cs typeface="Times New Roman" pitchFamily="18" charset="0"/>
              </a:rPr>
              <a:t>              </a:t>
            </a:r>
            <a:r>
              <a:rPr lang="en-US" altLang="zh-CN" sz="1600" b="1" dirty="0">
                <a:solidFill>
                  <a:srgbClr val="000000"/>
                </a:solidFill>
                <a:latin typeface="Times New Roman" pitchFamily="18" charset="0"/>
                <a:cs typeface="Times New Roman" pitchFamily="18" charset="0"/>
              </a:rPr>
              <a:t>+  ) </a:t>
            </a:r>
            <a:r>
              <a:rPr lang="en-US" altLang="zh-CN" sz="1600" b="1" dirty="0">
                <a:latin typeface="+mn-ea"/>
                <a:cs typeface="Times New Roman" pitchFamily="18" charset="0"/>
              </a:rPr>
              <a:t>$</a:t>
            </a:r>
            <a:endParaRPr lang="zh-CN" altLang="zh-CN" sz="1600" dirty="0">
              <a:solidFill>
                <a:srgbClr val="000000"/>
              </a:solidFill>
              <a:latin typeface="Times New Roman" pitchFamily="18" charset="0"/>
              <a:cs typeface="Times New Roman" pitchFamily="18" charset="0"/>
            </a:endParaRPr>
          </a:p>
          <a:p>
            <a:pPr eaLnBrk="1" hangingPunct="1">
              <a:spcBef>
                <a:spcPct val="30000"/>
              </a:spcBef>
              <a:defRPr/>
            </a:pPr>
            <a:r>
              <a:rPr kumimoji="1" lang="en-US" altLang="zh-CN" sz="1600" b="1" i="1" dirty="0">
                <a:solidFill>
                  <a:srgbClr val="0000FF"/>
                </a:solidFill>
                <a:latin typeface="Times New Roman" pitchFamily="18" charset="0"/>
                <a:cs typeface="Times New Roman" pitchFamily="18" charset="0"/>
              </a:rPr>
              <a:t>T</a:t>
            </a:r>
            <a:r>
              <a:rPr kumimoji="1" lang="en-US" altLang="zh-CN" sz="1600" b="1" i="1" dirty="0">
                <a:solidFill>
                  <a:srgbClr val="0000FF"/>
                </a:solidFill>
                <a:latin typeface="Times New Roman" pitchFamily="18" charset="0"/>
              </a:rPr>
              <a:t>'</a:t>
            </a:r>
            <a:r>
              <a:rPr lang="en-US" altLang="zh-CN" sz="1600" dirty="0">
                <a:solidFill>
                  <a:srgbClr val="0000FF"/>
                </a:solidFill>
                <a:latin typeface="Times New Roman" pitchFamily="18" charset="0"/>
                <a:cs typeface="Times New Roman" pitchFamily="18" charset="0"/>
              </a:rPr>
              <a:t>             </a:t>
            </a:r>
            <a:r>
              <a:rPr lang="en-US" altLang="zh-CN" sz="1600" b="1" dirty="0">
                <a:solidFill>
                  <a:srgbClr val="0000FF"/>
                </a:solidFill>
                <a:latin typeface="Times New Roman" pitchFamily="18" charset="0"/>
                <a:cs typeface="Times New Roman" pitchFamily="18" charset="0"/>
              </a:rPr>
              <a:t>+  ) </a:t>
            </a:r>
            <a:r>
              <a:rPr lang="en-US" altLang="zh-CN" sz="1600" b="1" dirty="0">
                <a:solidFill>
                  <a:srgbClr val="0000FF"/>
                </a:solidFill>
                <a:latin typeface="+mn-ea"/>
                <a:cs typeface="Times New Roman" pitchFamily="18" charset="0"/>
              </a:rPr>
              <a:t>$</a:t>
            </a:r>
            <a:endParaRPr lang="zh-CN" altLang="zh-CN" sz="1600" dirty="0">
              <a:solidFill>
                <a:srgbClr val="0000FF"/>
              </a:solidFill>
              <a:latin typeface="Times New Roman" pitchFamily="18" charset="0"/>
              <a:cs typeface="Times New Roman" pitchFamily="18" charset="0"/>
            </a:endParaRPr>
          </a:p>
          <a:p>
            <a:pPr eaLnBrk="1" hangingPunct="1">
              <a:spcBef>
                <a:spcPct val="30000"/>
              </a:spcBef>
              <a:defRPr/>
            </a:pPr>
            <a:r>
              <a:rPr kumimoji="1" lang="en-US" altLang="zh-CN" sz="1600" b="1" i="1" dirty="0">
                <a:solidFill>
                  <a:srgbClr val="000000"/>
                </a:solidFill>
                <a:latin typeface="Times New Roman" pitchFamily="18" charset="0"/>
                <a:cs typeface="Times New Roman" pitchFamily="18" charset="0"/>
              </a:rPr>
              <a:t>F</a:t>
            </a:r>
            <a:r>
              <a:rPr lang="en-US" altLang="zh-CN" sz="1600" dirty="0">
                <a:solidFill>
                  <a:srgbClr val="000000"/>
                </a:solidFill>
                <a:latin typeface="Times New Roman" pitchFamily="18" charset="0"/>
                <a:cs typeface="Times New Roman" pitchFamily="18" charset="0"/>
              </a:rPr>
              <a:t>            </a:t>
            </a:r>
            <a:r>
              <a:rPr lang="en-US" altLang="zh-CN" sz="1600" b="1" dirty="0">
                <a:solidFill>
                  <a:srgbClr val="000000"/>
                </a:solidFill>
                <a:latin typeface="Times New Roman" pitchFamily="18" charset="0"/>
                <a:cs typeface="Times New Roman" pitchFamily="18" charset="0"/>
              </a:rPr>
              <a:t>* +  ) </a:t>
            </a:r>
            <a:r>
              <a:rPr lang="en-US" altLang="zh-CN" sz="1600" b="1" dirty="0">
                <a:latin typeface="+mn-ea"/>
                <a:cs typeface="Times New Roman" pitchFamily="18" charset="0"/>
              </a:rPr>
              <a:t>$</a:t>
            </a:r>
            <a:endParaRPr lang="zh-CN" altLang="zh-CN" sz="1600" dirty="0">
              <a:solidFill>
                <a:srgbClr val="000000"/>
              </a:solidFill>
              <a:latin typeface="Times New Roman" pitchFamily="18" charset="0"/>
              <a:cs typeface="Times New Roman" pitchFamily="18" charset="0"/>
            </a:endParaRPr>
          </a:p>
        </p:txBody>
      </p:sp>
      <p:sp>
        <p:nvSpPr>
          <p:cNvPr id="5" name="灯片编号占位符 4">
            <a:extLst>
              <a:ext uri="{FF2B5EF4-FFF2-40B4-BE49-F238E27FC236}">
                <a16:creationId xmlns:a16="http://schemas.microsoft.com/office/drawing/2014/main" id="{02A4F772-6124-481B-B61F-248796E54D01}"/>
              </a:ext>
            </a:extLst>
          </p:cNvPr>
          <p:cNvSpPr>
            <a:spLocks noGrp="1"/>
          </p:cNvSpPr>
          <p:nvPr>
            <p:ph type="sldNum" sz="quarter" idx="12"/>
          </p:nvPr>
        </p:nvSpPr>
        <p:spPr/>
        <p:txBody>
          <a:bodyPr/>
          <a:lstStyle/>
          <a:p>
            <a:pPr>
              <a:defRPr/>
            </a:pPr>
            <a:fld id="{EA567855-7F13-4FC5-AD61-2B82F6443E16}" type="slidenum">
              <a:rPr lang="zh-CN" altLang="en-US" smtClean="0"/>
              <a:pPr>
                <a:defRPr/>
              </a:pPr>
              <a:t>74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39356"/>
                                        </p:tgtEl>
                                        <p:attrNameLst>
                                          <p:attrName>style.visibility</p:attrName>
                                        </p:attrNameLst>
                                      </p:cBhvr>
                                      <p:to>
                                        <p:strVal val="visible"/>
                                      </p:to>
                                    </p:set>
                                    <p:anim calcmode="lin" valueType="num">
                                      <p:cBhvr>
                                        <p:cTn id="19" dur="500" fill="hold"/>
                                        <p:tgtEl>
                                          <p:spTgt spid="139356"/>
                                        </p:tgtEl>
                                        <p:attrNameLst>
                                          <p:attrName>ppt_w</p:attrName>
                                        </p:attrNameLst>
                                      </p:cBhvr>
                                      <p:tavLst>
                                        <p:tav tm="0">
                                          <p:val>
                                            <p:fltVal val="0"/>
                                          </p:val>
                                        </p:tav>
                                        <p:tav tm="100000">
                                          <p:val>
                                            <p:strVal val="#ppt_w"/>
                                          </p:val>
                                        </p:tav>
                                      </p:tavLst>
                                    </p:anim>
                                    <p:anim calcmode="lin" valueType="num">
                                      <p:cBhvr>
                                        <p:cTn id="20" dur="500" fill="hold"/>
                                        <p:tgtEl>
                                          <p:spTgt spid="139356"/>
                                        </p:tgtEl>
                                        <p:attrNameLst>
                                          <p:attrName>ppt_h</p:attrName>
                                        </p:attrNameLst>
                                      </p:cBhvr>
                                      <p:tavLst>
                                        <p:tav tm="0">
                                          <p:val>
                                            <p:fltVal val="0"/>
                                          </p:val>
                                        </p:tav>
                                        <p:tav tm="100000">
                                          <p:val>
                                            <p:strVal val="#ppt_h"/>
                                          </p:val>
                                        </p:tav>
                                      </p:tavLst>
                                    </p:anim>
                                    <p:animEffect transition="in" filter="fade">
                                      <p:cBhvr>
                                        <p:cTn id="21" dur="500"/>
                                        <p:tgtEl>
                                          <p:spTgt spid="13935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39355"/>
                                        </p:tgtEl>
                                        <p:attrNameLst>
                                          <p:attrName>style.visibility</p:attrName>
                                        </p:attrNameLst>
                                      </p:cBhvr>
                                      <p:to>
                                        <p:strVal val="visible"/>
                                      </p:to>
                                    </p:set>
                                    <p:anim calcmode="lin" valueType="num">
                                      <p:cBhvr>
                                        <p:cTn id="24" dur="500" fill="hold"/>
                                        <p:tgtEl>
                                          <p:spTgt spid="139355"/>
                                        </p:tgtEl>
                                        <p:attrNameLst>
                                          <p:attrName>ppt_w</p:attrName>
                                        </p:attrNameLst>
                                      </p:cBhvr>
                                      <p:tavLst>
                                        <p:tav tm="0">
                                          <p:val>
                                            <p:fltVal val="0"/>
                                          </p:val>
                                        </p:tav>
                                        <p:tav tm="100000">
                                          <p:val>
                                            <p:strVal val="#ppt_w"/>
                                          </p:val>
                                        </p:tav>
                                      </p:tavLst>
                                    </p:anim>
                                    <p:anim calcmode="lin" valueType="num">
                                      <p:cBhvr>
                                        <p:cTn id="25" dur="500" fill="hold"/>
                                        <p:tgtEl>
                                          <p:spTgt spid="139355"/>
                                        </p:tgtEl>
                                        <p:attrNameLst>
                                          <p:attrName>ppt_h</p:attrName>
                                        </p:attrNameLst>
                                      </p:cBhvr>
                                      <p:tavLst>
                                        <p:tav tm="0">
                                          <p:val>
                                            <p:fltVal val="0"/>
                                          </p:val>
                                        </p:tav>
                                        <p:tav tm="100000">
                                          <p:val>
                                            <p:strVal val="#ppt_h"/>
                                          </p:val>
                                        </p:tav>
                                      </p:tavLst>
                                    </p:anim>
                                    <p:animEffect transition="in" filter="fade">
                                      <p:cBhvr>
                                        <p:cTn id="26" dur="500"/>
                                        <p:tgtEl>
                                          <p:spTgt spid="13935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39357"/>
                                        </p:tgtEl>
                                        <p:attrNameLst>
                                          <p:attrName>style.visibility</p:attrName>
                                        </p:attrNameLst>
                                      </p:cBhvr>
                                      <p:to>
                                        <p:strVal val="visible"/>
                                      </p:to>
                                    </p:set>
                                    <p:anim calcmode="lin" valueType="num">
                                      <p:cBhvr>
                                        <p:cTn id="31" dur="500" fill="hold"/>
                                        <p:tgtEl>
                                          <p:spTgt spid="139357"/>
                                        </p:tgtEl>
                                        <p:attrNameLst>
                                          <p:attrName>ppt_w</p:attrName>
                                        </p:attrNameLst>
                                      </p:cBhvr>
                                      <p:tavLst>
                                        <p:tav tm="0">
                                          <p:val>
                                            <p:fltVal val="0"/>
                                          </p:val>
                                        </p:tav>
                                        <p:tav tm="100000">
                                          <p:val>
                                            <p:strVal val="#ppt_w"/>
                                          </p:val>
                                        </p:tav>
                                      </p:tavLst>
                                    </p:anim>
                                    <p:anim calcmode="lin" valueType="num">
                                      <p:cBhvr>
                                        <p:cTn id="32" dur="500" fill="hold"/>
                                        <p:tgtEl>
                                          <p:spTgt spid="139357"/>
                                        </p:tgtEl>
                                        <p:attrNameLst>
                                          <p:attrName>ppt_h</p:attrName>
                                        </p:attrNameLst>
                                      </p:cBhvr>
                                      <p:tavLst>
                                        <p:tav tm="0">
                                          <p:val>
                                            <p:fltVal val="0"/>
                                          </p:val>
                                        </p:tav>
                                        <p:tav tm="100000">
                                          <p:val>
                                            <p:strVal val="#ppt_h"/>
                                          </p:val>
                                        </p:tav>
                                      </p:tavLst>
                                    </p:anim>
                                    <p:animEffect transition="in" filter="fade">
                                      <p:cBhvr>
                                        <p:cTn id="33" dur="500"/>
                                        <p:tgtEl>
                                          <p:spTgt spid="13935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39358"/>
                                        </p:tgtEl>
                                        <p:attrNameLst>
                                          <p:attrName>style.visibility</p:attrName>
                                        </p:attrNameLst>
                                      </p:cBhvr>
                                      <p:to>
                                        <p:strVal val="visible"/>
                                      </p:to>
                                    </p:set>
                                    <p:anim calcmode="lin" valueType="num">
                                      <p:cBhvr>
                                        <p:cTn id="36" dur="500" fill="hold"/>
                                        <p:tgtEl>
                                          <p:spTgt spid="139358"/>
                                        </p:tgtEl>
                                        <p:attrNameLst>
                                          <p:attrName>ppt_w</p:attrName>
                                        </p:attrNameLst>
                                      </p:cBhvr>
                                      <p:tavLst>
                                        <p:tav tm="0">
                                          <p:val>
                                            <p:fltVal val="0"/>
                                          </p:val>
                                        </p:tav>
                                        <p:tav tm="100000">
                                          <p:val>
                                            <p:strVal val="#ppt_w"/>
                                          </p:val>
                                        </p:tav>
                                      </p:tavLst>
                                    </p:anim>
                                    <p:anim calcmode="lin" valueType="num">
                                      <p:cBhvr>
                                        <p:cTn id="37" dur="500" fill="hold"/>
                                        <p:tgtEl>
                                          <p:spTgt spid="139358"/>
                                        </p:tgtEl>
                                        <p:attrNameLst>
                                          <p:attrName>ppt_h</p:attrName>
                                        </p:attrNameLst>
                                      </p:cBhvr>
                                      <p:tavLst>
                                        <p:tav tm="0">
                                          <p:val>
                                            <p:fltVal val="0"/>
                                          </p:val>
                                        </p:tav>
                                        <p:tav tm="100000">
                                          <p:val>
                                            <p:strVal val="#ppt_h"/>
                                          </p:val>
                                        </p:tav>
                                      </p:tavLst>
                                    </p:anim>
                                    <p:animEffect transition="in" filter="fade">
                                      <p:cBhvr>
                                        <p:cTn id="38" dur="500"/>
                                        <p:tgtEl>
                                          <p:spTgt spid="139358"/>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39359"/>
                                        </p:tgtEl>
                                        <p:attrNameLst>
                                          <p:attrName>style.visibility</p:attrName>
                                        </p:attrNameLst>
                                      </p:cBhvr>
                                      <p:to>
                                        <p:strVal val="visible"/>
                                      </p:to>
                                    </p:set>
                                    <p:anim calcmode="lin" valueType="num">
                                      <p:cBhvr>
                                        <p:cTn id="41" dur="500" fill="hold"/>
                                        <p:tgtEl>
                                          <p:spTgt spid="139359"/>
                                        </p:tgtEl>
                                        <p:attrNameLst>
                                          <p:attrName>ppt_w</p:attrName>
                                        </p:attrNameLst>
                                      </p:cBhvr>
                                      <p:tavLst>
                                        <p:tav tm="0">
                                          <p:val>
                                            <p:fltVal val="0"/>
                                          </p:val>
                                        </p:tav>
                                        <p:tav tm="100000">
                                          <p:val>
                                            <p:strVal val="#ppt_w"/>
                                          </p:val>
                                        </p:tav>
                                      </p:tavLst>
                                    </p:anim>
                                    <p:anim calcmode="lin" valueType="num">
                                      <p:cBhvr>
                                        <p:cTn id="42" dur="500" fill="hold"/>
                                        <p:tgtEl>
                                          <p:spTgt spid="139359"/>
                                        </p:tgtEl>
                                        <p:attrNameLst>
                                          <p:attrName>ppt_h</p:attrName>
                                        </p:attrNameLst>
                                      </p:cBhvr>
                                      <p:tavLst>
                                        <p:tav tm="0">
                                          <p:val>
                                            <p:fltVal val="0"/>
                                          </p:val>
                                        </p:tav>
                                        <p:tav tm="100000">
                                          <p:val>
                                            <p:strVal val="#ppt_h"/>
                                          </p:val>
                                        </p:tav>
                                      </p:tavLst>
                                    </p:anim>
                                    <p:animEffect transition="in" filter="fade">
                                      <p:cBhvr>
                                        <p:cTn id="43" dur="500"/>
                                        <p:tgtEl>
                                          <p:spTgt spid="13935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139360"/>
                                        </p:tgtEl>
                                        <p:attrNameLst>
                                          <p:attrName>style.visibility</p:attrName>
                                        </p:attrNameLst>
                                      </p:cBhvr>
                                      <p:to>
                                        <p:strVal val="visible"/>
                                      </p:to>
                                    </p:set>
                                    <p:anim calcmode="lin" valueType="num">
                                      <p:cBhvr>
                                        <p:cTn id="48" dur="500" fill="hold"/>
                                        <p:tgtEl>
                                          <p:spTgt spid="139360"/>
                                        </p:tgtEl>
                                        <p:attrNameLst>
                                          <p:attrName>ppt_w</p:attrName>
                                        </p:attrNameLst>
                                      </p:cBhvr>
                                      <p:tavLst>
                                        <p:tav tm="0">
                                          <p:val>
                                            <p:fltVal val="0"/>
                                          </p:val>
                                        </p:tav>
                                        <p:tav tm="100000">
                                          <p:val>
                                            <p:strVal val="#ppt_w"/>
                                          </p:val>
                                        </p:tav>
                                      </p:tavLst>
                                    </p:anim>
                                    <p:anim calcmode="lin" valueType="num">
                                      <p:cBhvr>
                                        <p:cTn id="49" dur="500" fill="hold"/>
                                        <p:tgtEl>
                                          <p:spTgt spid="139360"/>
                                        </p:tgtEl>
                                        <p:attrNameLst>
                                          <p:attrName>ppt_h</p:attrName>
                                        </p:attrNameLst>
                                      </p:cBhvr>
                                      <p:tavLst>
                                        <p:tav tm="0">
                                          <p:val>
                                            <p:fltVal val="0"/>
                                          </p:val>
                                        </p:tav>
                                        <p:tav tm="100000">
                                          <p:val>
                                            <p:strVal val="#ppt_h"/>
                                          </p:val>
                                        </p:tav>
                                      </p:tavLst>
                                    </p:anim>
                                    <p:animEffect transition="in" filter="fade">
                                      <p:cBhvr>
                                        <p:cTn id="50" dur="500"/>
                                        <p:tgtEl>
                                          <p:spTgt spid="139360"/>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139361"/>
                                        </p:tgtEl>
                                        <p:attrNameLst>
                                          <p:attrName>style.visibility</p:attrName>
                                        </p:attrNameLst>
                                      </p:cBhvr>
                                      <p:to>
                                        <p:strVal val="visible"/>
                                      </p:to>
                                    </p:set>
                                    <p:anim calcmode="lin" valueType="num">
                                      <p:cBhvr>
                                        <p:cTn id="53" dur="500" fill="hold"/>
                                        <p:tgtEl>
                                          <p:spTgt spid="139361"/>
                                        </p:tgtEl>
                                        <p:attrNameLst>
                                          <p:attrName>ppt_w</p:attrName>
                                        </p:attrNameLst>
                                      </p:cBhvr>
                                      <p:tavLst>
                                        <p:tav tm="0">
                                          <p:val>
                                            <p:fltVal val="0"/>
                                          </p:val>
                                        </p:tav>
                                        <p:tav tm="100000">
                                          <p:val>
                                            <p:strVal val="#ppt_w"/>
                                          </p:val>
                                        </p:tav>
                                      </p:tavLst>
                                    </p:anim>
                                    <p:anim calcmode="lin" valueType="num">
                                      <p:cBhvr>
                                        <p:cTn id="54" dur="500" fill="hold"/>
                                        <p:tgtEl>
                                          <p:spTgt spid="139361"/>
                                        </p:tgtEl>
                                        <p:attrNameLst>
                                          <p:attrName>ppt_h</p:attrName>
                                        </p:attrNameLst>
                                      </p:cBhvr>
                                      <p:tavLst>
                                        <p:tav tm="0">
                                          <p:val>
                                            <p:fltVal val="0"/>
                                          </p:val>
                                        </p:tav>
                                        <p:tav tm="100000">
                                          <p:val>
                                            <p:strVal val="#ppt_h"/>
                                          </p:val>
                                        </p:tav>
                                      </p:tavLst>
                                    </p:anim>
                                    <p:animEffect transition="in" filter="fade">
                                      <p:cBhvr>
                                        <p:cTn id="55" dur="500"/>
                                        <p:tgtEl>
                                          <p:spTgt spid="139361"/>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139362"/>
                                        </p:tgtEl>
                                        <p:attrNameLst>
                                          <p:attrName>style.visibility</p:attrName>
                                        </p:attrNameLst>
                                      </p:cBhvr>
                                      <p:to>
                                        <p:strVal val="visible"/>
                                      </p:to>
                                    </p:set>
                                    <p:anim calcmode="lin" valueType="num">
                                      <p:cBhvr>
                                        <p:cTn id="58" dur="500" fill="hold"/>
                                        <p:tgtEl>
                                          <p:spTgt spid="139362"/>
                                        </p:tgtEl>
                                        <p:attrNameLst>
                                          <p:attrName>ppt_w</p:attrName>
                                        </p:attrNameLst>
                                      </p:cBhvr>
                                      <p:tavLst>
                                        <p:tav tm="0">
                                          <p:val>
                                            <p:fltVal val="0"/>
                                          </p:val>
                                        </p:tav>
                                        <p:tav tm="100000">
                                          <p:val>
                                            <p:strVal val="#ppt_w"/>
                                          </p:val>
                                        </p:tav>
                                      </p:tavLst>
                                    </p:anim>
                                    <p:anim calcmode="lin" valueType="num">
                                      <p:cBhvr>
                                        <p:cTn id="59" dur="500" fill="hold"/>
                                        <p:tgtEl>
                                          <p:spTgt spid="139362"/>
                                        </p:tgtEl>
                                        <p:attrNameLst>
                                          <p:attrName>ppt_h</p:attrName>
                                        </p:attrNameLst>
                                      </p:cBhvr>
                                      <p:tavLst>
                                        <p:tav tm="0">
                                          <p:val>
                                            <p:fltVal val="0"/>
                                          </p:val>
                                        </p:tav>
                                        <p:tav tm="100000">
                                          <p:val>
                                            <p:strVal val="#ppt_h"/>
                                          </p:val>
                                        </p:tav>
                                      </p:tavLst>
                                    </p:anim>
                                    <p:animEffect transition="in" filter="fade">
                                      <p:cBhvr>
                                        <p:cTn id="60" dur="500"/>
                                        <p:tgtEl>
                                          <p:spTgt spid="139362"/>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139363"/>
                                        </p:tgtEl>
                                        <p:attrNameLst>
                                          <p:attrName>style.visibility</p:attrName>
                                        </p:attrNameLst>
                                      </p:cBhvr>
                                      <p:to>
                                        <p:strVal val="visible"/>
                                      </p:to>
                                    </p:set>
                                    <p:anim calcmode="lin" valueType="num">
                                      <p:cBhvr>
                                        <p:cTn id="63" dur="500" fill="hold"/>
                                        <p:tgtEl>
                                          <p:spTgt spid="139363"/>
                                        </p:tgtEl>
                                        <p:attrNameLst>
                                          <p:attrName>ppt_w</p:attrName>
                                        </p:attrNameLst>
                                      </p:cBhvr>
                                      <p:tavLst>
                                        <p:tav tm="0">
                                          <p:val>
                                            <p:fltVal val="0"/>
                                          </p:val>
                                        </p:tav>
                                        <p:tav tm="100000">
                                          <p:val>
                                            <p:strVal val="#ppt_w"/>
                                          </p:val>
                                        </p:tav>
                                      </p:tavLst>
                                    </p:anim>
                                    <p:anim calcmode="lin" valueType="num">
                                      <p:cBhvr>
                                        <p:cTn id="64" dur="500" fill="hold"/>
                                        <p:tgtEl>
                                          <p:spTgt spid="139363"/>
                                        </p:tgtEl>
                                        <p:attrNameLst>
                                          <p:attrName>ppt_h</p:attrName>
                                        </p:attrNameLst>
                                      </p:cBhvr>
                                      <p:tavLst>
                                        <p:tav tm="0">
                                          <p:val>
                                            <p:fltVal val="0"/>
                                          </p:val>
                                        </p:tav>
                                        <p:tav tm="100000">
                                          <p:val>
                                            <p:strVal val="#ppt_h"/>
                                          </p:val>
                                        </p:tav>
                                      </p:tavLst>
                                    </p:anim>
                                    <p:animEffect transition="in" filter="fade">
                                      <p:cBhvr>
                                        <p:cTn id="65" dur="500"/>
                                        <p:tgtEl>
                                          <p:spTgt spid="139363"/>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3"/>
                                        </p:tgtEl>
                                        <p:attrNameLst>
                                          <p:attrName>style.visibility</p:attrName>
                                        </p:attrNameLst>
                                      </p:cBhvr>
                                      <p:to>
                                        <p:strVal val="visible"/>
                                      </p:to>
                                    </p:set>
                                    <p:anim calcmode="lin" valueType="num">
                                      <p:cBhvr>
                                        <p:cTn id="70" dur="500" fill="hold"/>
                                        <p:tgtEl>
                                          <p:spTgt spid="3"/>
                                        </p:tgtEl>
                                        <p:attrNameLst>
                                          <p:attrName>ppt_w</p:attrName>
                                        </p:attrNameLst>
                                      </p:cBhvr>
                                      <p:tavLst>
                                        <p:tav tm="0">
                                          <p:val>
                                            <p:fltVal val="0"/>
                                          </p:val>
                                        </p:tav>
                                        <p:tav tm="100000">
                                          <p:val>
                                            <p:strVal val="#ppt_w"/>
                                          </p:val>
                                        </p:tav>
                                      </p:tavLst>
                                    </p:anim>
                                    <p:anim calcmode="lin" valueType="num">
                                      <p:cBhvr>
                                        <p:cTn id="71" dur="500" fill="hold"/>
                                        <p:tgtEl>
                                          <p:spTgt spid="3"/>
                                        </p:tgtEl>
                                        <p:attrNameLst>
                                          <p:attrName>ppt_h</p:attrName>
                                        </p:attrNameLst>
                                      </p:cBhvr>
                                      <p:tavLst>
                                        <p:tav tm="0">
                                          <p:val>
                                            <p:fltVal val="0"/>
                                          </p:val>
                                        </p:tav>
                                        <p:tav tm="100000">
                                          <p:val>
                                            <p:strVal val="#ppt_h"/>
                                          </p:val>
                                        </p:tav>
                                      </p:tavLst>
                                    </p:anim>
                                    <p:animEffect transition="in" filter="fade">
                                      <p:cBhvr>
                                        <p:cTn id="72" dur="500"/>
                                        <p:tgtEl>
                                          <p:spTgt spid="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53" presetClass="entr" presetSubtype="16" fill="hold" nodeType="clickEffect">
                                  <p:stCondLst>
                                    <p:cond delay="0"/>
                                  </p:stCondLst>
                                  <p:childTnLst>
                                    <p:set>
                                      <p:cBhvr>
                                        <p:cTn id="76" dur="1" fill="hold">
                                          <p:stCondLst>
                                            <p:cond delay="0"/>
                                          </p:stCondLst>
                                        </p:cTn>
                                        <p:tgtEl>
                                          <p:spTgt spid="5125">
                                            <p:txEl>
                                              <p:pRg st="0" end="0"/>
                                            </p:txEl>
                                          </p:spTgt>
                                        </p:tgtEl>
                                        <p:attrNameLst>
                                          <p:attrName>style.visibility</p:attrName>
                                        </p:attrNameLst>
                                      </p:cBhvr>
                                      <p:to>
                                        <p:strVal val="visible"/>
                                      </p:to>
                                    </p:set>
                                    <p:anim calcmode="lin" valueType="num">
                                      <p:cBhvr>
                                        <p:cTn id="77" dur="500" fill="hold"/>
                                        <p:tgtEl>
                                          <p:spTgt spid="5125">
                                            <p:txEl>
                                              <p:pRg st="0" end="0"/>
                                            </p:txEl>
                                          </p:spTgt>
                                        </p:tgtEl>
                                        <p:attrNameLst>
                                          <p:attrName>ppt_w</p:attrName>
                                        </p:attrNameLst>
                                      </p:cBhvr>
                                      <p:tavLst>
                                        <p:tav tm="0">
                                          <p:val>
                                            <p:fltVal val="0"/>
                                          </p:val>
                                        </p:tav>
                                        <p:tav tm="100000">
                                          <p:val>
                                            <p:strVal val="#ppt_w"/>
                                          </p:val>
                                        </p:tav>
                                      </p:tavLst>
                                    </p:anim>
                                    <p:anim calcmode="lin" valueType="num">
                                      <p:cBhvr>
                                        <p:cTn id="78" dur="500" fill="hold"/>
                                        <p:tgtEl>
                                          <p:spTgt spid="5125">
                                            <p:txEl>
                                              <p:pRg st="0" end="0"/>
                                            </p:txEl>
                                          </p:spTgt>
                                        </p:tgtEl>
                                        <p:attrNameLst>
                                          <p:attrName>ppt_h</p:attrName>
                                        </p:attrNameLst>
                                      </p:cBhvr>
                                      <p:tavLst>
                                        <p:tav tm="0">
                                          <p:val>
                                            <p:fltVal val="0"/>
                                          </p:val>
                                        </p:tav>
                                        <p:tav tm="100000">
                                          <p:val>
                                            <p:strVal val="#ppt_h"/>
                                          </p:val>
                                        </p:tav>
                                      </p:tavLst>
                                    </p:anim>
                                    <p:animEffect transition="in" filter="fade">
                                      <p:cBhvr>
                                        <p:cTn id="79" dur="500"/>
                                        <p:tgtEl>
                                          <p:spTgt spid="5125">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0" fill="hold" nodeType="clickEffect">
                                  <p:stCondLst>
                                    <p:cond delay="0"/>
                                  </p:stCondLst>
                                  <p:childTnLst>
                                    <p:set>
                                      <p:cBhvr>
                                        <p:cTn id="83" dur="1" fill="hold">
                                          <p:stCondLst>
                                            <p:cond delay="0"/>
                                          </p:stCondLst>
                                        </p:cTn>
                                        <p:tgtEl>
                                          <p:spTgt spid="5125">
                                            <p:txEl>
                                              <p:pRg st="1" end="1"/>
                                            </p:txEl>
                                          </p:spTgt>
                                        </p:tgtEl>
                                        <p:attrNameLst>
                                          <p:attrName>style.visibility</p:attrName>
                                        </p:attrNameLst>
                                      </p:cBhvr>
                                      <p:to>
                                        <p:strVal val="visible"/>
                                      </p:to>
                                    </p:set>
                                    <p:anim calcmode="lin" valueType="num">
                                      <p:cBhvr>
                                        <p:cTn id="84" dur="500" fill="hold"/>
                                        <p:tgtEl>
                                          <p:spTgt spid="5125">
                                            <p:txEl>
                                              <p:pRg st="1" end="1"/>
                                            </p:txEl>
                                          </p:spTgt>
                                        </p:tgtEl>
                                        <p:attrNameLst>
                                          <p:attrName>ppt_w</p:attrName>
                                        </p:attrNameLst>
                                      </p:cBhvr>
                                      <p:tavLst>
                                        <p:tav tm="0">
                                          <p:val>
                                            <p:fltVal val="0"/>
                                          </p:val>
                                        </p:tav>
                                        <p:tav tm="100000">
                                          <p:val>
                                            <p:strVal val="#ppt_w"/>
                                          </p:val>
                                        </p:tav>
                                      </p:tavLst>
                                    </p:anim>
                                    <p:anim calcmode="lin" valueType="num">
                                      <p:cBhvr>
                                        <p:cTn id="85" dur="500" fill="hold"/>
                                        <p:tgtEl>
                                          <p:spTgt spid="5125">
                                            <p:txEl>
                                              <p:pRg st="1" end="1"/>
                                            </p:txEl>
                                          </p:spTgt>
                                        </p:tgtEl>
                                        <p:attrNameLst>
                                          <p:attrName>ppt_h</p:attrName>
                                        </p:attrNameLst>
                                      </p:cBhvr>
                                      <p:tavLst>
                                        <p:tav tm="0">
                                          <p:val>
                                            <p:fltVal val="0"/>
                                          </p:val>
                                        </p:tav>
                                        <p:tav tm="100000">
                                          <p:val>
                                            <p:strVal val="#ppt_h"/>
                                          </p:val>
                                        </p:tav>
                                      </p:tavLst>
                                    </p:anim>
                                    <p:animEffect transition="in" filter="fade">
                                      <p:cBhvr>
                                        <p:cTn id="86" dur="500"/>
                                        <p:tgtEl>
                                          <p:spTgt spid="5125">
                                            <p:txEl>
                                              <p:pRg st="1" end="1"/>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53" presetClass="entr" presetSubtype="0" fill="hold" nodeType="clickEffect">
                                  <p:stCondLst>
                                    <p:cond delay="0"/>
                                  </p:stCondLst>
                                  <p:childTnLst>
                                    <p:set>
                                      <p:cBhvr>
                                        <p:cTn id="90" dur="1" fill="hold">
                                          <p:stCondLst>
                                            <p:cond delay="0"/>
                                          </p:stCondLst>
                                        </p:cTn>
                                        <p:tgtEl>
                                          <p:spTgt spid="5125">
                                            <p:txEl>
                                              <p:pRg st="2" end="2"/>
                                            </p:txEl>
                                          </p:spTgt>
                                        </p:tgtEl>
                                        <p:attrNameLst>
                                          <p:attrName>style.visibility</p:attrName>
                                        </p:attrNameLst>
                                      </p:cBhvr>
                                      <p:to>
                                        <p:strVal val="visible"/>
                                      </p:to>
                                    </p:set>
                                    <p:anim calcmode="lin" valueType="num">
                                      <p:cBhvr>
                                        <p:cTn id="91" dur="500" fill="hold"/>
                                        <p:tgtEl>
                                          <p:spTgt spid="5125">
                                            <p:txEl>
                                              <p:pRg st="2" end="2"/>
                                            </p:txEl>
                                          </p:spTgt>
                                        </p:tgtEl>
                                        <p:attrNameLst>
                                          <p:attrName>ppt_w</p:attrName>
                                        </p:attrNameLst>
                                      </p:cBhvr>
                                      <p:tavLst>
                                        <p:tav tm="0">
                                          <p:val>
                                            <p:fltVal val="0"/>
                                          </p:val>
                                        </p:tav>
                                        <p:tav tm="100000">
                                          <p:val>
                                            <p:strVal val="#ppt_w"/>
                                          </p:val>
                                        </p:tav>
                                      </p:tavLst>
                                    </p:anim>
                                    <p:anim calcmode="lin" valueType="num">
                                      <p:cBhvr>
                                        <p:cTn id="92" dur="500" fill="hold"/>
                                        <p:tgtEl>
                                          <p:spTgt spid="5125">
                                            <p:txEl>
                                              <p:pRg st="2" end="2"/>
                                            </p:txEl>
                                          </p:spTgt>
                                        </p:tgtEl>
                                        <p:attrNameLst>
                                          <p:attrName>ppt_h</p:attrName>
                                        </p:attrNameLst>
                                      </p:cBhvr>
                                      <p:tavLst>
                                        <p:tav tm="0">
                                          <p:val>
                                            <p:fltVal val="0"/>
                                          </p:val>
                                        </p:tav>
                                        <p:tav tm="100000">
                                          <p:val>
                                            <p:strVal val="#ppt_h"/>
                                          </p:val>
                                        </p:tav>
                                      </p:tavLst>
                                    </p:anim>
                                    <p:animEffect transition="in" filter="fade">
                                      <p:cBhvr>
                                        <p:cTn id="93" dur="500"/>
                                        <p:tgtEl>
                                          <p:spTgt spid="5125">
                                            <p:txEl>
                                              <p:pRg st="2" end="2"/>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0" fill="hold" nodeType="clickEffect">
                                  <p:stCondLst>
                                    <p:cond delay="0"/>
                                  </p:stCondLst>
                                  <p:childTnLst>
                                    <p:set>
                                      <p:cBhvr>
                                        <p:cTn id="97" dur="1" fill="hold">
                                          <p:stCondLst>
                                            <p:cond delay="0"/>
                                          </p:stCondLst>
                                        </p:cTn>
                                        <p:tgtEl>
                                          <p:spTgt spid="5125">
                                            <p:txEl>
                                              <p:pRg st="3" end="3"/>
                                            </p:txEl>
                                          </p:spTgt>
                                        </p:tgtEl>
                                        <p:attrNameLst>
                                          <p:attrName>style.visibility</p:attrName>
                                        </p:attrNameLst>
                                      </p:cBhvr>
                                      <p:to>
                                        <p:strVal val="visible"/>
                                      </p:to>
                                    </p:set>
                                    <p:anim calcmode="lin" valueType="num">
                                      <p:cBhvr>
                                        <p:cTn id="98" dur="500" fill="hold"/>
                                        <p:tgtEl>
                                          <p:spTgt spid="5125">
                                            <p:txEl>
                                              <p:pRg st="3" end="3"/>
                                            </p:txEl>
                                          </p:spTgt>
                                        </p:tgtEl>
                                        <p:attrNameLst>
                                          <p:attrName>ppt_w</p:attrName>
                                        </p:attrNameLst>
                                      </p:cBhvr>
                                      <p:tavLst>
                                        <p:tav tm="0">
                                          <p:val>
                                            <p:fltVal val="0"/>
                                          </p:val>
                                        </p:tav>
                                        <p:tav tm="100000">
                                          <p:val>
                                            <p:strVal val="#ppt_w"/>
                                          </p:val>
                                        </p:tav>
                                      </p:tavLst>
                                    </p:anim>
                                    <p:anim calcmode="lin" valueType="num">
                                      <p:cBhvr>
                                        <p:cTn id="99" dur="500" fill="hold"/>
                                        <p:tgtEl>
                                          <p:spTgt spid="5125">
                                            <p:txEl>
                                              <p:pRg st="3" end="3"/>
                                            </p:txEl>
                                          </p:spTgt>
                                        </p:tgtEl>
                                        <p:attrNameLst>
                                          <p:attrName>ppt_h</p:attrName>
                                        </p:attrNameLst>
                                      </p:cBhvr>
                                      <p:tavLst>
                                        <p:tav tm="0">
                                          <p:val>
                                            <p:fltVal val="0"/>
                                          </p:val>
                                        </p:tav>
                                        <p:tav tm="100000">
                                          <p:val>
                                            <p:strVal val="#ppt_h"/>
                                          </p:val>
                                        </p:tav>
                                      </p:tavLst>
                                    </p:anim>
                                    <p:animEffect transition="in" filter="fade">
                                      <p:cBhvr>
                                        <p:cTn id="100" dur="500"/>
                                        <p:tgtEl>
                                          <p:spTgt spid="5125">
                                            <p:txEl>
                                              <p:pRg st="3" end="3"/>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53" presetClass="entr" presetSubtype="0" fill="hold" nodeType="clickEffect">
                                  <p:stCondLst>
                                    <p:cond delay="0"/>
                                  </p:stCondLst>
                                  <p:childTnLst>
                                    <p:set>
                                      <p:cBhvr>
                                        <p:cTn id="104" dur="1" fill="hold">
                                          <p:stCondLst>
                                            <p:cond delay="0"/>
                                          </p:stCondLst>
                                        </p:cTn>
                                        <p:tgtEl>
                                          <p:spTgt spid="5125">
                                            <p:txEl>
                                              <p:pRg st="4" end="4"/>
                                            </p:txEl>
                                          </p:spTgt>
                                        </p:tgtEl>
                                        <p:attrNameLst>
                                          <p:attrName>style.visibility</p:attrName>
                                        </p:attrNameLst>
                                      </p:cBhvr>
                                      <p:to>
                                        <p:strVal val="visible"/>
                                      </p:to>
                                    </p:set>
                                    <p:anim calcmode="lin" valueType="num">
                                      <p:cBhvr>
                                        <p:cTn id="105" dur="500" fill="hold"/>
                                        <p:tgtEl>
                                          <p:spTgt spid="5125">
                                            <p:txEl>
                                              <p:pRg st="4" end="4"/>
                                            </p:txEl>
                                          </p:spTgt>
                                        </p:tgtEl>
                                        <p:attrNameLst>
                                          <p:attrName>ppt_w</p:attrName>
                                        </p:attrNameLst>
                                      </p:cBhvr>
                                      <p:tavLst>
                                        <p:tav tm="0">
                                          <p:val>
                                            <p:fltVal val="0"/>
                                          </p:val>
                                        </p:tav>
                                        <p:tav tm="100000">
                                          <p:val>
                                            <p:strVal val="#ppt_w"/>
                                          </p:val>
                                        </p:tav>
                                      </p:tavLst>
                                    </p:anim>
                                    <p:anim calcmode="lin" valueType="num">
                                      <p:cBhvr>
                                        <p:cTn id="106" dur="500" fill="hold"/>
                                        <p:tgtEl>
                                          <p:spTgt spid="5125">
                                            <p:txEl>
                                              <p:pRg st="4" end="4"/>
                                            </p:txEl>
                                          </p:spTgt>
                                        </p:tgtEl>
                                        <p:attrNameLst>
                                          <p:attrName>ppt_h</p:attrName>
                                        </p:attrNameLst>
                                      </p:cBhvr>
                                      <p:tavLst>
                                        <p:tav tm="0">
                                          <p:val>
                                            <p:fltVal val="0"/>
                                          </p:val>
                                        </p:tav>
                                        <p:tav tm="100000">
                                          <p:val>
                                            <p:strVal val="#ppt_h"/>
                                          </p:val>
                                        </p:tav>
                                      </p:tavLst>
                                    </p:anim>
                                    <p:animEffect transition="in" filter="fade">
                                      <p:cBhvr>
                                        <p:cTn id="107" dur="500"/>
                                        <p:tgtEl>
                                          <p:spTgt spid="512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55" grpId="0"/>
      <p:bldP spid="139356" grpId="0"/>
      <p:bldP spid="139357" grpId="0"/>
      <p:bldP spid="139358" grpId="0"/>
      <p:bldP spid="139359" grpId="0"/>
      <p:bldP spid="139360" grpId="0"/>
      <p:bldP spid="139361" grpId="0"/>
      <p:bldP spid="139362" grpId="0"/>
      <p:bldP spid="139363" grpId="0"/>
      <p:bldP spid="3" grpId="0" animBg="1"/>
      <p:bldP spid="4" grpId="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6978" name="Rectangle 2">
            <a:extLst>
              <a:ext uri="{FF2B5EF4-FFF2-40B4-BE49-F238E27FC236}">
                <a16:creationId xmlns:a16="http://schemas.microsoft.com/office/drawing/2014/main" id="{80CD8E86-9B70-4E3A-A9D3-B5C968C6E3F1}"/>
              </a:ext>
            </a:extLst>
          </p:cNvPr>
          <p:cNvSpPr>
            <a:spLocks noGrp="1" noChangeArrowheads="1"/>
          </p:cNvSpPr>
          <p:nvPr>
            <p:ph type="body" sz="half" idx="4294967295"/>
          </p:nvPr>
        </p:nvSpPr>
        <p:spPr>
          <a:xfrm>
            <a:off x="5429250" y="176213"/>
            <a:ext cx="3606800" cy="4843809"/>
          </a:xfrm>
        </p:spPr>
        <p:txBody>
          <a:bodyPr lIns="92075" tIns="46038" rIns="92075" bIns="46038"/>
          <a:lstStyle/>
          <a:p>
            <a:pPr eaLnBrk="1" hangingPunct="1">
              <a:lnSpc>
                <a:spcPct val="90000"/>
              </a:lnSpc>
              <a:buFont typeface="Wingdings" pitchFamily="2" charset="2"/>
              <a:buNone/>
              <a:defRPr/>
            </a:pPr>
            <a:r>
              <a:rPr lang="zh-CN" altLang="en-US" sz="1600" b="1" dirty="0">
                <a:solidFill>
                  <a:schemeClr val="tx1"/>
                </a:solidFill>
                <a:latin typeface="楷体" pitchFamily="49" charset="-122"/>
                <a:ea typeface="楷体" pitchFamily="49" charset="-122"/>
                <a:cs typeface="Times New Roman" pitchFamily="18" charset="0"/>
              </a:rPr>
              <a:t>     </a:t>
            </a:r>
            <a:r>
              <a:rPr lang="zh-CN" altLang="en-US" sz="1800" b="1" dirty="0">
                <a:solidFill>
                  <a:schemeClr val="tx2">
                    <a:lumMod val="60000"/>
                    <a:lumOff val="40000"/>
                  </a:schemeClr>
                </a:solidFill>
                <a:latin typeface="楷体" pitchFamily="49" charset="-122"/>
                <a:ea typeface="楷体" pitchFamily="49" charset="-122"/>
                <a:cs typeface="Times New Roman" pitchFamily="18" charset="0"/>
              </a:rPr>
              <a:t>栈	  剩余输入</a:t>
            </a:r>
            <a:endParaRPr lang="en-US" altLang="zh-CN" sz="1800" b="1" dirty="0">
              <a:solidFill>
                <a:schemeClr val="tx2">
                  <a:lumMod val="60000"/>
                  <a:lumOff val="40000"/>
                </a:schemeClr>
              </a:solidFill>
              <a:latin typeface="楷体" pitchFamily="49" charset="-122"/>
              <a:ea typeface="楷体" pitchFamily="49" charset="-122"/>
              <a:cs typeface="Times New Roman" pitchFamily="18" charset="0"/>
            </a:endParaRPr>
          </a:p>
          <a:p>
            <a:pPr eaLnBrk="1" hangingPunct="1">
              <a:lnSpc>
                <a:spcPct val="90000"/>
              </a:lnSpc>
              <a:buFont typeface="Wingdings" pitchFamily="2" charset="2"/>
              <a:buNone/>
              <a:defRPr/>
            </a:pPr>
            <a:r>
              <a:rPr lang="en-US" altLang="zh-CN" sz="1600" b="1" dirty="0">
                <a:solidFill>
                  <a:schemeClr val="tx1"/>
                </a:solidFill>
                <a:latin typeface="Times New Roman" pitchFamily="18" charset="0"/>
                <a:ea typeface="楷体_GB2312" pitchFamily="49" charset="-122"/>
                <a:cs typeface="Times New Roman" pitchFamily="18" charset="0"/>
              </a:rPr>
              <a:t>         </a:t>
            </a:r>
            <a:r>
              <a:rPr lang="en-US" altLang="zh-CN" sz="1600" b="1" i="1" dirty="0">
                <a:solidFill>
                  <a:srgbClr val="FF0000"/>
                </a:solidFill>
                <a:latin typeface="Times New Roman" pitchFamily="18" charset="0"/>
                <a:ea typeface="楷体_GB2312" pitchFamily="49" charset="-122"/>
                <a:cs typeface="Times New Roman" pitchFamily="18" charset="0"/>
              </a:rPr>
              <a:t>E</a:t>
            </a:r>
            <a:r>
              <a:rPr lang="en-US" altLang="zh-CN" sz="1600" b="1" dirty="0">
                <a:solidFill>
                  <a:srgbClr val="FF0000"/>
                </a:solidFill>
                <a:latin typeface="Times New Roman" pitchFamily="18" charset="0"/>
                <a:ea typeface="楷体_GB2312" pitchFamily="49" charset="-122"/>
                <a:cs typeface="Times New Roman" pitchFamily="18" charset="0"/>
              </a:rPr>
              <a:t> </a:t>
            </a:r>
            <a:r>
              <a:rPr lang="en-US" altLang="zh-CN" sz="1600" b="1" dirty="0">
                <a:solidFill>
                  <a:srgbClr val="FF0000"/>
                </a:solidFill>
                <a:latin typeface="+mn-ea"/>
                <a:cs typeface="Times New Roman" pitchFamily="18" charset="0"/>
              </a:rPr>
              <a:t>$</a:t>
            </a:r>
            <a:r>
              <a:rPr lang="zh-CN" altLang="en-US" sz="1600" b="1" dirty="0">
                <a:solidFill>
                  <a:srgbClr val="FF0000"/>
                </a:solidFill>
                <a:latin typeface="Times New Roman" pitchFamily="18" charset="0"/>
                <a:ea typeface="楷体_GB2312" pitchFamily="49" charset="-122"/>
                <a:cs typeface="Times New Roman" pitchFamily="18" charset="0"/>
              </a:rPr>
              <a:t>          </a:t>
            </a:r>
            <a:r>
              <a:rPr lang="en-US" altLang="zh-CN" sz="1600" b="1" dirty="0">
                <a:solidFill>
                  <a:srgbClr val="FF0000"/>
                </a:solidFill>
                <a:latin typeface="Times New Roman" pitchFamily="18" charset="0"/>
                <a:ea typeface="楷体_GB2312" pitchFamily="49" charset="-122"/>
                <a:cs typeface="Times New Roman" pitchFamily="18" charset="0"/>
              </a:rPr>
              <a:t>+id*+id </a:t>
            </a:r>
            <a:r>
              <a:rPr lang="en-US" altLang="zh-CN" sz="1600" b="1" dirty="0">
                <a:solidFill>
                  <a:srgbClr val="FF0000"/>
                </a:solidFill>
                <a:latin typeface="+mn-ea"/>
                <a:cs typeface="Times New Roman" pitchFamily="18" charset="0"/>
              </a:rPr>
              <a:t>$</a:t>
            </a:r>
            <a:r>
              <a:rPr lang="en-US" altLang="zh-CN" sz="1600" b="1" dirty="0">
                <a:solidFill>
                  <a:srgbClr val="FF0000"/>
                </a:solidFill>
                <a:latin typeface="Times New Roman" pitchFamily="18" charset="0"/>
                <a:ea typeface="楷体_GB2312" pitchFamily="49" charset="-122"/>
                <a:cs typeface="Times New Roman" pitchFamily="18" charset="0"/>
              </a:rPr>
              <a:t>            ignore +</a:t>
            </a:r>
          </a:p>
          <a:p>
            <a:pPr eaLnBrk="1" hangingPunct="1">
              <a:lnSpc>
                <a:spcPct val="90000"/>
              </a:lnSpc>
              <a:buFont typeface="Wingdings" pitchFamily="2" charset="2"/>
              <a:buNone/>
              <a:defRPr/>
            </a:pPr>
            <a:r>
              <a:rPr lang="en-US" altLang="zh-CN" sz="1600" b="1" dirty="0">
                <a:solidFill>
                  <a:schemeClr val="tx1"/>
                </a:solidFill>
                <a:latin typeface="Times New Roman" pitchFamily="18" charset="0"/>
                <a:ea typeface="楷体_GB2312" pitchFamily="49" charset="-122"/>
                <a:cs typeface="Times New Roman" pitchFamily="18" charset="0"/>
              </a:rPr>
              <a:t>         </a:t>
            </a:r>
            <a:r>
              <a:rPr lang="en-US" altLang="zh-CN" sz="1600" b="1" i="1" dirty="0">
                <a:solidFill>
                  <a:schemeClr val="tx1"/>
                </a:solidFill>
                <a:latin typeface="Times New Roman" pitchFamily="18" charset="0"/>
                <a:ea typeface="楷体_GB2312" pitchFamily="49" charset="-122"/>
                <a:cs typeface="Times New Roman" pitchFamily="18" charset="0"/>
              </a:rPr>
              <a:t>E</a:t>
            </a:r>
            <a:r>
              <a:rPr lang="en-US" altLang="zh-CN" sz="1600" b="1" dirty="0">
                <a:solidFill>
                  <a:schemeClr val="tx1"/>
                </a:solidFill>
                <a:latin typeface="Times New Roman" pitchFamily="18" charset="0"/>
                <a:ea typeface="楷体_GB2312" pitchFamily="49" charset="-122"/>
                <a:cs typeface="Times New Roman" pitchFamily="18" charset="0"/>
              </a:rPr>
              <a:t> </a:t>
            </a:r>
            <a:r>
              <a:rPr lang="en-US" altLang="zh-CN" sz="1600" b="1" dirty="0">
                <a:solidFill>
                  <a:schemeClr val="tx1"/>
                </a:solidFill>
                <a:latin typeface="+mn-ea"/>
                <a:cs typeface="Times New Roman" pitchFamily="18" charset="0"/>
              </a:rPr>
              <a:t>$</a:t>
            </a:r>
            <a:r>
              <a:rPr lang="en-US" altLang="zh-CN" sz="1600" b="1" dirty="0">
                <a:solidFill>
                  <a:schemeClr val="tx1"/>
                </a:solidFill>
                <a:latin typeface="Times New Roman" pitchFamily="18" charset="0"/>
                <a:ea typeface="楷体_GB2312" pitchFamily="49" charset="-122"/>
                <a:cs typeface="Times New Roman" pitchFamily="18" charset="0"/>
              </a:rPr>
              <a:t>            id*+id </a:t>
            </a:r>
            <a:r>
              <a:rPr lang="en-US" altLang="zh-CN" sz="1600" b="1" dirty="0">
                <a:solidFill>
                  <a:schemeClr val="tx1"/>
                </a:solidFill>
                <a:latin typeface="+mn-ea"/>
                <a:cs typeface="Times New Roman" pitchFamily="18" charset="0"/>
              </a:rPr>
              <a:t>$</a:t>
            </a:r>
            <a:r>
              <a:rPr lang="en-US" altLang="zh-CN" sz="1600" b="1" dirty="0">
                <a:solidFill>
                  <a:schemeClr val="tx1"/>
                </a:solidFill>
                <a:latin typeface="Times New Roman" pitchFamily="18" charset="0"/>
                <a:ea typeface="楷体_GB2312" pitchFamily="49" charset="-122"/>
                <a:cs typeface="Times New Roman" pitchFamily="18" charset="0"/>
              </a:rPr>
              <a:t>     id</a:t>
            </a:r>
            <a:r>
              <a:rPr lang="zh-CN" altLang="en-US" sz="1200" b="1" dirty="0">
                <a:solidFill>
                  <a:schemeClr val="tx1"/>
                </a:solidFill>
                <a:latin typeface="Times New Roman" pitchFamily="18" charset="0"/>
                <a:ea typeface="楷体_GB2312" pitchFamily="49" charset="-122"/>
                <a:cs typeface="Times New Roman" pitchFamily="18" charset="0"/>
              </a:rPr>
              <a:t>在</a:t>
            </a:r>
            <a:r>
              <a:rPr lang="en-US" altLang="zh-CN" sz="1200" b="1" dirty="0">
                <a:solidFill>
                  <a:schemeClr val="tx1"/>
                </a:solidFill>
                <a:latin typeface="Times New Roman" pitchFamily="18" charset="0"/>
                <a:ea typeface="楷体_GB2312" pitchFamily="49" charset="-122"/>
                <a:cs typeface="Times New Roman" pitchFamily="18" charset="0"/>
              </a:rPr>
              <a:t>FIRST(A)</a:t>
            </a:r>
            <a:r>
              <a:rPr lang="zh-CN" altLang="en-US" sz="1100" b="1" dirty="0">
                <a:solidFill>
                  <a:schemeClr val="tx1"/>
                </a:solidFill>
                <a:latin typeface="Times New Roman" pitchFamily="18" charset="0"/>
                <a:ea typeface="楷体_GB2312" pitchFamily="49" charset="-122"/>
                <a:cs typeface="Times New Roman" pitchFamily="18" charset="0"/>
              </a:rPr>
              <a:t>中</a:t>
            </a:r>
            <a:endParaRPr lang="en-US" altLang="zh-CN" sz="1200" b="1" dirty="0">
              <a:solidFill>
                <a:schemeClr val="tx1"/>
              </a:solidFill>
              <a:latin typeface="Times New Roman" pitchFamily="18" charset="0"/>
              <a:ea typeface="楷体_GB2312" pitchFamily="49" charset="-122"/>
              <a:cs typeface="Times New Roman" pitchFamily="18" charset="0"/>
            </a:endParaRPr>
          </a:p>
          <a:p>
            <a:pPr eaLnBrk="1" hangingPunct="1">
              <a:lnSpc>
                <a:spcPct val="90000"/>
              </a:lnSpc>
              <a:buFont typeface="Wingdings" pitchFamily="2" charset="2"/>
              <a:buNone/>
              <a:defRPr/>
            </a:pPr>
            <a:r>
              <a:rPr lang="en-US" altLang="zh-CN" sz="1600" b="1" dirty="0">
                <a:solidFill>
                  <a:schemeClr val="tx1"/>
                </a:solidFill>
                <a:latin typeface="Times New Roman" pitchFamily="18" charset="0"/>
                <a:ea typeface="楷体_GB2312" pitchFamily="49" charset="-122"/>
                <a:cs typeface="Times New Roman" pitchFamily="18" charset="0"/>
              </a:rPr>
              <a:t>      </a:t>
            </a:r>
            <a:r>
              <a:rPr lang="en-US" altLang="zh-CN" sz="1600" b="1" i="1" dirty="0">
                <a:solidFill>
                  <a:schemeClr val="tx1"/>
                </a:solidFill>
                <a:latin typeface="Times New Roman" pitchFamily="18" charset="0"/>
                <a:ea typeface="楷体_GB2312" pitchFamily="49" charset="-122"/>
                <a:cs typeface="Times New Roman" pitchFamily="18" charset="0"/>
              </a:rPr>
              <a:t>TE' </a:t>
            </a:r>
            <a:r>
              <a:rPr lang="en-US" altLang="zh-CN" sz="1600" b="1" dirty="0">
                <a:solidFill>
                  <a:schemeClr val="tx1"/>
                </a:solidFill>
                <a:latin typeface="+mn-ea"/>
                <a:cs typeface="Times New Roman" pitchFamily="18" charset="0"/>
              </a:rPr>
              <a:t>$</a:t>
            </a:r>
            <a:r>
              <a:rPr lang="en-US" altLang="zh-CN" sz="1600" b="1" dirty="0">
                <a:solidFill>
                  <a:schemeClr val="tx1"/>
                </a:solidFill>
                <a:latin typeface="Times New Roman" pitchFamily="18" charset="0"/>
                <a:ea typeface="楷体_GB2312" pitchFamily="49" charset="-122"/>
                <a:cs typeface="Times New Roman" pitchFamily="18" charset="0"/>
              </a:rPr>
              <a:t>            id*+id </a:t>
            </a:r>
            <a:r>
              <a:rPr lang="en-US" altLang="zh-CN" sz="1600" b="1" dirty="0">
                <a:solidFill>
                  <a:schemeClr val="tx1"/>
                </a:solidFill>
                <a:latin typeface="+mn-ea"/>
                <a:cs typeface="Times New Roman" pitchFamily="18" charset="0"/>
              </a:rPr>
              <a:t>$</a:t>
            </a:r>
            <a:r>
              <a:rPr lang="en-US" altLang="zh-CN" sz="1600" b="1" dirty="0">
                <a:solidFill>
                  <a:schemeClr val="tx1"/>
                </a:solidFill>
                <a:latin typeface="Times New Roman" pitchFamily="18" charset="0"/>
                <a:ea typeface="楷体_GB2312" pitchFamily="49" charset="-122"/>
                <a:cs typeface="Times New Roman" pitchFamily="18" charset="0"/>
              </a:rPr>
              <a:t> 	</a:t>
            </a:r>
          </a:p>
          <a:p>
            <a:pPr eaLnBrk="1" hangingPunct="1">
              <a:lnSpc>
                <a:spcPct val="90000"/>
              </a:lnSpc>
              <a:buFont typeface="Wingdings" pitchFamily="2" charset="2"/>
              <a:buNone/>
              <a:defRPr/>
            </a:pPr>
            <a:r>
              <a:rPr lang="en-US" altLang="zh-CN" sz="1600" b="1" dirty="0">
                <a:solidFill>
                  <a:schemeClr val="tx1"/>
                </a:solidFill>
                <a:latin typeface="Times New Roman" pitchFamily="18" charset="0"/>
                <a:ea typeface="楷体_GB2312" pitchFamily="49" charset="-122"/>
                <a:cs typeface="Times New Roman" pitchFamily="18" charset="0"/>
              </a:rPr>
              <a:t>  </a:t>
            </a:r>
            <a:r>
              <a:rPr lang="en-US" altLang="zh-CN" sz="1600" b="1" i="1" dirty="0">
                <a:solidFill>
                  <a:schemeClr val="tx1"/>
                </a:solidFill>
                <a:latin typeface="Times New Roman" pitchFamily="18" charset="0"/>
                <a:ea typeface="楷体_GB2312" pitchFamily="49" charset="-122"/>
                <a:cs typeface="Times New Roman" pitchFamily="18" charset="0"/>
              </a:rPr>
              <a:t>FT'E' </a:t>
            </a:r>
            <a:r>
              <a:rPr lang="en-US" altLang="zh-CN" sz="1600" b="1" dirty="0">
                <a:solidFill>
                  <a:schemeClr val="tx1"/>
                </a:solidFill>
                <a:latin typeface="+mn-ea"/>
                <a:cs typeface="Times New Roman" pitchFamily="18" charset="0"/>
              </a:rPr>
              <a:t>$</a:t>
            </a:r>
            <a:r>
              <a:rPr lang="en-US" altLang="zh-CN" sz="1600" b="1" dirty="0">
                <a:solidFill>
                  <a:schemeClr val="tx1"/>
                </a:solidFill>
                <a:latin typeface="Times New Roman" pitchFamily="18" charset="0"/>
                <a:ea typeface="楷体_GB2312" pitchFamily="49" charset="-122"/>
                <a:cs typeface="Times New Roman" pitchFamily="18" charset="0"/>
              </a:rPr>
              <a:t>            id*+id </a:t>
            </a:r>
            <a:r>
              <a:rPr lang="en-US" altLang="zh-CN" sz="1600" b="1" dirty="0">
                <a:solidFill>
                  <a:schemeClr val="tx1"/>
                </a:solidFill>
                <a:latin typeface="+mn-ea"/>
                <a:cs typeface="Times New Roman" pitchFamily="18" charset="0"/>
              </a:rPr>
              <a:t>$</a:t>
            </a:r>
            <a:r>
              <a:rPr lang="en-US" altLang="zh-CN" sz="1600" b="1" dirty="0">
                <a:solidFill>
                  <a:schemeClr val="tx1"/>
                </a:solidFill>
                <a:latin typeface="Times New Roman" pitchFamily="18" charset="0"/>
                <a:ea typeface="楷体_GB2312" pitchFamily="49" charset="-122"/>
                <a:cs typeface="Times New Roman" pitchFamily="18" charset="0"/>
              </a:rPr>
              <a:t> 	</a:t>
            </a:r>
          </a:p>
          <a:p>
            <a:pPr eaLnBrk="1" hangingPunct="1">
              <a:lnSpc>
                <a:spcPct val="90000"/>
              </a:lnSpc>
              <a:buFont typeface="Wingdings" pitchFamily="2" charset="2"/>
              <a:buNone/>
              <a:defRPr/>
            </a:pPr>
            <a:r>
              <a:rPr lang="en-US" altLang="zh-CN" sz="1600" b="1" dirty="0">
                <a:solidFill>
                  <a:schemeClr val="tx1"/>
                </a:solidFill>
                <a:latin typeface="Times New Roman" pitchFamily="18" charset="0"/>
                <a:ea typeface="楷体_GB2312" pitchFamily="49" charset="-122"/>
                <a:cs typeface="Times New Roman" pitchFamily="18" charset="0"/>
              </a:rPr>
              <a:t>  </a:t>
            </a:r>
            <a:r>
              <a:rPr lang="en-US" altLang="zh-CN" sz="1600" b="1" dirty="0" err="1">
                <a:solidFill>
                  <a:schemeClr val="tx1"/>
                </a:solidFill>
                <a:latin typeface="Times New Roman" pitchFamily="18" charset="0"/>
                <a:ea typeface="楷体_GB2312" pitchFamily="49" charset="-122"/>
                <a:cs typeface="Times New Roman" pitchFamily="18" charset="0"/>
              </a:rPr>
              <a:t>id</a:t>
            </a:r>
            <a:r>
              <a:rPr lang="en-US" altLang="zh-CN" sz="1600" b="1" i="1" dirty="0" err="1">
                <a:solidFill>
                  <a:schemeClr val="tx1"/>
                </a:solidFill>
                <a:latin typeface="Times New Roman" pitchFamily="18" charset="0"/>
                <a:ea typeface="楷体_GB2312" pitchFamily="49" charset="-122"/>
                <a:cs typeface="Times New Roman" pitchFamily="18" charset="0"/>
              </a:rPr>
              <a:t>T'E</a:t>
            </a:r>
            <a:r>
              <a:rPr lang="en-US" altLang="zh-CN" sz="1600" b="1" i="1" dirty="0">
                <a:solidFill>
                  <a:schemeClr val="tx1"/>
                </a:solidFill>
                <a:latin typeface="Times New Roman" pitchFamily="18" charset="0"/>
                <a:ea typeface="楷体_GB2312" pitchFamily="49" charset="-122"/>
                <a:cs typeface="Times New Roman" pitchFamily="18" charset="0"/>
              </a:rPr>
              <a:t>'</a:t>
            </a:r>
            <a:r>
              <a:rPr lang="en-US" altLang="zh-CN" sz="1600" b="1" dirty="0">
                <a:solidFill>
                  <a:schemeClr val="tx1"/>
                </a:solidFill>
                <a:latin typeface="Times New Roman" pitchFamily="18" charset="0"/>
                <a:ea typeface="楷体_GB2312" pitchFamily="49" charset="-122"/>
                <a:cs typeface="Times New Roman" pitchFamily="18" charset="0"/>
              </a:rPr>
              <a:t> </a:t>
            </a:r>
            <a:r>
              <a:rPr lang="en-US" altLang="zh-CN" sz="1600" b="1" dirty="0">
                <a:solidFill>
                  <a:schemeClr val="tx1"/>
                </a:solidFill>
                <a:latin typeface="+mn-ea"/>
                <a:cs typeface="Times New Roman" pitchFamily="18" charset="0"/>
              </a:rPr>
              <a:t>$</a:t>
            </a:r>
            <a:r>
              <a:rPr lang="en-US" altLang="zh-CN" sz="1600" b="1" dirty="0">
                <a:solidFill>
                  <a:schemeClr val="tx1"/>
                </a:solidFill>
                <a:latin typeface="Times New Roman" pitchFamily="18" charset="0"/>
                <a:ea typeface="楷体_GB2312" pitchFamily="49" charset="-122"/>
                <a:cs typeface="Times New Roman" pitchFamily="18" charset="0"/>
              </a:rPr>
              <a:t>           id*+id </a:t>
            </a:r>
            <a:r>
              <a:rPr lang="en-US" altLang="zh-CN" sz="1600" b="1" dirty="0">
                <a:solidFill>
                  <a:schemeClr val="tx1"/>
                </a:solidFill>
                <a:latin typeface="+mn-ea"/>
                <a:cs typeface="Times New Roman" pitchFamily="18" charset="0"/>
              </a:rPr>
              <a:t>$</a:t>
            </a:r>
            <a:r>
              <a:rPr lang="en-US" altLang="zh-CN" sz="1600" b="1" dirty="0">
                <a:solidFill>
                  <a:schemeClr val="tx1"/>
                </a:solidFill>
                <a:latin typeface="Times New Roman" pitchFamily="18" charset="0"/>
                <a:ea typeface="楷体_GB2312" pitchFamily="49" charset="-122"/>
                <a:cs typeface="Times New Roman" pitchFamily="18" charset="0"/>
              </a:rPr>
              <a:t> 	</a:t>
            </a:r>
          </a:p>
          <a:p>
            <a:pPr eaLnBrk="1" hangingPunct="1">
              <a:lnSpc>
                <a:spcPct val="90000"/>
              </a:lnSpc>
              <a:buFont typeface="Wingdings" pitchFamily="2" charset="2"/>
              <a:buNone/>
              <a:defRPr/>
            </a:pPr>
            <a:r>
              <a:rPr lang="en-US" altLang="zh-CN" sz="1600" b="1" i="1" dirty="0">
                <a:solidFill>
                  <a:schemeClr val="tx1"/>
                </a:solidFill>
                <a:latin typeface="Times New Roman" pitchFamily="18" charset="0"/>
                <a:ea typeface="楷体_GB2312" pitchFamily="49" charset="-122"/>
                <a:cs typeface="Times New Roman" pitchFamily="18" charset="0"/>
              </a:rPr>
              <a:t>     T'E' </a:t>
            </a:r>
            <a:r>
              <a:rPr lang="en-US" altLang="zh-CN" sz="1600" b="1" dirty="0">
                <a:solidFill>
                  <a:schemeClr val="tx1"/>
                </a:solidFill>
                <a:latin typeface="+mn-ea"/>
                <a:cs typeface="Times New Roman" pitchFamily="18" charset="0"/>
              </a:rPr>
              <a:t>$</a:t>
            </a:r>
            <a:r>
              <a:rPr lang="en-US" altLang="zh-CN" sz="1600" b="1" dirty="0">
                <a:solidFill>
                  <a:schemeClr val="tx1"/>
                </a:solidFill>
                <a:latin typeface="Times New Roman" pitchFamily="18" charset="0"/>
                <a:ea typeface="楷体_GB2312" pitchFamily="49" charset="-122"/>
                <a:cs typeface="Times New Roman" pitchFamily="18" charset="0"/>
              </a:rPr>
              <a:t>               *+id </a:t>
            </a:r>
            <a:r>
              <a:rPr lang="en-US" altLang="zh-CN" sz="1600" b="1" dirty="0">
                <a:solidFill>
                  <a:schemeClr val="tx1"/>
                </a:solidFill>
                <a:latin typeface="+mn-ea"/>
                <a:cs typeface="Times New Roman" pitchFamily="18" charset="0"/>
              </a:rPr>
              <a:t>$</a:t>
            </a:r>
            <a:r>
              <a:rPr lang="en-US" altLang="zh-CN" sz="1600" b="1" dirty="0">
                <a:solidFill>
                  <a:schemeClr val="tx1"/>
                </a:solidFill>
                <a:latin typeface="Times New Roman" pitchFamily="18" charset="0"/>
                <a:ea typeface="楷体_GB2312" pitchFamily="49" charset="-122"/>
                <a:cs typeface="Times New Roman" pitchFamily="18" charset="0"/>
              </a:rPr>
              <a:t> 	</a:t>
            </a:r>
          </a:p>
          <a:p>
            <a:pPr eaLnBrk="1" hangingPunct="1">
              <a:lnSpc>
                <a:spcPct val="90000"/>
              </a:lnSpc>
              <a:buFont typeface="Wingdings" pitchFamily="2" charset="2"/>
              <a:buNone/>
              <a:defRPr/>
            </a:pPr>
            <a:r>
              <a:rPr kumimoji="1" lang="en-US" altLang="zh-CN" sz="1600" b="1" dirty="0">
                <a:solidFill>
                  <a:schemeClr val="tx1"/>
                </a:solidFill>
                <a:latin typeface="Times New Roman" pitchFamily="18" charset="0"/>
                <a:ea typeface="楷体_GB2312" pitchFamily="49" charset="-122"/>
                <a:cs typeface="Times New Roman" pitchFamily="18" charset="0"/>
              </a:rPr>
              <a:t> *</a:t>
            </a:r>
            <a:r>
              <a:rPr kumimoji="1" lang="en-US" altLang="zh-CN" sz="1600" b="1" i="1" dirty="0">
                <a:solidFill>
                  <a:schemeClr val="tx1"/>
                </a:solidFill>
                <a:latin typeface="Times New Roman" pitchFamily="18" charset="0"/>
                <a:ea typeface="楷体_GB2312" pitchFamily="49" charset="-122"/>
                <a:cs typeface="Times New Roman" pitchFamily="18" charset="0"/>
              </a:rPr>
              <a:t>FT</a:t>
            </a:r>
            <a:r>
              <a:rPr lang="en-US" altLang="zh-CN" sz="1600" b="1" i="1" dirty="0">
                <a:solidFill>
                  <a:schemeClr val="tx1"/>
                </a:solidFill>
                <a:latin typeface="Times New Roman" pitchFamily="18" charset="0"/>
                <a:ea typeface="楷体_GB2312" pitchFamily="49" charset="-122"/>
                <a:cs typeface="Times New Roman" pitchFamily="18" charset="0"/>
              </a:rPr>
              <a:t>'E'</a:t>
            </a:r>
            <a:r>
              <a:rPr lang="en-US" altLang="zh-CN" sz="1600" b="1" dirty="0">
                <a:solidFill>
                  <a:schemeClr val="tx1"/>
                </a:solidFill>
                <a:latin typeface="Times New Roman" pitchFamily="18" charset="0"/>
                <a:ea typeface="楷体_GB2312" pitchFamily="49" charset="-122"/>
                <a:cs typeface="Times New Roman" pitchFamily="18" charset="0"/>
              </a:rPr>
              <a:t> </a:t>
            </a:r>
            <a:r>
              <a:rPr lang="en-US" altLang="zh-CN" sz="1600" b="1" dirty="0">
                <a:solidFill>
                  <a:schemeClr val="tx1"/>
                </a:solidFill>
                <a:latin typeface="+mn-ea"/>
                <a:cs typeface="Times New Roman" pitchFamily="18" charset="0"/>
              </a:rPr>
              <a:t>$</a:t>
            </a:r>
            <a:r>
              <a:rPr lang="en-US" altLang="zh-CN" sz="1600" b="1" dirty="0">
                <a:solidFill>
                  <a:schemeClr val="tx1"/>
                </a:solidFill>
                <a:latin typeface="Times New Roman" pitchFamily="18" charset="0"/>
                <a:ea typeface="楷体_GB2312" pitchFamily="49" charset="-122"/>
                <a:cs typeface="Times New Roman" pitchFamily="18" charset="0"/>
              </a:rPr>
              <a:t>               *+id </a:t>
            </a:r>
            <a:r>
              <a:rPr lang="en-US" altLang="zh-CN" sz="1600" b="1" dirty="0">
                <a:solidFill>
                  <a:schemeClr val="tx1"/>
                </a:solidFill>
                <a:latin typeface="+mn-ea"/>
                <a:cs typeface="Times New Roman" pitchFamily="18" charset="0"/>
              </a:rPr>
              <a:t>$</a:t>
            </a:r>
            <a:r>
              <a:rPr lang="en-US" altLang="zh-CN" sz="1600" b="1" dirty="0">
                <a:solidFill>
                  <a:schemeClr val="tx1"/>
                </a:solidFill>
                <a:latin typeface="Times New Roman" pitchFamily="18" charset="0"/>
                <a:ea typeface="楷体_GB2312" pitchFamily="49" charset="-122"/>
                <a:cs typeface="Times New Roman" pitchFamily="18" charset="0"/>
              </a:rPr>
              <a:t>            	</a:t>
            </a:r>
          </a:p>
          <a:p>
            <a:pPr eaLnBrk="1" hangingPunct="1">
              <a:lnSpc>
                <a:spcPct val="90000"/>
              </a:lnSpc>
              <a:buFont typeface="Wingdings" pitchFamily="2" charset="2"/>
              <a:buNone/>
              <a:defRPr/>
            </a:pPr>
            <a:r>
              <a:rPr kumimoji="1" lang="en-US" altLang="zh-CN" sz="1600" b="1" i="1" dirty="0">
                <a:solidFill>
                  <a:schemeClr val="tx1"/>
                </a:solidFill>
                <a:latin typeface="Times New Roman" pitchFamily="18" charset="0"/>
                <a:ea typeface="楷体_GB2312" pitchFamily="49" charset="-122"/>
                <a:cs typeface="Times New Roman" pitchFamily="18" charset="0"/>
              </a:rPr>
              <a:t>   </a:t>
            </a:r>
            <a:r>
              <a:rPr kumimoji="1" lang="en-US" altLang="zh-CN" sz="1600" b="1" i="1" dirty="0">
                <a:solidFill>
                  <a:srgbClr val="FF0000"/>
                </a:solidFill>
                <a:latin typeface="Times New Roman" pitchFamily="18" charset="0"/>
                <a:ea typeface="楷体_GB2312" pitchFamily="49" charset="-122"/>
                <a:cs typeface="Times New Roman" pitchFamily="18" charset="0"/>
              </a:rPr>
              <a:t>FT</a:t>
            </a:r>
            <a:r>
              <a:rPr lang="en-US" altLang="zh-CN" sz="1600" b="1" i="1" dirty="0">
                <a:solidFill>
                  <a:srgbClr val="FF0000"/>
                </a:solidFill>
                <a:latin typeface="Times New Roman" pitchFamily="18" charset="0"/>
                <a:ea typeface="楷体_GB2312" pitchFamily="49" charset="-122"/>
                <a:cs typeface="Times New Roman" pitchFamily="18" charset="0"/>
              </a:rPr>
              <a:t>‘E’ </a:t>
            </a:r>
            <a:r>
              <a:rPr lang="en-US" altLang="zh-CN" sz="1600" b="1" dirty="0">
                <a:solidFill>
                  <a:srgbClr val="FF0000"/>
                </a:solidFill>
                <a:latin typeface="+mn-ea"/>
                <a:cs typeface="Times New Roman" pitchFamily="18" charset="0"/>
              </a:rPr>
              <a:t>$</a:t>
            </a:r>
            <a:r>
              <a:rPr lang="en-US" altLang="zh-CN" sz="1600" b="1" dirty="0">
                <a:solidFill>
                  <a:srgbClr val="FF0000"/>
                </a:solidFill>
                <a:latin typeface="Times New Roman" pitchFamily="18" charset="0"/>
                <a:ea typeface="楷体_GB2312" pitchFamily="49" charset="-122"/>
                <a:cs typeface="Times New Roman" pitchFamily="18" charset="0"/>
              </a:rPr>
              <a:t>                 +id </a:t>
            </a:r>
            <a:r>
              <a:rPr lang="en-US" altLang="zh-CN" sz="1600" b="1" dirty="0">
                <a:solidFill>
                  <a:srgbClr val="FF0000"/>
                </a:solidFill>
                <a:latin typeface="+mn-ea"/>
                <a:cs typeface="Times New Roman" pitchFamily="18" charset="0"/>
              </a:rPr>
              <a:t>$</a:t>
            </a:r>
            <a:r>
              <a:rPr lang="en-US" altLang="zh-CN" sz="1600" b="1" dirty="0">
                <a:solidFill>
                  <a:srgbClr val="FF0000"/>
                </a:solidFill>
                <a:latin typeface="Times New Roman" pitchFamily="18" charset="0"/>
                <a:ea typeface="楷体_GB2312" pitchFamily="49" charset="-122"/>
                <a:cs typeface="Times New Roman" pitchFamily="18" charset="0"/>
              </a:rPr>
              <a:t>            F</a:t>
            </a:r>
            <a:r>
              <a:rPr lang="zh-CN" altLang="en-US" sz="1200" b="1" dirty="0">
                <a:solidFill>
                  <a:srgbClr val="FF0000"/>
                </a:solidFill>
                <a:latin typeface="Times New Roman" pitchFamily="18" charset="0"/>
                <a:ea typeface="楷体_GB2312" pitchFamily="49" charset="-122"/>
                <a:cs typeface="Times New Roman" pitchFamily="18" charset="0"/>
              </a:rPr>
              <a:t>出栈</a:t>
            </a:r>
            <a:endParaRPr lang="zh-CN" altLang="en-US" sz="1600" b="1" dirty="0">
              <a:solidFill>
                <a:srgbClr val="FF0000"/>
              </a:solidFill>
              <a:latin typeface="Times New Roman" pitchFamily="18" charset="0"/>
              <a:ea typeface="楷体_GB2312" pitchFamily="49" charset="-122"/>
              <a:cs typeface="Times New Roman" pitchFamily="18" charset="0"/>
            </a:endParaRPr>
          </a:p>
          <a:p>
            <a:pPr eaLnBrk="1" hangingPunct="1">
              <a:lnSpc>
                <a:spcPct val="90000"/>
              </a:lnSpc>
              <a:buFont typeface="Wingdings" pitchFamily="2" charset="2"/>
              <a:buNone/>
              <a:defRPr/>
            </a:pPr>
            <a:r>
              <a:rPr kumimoji="1" lang="en-US" altLang="zh-CN" sz="1600" b="1" dirty="0">
                <a:solidFill>
                  <a:schemeClr val="tx1"/>
                </a:solidFill>
                <a:latin typeface="Times New Roman" pitchFamily="18" charset="0"/>
                <a:ea typeface="楷体_GB2312" pitchFamily="49" charset="-122"/>
                <a:cs typeface="Times New Roman" pitchFamily="18" charset="0"/>
              </a:rPr>
              <a:t>      </a:t>
            </a:r>
            <a:r>
              <a:rPr kumimoji="1" lang="en-US" altLang="zh-CN" sz="1600" b="1" i="1" dirty="0">
                <a:solidFill>
                  <a:schemeClr val="tx1"/>
                </a:solidFill>
                <a:latin typeface="Times New Roman" pitchFamily="18" charset="0"/>
                <a:ea typeface="楷体_GB2312" pitchFamily="49" charset="-122"/>
                <a:cs typeface="Times New Roman" pitchFamily="18" charset="0"/>
              </a:rPr>
              <a:t>T</a:t>
            </a:r>
            <a:r>
              <a:rPr lang="en-US" altLang="zh-CN" sz="1600" b="1" i="1" dirty="0">
                <a:solidFill>
                  <a:schemeClr val="tx1"/>
                </a:solidFill>
                <a:latin typeface="Times New Roman" pitchFamily="18" charset="0"/>
                <a:ea typeface="楷体_GB2312" pitchFamily="49" charset="-122"/>
                <a:cs typeface="Times New Roman" pitchFamily="18" charset="0"/>
              </a:rPr>
              <a:t>'E'</a:t>
            </a:r>
            <a:r>
              <a:rPr lang="en-US" altLang="zh-CN" sz="1600" b="1" dirty="0">
                <a:solidFill>
                  <a:schemeClr val="tx1"/>
                </a:solidFill>
                <a:latin typeface="Times New Roman" pitchFamily="18" charset="0"/>
                <a:ea typeface="楷体_GB2312" pitchFamily="49" charset="-122"/>
                <a:cs typeface="Times New Roman" pitchFamily="18" charset="0"/>
              </a:rPr>
              <a:t> </a:t>
            </a:r>
            <a:r>
              <a:rPr lang="en-US" altLang="zh-CN" sz="1600" b="1" dirty="0">
                <a:solidFill>
                  <a:schemeClr val="tx1"/>
                </a:solidFill>
                <a:latin typeface="+mn-ea"/>
                <a:cs typeface="Times New Roman" pitchFamily="18" charset="0"/>
              </a:rPr>
              <a:t>$</a:t>
            </a:r>
            <a:r>
              <a:rPr lang="en-US" altLang="zh-CN" sz="1600" b="1" dirty="0">
                <a:solidFill>
                  <a:schemeClr val="tx1"/>
                </a:solidFill>
                <a:latin typeface="Times New Roman" pitchFamily="18" charset="0"/>
                <a:ea typeface="楷体_GB2312" pitchFamily="49" charset="-122"/>
                <a:cs typeface="Times New Roman" pitchFamily="18" charset="0"/>
              </a:rPr>
              <a:t> 	               +id </a:t>
            </a:r>
            <a:r>
              <a:rPr lang="en-US" altLang="zh-CN" sz="1600" b="1" dirty="0">
                <a:solidFill>
                  <a:schemeClr val="tx1"/>
                </a:solidFill>
                <a:latin typeface="+mn-ea"/>
                <a:cs typeface="Times New Roman" pitchFamily="18" charset="0"/>
              </a:rPr>
              <a:t>$</a:t>
            </a:r>
            <a:r>
              <a:rPr lang="en-US" altLang="zh-CN" sz="1600" b="1" dirty="0">
                <a:solidFill>
                  <a:schemeClr val="tx1"/>
                </a:solidFill>
                <a:latin typeface="Times New Roman" pitchFamily="18" charset="0"/>
                <a:ea typeface="楷体_GB2312" pitchFamily="49" charset="-122"/>
                <a:cs typeface="Times New Roman" pitchFamily="18" charset="0"/>
              </a:rPr>
              <a:t> 	</a:t>
            </a:r>
            <a:endParaRPr lang="zh-CN" altLang="en-US" sz="1600" b="1" dirty="0">
              <a:solidFill>
                <a:schemeClr val="tx1"/>
              </a:solidFill>
              <a:latin typeface="Times New Roman" pitchFamily="18" charset="0"/>
              <a:ea typeface="楷体_GB2312" pitchFamily="49" charset="-122"/>
              <a:cs typeface="Times New Roman" pitchFamily="18" charset="0"/>
            </a:endParaRPr>
          </a:p>
          <a:p>
            <a:pPr eaLnBrk="1" hangingPunct="1">
              <a:lnSpc>
                <a:spcPct val="90000"/>
              </a:lnSpc>
              <a:buFont typeface="Wingdings" pitchFamily="2" charset="2"/>
              <a:buNone/>
              <a:defRPr/>
            </a:pPr>
            <a:r>
              <a:rPr lang="en-US" altLang="zh-CN" sz="1600" b="1" dirty="0">
                <a:solidFill>
                  <a:schemeClr val="tx1"/>
                </a:solidFill>
                <a:latin typeface="Times New Roman" pitchFamily="18" charset="0"/>
                <a:ea typeface="楷体_GB2312" pitchFamily="49" charset="-122"/>
                <a:cs typeface="Times New Roman" pitchFamily="18" charset="0"/>
              </a:rPr>
              <a:t>         </a:t>
            </a:r>
            <a:r>
              <a:rPr lang="en-US" altLang="zh-CN" sz="1600" b="1" i="1" dirty="0">
                <a:solidFill>
                  <a:schemeClr val="tx1"/>
                </a:solidFill>
                <a:latin typeface="Times New Roman" pitchFamily="18" charset="0"/>
                <a:ea typeface="楷体_GB2312" pitchFamily="49" charset="-122"/>
                <a:cs typeface="Times New Roman" pitchFamily="18" charset="0"/>
              </a:rPr>
              <a:t>E'</a:t>
            </a:r>
            <a:r>
              <a:rPr lang="en-US" altLang="zh-CN" sz="1600" b="1" i="1" dirty="0">
                <a:solidFill>
                  <a:schemeClr val="tx1"/>
                </a:solidFill>
                <a:latin typeface="Times New Roman" pitchFamily="18" charset="0"/>
                <a:ea typeface="楷体_GB2312" pitchFamily="49" charset="-122"/>
              </a:rPr>
              <a:t> </a:t>
            </a:r>
            <a:r>
              <a:rPr lang="en-US" altLang="zh-CN" sz="1600" b="1" dirty="0">
                <a:solidFill>
                  <a:schemeClr val="tx1"/>
                </a:solidFill>
                <a:latin typeface="+mn-ea"/>
                <a:cs typeface="Times New Roman" pitchFamily="18" charset="0"/>
              </a:rPr>
              <a:t>$</a:t>
            </a:r>
            <a:r>
              <a:rPr lang="en-US" altLang="zh-CN" sz="1600" b="1" dirty="0">
                <a:solidFill>
                  <a:schemeClr val="tx1"/>
                </a:solidFill>
                <a:latin typeface="Times New Roman" pitchFamily="18" charset="0"/>
                <a:ea typeface="楷体_GB2312" pitchFamily="49" charset="-122"/>
              </a:rPr>
              <a:t> 	               +id </a:t>
            </a:r>
            <a:r>
              <a:rPr lang="en-US" altLang="zh-CN" sz="1600" b="1" dirty="0">
                <a:solidFill>
                  <a:schemeClr val="tx1"/>
                </a:solidFill>
                <a:latin typeface="+mn-ea"/>
                <a:cs typeface="Times New Roman" pitchFamily="18" charset="0"/>
              </a:rPr>
              <a:t>$</a:t>
            </a:r>
            <a:r>
              <a:rPr lang="en-US" altLang="zh-CN" sz="1600" b="1" dirty="0">
                <a:solidFill>
                  <a:schemeClr val="tx1"/>
                </a:solidFill>
                <a:latin typeface="Times New Roman" pitchFamily="18" charset="0"/>
                <a:ea typeface="楷体_GB2312" pitchFamily="49" charset="-122"/>
              </a:rPr>
              <a:t>  	</a:t>
            </a:r>
          </a:p>
          <a:p>
            <a:pPr eaLnBrk="1" hangingPunct="1">
              <a:lnSpc>
                <a:spcPct val="90000"/>
              </a:lnSpc>
              <a:buFont typeface="Wingdings" pitchFamily="2" charset="2"/>
              <a:buNone/>
              <a:defRPr/>
            </a:pPr>
            <a:r>
              <a:rPr lang="en-US" altLang="zh-CN" sz="1600" b="1" dirty="0">
                <a:solidFill>
                  <a:schemeClr val="tx1"/>
                </a:solidFill>
                <a:latin typeface="Times New Roman" pitchFamily="18" charset="0"/>
                <a:ea typeface="楷体_GB2312" pitchFamily="49" charset="-122"/>
              </a:rPr>
              <a:t>     +</a:t>
            </a:r>
            <a:r>
              <a:rPr lang="en-US" altLang="zh-CN" sz="1600" b="1" i="1" dirty="0">
                <a:solidFill>
                  <a:schemeClr val="tx1"/>
                </a:solidFill>
                <a:latin typeface="Times New Roman" pitchFamily="18" charset="0"/>
                <a:ea typeface="楷体_GB2312" pitchFamily="49" charset="-122"/>
              </a:rPr>
              <a:t>TE'</a:t>
            </a:r>
            <a:r>
              <a:rPr lang="en-US" altLang="zh-CN" sz="1600" b="1" dirty="0">
                <a:solidFill>
                  <a:schemeClr val="tx1"/>
                </a:solidFill>
                <a:latin typeface="Times New Roman" pitchFamily="18" charset="0"/>
                <a:ea typeface="楷体_GB2312" pitchFamily="49" charset="-122"/>
              </a:rPr>
              <a:t> </a:t>
            </a:r>
            <a:r>
              <a:rPr lang="en-US" altLang="zh-CN" sz="1600" b="1" dirty="0">
                <a:solidFill>
                  <a:schemeClr val="tx1"/>
                </a:solidFill>
                <a:latin typeface="+mn-ea"/>
                <a:cs typeface="Times New Roman" pitchFamily="18" charset="0"/>
              </a:rPr>
              <a:t>$</a:t>
            </a:r>
            <a:r>
              <a:rPr lang="en-US" altLang="zh-CN" sz="1600" b="1" dirty="0">
                <a:solidFill>
                  <a:schemeClr val="tx1"/>
                </a:solidFill>
                <a:latin typeface="Times New Roman" pitchFamily="18" charset="0"/>
                <a:ea typeface="楷体_GB2312" pitchFamily="49" charset="-122"/>
              </a:rPr>
              <a:t> 	               +id </a:t>
            </a:r>
            <a:r>
              <a:rPr lang="en-US" altLang="zh-CN" sz="1600" b="1" dirty="0">
                <a:solidFill>
                  <a:schemeClr val="tx1"/>
                </a:solidFill>
                <a:latin typeface="+mn-ea"/>
                <a:cs typeface="Times New Roman" pitchFamily="18" charset="0"/>
              </a:rPr>
              <a:t>$</a:t>
            </a:r>
            <a:r>
              <a:rPr lang="en-US" altLang="zh-CN" sz="1600" b="1" dirty="0">
                <a:solidFill>
                  <a:schemeClr val="tx1"/>
                </a:solidFill>
                <a:latin typeface="Times New Roman" pitchFamily="18" charset="0"/>
                <a:ea typeface="楷体_GB2312" pitchFamily="49" charset="-122"/>
              </a:rPr>
              <a:t> 	</a:t>
            </a:r>
          </a:p>
          <a:p>
            <a:pPr eaLnBrk="1" hangingPunct="1">
              <a:lnSpc>
                <a:spcPct val="90000"/>
              </a:lnSpc>
              <a:buFont typeface="Wingdings" pitchFamily="2" charset="2"/>
              <a:buNone/>
              <a:defRPr/>
            </a:pPr>
            <a:r>
              <a:rPr lang="en-US" altLang="zh-CN" sz="1600" b="1" dirty="0">
                <a:solidFill>
                  <a:schemeClr val="tx1"/>
                </a:solidFill>
                <a:latin typeface="Times New Roman" pitchFamily="18" charset="0"/>
                <a:ea typeface="楷体_GB2312" pitchFamily="49" charset="-122"/>
              </a:rPr>
              <a:t>       </a:t>
            </a:r>
            <a:r>
              <a:rPr lang="en-US" altLang="zh-CN" sz="1600" b="1" i="1" dirty="0">
                <a:solidFill>
                  <a:schemeClr val="tx1"/>
                </a:solidFill>
                <a:latin typeface="Times New Roman" pitchFamily="18" charset="0"/>
                <a:ea typeface="楷体_GB2312" pitchFamily="49" charset="-122"/>
              </a:rPr>
              <a:t>TE'</a:t>
            </a:r>
            <a:r>
              <a:rPr lang="en-US" altLang="zh-CN" sz="1600" b="1" dirty="0">
                <a:solidFill>
                  <a:schemeClr val="tx1"/>
                </a:solidFill>
                <a:latin typeface="Times New Roman" pitchFamily="18" charset="0"/>
                <a:ea typeface="楷体_GB2312" pitchFamily="49" charset="-122"/>
              </a:rPr>
              <a:t> </a:t>
            </a:r>
            <a:r>
              <a:rPr lang="en-US" altLang="zh-CN" sz="1600" b="1" dirty="0">
                <a:solidFill>
                  <a:schemeClr val="tx1"/>
                </a:solidFill>
                <a:latin typeface="+mn-ea"/>
                <a:cs typeface="Times New Roman" pitchFamily="18" charset="0"/>
              </a:rPr>
              <a:t>$</a:t>
            </a:r>
            <a:r>
              <a:rPr lang="en-US" altLang="zh-CN" sz="1600" b="1" dirty="0">
                <a:solidFill>
                  <a:schemeClr val="tx1"/>
                </a:solidFill>
                <a:latin typeface="Times New Roman" pitchFamily="18" charset="0"/>
                <a:ea typeface="楷体_GB2312" pitchFamily="49" charset="-122"/>
              </a:rPr>
              <a:t> 	                 id </a:t>
            </a:r>
            <a:r>
              <a:rPr lang="en-US" altLang="zh-CN" sz="1600" b="1" dirty="0">
                <a:solidFill>
                  <a:schemeClr val="tx1"/>
                </a:solidFill>
                <a:latin typeface="+mn-ea"/>
                <a:cs typeface="Times New Roman" pitchFamily="18" charset="0"/>
              </a:rPr>
              <a:t>$</a:t>
            </a:r>
            <a:r>
              <a:rPr lang="en-US" altLang="zh-CN" sz="1600" b="1" dirty="0">
                <a:solidFill>
                  <a:schemeClr val="tx1"/>
                </a:solidFill>
                <a:latin typeface="Times New Roman" pitchFamily="18" charset="0"/>
                <a:ea typeface="楷体_GB2312" pitchFamily="49" charset="-122"/>
              </a:rPr>
              <a:t> 	</a:t>
            </a:r>
          </a:p>
          <a:p>
            <a:pPr eaLnBrk="1" hangingPunct="1">
              <a:lnSpc>
                <a:spcPct val="90000"/>
              </a:lnSpc>
              <a:buFont typeface="Wingdings" pitchFamily="2" charset="2"/>
              <a:buNone/>
              <a:defRPr/>
            </a:pPr>
            <a:r>
              <a:rPr kumimoji="1" lang="en-US" altLang="zh-CN" sz="1600" b="1" dirty="0">
                <a:solidFill>
                  <a:schemeClr val="tx1"/>
                </a:solidFill>
                <a:latin typeface="Times New Roman" pitchFamily="18" charset="0"/>
                <a:cs typeface="Times New Roman" pitchFamily="18" charset="0"/>
              </a:rPr>
              <a:t>   </a:t>
            </a:r>
            <a:r>
              <a:rPr kumimoji="1" lang="en-US" altLang="zh-CN" sz="1600" b="1" i="1" dirty="0">
                <a:solidFill>
                  <a:schemeClr val="tx1"/>
                </a:solidFill>
                <a:latin typeface="Times New Roman" pitchFamily="18" charset="0"/>
                <a:cs typeface="Times New Roman" pitchFamily="18" charset="0"/>
              </a:rPr>
              <a:t>FT</a:t>
            </a:r>
            <a:r>
              <a:rPr lang="en-US" altLang="zh-CN" sz="1600" b="1" i="1" dirty="0">
                <a:solidFill>
                  <a:schemeClr val="tx1"/>
                </a:solidFill>
                <a:latin typeface="Times New Roman" pitchFamily="18" charset="0"/>
                <a:ea typeface="楷体_GB2312" pitchFamily="49" charset="-122"/>
              </a:rPr>
              <a:t>'E'</a:t>
            </a:r>
            <a:r>
              <a:rPr lang="en-US" altLang="zh-CN" sz="1600" b="1" dirty="0">
                <a:solidFill>
                  <a:schemeClr val="tx1"/>
                </a:solidFill>
                <a:latin typeface="Times New Roman" pitchFamily="18" charset="0"/>
                <a:ea typeface="楷体_GB2312" pitchFamily="49" charset="-122"/>
              </a:rPr>
              <a:t> </a:t>
            </a:r>
            <a:r>
              <a:rPr lang="en-US" altLang="zh-CN" sz="1600" b="1" dirty="0">
                <a:solidFill>
                  <a:schemeClr val="tx1"/>
                </a:solidFill>
                <a:latin typeface="+mn-ea"/>
                <a:cs typeface="Times New Roman" pitchFamily="18" charset="0"/>
              </a:rPr>
              <a:t>$</a:t>
            </a:r>
            <a:r>
              <a:rPr lang="en-US" altLang="zh-CN" sz="1600" b="1" dirty="0">
                <a:solidFill>
                  <a:schemeClr val="tx1"/>
                </a:solidFill>
                <a:latin typeface="Times New Roman" pitchFamily="18" charset="0"/>
                <a:ea typeface="楷体_GB2312" pitchFamily="49" charset="-122"/>
              </a:rPr>
              <a:t> 	                 id </a:t>
            </a:r>
            <a:r>
              <a:rPr lang="en-US" altLang="zh-CN" sz="1600" b="1" dirty="0">
                <a:solidFill>
                  <a:schemeClr val="tx1"/>
                </a:solidFill>
                <a:latin typeface="+mn-ea"/>
                <a:cs typeface="Times New Roman" pitchFamily="18" charset="0"/>
              </a:rPr>
              <a:t>$</a:t>
            </a:r>
            <a:endParaRPr lang="en-US" altLang="zh-CN" sz="1600" b="1" dirty="0">
              <a:solidFill>
                <a:schemeClr val="tx1"/>
              </a:solidFill>
              <a:latin typeface="Times New Roman" pitchFamily="18" charset="0"/>
              <a:ea typeface="楷体_GB2312" pitchFamily="49" charset="-122"/>
            </a:endParaRPr>
          </a:p>
          <a:p>
            <a:pPr eaLnBrk="1" hangingPunct="1">
              <a:lnSpc>
                <a:spcPct val="90000"/>
              </a:lnSpc>
              <a:buFont typeface="Wingdings" pitchFamily="2" charset="2"/>
              <a:buNone/>
              <a:defRPr/>
            </a:pPr>
            <a:r>
              <a:rPr lang="en-US" altLang="zh-CN" sz="1600" b="1" dirty="0">
                <a:solidFill>
                  <a:schemeClr val="tx1"/>
                </a:solidFill>
                <a:latin typeface="Times New Roman" pitchFamily="18" charset="0"/>
                <a:ea typeface="楷体_GB2312" pitchFamily="49" charset="-122"/>
              </a:rPr>
              <a:t>  </a:t>
            </a:r>
            <a:r>
              <a:rPr lang="en-US" altLang="zh-CN" sz="1600" b="1" dirty="0" err="1">
                <a:solidFill>
                  <a:schemeClr val="tx1"/>
                </a:solidFill>
                <a:latin typeface="Times New Roman" pitchFamily="18" charset="0"/>
                <a:ea typeface="楷体_GB2312" pitchFamily="49" charset="-122"/>
              </a:rPr>
              <a:t>id</a:t>
            </a:r>
            <a:r>
              <a:rPr kumimoji="1" lang="en-US" altLang="zh-CN" sz="1600" b="1" i="1" dirty="0" err="1">
                <a:solidFill>
                  <a:schemeClr val="tx1"/>
                </a:solidFill>
                <a:latin typeface="Times New Roman" pitchFamily="18" charset="0"/>
                <a:cs typeface="Times New Roman" pitchFamily="18" charset="0"/>
              </a:rPr>
              <a:t>T</a:t>
            </a:r>
            <a:r>
              <a:rPr lang="en-US" altLang="zh-CN" sz="1600" b="1" i="1" dirty="0" err="1">
                <a:solidFill>
                  <a:schemeClr val="tx1"/>
                </a:solidFill>
                <a:latin typeface="Times New Roman" pitchFamily="18" charset="0"/>
                <a:ea typeface="楷体_GB2312" pitchFamily="49" charset="-122"/>
              </a:rPr>
              <a:t>'E</a:t>
            </a:r>
            <a:r>
              <a:rPr lang="en-US" altLang="zh-CN" sz="1600" b="1" i="1" dirty="0">
                <a:solidFill>
                  <a:schemeClr val="tx1"/>
                </a:solidFill>
                <a:latin typeface="Times New Roman" pitchFamily="18" charset="0"/>
                <a:ea typeface="楷体_GB2312" pitchFamily="49" charset="-122"/>
              </a:rPr>
              <a:t>' </a:t>
            </a:r>
            <a:r>
              <a:rPr lang="en-US" altLang="zh-CN" sz="1600" b="1" dirty="0">
                <a:solidFill>
                  <a:schemeClr val="tx1"/>
                </a:solidFill>
                <a:latin typeface="+mn-ea"/>
                <a:cs typeface="Times New Roman" pitchFamily="18" charset="0"/>
              </a:rPr>
              <a:t>$</a:t>
            </a:r>
            <a:r>
              <a:rPr lang="en-US" altLang="zh-CN" sz="1600" b="1" dirty="0">
                <a:solidFill>
                  <a:schemeClr val="tx1"/>
                </a:solidFill>
                <a:latin typeface="Times New Roman" pitchFamily="18" charset="0"/>
                <a:ea typeface="楷体_GB2312" pitchFamily="49" charset="-122"/>
              </a:rPr>
              <a:t> 	                 id </a:t>
            </a:r>
            <a:r>
              <a:rPr lang="en-US" altLang="zh-CN" sz="1600" b="1" dirty="0">
                <a:solidFill>
                  <a:schemeClr val="tx1"/>
                </a:solidFill>
                <a:latin typeface="+mn-ea"/>
                <a:cs typeface="Times New Roman" pitchFamily="18" charset="0"/>
              </a:rPr>
              <a:t>$</a:t>
            </a:r>
            <a:r>
              <a:rPr lang="en-US" altLang="zh-CN" sz="1600" b="1" dirty="0">
                <a:solidFill>
                  <a:schemeClr val="tx1"/>
                </a:solidFill>
                <a:latin typeface="Times New Roman" pitchFamily="18" charset="0"/>
                <a:ea typeface="楷体_GB2312" pitchFamily="49" charset="-122"/>
              </a:rPr>
              <a:t>            	</a:t>
            </a:r>
          </a:p>
          <a:p>
            <a:pPr eaLnBrk="1" hangingPunct="1">
              <a:lnSpc>
                <a:spcPct val="90000"/>
              </a:lnSpc>
              <a:buFont typeface="Wingdings" pitchFamily="2" charset="2"/>
              <a:buNone/>
              <a:defRPr/>
            </a:pPr>
            <a:r>
              <a:rPr kumimoji="1" lang="en-US" altLang="zh-CN" sz="1600" b="1" dirty="0">
                <a:solidFill>
                  <a:schemeClr val="tx1"/>
                </a:solidFill>
                <a:latin typeface="Times New Roman" pitchFamily="18" charset="0"/>
                <a:cs typeface="Times New Roman" pitchFamily="18" charset="0"/>
              </a:rPr>
              <a:t>      </a:t>
            </a:r>
            <a:r>
              <a:rPr kumimoji="1" lang="en-US" altLang="zh-CN" sz="1600" b="1" i="1" dirty="0">
                <a:solidFill>
                  <a:schemeClr val="tx1"/>
                </a:solidFill>
                <a:latin typeface="Times New Roman" pitchFamily="18" charset="0"/>
                <a:cs typeface="Times New Roman" pitchFamily="18" charset="0"/>
              </a:rPr>
              <a:t>T</a:t>
            </a:r>
            <a:r>
              <a:rPr lang="en-US" altLang="zh-CN" sz="1600" b="1" i="1" dirty="0">
                <a:solidFill>
                  <a:schemeClr val="tx1"/>
                </a:solidFill>
                <a:latin typeface="Times New Roman" pitchFamily="18" charset="0"/>
                <a:ea typeface="楷体_GB2312" pitchFamily="49" charset="-122"/>
              </a:rPr>
              <a:t>'E' </a:t>
            </a:r>
            <a:r>
              <a:rPr lang="en-US" altLang="zh-CN" sz="1600" b="1" dirty="0">
                <a:solidFill>
                  <a:schemeClr val="tx1"/>
                </a:solidFill>
                <a:latin typeface="+mn-ea"/>
                <a:cs typeface="Times New Roman" pitchFamily="18" charset="0"/>
              </a:rPr>
              <a:t>$</a:t>
            </a:r>
            <a:r>
              <a:rPr lang="en-US" altLang="zh-CN" sz="1600" b="1" dirty="0">
                <a:solidFill>
                  <a:schemeClr val="tx1"/>
                </a:solidFill>
                <a:latin typeface="华文楷体 (正文)"/>
                <a:ea typeface="楷体_GB2312" pitchFamily="49" charset="-122"/>
                <a:cs typeface="Times New Roman" pitchFamily="18" charset="0"/>
              </a:rPr>
              <a:t> </a:t>
            </a:r>
            <a:r>
              <a:rPr lang="en-US" altLang="zh-CN" sz="1600" b="1" dirty="0">
                <a:solidFill>
                  <a:schemeClr val="tx1"/>
                </a:solidFill>
                <a:latin typeface="Times New Roman" pitchFamily="18" charset="0"/>
                <a:ea typeface="楷体_GB2312" pitchFamily="49" charset="-122"/>
              </a:rPr>
              <a:t>	   	   </a:t>
            </a:r>
            <a:r>
              <a:rPr lang="en-US" altLang="zh-CN" sz="1600" b="1" dirty="0">
                <a:solidFill>
                  <a:schemeClr val="tx1"/>
                </a:solidFill>
                <a:latin typeface="+mn-ea"/>
                <a:cs typeface="Times New Roman" pitchFamily="18" charset="0"/>
              </a:rPr>
              <a:t>$</a:t>
            </a:r>
            <a:r>
              <a:rPr lang="en-US" altLang="zh-CN" sz="1600" b="1" dirty="0">
                <a:solidFill>
                  <a:schemeClr val="tx1"/>
                </a:solidFill>
                <a:latin typeface="Times New Roman" pitchFamily="18" charset="0"/>
                <a:ea typeface="楷体_GB2312" pitchFamily="49" charset="-122"/>
              </a:rPr>
              <a:t> 	  </a:t>
            </a:r>
          </a:p>
          <a:p>
            <a:pPr eaLnBrk="1" hangingPunct="1">
              <a:lnSpc>
                <a:spcPct val="90000"/>
              </a:lnSpc>
              <a:buFont typeface="Wingdings" pitchFamily="2" charset="2"/>
              <a:buNone/>
              <a:defRPr/>
            </a:pPr>
            <a:r>
              <a:rPr lang="en-US" altLang="zh-CN" sz="1600" b="1" dirty="0">
                <a:solidFill>
                  <a:schemeClr val="tx1"/>
                </a:solidFill>
                <a:latin typeface="Times New Roman" pitchFamily="18" charset="0"/>
                <a:ea typeface="楷体_GB2312" pitchFamily="49" charset="-122"/>
              </a:rPr>
              <a:t>       </a:t>
            </a:r>
            <a:r>
              <a:rPr lang="en-US" altLang="zh-CN" sz="1600" b="1" i="1" dirty="0">
                <a:solidFill>
                  <a:schemeClr val="tx1"/>
                </a:solidFill>
                <a:latin typeface="Times New Roman" pitchFamily="18" charset="0"/>
                <a:ea typeface="楷体_GB2312" pitchFamily="49" charset="-122"/>
              </a:rPr>
              <a:t>  E' </a:t>
            </a:r>
            <a:r>
              <a:rPr lang="en-US" altLang="zh-CN" sz="1600" b="1" dirty="0">
                <a:solidFill>
                  <a:schemeClr val="tx1"/>
                </a:solidFill>
                <a:latin typeface="+mn-ea"/>
                <a:cs typeface="Times New Roman" pitchFamily="18" charset="0"/>
              </a:rPr>
              <a:t>$</a:t>
            </a:r>
            <a:r>
              <a:rPr lang="en-US" altLang="zh-CN" sz="1600" b="1" dirty="0">
                <a:solidFill>
                  <a:schemeClr val="tx1"/>
                </a:solidFill>
                <a:latin typeface="Times New Roman" pitchFamily="18" charset="0"/>
                <a:ea typeface="楷体_GB2312" pitchFamily="49" charset="-122"/>
              </a:rPr>
              <a:t> 	                     </a:t>
            </a:r>
            <a:r>
              <a:rPr lang="en-US" altLang="zh-CN" sz="1600" b="1" dirty="0">
                <a:solidFill>
                  <a:schemeClr val="tx1"/>
                </a:solidFill>
                <a:latin typeface="+mn-ea"/>
                <a:cs typeface="Times New Roman" pitchFamily="18" charset="0"/>
              </a:rPr>
              <a:t>$</a:t>
            </a:r>
            <a:r>
              <a:rPr lang="en-US" altLang="zh-CN" sz="1600" b="1" dirty="0">
                <a:solidFill>
                  <a:schemeClr val="tx1"/>
                </a:solidFill>
                <a:latin typeface="Times New Roman" pitchFamily="18" charset="0"/>
                <a:ea typeface="楷体_GB2312" pitchFamily="49" charset="-122"/>
              </a:rPr>
              <a:t> </a:t>
            </a:r>
          </a:p>
          <a:p>
            <a:pPr eaLnBrk="1" hangingPunct="1">
              <a:lnSpc>
                <a:spcPct val="90000"/>
              </a:lnSpc>
              <a:buFont typeface="Wingdings" pitchFamily="2" charset="2"/>
              <a:buNone/>
              <a:defRPr/>
            </a:pPr>
            <a:r>
              <a:rPr lang="en-US" altLang="zh-CN" sz="1600" b="1" dirty="0">
                <a:solidFill>
                  <a:schemeClr val="tx1"/>
                </a:solidFill>
                <a:latin typeface="Times New Roman" pitchFamily="18" charset="0"/>
                <a:ea typeface="楷体_GB2312" pitchFamily="49" charset="-122"/>
              </a:rPr>
              <a:t> 	         </a:t>
            </a:r>
            <a:r>
              <a:rPr lang="en-US" altLang="zh-CN" sz="1600" b="1" dirty="0">
                <a:solidFill>
                  <a:schemeClr val="tx1"/>
                </a:solidFill>
                <a:latin typeface="+mn-ea"/>
                <a:cs typeface="Times New Roman" pitchFamily="18" charset="0"/>
              </a:rPr>
              <a:t>$</a:t>
            </a:r>
            <a:r>
              <a:rPr lang="en-US" altLang="zh-CN" sz="1600" b="1" dirty="0">
                <a:solidFill>
                  <a:schemeClr val="tx1"/>
                </a:solidFill>
                <a:latin typeface="Times New Roman" pitchFamily="18" charset="0"/>
                <a:ea typeface="楷体_GB2312" pitchFamily="49" charset="-122"/>
              </a:rPr>
              <a:t> 	                     </a:t>
            </a:r>
            <a:r>
              <a:rPr lang="en-US" altLang="zh-CN" sz="1600" b="1" dirty="0">
                <a:solidFill>
                  <a:schemeClr val="tx1"/>
                </a:solidFill>
                <a:latin typeface="+mn-ea"/>
                <a:cs typeface="Times New Roman" pitchFamily="18" charset="0"/>
              </a:rPr>
              <a:t>$</a:t>
            </a:r>
            <a:r>
              <a:rPr lang="en-US" altLang="zh-CN" sz="1600" b="1" dirty="0">
                <a:solidFill>
                  <a:schemeClr val="tx1"/>
                </a:solidFill>
                <a:latin typeface="Times New Roman" pitchFamily="18" charset="0"/>
                <a:ea typeface="楷体_GB2312" pitchFamily="49" charset="-122"/>
              </a:rPr>
              <a:t> </a:t>
            </a:r>
            <a:endParaRPr lang="en-US" altLang="zh-CN" sz="1800" dirty="0">
              <a:latin typeface="Times New Roman" pitchFamily="18" charset="0"/>
              <a:ea typeface="楷体_GB2312" pitchFamily="49" charset="-122"/>
            </a:endParaRPr>
          </a:p>
        </p:txBody>
      </p:sp>
      <p:graphicFrame>
        <p:nvGraphicFramePr>
          <p:cNvPr id="16" name="Group 18">
            <a:extLst>
              <a:ext uri="{FF2B5EF4-FFF2-40B4-BE49-F238E27FC236}">
                <a16:creationId xmlns:a16="http://schemas.microsoft.com/office/drawing/2014/main" id="{EF6D3BAD-312B-465C-87B5-8ECD49674DB7}"/>
              </a:ext>
            </a:extLst>
          </p:cNvPr>
          <p:cNvGraphicFramePr>
            <a:graphicFrameLocks noGrp="1"/>
          </p:cNvGraphicFramePr>
          <p:nvPr/>
        </p:nvGraphicFramePr>
        <p:xfrm>
          <a:off x="128588" y="1563688"/>
          <a:ext cx="5184775" cy="2203453"/>
        </p:xfrm>
        <a:graphic>
          <a:graphicData uri="http://schemas.openxmlformats.org/drawingml/2006/table">
            <a:tbl>
              <a:tblPr/>
              <a:tblGrid>
                <a:gridCol w="536575">
                  <a:extLst>
                    <a:ext uri="{9D8B030D-6E8A-4147-A177-3AD203B41FA5}">
                      <a16:colId xmlns:a16="http://schemas.microsoft.com/office/drawing/2014/main" val="20000"/>
                    </a:ext>
                  </a:extLst>
                </a:gridCol>
                <a:gridCol w="760412">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gridCol w="862013">
                  <a:extLst>
                    <a:ext uri="{9D8B030D-6E8A-4147-A177-3AD203B41FA5}">
                      <a16:colId xmlns:a16="http://schemas.microsoft.com/office/drawing/2014/main" val="20003"/>
                    </a:ext>
                  </a:extLst>
                </a:gridCol>
                <a:gridCol w="722312">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gridCol w="792163">
                  <a:extLst>
                    <a:ext uri="{9D8B030D-6E8A-4147-A177-3AD203B41FA5}">
                      <a16:colId xmlns:a16="http://schemas.microsoft.com/office/drawing/2014/main" val="20006"/>
                    </a:ext>
                  </a:extLst>
                </a:gridCol>
              </a:tblGrid>
              <a:tr h="312738">
                <a:tc rowSpan="2">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183565" marR="183565" marT="34303" marB="343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gridSpan="6">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输入符号</a:t>
                      </a: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12738">
                <a:tc vMerge="1">
                  <a:txBody>
                    <a:bodyPr/>
                    <a:lstStyle/>
                    <a:p>
                      <a:endParaRPr lang="zh-CN" altLang="en-US"/>
                    </a:p>
                  </a:txBody>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id</a:t>
                      </a:r>
                      <a:endParaRPr kumimoji="0" lang="zh-CN" altLang="en-US" sz="1600" b="1"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1600" b="0" i="0" u="none" strike="noStrike" cap="none" normalizeH="0" baseline="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0" lang="zh-CN" altLang="en-US" sz="1600" b="1"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1600" b="1" i="0" u="none" strike="noStrike" cap="none" normalizeH="0" baseline="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b="1" dirty="0">
                          <a:solidFill>
                            <a:schemeClr val="tx1"/>
                          </a:solidFill>
                          <a:latin typeface="+mn-ea"/>
                          <a:ea typeface="+mn-ea"/>
                          <a:cs typeface="Times New Roman" pitchFamily="18" charset="0"/>
                        </a:rPr>
                        <a:t>$</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endParaRPr kumimoji="0" lang="zh-CN" altLang="en-US" sz="1600" b="0" i="0" u="none" strike="noStrike" cap="none" normalizeH="0" baseline="0" dirty="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1"/>
                  </a:ext>
                </a:extLst>
              </a:tr>
              <a:tr h="314325">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5438">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6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6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2738">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dirty="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pSp>
        <p:nvGrpSpPr>
          <p:cNvPr id="145471" name="组合 4">
            <a:extLst>
              <a:ext uri="{FF2B5EF4-FFF2-40B4-BE49-F238E27FC236}">
                <a16:creationId xmlns:a16="http://schemas.microsoft.com/office/drawing/2014/main" id="{6EFBACFF-D508-4FD7-BC8D-1592768E6EF3}"/>
              </a:ext>
            </a:extLst>
          </p:cNvPr>
          <p:cNvGrpSpPr>
            <a:grpSpLocks/>
          </p:cNvGrpSpPr>
          <p:nvPr/>
        </p:nvGrpSpPr>
        <p:grpSpPr bwMode="auto">
          <a:xfrm>
            <a:off x="200025" y="2232025"/>
            <a:ext cx="5113338" cy="1546225"/>
            <a:chOff x="395536" y="3558112"/>
            <a:chExt cx="5112568" cy="1547090"/>
          </a:xfrm>
        </p:grpSpPr>
        <p:sp>
          <p:nvSpPr>
            <p:cNvPr id="145473" name="矩形 17">
              <a:extLst>
                <a:ext uri="{FF2B5EF4-FFF2-40B4-BE49-F238E27FC236}">
                  <a16:creationId xmlns:a16="http://schemas.microsoft.com/office/drawing/2014/main" id="{C4D2D477-5C89-47B1-BD53-77666604B58C}"/>
                </a:ext>
              </a:extLst>
            </p:cNvPr>
            <p:cNvSpPr>
              <a:spLocks noChangeArrowheads="1"/>
            </p:cNvSpPr>
            <p:nvPr/>
          </p:nvSpPr>
          <p:spPr bwMode="auto">
            <a:xfrm>
              <a:off x="395536" y="3558112"/>
              <a:ext cx="5112568" cy="1547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ts val="2000"/>
                </a:lnSpc>
                <a:spcBef>
                  <a:spcPct val="20000"/>
                </a:spcBef>
                <a:buClr>
                  <a:srgbClr val="5EAEFF"/>
                </a:buClr>
                <a:buSzPct val="60000"/>
              </a:pPr>
              <a:r>
                <a:rPr lang="en-US" altLang="zh-CN" sz="1400" b="1" i="1">
                  <a:latin typeface="Times New Roman" panose="02020603050405020304" pitchFamily="18" charset="0"/>
                </a:rPr>
                <a:t>E       </a:t>
              </a:r>
              <a:r>
                <a:rPr lang="en-US" altLang="zh-CN" sz="1400" b="1" i="1">
                  <a:solidFill>
                    <a:srgbClr val="000000"/>
                  </a:solidFill>
                  <a:latin typeface="Times New Roman" panose="02020603050405020304" pitchFamily="18" charset="0"/>
                </a:rPr>
                <a:t>E</a:t>
              </a:r>
              <a:r>
                <a:rPr kumimoji="1" lang="en-US" altLang="zh-CN" sz="1400" b="1" i="1">
                  <a:solidFill>
                    <a:srgbClr val="000000"/>
                  </a:solidFill>
                  <a:latin typeface="Times New Roman" panose="02020603050405020304" pitchFamily="18" charset="0"/>
                </a:rPr>
                <a:t>→TE</a:t>
              </a:r>
              <a:r>
                <a:rPr kumimoji="1" lang="en-US" altLang="zh-CN" sz="1400" b="1" i="1">
                  <a:latin typeface="Times New Roman" panose="02020603050405020304" pitchFamily="18" charset="0"/>
                </a:rPr>
                <a:t>'</a:t>
              </a:r>
              <a:r>
                <a:rPr kumimoji="1" lang="en-US" altLang="zh-CN" sz="1400" b="1" i="1">
                  <a:solidFill>
                    <a:srgbClr val="000000"/>
                  </a:solidFill>
                  <a:latin typeface="Times New Roman" panose="02020603050405020304" pitchFamily="18" charset="0"/>
                </a:rPr>
                <a:t>                                           </a:t>
              </a:r>
              <a:r>
                <a:rPr lang="en-US" altLang="zh-CN" sz="1400" b="1" i="1">
                  <a:latin typeface="Times New Roman" panose="02020603050405020304" pitchFamily="18" charset="0"/>
                </a:rPr>
                <a:t>E</a:t>
              </a:r>
              <a:r>
                <a:rPr kumimoji="1" lang="en-US" altLang="zh-CN" sz="1400" b="1" i="1">
                  <a:latin typeface="Times New Roman" panose="02020603050405020304" pitchFamily="18" charset="0"/>
                </a:rPr>
                <a:t>→TE'</a:t>
              </a:r>
              <a:endParaRPr kumimoji="1" lang="zh-CN" altLang="en-US" sz="1400" b="1" i="1">
                <a:latin typeface="Times New Roman" panose="02020603050405020304" pitchFamily="18" charset="0"/>
              </a:endParaRPr>
            </a:p>
            <a:p>
              <a:pPr eaLnBrk="1" hangingPunct="1">
                <a:lnSpc>
                  <a:spcPts val="2000"/>
                </a:lnSpc>
                <a:spcBef>
                  <a:spcPct val="20000"/>
                </a:spcBef>
                <a:buClr>
                  <a:srgbClr val="5EAEFF"/>
                </a:buClr>
                <a:buSzPct val="60000"/>
              </a:pPr>
              <a:r>
                <a:rPr kumimoji="1" lang="en-US" altLang="zh-CN" sz="1400" b="1" i="1">
                  <a:latin typeface="Times New Roman" panose="02020603050405020304" pitchFamily="18" charset="0"/>
                </a:rPr>
                <a:t>E'                       E'→+TE'                                       E'→ε</a:t>
              </a:r>
              <a:r>
                <a:rPr lang="zh-CN" altLang="en-US" sz="1400">
                  <a:latin typeface="Candara" panose="020E0502030303020204" pitchFamily="34" charset="0"/>
                  <a:ea typeface="华文楷体" panose="02010600040101010101" pitchFamily="2" charset="-122"/>
                </a:rPr>
                <a:t>      </a:t>
              </a:r>
              <a:r>
                <a:rPr kumimoji="1" lang="en-US" altLang="zh-CN" sz="1400" b="1" i="1">
                  <a:latin typeface="Times New Roman" panose="02020603050405020304" pitchFamily="18" charset="0"/>
                </a:rPr>
                <a:t>E'→ε</a:t>
              </a:r>
            </a:p>
            <a:p>
              <a:pPr eaLnBrk="1" hangingPunct="1">
                <a:lnSpc>
                  <a:spcPts val="2000"/>
                </a:lnSpc>
                <a:spcBef>
                  <a:spcPct val="20000"/>
                </a:spcBef>
                <a:buClr>
                  <a:srgbClr val="5EAEFF"/>
                </a:buClr>
                <a:buSzPct val="60000"/>
              </a:pPr>
              <a:r>
                <a:rPr kumimoji="1" lang="en-US" altLang="zh-CN" sz="1400" b="1" i="1">
                  <a:latin typeface="Times New Roman" panose="02020603050405020304" pitchFamily="18" charset="0"/>
                </a:rPr>
                <a:t>T       T→FT'                                           T→FT'</a:t>
              </a:r>
            </a:p>
            <a:p>
              <a:pPr eaLnBrk="1" hangingPunct="1">
                <a:lnSpc>
                  <a:spcPts val="2000"/>
                </a:lnSpc>
                <a:spcBef>
                  <a:spcPct val="20000"/>
                </a:spcBef>
                <a:buClr>
                  <a:srgbClr val="5EAEFF"/>
                </a:buClr>
                <a:buSzPct val="60000"/>
              </a:pPr>
              <a:r>
                <a:rPr kumimoji="1" lang="en-US" altLang="zh-CN" sz="1400" b="1" i="1">
                  <a:latin typeface="Times New Roman" panose="02020603050405020304" pitchFamily="18" charset="0"/>
                </a:rPr>
                <a:t>T'                         T'→ε          T'→*FT'                  T'→ε      T'→ε</a:t>
              </a:r>
            </a:p>
            <a:p>
              <a:pPr eaLnBrk="1" hangingPunct="1">
                <a:lnSpc>
                  <a:spcPts val="2000"/>
                </a:lnSpc>
                <a:spcBef>
                  <a:spcPct val="20000"/>
                </a:spcBef>
                <a:buClr>
                  <a:srgbClr val="5EAEFF"/>
                </a:buClr>
                <a:buSzPct val="60000"/>
              </a:pPr>
              <a:r>
                <a:rPr kumimoji="1" lang="en-US" altLang="zh-CN" sz="1400" b="1" i="1">
                  <a:latin typeface="Times New Roman" panose="02020603050405020304" pitchFamily="18" charset="0"/>
                </a:rPr>
                <a:t>F       F→</a:t>
              </a:r>
              <a:r>
                <a:rPr kumimoji="1" lang="en-US" altLang="zh-CN" sz="1400" b="1">
                  <a:latin typeface="Times New Roman" panose="02020603050405020304" pitchFamily="18" charset="0"/>
                </a:rPr>
                <a:t>id</a:t>
              </a:r>
              <a:r>
                <a:rPr kumimoji="1" lang="en-US" altLang="zh-CN" sz="1400" b="1" i="1">
                  <a:latin typeface="Times New Roman" panose="02020603050405020304" pitchFamily="18" charset="0"/>
                </a:rPr>
                <a:t>                                              F→</a:t>
              </a:r>
              <a:r>
                <a:rPr kumimoji="1" lang="en-US" altLang="zh-CN" sz="1400" b="1">
                  <a:latin typeface="Times New Roman" panose="02020603050405020304" pitchFamily="18" charset="0"/>
                </a:rPr>
                <a:t>( </a:t>
              </a:r>
              <a:r>
                <a:rPr kumimoji="1" lang="en-US" altLang="zh-CN" sz="1400" b="1" i="1">
                  <a:latin typeface="Times New Roman" panose="02020603050405020304" pitchFamily="18" charset="0"/>
                </a:rPr>
                <a:t>E </a:t>
              </a:r>
              <a:r>
                <a:rPr kumimoji="1" lang="en-US" altLang="zh-CN" sz="1400" b="1">
                  <a:latin typeface="Times New Roman" panose="02020603050405020304" pitchFamily="18" charset="0"/>
                </a:rPr>
                <a:t>)</a:t>
              </a:r>
              <a:endParaRPr kumimoji="1" lang="zh-CN" altLang="en-US" sz="1400" b="1">
                <a:latin typeface="Times New Roman" panose="02020603050405020304" pitchFamily="18" charset="0"/>
              </a:endParaRPr>
            </a:p>
          </p:txBody>
        </p:sp>
        <p:sp>
          <p:nvSpPr>
            <p:cNvPr id="145474" name="Rectangle 28">
              <a:extLst>
                <a:ext uri="{FF2B5EF4-FFF2-40B4-BE49-F238E27FC236}">
                  <a16:creationId xmlns:a16="http://schemas.microsoft.com/office/drawing/2014/main" id="{6C0AE990-DF3F-4190-AAE4-867BFB30434E}"/>
                </a:ext>
              </a:extLst>
            </p:cNvPr>
            <p:cNvSpPr>
              <a:spLocks noChangeArrowheads="1"/>
            </p:cNvSpPr>
            <p:nvPr/>
          </p:nvSpPr>
          <p:spPr bwMode="auto">
            <a:xfrm>
              <a:off x="4857748" y="3590486"/>
              <a:ext cx="504694" cy="21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solidFill>
                    <a:srgbClr val="FF0000"/>
                  </a:solidFill>
                  <a:latin typeface="Times New Roman" panose="02020603050405020304" pitchFamily="18" charset="0"/>
                  <a:ea typeface="楷体_GB2312"/>
                  <a:cs typeface="Times New Roman" panose="02020603050405020304" pitchFamily="18" charset="0"/>
                </a:rPr>
                <a:t>synch</a:t>
              </a:r>
            </a:p>
          </p:txBody>
        </p:sp>
        <p:sp>
          <p:nvSpPr>
            <p:cNvPr id="145475" name="Rectangle 29">
              <a:extLst>
                <a:ext uri="{FF2B5EF4-FFF2-40B4-BE49-F238E27FC236}">
                  <a16:creationId xmlns:a16="http://schemas.microsoft.com/office/drawing/2014/main" id="{50048061-5494-4E63-9041-2C283F438CC5}"/>
                </a:ext>
              </a:extLst>
            </p:cNvPr>
            <p:cNvSpPr>
              <a:spLocks noChangeArrowheads="1"/>
            </p:cNvSpPr>
            <p:nvPr/>
          </p:nvSpPr>
          <p:spPr bwMode="auto">
            <a:xfrm>
              <a:off x="4149654" y="3579862"/>
              <a:ext cx="504694" cy="21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dirty="0">
                  <a:solidFill>
                    <a:srgbClr val="FF0000"/>
                  </a:solidFill>
                  <a:latin typeface="Times New Roman" panose="02020603050405020304" pitchFamily="18" charset="0"/>
                  <a:ea typeface="楷体_GB2312"/>
                  <a:cs typeface="Times New Roman" panose="02020603050405020304" pitchFamily="18" charset="0"/>
                </a:rPr>
                <a:t>synch</a:t>
              </a:r>
            </a:p>
          </p:txBody>
        </p:sp>
        <p:sp>
          <p:nvSpPr>
            <p:cNvPr id="145476" name="Rectangle 30">
              <a:extLst>
                <a:ext uri="{FF2B5EF4-FFF2-40B4-BE49-F238E27FC236}">
                  <a16:creationId xmlns:a16="http://schemas.microsoft.com/office/drawing/2014/main" id="{9C98568F-E02F-44F2-BE50-22AFA0895DB3}"/>
                </a:ext>
              </a:extLst>
            </p:cNvPr>
            <p:cNvSpPr>
              <a:spLocks noChangeArrowheads="1"/>
            </p:cNvSpPr>
            <p:nvPr/>
          </p:nvSpPr>
          <p:spPr bwMode="auto">
            <a:xfrm>
              <a:off x="1763688" y="4221924"/>
              <a:ext cx="504694" cy="215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solidFill>
                    <a:srgbClr val="FF0000"/>
                  </a:solidFill>
                  <a:latin typeface="Times New Roman" panose="02020603050405020304" pitchFamily="18" charset="0"/>
                  <a:ea typeface="楷体_GB2312"/>
                  <a:cs typeface="Times New Roman" panose="02020603050405020304" pitchFamily="18" charset="0"/>
                </a:rPr>
                <a:t>synch</a:t>
              </a:r>
            </a:p>
          </p:txBody>
        </p:sp>
        <p:sp>
          <p:nvSpPr>
            <p:cNvPr id="145477" name="Rectangle 31">
              <a:extLst>
                <a:ext uri="{FF2B5EF4-FFF2-40B4-BE49-F238E27FC236}">
                  <a16:creationId xmlns:a16="http://schemas.microsoft.com/office/drawing/2014/main" id="{CC7C20D5-E850-4616-AED5-0BD09556E9B0}"/>
                </a:ext>
              </a:extLst>
            </p:cNvPr>
            <p:cNvSpPr>
              <a:spLocks noChangeArrowheads="1"/>
            </p:cNvSpPr>
            <p:nvPr/>
          </p:nvSpPr>
          <p:spPr bwMode="auto">
            <a:xfrm>
              <a:off x="4139952" y="4214650"/>
              <a:ext cx="504694" cy="215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solidFill>
                    <a:srgbClr val="FF0000"/>
                  </a:solidFill>
                  <a:latin typeface="Times New Roman" panose="02020603050405020304" pitchFamily="18" charset="0"/>
                  <a:ea typeface="楷体_GB2312"/>
                  <a:cs typeface="Times New Roman" panose="02020603050405020304" pitchFamily="18" charset="0"/>
                </a:rPr>
                <a:t>synch</a:t>
              </a:r>
            </a:p>
          </p:txBody>
        </p:sp>
        <p:sp>
          <p:nvSpPr>
            <p:cNvPr id="145478" name="Rectangle 32">
              <a:extLst>
                <a:ext uri="{FF2B5EF4-FFF2-40B4-BE49-F238E27FC236}">
                  <a16:creationId xmlns:a16="http://schemas.microsoft.com/office/drawing/2014/main" id="{A39D3846-C60C-42E8-BE60-22CCC7E869F8}"/>
                </a:ext>
              </a:extLst>
            </p:cNvPr>
            <p:cNvSpPr>
              <a:spLocks noChangeArrowheads="1"/>
            </p:cNvSpPr>
            <p:nvPr/>
          </p:nvSpPr>
          <p:spPr bwMode="auto">
            <a:xfrm>
              <a:off x="4857748" y="4214650"/>
              <a:ext cx="504694" cy="215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solidFill>
                    <a:srgbClr val="FF0000"/>
                  </a:solidFill>
                  <a:latin typeface="Times New Roman" panose="02020603050405020304" pitchFamily="18" charset="0"/>
                  <a:ea typeface="楷体_GB2312"/>
                  <a:cs typeface="Times New Roman" panose="02020603050405020304" pitchFamily="18" charset="0"/>
                </a:rPr>
                <a:t>synch</a:t>
              </a:r>
            </a:p>
          </p:txBody>
        </p:sp>
        <p:sp>
          <p:nvSpPr>
            <p:cNvPr id="145479" name="Rectangle 33">
              <a:extLst>
                <a:ext uri="{FF2B5EF4-FFF2-40B4-BE49-F238E27FC236}">
                  <a16:creationId xmlns:a16="http://schemas.microsoft.com/office/drawing/2014/main" id="{CCB8E3B2-07E1-4003-A674-75A78A78D326}"/>
                </a:ext>
              </a:extLst>
            </p:cNvPr>
            <p:cNvSpPr>
              <a:spLocks noChangeArrowheads="1"/>
            </p:cNvSpPr>
            <p:nvPr/>
          </p:nvSpPr>
          <p:spPr bwMode="auto">
            <a:xfrm>
              <a:off x="1763688" y="4803589"/>
              <a:ext cx="504694" cy="21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solidFill>
                    <a:srgbClr val="FF0000"/>
                  </a:solidFill>
                  <a:latin typeface="Times New Roman" panose="02020603050405020304" pitchFamily="18" charset="0"/>
                  <a:ea typeface="楷体_GB2312"/>
                  <a:cs typeface="Times New Roman" panose="02020603050405020304" pitchFamily="18" charset="0"/>
                </a:rPr>
                <a:t>synch</a:t>
              </a:r>
            </a:p>
          </p:txBody>
        </p:sp>
        <p:sp>
          <p:nvSpPr>
            <p:cNvPr id="145480" name="Rectangle 34">
              <a:extLst>
                <a:ext uri="{FF2B5EF4-FFF2-40B4-BE49-F238E27FC236}">
                  <a16:creationId xmlns:a16="http://schemas.microsoft.com/office/drawing/2014/main" id="{0D05C700-6A55-4F56-B0B9-EDD72A911B4B}"/>
                </a:ext>
              </a:extLst>
            </p:cNvPr>
            <p:cNvSpPr>
              <a:spLocks noChangeArrowheads="1"/>
            </p:cNvSpPr>
            <p:nvPr/>
          </p:nvSpPr>
          <p:spPr bwMode="auto">
            <a:xfrm>
              <a:off x="2627146" y="4804735"/>
              <a:ext cx="504694" cy="21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solidFill>
                    <a:srgbClr val="FF0000"/>
                  </a:solidFill>
                  <a:latin typeface="Times New Roman" panose="02020603050405020304" pitchFamily="18" charset="0"/>
                  <a:ea typeface="楷体_GB2312"/>
                  <a:cs typeface="Times New Roman" panose="02020603050405020304" pitchFamily="18" charset="0"/>
                </a:rPr>
                <a:t>synch</a:t>
              </a:r>
            </a:p>
          </p:txBody>
        </p:sp>
        <p:sp>
          <p:nvSpPr>
            <p:cNvPr id="145481" name="Rectangle 35">
              <a:extLst>
                <a:ext uri="{FF2B5EF4-FFF2-40B4-BE49-F238E27FC236}">
                  <a16:creationId xmlns:a16="http://schemas.microsoft.com/office/drawing/2014/main" id="{293888D1-2F40-456F-B1EF-1E546DEA1DAD}"/>
                </a:ext>
              </a:extLst>
            </p:cNvPr>
            <p:cNvSpPr>
              <a:spLocks noChangeArrowheads="1"/>
            </p:cNvSpPr>
            <p:nvPr/>
          </p:nvSpPr>
          <p:spPr bwMode="auto">
            <a:xfrm>
              <a:off x="4144659" y="4792179"/>
              <a:ext cx="504694" cy="21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solidFill>
                    <a:srgbClr val="FF0000"/>
                  </a:solidFill>
                  <a:latin typeface="Times New Roman" panose="02020603050405020304" pitchFamily="18" charset="0"/>
                  <a:ea typeface="楷体_GB2312"/>
                  <a:cs typeface="Times New Roman" panose="02020603050405020304" pitchFamily="18" charset="0"/>
                </a:rPr>
                <a:t>synch</a:t>
              </a:r>
            </a:p>
          </p:txBody>
        </p:sp>
        <p:sp>
          <p:nvSpPr>
            <p:cNvPr id="145482" name="Rectangle 36">
              <a:extLst>
                <a:ext uri="{FF2B5EF4-FFF2-40B4-BE49-F238E27FC236}">
                  <a16:creationId xmlns:a16="http://schemas.microsoft.com/office/drawing/2014/main" id="{AB815C64-6168-4642-BE4A-5FC573C1BD7E}"/>
                </a:ext>
              </a:extLst>
            </p:cNvPr>
            <p:cNvSpPr>
              <a:spLocks noChangeArrowheads="1"/>
            </p:cNvSpPr>
            <p:nvPr/>
          </p:nvSpPr>
          <p:spPr bwMode="auto">
            <a:xfrm>
              <a:off x="4859394" y="4792179"/>
              <a:ext cx="504694" cy="21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solidFill>
                    <a:srgbClr val="FF0000"/>
                  </a:solidFill>
                  <a:latin typeface="Times New Roman" panose="02020603050405020304" pitchFamily="18" charset="0"/>
                  <a:ea typeface="楷体_GB2312"/>
                  <a:cs typeface="Times New Roman" panose="02020603050405020304" pitchFamily="18" charset="0"/>
                </a:rPr>
                <a:t>synch</a:t>
              </a:r>
            </a:p>
          </p:txBody>
        </p:sp>
      </p:grpSp>
      <p:sp>
        <p:nvSpPr>
          <p:cNvPr id="145472" name="矩形 2">
            <a:extLst>
              <a:ext uri="{FF2B5EF4-FFF2-40B4-BE49-F238E27FC236}">
                <a16:creationId xmlns:a16="http://schemas.microsoft.com/office/drawing/2014/main" id="{7D615082-75BE-48A9-984D-40920CE3FA7C}"/>
              </a:ext>
            </a:extLst>
          </p:cNvPr>
          <p:cNvSpPr>
            <a:spLocks noChangeArrowheads="1"/>
          </p:cNvSpPr>
          <p:nvPr/>
        </p:nvSpPr>
        <p:spPr bwMode="auto">
          <a:xfrm>
            <a:off x="107950" y="1574800"/>
            <a:ext cx="595313"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rgbClr val="5EAEFF"/>
              </a:buClr>
              <a:buSzPct val="60000"/>
            </a:pPr>
            <a:r>
              <a:rPr lang="zh-CN" altLang="en-US" sz="1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非终</a:t>
            </a:r>
            <a:endParaRPr lang="en-US" altLang="zh-CN" sz="1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spcBef>
                <a:spcPct val="20000"/>
              </a:spcBef>
              <a:buClr>
                <a:srgbClr val="5EAEFF"/>
              </a:buClr>
              <a:buSzPct val="60000"/>
            </a:pPr>
            <a:r>
              <a:rPr lang="zh-CN" altLang="en-US" sz="1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结符</a:t>
            </a:r>
          </a:p>
        </p:txBody>
      </p:sp>
      <p:sp>
        <p:nvSpPr>
          <p:cNvPr id="3" name="灯片编号占位符 2">
            <a:extLst>
              <a:ext uri="{FF2B5EF4-FFF2-40B4-BE49-F238E27FC236}">
                <a16:creationId xmlns:a16="http://schemas.microsoft.com/office/drawing/2014/main" id="{556DDF19-2BF8-423E-AB62-5759E65B491C}"/>
              </a:ext>
            </a:extLst>
          </p:cNvPr>
          <p:cNvSpPr>
            <a:spLocks noGrp="1"/>
          </p:cNvSpPr>
          <p:nvPr>
            <p:ph type="sldNum" sz="quarter" idx="12"/>
          </p:nvPr>
        </p:nvSpPr>
        <p:spPr/>
        <p:txBody>
          <a:bodyPr/>
          <a:lstStyle/>
          <a:p>
            <a:pPr>
              <a:defRPr/>
            </a:pPr>
            <a:fld id="{EA567855-7F13-4FC5-AD61-2B82F6443E16}" type="slidenum">
              <a:rPr lang="zh-CN" altLang="en-US" smtClean="0"/>
              <a:pPr>
                <a:defRPr/>
              </a:pPr>
              <a:t>75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766978">
                                            <p:txEl>
                                              <p:pRg st="2" end="2"/>
                                            </p:txEl>
                                          </p:spTgt>
                                        </p:tgtEl>
                                        <p:attrNameLst>
                                          <p:attrName>style.visibility</p:attrName>
                                        </p:attrNameLst>
                                      </p:cBhvr>
                                      <p:to>
                                        <p:strVal val="visible"/>
                                      </p:to>
                                    </p:set>
                                    <p:anim calcmode="lin" valueType="num">
                                      <p:cBhvr>
                                        <p:cTn id="7" dur="500" fill="hold"/>
                                        <p:tgtEl>
                                          <p:spTgt spid="766978">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766978">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766978">
                                            <p:txEl>
                                              <p:pRg st="2" end="2"/>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766978">
                                            <p:txEl>
                                              <p:pRg st="3" end="3"/>
                                            </p:txEl>
                                          </p:spTgt>
                                        </p:tgtEl>
                                        <p:attrNameLst>
                                          <p:attrName>style.visibility</p:attrName>
                                        </p:attrNameLst>
                                      </p:cBhvr>
                                      <p:to>
                                        <p:strVal val="visible"/>
                                      </p:to>
                                    </p:set>
                                    <p:anim calcmode="lin" valueType="num">
                                      <p:cBhvr>
                                        <p:cTn id="14" dur="500" fill="hold"/>
                                        <p:tgtEl>
                                          <p:spTgt spid="766978">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766978">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766978">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766978">
                                            <p:txEl>
                                              <p:pRg st="4" end="4"/>
                                            </p:txEl>
                                          </p:spTgt>
                                        </p:tgtEl>
                                        <p:attrNameLst>
                                          <p:attrName>style.visibility</p:attrName>
                                        </p:attrNameLst>
                                      </p:cBhvr>
                                      <p:to>
                                        <p:strVal val="visible"/>
                                      </p:to>
                                    </p:set>
                                    <p:anim calcmode="lin" valueType="num">
                                      <p:cBhvr>
                                        <p:cTn id="21" dur="500" fill="hold"/>
                                        <p:tgtEl>
                                          <p:spTgt spid="766978">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766978">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766978">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nodeType="clickEffect">
                                  <p:stCondLst>
                                    <p:cond delay="0"/>
                                  </p:stCondLst>
                                  <p:childTnLst>
                                    <p:set>
                                      <p:cBhvr>
                                        <p:cTn id="27" dur="1" fill="hold">
                                          <p:stCondLst>
                                            <p:cond delay="0"/>
                                          </p:stCondLst>
                                        </p:cTn>
                                        <p:tgtEl>
                                          <p:spTgt spid="766978">
                                            <p:txEl>
                                              <p:pRg st="5" end="5"/>
                                            </p:txEl>
                                          </p:spTgt>
                                        </p:tgtEl>
                                        <p:attrNameLst>
                                          <p:attrName>style.visibility</p:attrName>
                                        </p:attrNameLst>
                                      </p:cBhvr>
                                      <p:to>
                                        <p:strVal val="visible"/>
                                      </p:to>
                                    </p:set>
                                    <p:anim calcmode="lin" valueType="num">
                                      <p:cBhvr>
                                        <p:cTn id="28" dur="500" fill="hold"/>
                                        <p:tgtEl>
                                          <p:spTgt spid="766978">
                                            <p:txEl>
                                              <p:pRg st="5" end="5"/>
                                            </p:txEl>
                                          </p:spTgt>
                                        </p:tgtEl>
                                        <p:attrNameLst>
                                          <p:attrName>ppt_w</p:attrName>
                                        </p:attrNameLst>
                                      </p:cBhvr>
                                      <p:tavLst>
                                        <p:tav tm="0">
                                          <p:val>
                                            <p:fltVal val="0"/>
                                          </p:val>
                                        </p:tav>
                                        <p:tav tm="100000">
                                          <p:val>
                                            <p:strVal val="#ppt_w"/>
                                          </p:val>
                                        </p:tav>
                                      </p:tavLst>
                                    </p:anim>
                                    <p:anim calcmode="lin" valueType="num">
                                      <p:cBhvr>
                                        <p:cTn id="29" dur="500" fill="hold"/>
                                        <p:tgtEl>
                                          <p:spTgt spid="766978">
                                            <p:txEl>
                                              <p:pRg st="5" end="5"/>
                                            </p:txEl>
                                          </p:spTgt>
                                        </p:tgtEl>
                                        <p:attrNameLst>
                                          <p:attrName>ppt_h</p:attrName>
                                        </p:attrNameLst>
                                      </p:cBhvr>
                                      <p:tavLst>
                                        <p:tav tm="0">
                                          <p:val>
                                            <p:fltVal val="0"/>
                                          </p:val>
                                        </p:tav>
                                        <p:tav tm="100000">
                                          <p:val>
                                            <p:strVal val="#ppt_h"/>
                                          </p:val>
                                        </p:tav>
                                      </p:tavLst>
                                    </p:anim>
                                    <p:animEffect transition="in" filter="fade">
                                      <p:cBhvr>
                                        <p:cTn id="30" dur="500"/>
                                        <p:tgtEl>
                                          <p:spTgt spid="766978">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0" fill="hold" nodeType="clickEffect">
                                  <p:stCondLst>
                                    <p:cond delay="0"/>
                                  </p:stCondLst>
                                  <p:childTnLst>
                                    <p:set>
                                      <p:cBhvr>
                                        <p:cTn id="34" dur="1" fill="hold">
                                          <p:stCondLst>
                                            <p:cond delay="0"/>
                                          </p:stCondLst>
                                        </p:cTn>
                                        <p:tgtEl>
                                          <p:spTgt spid="766978">
                                            <p:txEl>
                                              <p:pRg st="6" end="6"/>
                                            </p:txEl>
                                          </p:spTgt>
                                        </p:tgtEl>
                                        <p:attrNameLst>
                                          <p:attrName>style.visibility</p:attrName>
                                        </p:attrNameLst>
                                      </p:cBhvr>
                                      <p:to>
                                        <p:strVal val="visible"/>
                                      </p:to>
                                    </p:set>
                                    <p:anim calcmode="lin" valueType="num">
                                      <p:cBhvr>
                                        <p:cTn id="35" dur="500" fill="hold"/>
                                        <p:tgtEl>
                                          <p:spTgt spid="766978">
                                            <p:txEl>
                                              <p:pRg st="6" end="6"/>
                                            </p:txEl>
                                          </p:spTgt>
                                        </p:tgtEl>
                                        <p:attrNameLst>
                                          <p:attrName>ppt_w</p:attrName>
                                        </p:attrNameLst>
                                      </p:cBhvr>
                                      <p:tavLst>
                                        <p:tav tm="0">
                                          <p:val>
                                            <p:fltVal val="0"/>
                                          </p:val>
                                        </p:tav>
                                        <p:tav tm="100000">
                                          <p:val>
                                            <p:strVal val="#ppt_w"/>
                                          </p:val>
                                        </p:tav>
                                      </p:tavLst>
                                    </p:anim>
                                    <p:anim calcmode="lin" valueType="num">
                                      <p:cBhvr>
                                        <p:cTn id="36" dur="500" fill="hold"/>
                                        <p:tgtEl>
                                          <p:spTgt spid="766978">
                                            <p:txEl>
                                              <p:pRg st="6" end="6"/>
                                            </p:txEl>
                                          </p:spTgt>
                                        </p:tgtEl>
                                        <p:attrNameLst>
                                          <p:attrName>ppt_h</p:attrName>
                                        </p:attrNameLst>
                                      </p:cBhvr>
                                      <p:tavLst>
                                        <p:tav tm="0">
                                          <p:val>
                                            <p:fltVal val="0"/>
                                          </p:val>
                                        </p:tav>
                                        <p:tav tm="100000">
                                          <p:val>
                                            <p:strVal val="#ppt_h"/>
                                          </p:val>
                                        </p:tav>
                                      </p:tavLst>
                                    </p:anim>
                                    <p:animEffect transition="in" filter="fade">
                                      <p:cBhvr>
                                        <p:cTn id="37" dur="500"/>
                                        <p:tgtEl>
                                          <p:spTgt spid="76697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ntr" presetSubtype="0" fill="hold" nodeType="clickEffect">
                                  <p:stCondLst>
                                    <p:cond delay="0"/>
                                  </p:stCondLst>
                                  <p:childTnLst>
                                    <p:set>
                                      <p:cBhvr>
                                        <p:cTn id="41" dur="1" fill="hold">
                                          <p:stCondLst>
                                            <p:cond delay="0"/>
                                          </p:stCondLst>
                                        </p:cTn>
                                        <p:tgtEl>
                                          <p:spTgt spid="766978">
                                            <p:txEl>
                                              <p:pRg st="7" end="7"/>
                                            </p:txEl>
                                          </p:spTgt>
                                        </p:tgtEl>
                                        <p:attrNameLst>
                                          <p:attrName>style.visibility</p:attrName>
                                        </p:attrNameLst>
                                      </p:cBhvr>
                                      <p:to>
                                        <p:strVal val="visible"/>
                                      </p:to>
                                    </p:set>
                                    <p:anim calcmode="lin" valueType="num">
                                      <p:cBhvr>
                                        <p:cTn id="42" dur="500" fill="hold"/>
                                        <p:tgtEl>
                                          <p:spTgt spid="766978">
                                            <p:txEl>
                                              <p:pRg st="7" end="7"/>
                                            </p:txEl>
                                          </p:spTgt>
                                        </p:tgtEl>
                                        <p:attrNameLst>
                                          <p:attrName>ppt_w</p:attrName>
                                        </p:attrNameLst>
                                      </p:cBhvr>
                                      <p:tavLst>
                                        <p:tav tm="0">
                                          <p:val>
                                            <p:fltVal val="0"/>
                                          </p:val>
                                        </p:tav>
                                        <p:tav tm="100000">
                                          <p:val>
                                            <p:strVal val="#ppt_w"/>
                                          </p:val>
                                        </p:tav>
                                      </p:tavLst>
                                    </p:anim>
                                    <p:anim calcmode="lin" valueType="num">
                                      <p:cBhvr>
                                        <p:cTn id="43" dur="500" fill="hold"/>
                                        <p:tgtEl>
                                          <p:spTgt spid="766978">
                                            <p:txEl>
                                              <p:pRg st="7" end="7"/>
                                            </p:txEl>
                                          </p:spTgt>
                                        </p:tgtEl>
                                        <p:attrNameLst>
                                          <p:attrName>ppt_h</p:attrName>
                                        </p:attrNameLst>
                                      </p:cBhvr>
                                      <p:tavLst>
                                        <p:tav tm="0">
                                          <p:val>
                                            <p:fltVal val="0"/>
                                          </p:val>
                                        </p:tav>
                                        <p:tav tm="100000">
                                          <p:val>
                                            <p:strVal val="#ppt_h"/>
                                          </p:val>
                                        </p:tav>
                                      </p:tavLst>
                                    </p:anim>
                                    <p:animEffect transition="in" filter="fade">
                                      <p:cBhvr>
                                        <p:cTn id="44" dur="500"/>
                                        <p:tgtEl>
                                          <p:spTgt spid="766978">
                                            <p:txEl>
                                              <p:pRg st="7" end="7"/>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3" presetClass="entr" presetSubtype="0" fill="hold" nodeType="clickEffect">
                                  <p:stCondLst>
                                    <p:cond delay="0"/>
                                  </p:stCondLst>
                                  <p:childTnLst>
                                    <p:set>
                                      <p:cBhvr>
                                        <p:cTn id="48" dur="1" fill="hold">
                                          <p:stCondLst>
                                            <p:cond delay="0"/>
                                          </p:stCondLst>
                                        </p:cTn>
                                        <p:tgtEl>
                                          <p:spTgt spid="766978">
                                            <p:txEl>
                                              <p:pRg st="8" end="8"/>
                                            </p:txEl>
                                          </p:spTgt>
                                        </p:tgtEl>
                                        <p:attrNameLst>
                                          <p:attrName>style.visibility</p:attrName>
                                        </p:attrNameLst>
                                      </p:cBhvr>
                                      <p:to>
                                        <p:strVal val="visible"/>
                                      </p:to>
                                    </p:set>
                                    <p:anim calcmode="lin" valueType="num">
                                      <p:cBhvr>
                                        <p:cTn id="49" dur="500" fill="hold"/>
                                        <p:tgtEl>
                                          <p:spTgt spid="766978">
                                            <p:txEl>
                                              <p:pRg st="8" end="8"/>
                                            </p:txEl>
                                          </p:spTgt>
                                        </p:tgtEl>
                                        <p:attrNameLst>
                                          <p:attrName>ppt_w</p:attrName>
                                        </p:attrNameLst>
                                      </p:cBhvr>
                                      <p:tavLst>
                                        <p:tav tm="0">
                                          <p:val>
                                            <p:fltVal val="0"/>
                                          </p:val>
                                        </p:tav>
                                        <p:tav tm="100000">
                                          <p:val>
                                            <p:strVal val="#ppt_w"/>
                                          </p:val>
                                        </p:tav>
                                      </p:tavLst>
                                    </p:anim>
                                    <p:anim calcmode="lin" valueType="num">
                                      <p:cBhvr>
                                        <p:cTn id="50" dur="500" fill="hold"/>
                                        <p:tgtEl>
                                          <p:spTgt spid="766978">
                                            <p:txEl>
                                              <p:pRg st="8" end="8"/>
                                            </p:txEl>
                                          </p:spTgt>
                                        </p:tgtEl>
                                        <p:attrNameLst>
                                          <p:attrName>ppt_h</p:attrName>
                                        </p:attrNameLst>
                                      </p:cBhvr>
                                      <p:tavLst>
                                        <p:tav tm="0">
                                          <p:val>
                                            <p:fltVal val="0"/>
                                          </p:val>
                                        </p:tav>
                                        <p:tav tm="100000">
                                          <p:val>
                                            <p:strVal val="#ppt_h"/>
                                          </p:val>
                                        </p:tav>
                                      </p:tavLst>
                                    </p:anim>
                                    <p:animEffect transition="in" filter="fade">
                                      <p:cBhvr>
                                        <p:cTn id="51" dur="500"/>
                                        <p:tgtEl>
                                          <p:spTgt spid="766978">
                                            <p:txEl>
                                              <p:pRg st="8" end="8"/>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3" presetClass="entr" presetSubtype="0" fill="hold" nodeType="clickEffect">
                                  <p:stCondLst>
                                    <p:cond delay="0"/>
                                  </p:stCondLst>
                                  <p:childTnLst>
                                    <p:set>
                                      <p:cBhvr>
                                        <p:cTn id="55" dur="1" fill="hold">
                                          <p:stCondLst>
                                            <p:cond delay="0"/>
                                          </p:stCondLst>
                                        </p:cTn>
                                        <p:tgtEl>
                                          <p:spTgt spid="766978">
                                            <p:txEl>
                                              <p:pRg st="9" end="9"/>
                                            </p:txEl>
                                          </p:spTgt>
                                        </p:tgtEl>
                                        <p:attrNameLst>
                                          <p:attrName>style.visibility</p:attrName>
                                        </p:attrNameLst>
                                      </p:cBhvr>
                                      <p:to>
                                        <p:strVal val="visible"/>
                                      </p:to>
                                    </p:set>
                                    <p:anim calcmode="lin" valueType="num">
                                      <p:cBhvr>
                                        <p:cTn id="56" dur="500" fill="hold"/>
                                        <p:tgtEl>
                                          <p:spTgt spid="766978">
                                            <p:txEl>
                                              <p:pRg st="9" end="9"/>
                                            </p:txEl>
                                          </p:spTgt>
                                        </p:tgtEl>
                                        <p:attrNameLst>
                                          <p:attrName>ppt_w</p:attrName>
                                        </p:attrNameLst>
                                      </p:cBhvr>
                                      <p:tavLst>
                                        <p:tav tm="0">
                                          <p:val>
                                            <p:fltVal val="0"/>
                                          </p:val>
                                        </p:tav>
                                        <p:tav tm="100000">
                                          <p:val>
                                            <p:strVal val="#ppt_w"/>
                                          </p:val>
                                        </p:tav>
                                      </p:tavLst>
                                    </p:anim>
                                    <p:anim calcmode="lin" valueType="num">
                                      <p:cBhvr>
                                        <p:cTn id="57" dur="500" fill="hold"/>
                                        <p:tgtEl>
                                          <p:spTgt spid="766978">
                                            <p:txEl>
                                              <p:pRg st="9" end="9"/>
                                            </p:txEl>
                                          </p:spTgt>
                                        </p:tgtEl>
                                        <p:attrNameLst>
                                          <p:attrName>ppt_h</p:attrName>
                                        </p:attrNameLst>
                                      </p:cBhvr>
                                      <p:tavLst>
                                        <p:tav tm="0">
                                          <p:val>
                                            <p:fltVal val="0"/>
                                          </p:val>
                                        </p:tav>
                                        <p:tav tm="100000">
                                          <p:val>
                                            <p:strVal val="#ppt_h"/>
                                          </p:val>
                                        </p:tav>
                                      </p:tavLst>
                                    </p:anim>
                                    <p:animEffect transition="in" filter="fade">
                                      <p:cBhvr>
                                        <p:cTn id="58" dur="500"/>
                                        <p:tgtEl>
                                          <p:spTgt spid="766978">
                                            <p:txEl>
                                              <p:pRg st="9" end="9"/>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53" presetClass="entr" presetSubtype="0" fill="hold" nodeType="clickEffect">
                                  <p:stCondLst>
                                    <p:cond delay="0"/>
                                  </p:stCondLst>
                                  <p:childTnLst>
                                    <p:set>
                                      <p:cBhvr>
                                        <p:cTn id="62" dur="1" fill="hold">
                                          <p:stCondLst>
                                            <p:cond delay="0"/>
                                          </p:stCondLst>
                                        </p:cTn>
                                        <p:tgtEl>
                                          <p:spTgt spid="766978">
                                            <p:txEl>
                                              <p:pRg st="10" end="10"/>
                                            </p:txEl>
                                          </p:spTgt>
                                        </p:tgtEl>
                                        <p:attrNameLst>
                                          <p:attrName>style.visibility</p:attrName>
                                        </p:attrNameLst>
                                      </p:cBhvr>
                                      <p:to>
                                        <p:strVal val="visible"/>
                                      </p:to>
                                    </p:set>
                                    <p:anim calcmode="lin" valueType="num">
                                      <p:cBhvr>
                                        <p:cTn id="63" dur="500" fill="hold"/>
                                        <p:tgtEl>
                                          <p:spTgt spid="766978">
                                            <p:txEl>
                                              <p:pRg st="10" end="10"/>
                                            </p:txEl>
                                          </p:spTgt>
                                        </p:tgtEl>
                                        <p:attrNameLst>
                                          <p:attrName>ppt_w</p:attrName>
                                        </p:attrNameLst>
                                      </p:cBhvr>
                                      <p:tavLst>
                                        <p:tav tm="0">
                                          <p:val>
                                            <p:fltVal val="0"/>
                                          </p:val>
                                        </p:tav>
                                        <p:tav tm="100000">
                                          <p:val>
                                            <p:strVal val="#ppt_w"/>
                                          </p:val>
                                        </p:tav>
                                      </p:tavLst>
                                    </p:anim>
                                    <p:anim calcmode="lin" valueType="num">
                                      <p:cBhvr>
                                        <p:cTn id="64" dur="500" fill="hold"/>
                                        <p:tgtEl>
                                          <p:spTgt spid="766978">
                                            <p:txEl>
                                              <p:pRg st="10" end="10"/>
                                            </p:txEl>
                                          </p:spTgt>
                                        </p:tgtEl>
                                        <p:attrNameLst>
                                          <p:attrName>ppt_h</p:attrName>
                                        </p:attrNameLst>
                                      </p:cBhvr>
                                      <p:tavLst>
                                        <p:tav tm="0">
                                          <p:val>
                                            <p:fltVal val="0"/>
                                          </p:val>
                                        </p:tav>
                                        <p:tav tm="100000">
                                          <p:val>
                                            <p:strVal val="#ppt_h"/>
                                          </p:val>
                                        </p:tav>
                                      </p:tavLst>
                                    </p:anim>
                                    <p:animEffect transition="in" filter="fade">
                                      <p:cBhvr>
                                        <p:cTn id="65" dur="500"/>
                                        <p:tgtEl>
                                          <p:spTgt spid="766978">
                                            <p:txEl>
                                              <p:pRg st="10" end="10"/>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53" presetClass="entr" presetSubtype="0" fill="hold" nodeType="clickEffect">
                                  <p:stCondLst>
                                    <p:cond delay="0"/>
                                  </p:stCondLst>
                                  <p:childTnLst>
                                    <p:set>
                                      <p:cBhvr>
                                        <p:cTn id="69" dur="1" fill="hold">
                                          <p:stCondLst>
                                            <p:cond delay="0"/>
                                          </p:stCondLst>
                                        </p:cTn>
                                        <p:tgtEl>
                                          <p:spTgt spid="766978">
                                            <p:txEl>
                                              <p:pRg st="11" end="11"/>
                                            </p:txEl>
                                          </p:spTgt>
                                        </p:tgtEl>
                                        <p:attrNameLst>
                                          <p:attrName>style.visibility</p:attrName>
                                        </p:attrNameLst>
                                      </p:cBhvr>
                                      <p:to>
                                        <p:strVal val="visible"/>
                                      </p:to>
                                    </p:set>
                                    <p:anim calcmode="lin" valueType="num">
                                      <p:cBhvr>
                                        <p:cTn id="70" dur="500" fill="hold"/>
                                        <p:tgtEl>
                                          <p:spTgt spid="766978">
                                            <p:txEl>
                                              <p:pRg st="11" end="11"/>
                                            </p:txEl>
                                          </p:spTgt>
                                        </p:tgtEl>
                                        <p:attrNameLst>
                                          <p:attrName>ppt_w</p:attrName>
                                        </p:attrNameLst>
                                      </p:cBhvr>
                                      <p:tavLst>
                                        <p:tav tm="0">
                                          <p:val>
                                            <p:fltVal val="0"/>
                                          </p:val>
                                        </p:tav>
                                        <p:tav tm="100000">
                                          <p:val>
                                            <p:strVal val="#ppt_w"/>
                                          </p:val>
                                        </p:tav>
                                      </p:tavLst>
                                    </p:anim>
                                    <p:anim calcmode="lin" valueType="num">
                                      <p:cBhvr>
                                        <p:cTn id="71" dur="500" fill="hold"/>
                                        <p:tgtEl>
                                          <p:spTgt spid="766978">
                                            <p:txEl>
                                              <p:pRg st="11" end="11"/>
                                            </p:txEl>
                                          </p:spTgt>
                                        </p:tgtEl>
                                        <p:attrNameLst>
                                          <p:attrName>ppt_h</p:attrName>
                                        </p:attrNameLst>
                                      </p:cBhvr>
                                      <p:tavLst>
                                        <p:tav tm="0">
                                          <p:val>
                                            <p:fltVal val="0"/>
                                          </p:val>
                                        </p:tav>
                                        <p:tav tm="100000">
                                          <p:val>
                                            <p:strVal val="#ppt_h"/>
                                          </p:val>
                                        </p:tav>
                                      </p:tavLst>
                                    </p:anim>
                                    <p:animEffect transition="in" filter="fade">
                                      <p:cBhvr>
                                        <p:cTn id="72" dur="500"/>
                                        <p:tgtEl>
                                          <p:spTgt spid="766978">
                                            <p:txEl>
                                              <p:pRg st="11" end="11"/>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53" presetClass="entr" presetSubtype="0" fill="hold" nodeType="clickEffect">
                                  <p:stCondLst>
                                    <p:cond delay="0"/>
                                  </p:stCondLst>
                                  <p:childTnLst>
                                    <p:set>
                                      <p:cBhvr>
                                        <p:cTn id="76" dur="1" fill="hold">
                                          <p:stCondLst>
                                            <p:cond delay="0"/>
                                          </p:stCondLst>
                                        </p:cTn>
                                        <p:tgtEl>
                                          <p:spTgt spid="766978">
                                            <p:txEl>
                                              <p:pRg st="12" end="12"/>
                                            </p:txEl>
                                          </p:spTgt>
                                        </p:tgtEl>
                                        <p:attrNameLst>
                                          <p:attrName>style.visibility</p:attrName>
                                        </p:attrNameLst>
                                      </p:cBhvr>
                                      <p:to>
                                        <p:strVal val="visible"/>
                                      </p:to>
                                    </p:set>
                                    <p:anim calcmode="lin" valueType="num">
                                      <p:cBhvr>
                                        <p:cTn id="77" dur="500" fill="hold"/>
                                        <p:tgtEl>
                                          <p:spTgt spid="766978">
                                            <p:txEl>
                                              <p:pRg st="12" end="12"/>
                                            </p:txEl>
                                          </p:spTgt>
                                        </p:tgtEl>
                                        <p:attrNameLst>
                                          <p:attrName>ppt_w</p:attrName>
                                        </p:attrNameLst>
                                      </p:cBhvr>
                                      <p:tavLst>
                                        <p:tav tm="0">
                                          <p:val>
                                            <p:fltVal val="0"/>
                                          </p:val>
                                        </p:tav>
                                        <p:tav tm="100000">
                                          <p:val>
                                            <p:strVal val="#ppt_w"/>
                                          </p:val>
                                        </p:tav>
                                      </p:tavLst>
                                    </p:anim>
                                    <p:anim calcmode="lin" valueType="num">
                                      <p:cBhvr>
                                        <p:cTn id="78" dur="500" fill="hold"/>
                                        <p:tgtEl>
                                          <p:spTgt spid="766978">
                                            <p:txEl>
                                              <p:pRg st="12" end="12"/>
                                            </p:txEl>
                                          </p:spTgt>
                                        </p:tgtEl>
                                        <p:attrNameLst>
                                          <p:attrName>ppt_h</p:attrName>
                                        </p:attrNameLst>
                                      </p:cBhvr>
                                      <p:tavLst>
                                        <p:tav tm="0">
                                          <p:val>
                                            <p:fltVal val="0"/>
                                          </p:val>
                                        </p:tav>
                                        <p:tav tm="100000">
                                          <p:val>
                                            <p:strVal val="#ppt_h"/>
                                          </p:val>
                                        </p:tav>
                                      </p:tavLst>
                                    </p:anim>
                                    <p:animEffect transition="in" filter="fade">
                                      <p:cBhvr>
                                        <p:cTn id="79" dur="500"/>
                                        <p:tgtEl>
                                          <p:spTgt spid="766978">
                                            <p:txEl>
                                              <p:pRg st="12" end="12"/>
                                            </p:txEl>
                                          </p:spTgt>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53" presetClass="entr" presetSubtype="0" fill="hold" nodeType="clickEffect">
                                  <p:stCondLst>
                                    <p:cond delay="0"/>
                                  </p:stCondLst>
                                  <p:childTnLst>
                                    <p:set>
                                      <p:cBhvr>
                                        <p:cTn id="83" dur="1" fill="hold">
                                          <p:stCondLst>
                                            <p:cond delay="0"/>
                                          </p:stCondLst>
                                        </p:cTn>
                                        <p:tgtEl>
                                          <p:spTgt spid="766978">
                                            <p:txEl>
                                              <p:pRg st="13" end="13"/>
                                            </p:txEl>
                                          </p:spTgt>
                                        </p:tgtEl>
                                        <p:attrNameLst>
                                          <p:attrName>style.visibility</p:attrName>
                                        </p:attrNameLst>
                                      </p:cBhvr>
                                      <p:to>
                                        <p:strVal val="visible"/>
                                      </p:to>
                                    </p:set>
                                    <p:anim calcmode="lin" valueType="num">
                                      <p:cBhvr>
                                        <p:cTn id="84" dur="500" fill="hold"/>
                                        <p:tgtEl>
                                          <p:spTgt spid="766978">
                                            <p:txEl>
                                              <p:pRg st="13" end="13"/>
                                            </p:txEl>
                                          </p:spTgt>
                                        </p:tgtEl>
                                        <p:attrNameLst>
                                          <p:attrName>ppt_w</p:attrName>
                                        </p:attrNameLst>
                                      </p:cBhvr>
                                      <p:tavLst>
                                        <p:tav tm="0">
                                          <p:val>
                                            <p:fltVal val="0"/>
                                          </p:val>
                                        </p:tav>
                                        <p:tav tm="100000">
                                          <p:val>
                                            <p:strVal val="#ppt_w"/>
                                          </p:val>
                                        </p:tav>
                                      </p:tavLst>
                                    </p:anim>
                                    <p:anim calcmode="lin" valueType="num">
                                      <p:cBhvr>
                                        <p:cTn id="85" dur="500" fill="hold"/>
                                        <p:tgtEl>
                                          <p:spTgt spid="766978">
                                            <p:txEl>
                                              <p:pRg st="13" end="13"/>
                                            </p:txEl>
                                          </p:spTgt>
                                        </p:tgtEl>
                                        <p:attrNameLst>
                                          <p:attrName>ppt_h</p:attrName>
                                        </p:attrNameLst>
                                      </p:cBhvr>
                                      <p:tavLst>
                                        <p:tav tm="0">
                                          <p:val>
                                            <p:fltVal val="0"/>
                                          </p:val>
                                        </p:tav>
                                        <p:tav tm="100000">
                                          <p:val>
                                            <p:strVal val="#ppt_h"/>
                                          </p:val>
                                        </p:tav>
                                      </p:tavLst>
                                    </p:anim>
                                    <p:animEffect transition="in" filter="fade">
                                      <p:cBhvr>
                                        <p:cTn id="86" dur="500"/>
                                        <p:tgtEl>
                                          <p:spTgt spid="766978">
                                            <p:txEl>
                                              <p:pRg st="13" end="13"/>
                                            </p:txEl>
                                          </p:spTgt>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53" presetClass="entr" presetSubtype="0" fill="hold" nodeType="clickEffect">
                                  <p:stCondLst>
                                    <p:cond delay="0"/>
                                  </p:stCondLst>
                                  <p:childTnLst>
                                    <p:set>
                                      <p:cBhvr>
                                        <p:cTn id="90" dur="1" fill="hold">
                                          <p:stCondLst>
                                            <p:cond delay="0"/>
                                          </p:stCondLst>
                                        </p:cTn>
                                        <p:tgtEl>
                                          <p:spTgt spid="766978">
                                            <p:txEl>
                                              <p:pRg st="14" end="14"/>
                                            </p:txEl>
                                          </p:spTgt>
                                        </p:tgtEl>
                                        <p:attrNameLst>
                                          <p:attrName>style.visibility</p:attrName>
                                        </p:attrNameLst>
                                      </p:cBhvr>
                                      <p:to>
                                        <p:strVal val="visible"/>
                                      </p:to>
                                    </p:set>
                                    <p:anim calcmode="lin" valueType="num">
                                      <p:cBhvr>
                                        <p:cTn id="91" dur="500" fill="hold"/>
                                        <p:tgtEl>
                                          <p:spTgt spid="766978">
                                            <p:txEl>
                                              <p:pRg st="14" end="14"/>
                                            </p:txEl>
                                          </p:spTgt>
                                        </p:tgtEl>
                                        <p:attrNameLst>
                                          <p:attrName>ppt_w</p:attrName>
                                        </p:attrNameLst>
                                      </p:cBhvr>
                                      <p:tavLst>
                                        <p:tav tm="0">
                                          <p:val>
                                            <p:fltVal val="0"/>
                                          </p:val>
                                        </p:tav>
                                        <p:tav tm="100000">
                                          <p:val>
                                            <p:strVal val="#ppt_w"/>
                                          </p:val>
                                        </p:tav>
                                      </p:tavLst>
                                    </p:anim>
                                    <p:anim calcmode="lin" valueType="num">
                                      <p:cBhvr>
                                        <p:cTn id="92" dur="500" fill="hold"/>
                                        <p:tgtEl>
                                          <p:spTgt spid="766978">
                                            <p:txEl>
                                              <p:pRg st="14" end="14"/>
                                            </p:txEl>
                                          </p:spTgt>
                                        </p:tgtEl>
                                        <p:attrNameLst>
                                          <p:attrName>ppt_h</p:attrName>
                                        </p:attrNameLst>
                                      </p:cBhvr>
                                      <p:tavLst>
                                        <p:tav tm="0">
                                          <p:val>
                                            <p:fltVal val="0"/>
                                          </p:val>
                                        </p:tav>
                                        <p:tav tm="100000">
                                          <p:val>
                                            <p:strVal val="#ppt_h"/>
                                          </p:val>
                                        </p:tav>
                                      </p:tavLst>
                                    </p:anim>
                                    <p:animEffect transition="in" filter="fade">
                                      <p:cBhvr>
                                        <p:cTn id="93" dur="500"/>
                                        <p:tgtEl>
                                          <p:spTgt spid="766978">
                                            <p:txEl>
                                              <p:pRg st="14" end="14"/>
                                            </p:txEl>
                                          </p:spTgt>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53" presetClass="entr" presetSubtype="0" fill="hold" nodeType="clickEffect">
                                  <p:stCondLst>
                                    <p:cond delay="0"/>
                                  </p:stCondLst>
                                  <p:childTnLst>
                                    <p:set>
                                      <p:cBhvr>
                                        <p:cTn id="97" dur="1" fill="hold">
                                          <p:stCondLst>
                                            <p:cond delay="0"/>
                                          </p:stCondLst>
                                        </p:cTn>
                                        <p:tgtEl>
                                          <p:spTgt spid="766978">
                                            <p:txEl>
                                              <p:pRg st="15" end="15"/>
                                            </p:txEl>
                                          </p:spTgt>
                                        </p:tgtEl>
                                        <p:attrNameLst>
                                          <p:attrName>style.visibility</p:attrName>
                                        </p:attrNameLst>
                                      </p:cBhvr>
                                      <p:to>
                                        <p:strVal val="visible"/>
                                      </p:to>
                                    </p:set>
                                    <p:anim calcmode="lin" valueType="num">
                                      <p:cBhvr>
                                        <p:cTn id="98" dur="500" fill="hold"/>
                                        <p:tgtEl>
                                          <p:spTgt spid="766978">
                                            <p:txEl>
                                              <p:pRg st="15" end="15"/>
                                            </p:txEl>
                                          </p:spTgt>
                                        </p:tgtEl>
                                        <p:attrNameLst>
                                          <p:attrName>ppt_w</p:attrName>
                                        </p:attrNameLst>
                                      </p:cBhvr>
                                      <p:tavLst>
                                        <p:tav tm="0">
                                          <p:val>
                                            <p:fltVal val="0"/>
                                          </p:val>
                                        </p:tav>
                                        <p:tav tm="100000">
                                          <p:val>
                                            <p:strVal val="#ppt_w"/>
                                          </p:val>
                                        </p:tav>
                                      </p:tavLst>
                                    </p:anim>
                                    <p:anim calcmode="lin" valueType="num">
                                      <p:cBhvr>
                                        <p:cTn id="99" dur="500" fill="hold"/>
                                        <p:tgtEl>
                                          <p:spTgt spid="766978">
                                            <p:txEl>
                                              <p:pRg st="15" end="15"/>
                                            </p:txEl>
                                          </p:spTgt>
                                        </p:tgtEl>
                                        <p:attrNameLst>
                                          <p:attrName>ppt_h</p:attrName>
                                        </p:attrNameLst>
                                      </p:cBhvr>
                                      <p:tavLst>
                                        <p:tav tm="0">
                                          <p:val>
                                            <p:fltVal val="0"/>
                                          </p:val>
                                        </p:tav>
                                        <p:tav tm="100000">
                                          <p:val>
                                            <p:strVal val="#ppt_h"/>
                                          </p:val>
                                        </p:tav>
                                      </p:tavLst>
                                    </p:anim>
                                    <p:animEffect transition="in" filter="fade">
                                      <p:cBhvr>
                                        <p:cTn id="100" dur="500"/>
                                        <p:tgtEl>
                                          <p:spTgt spid="766978">
                                            <p:txEl>
                                              <p:pRg st="15" end="15"/>
                                            </p:txEl>
                                          </p:spTgt>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53" presetClass="entr" presetSubtype="0" fill="hold" nodeType="clickEffect">
                                  <p:stCondLst>
                                    <p:cond delay="0"/>
                                  </p:stCondLst>
                                  <p:childTnLst>
                                    <p:set>
                                      <p:cBhvr>
                                        <p:cTn id="104" dur="1" fill="hold">
                                          <p:stCondLst>
                                            <p:cond delay="0"/>
                                          </p:stCondLst>
                                        </p:cTn>
                                        <p:tgtEl>
                                          <p:spTgt spid="766978">
                                            <p:txEl>
                                              <p:pRg st="16" end="16"/>
                                            </p:txEl>
                                          </p:spTgt>
                                        </p:tgtEl>
                                        <p:attrNameLst>
                                          <p:attrName>style.visibility</p:attrName>
                                        </p:attrNameLst>
                                      </p:cBhvr>
                                      <p:to>
                                        <p:strVal val="visible"/>
                                      </p:to>
                                    </p:set>
                                    <p:anim calcmode="lin" valueType="num">
                                      <p:cBhvr>
                                        <p:cTn id="105" dur="500" fill="hold"/>
                                        <p:tgtEl>
                                          <p:spTgt spid="766978">
                                            <p:txEl>
                                              <p:pRg st="16" end="16"/>
                                            </p:txEl>
                                          </p:spTgt>
                                        </p:tgtEl>
                                        <p:attrNameLst>
                                          <p:attrName>ppt_w</p:attrName>
                                        </p:attrNameLst>
                                      </p:cBhvr>
                                      <p:tavLst>
                                        <p:tav tm="0">
                                          <p:val>
                                            <p:fltVal val="0"/>
                                          </p:val>
                                        </p:tav>
                                        <p:tav tm="100000">
                                          <p:val>
                                            <p:strVal val="#ppt_w"/>
                                          </p:val>
                                        </p:tav>
                                      </p:tavLst>
                                    </p:anim>
                                    <p:anim calcmode="lin" valueType="num">
                                      <p:cBhvr>
                                        <p:cTn id="106" dur="500" fill="hold"/>
                                        <p:tgtEl>
                                          <p:spTgt spid="766978">
                                            <p:txEl>
                                              <p:pRg st="16" end="16"/>
                                            </p:txEl>
                                          </p:spTgt>
                                        </p:tgtEl>
                                        <p:attrNameLst>
                                          <p:attrName>ppt_h</p:attrName>
                                        </p:attrNameLst>
                                      </p:cBhvr>
                                      <p:tavLst>
                                        <p:tav tm="0">
                                          <p:val>
                                            <p:fltVal val="0"/>
                                          </p:val>
                                        </p:tav>
                                        <p:tav tm="100000">
                                          <p:val>
                                            <p:strVal val="#ppt_h"/>
                                          </p:val>
                                        </p:tav>
                                      </p:tavLst>
                                    </p:anim>
                                    <p:animEffect transition="in" filter="fade">
                                      <p:cBhvr>
                                        <p:cTn id="107" dur="500"/>
                                        <p:tgtEl>
                                          <p:spTgt spid="766978">
                                            <p:txEl>
                                              <p:pRg st="16" end="16"/>
                                            </p:txEl>
                                          </p:spTgt>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53" presetClass="entr" presetSubtype="0" fill="hold" nodeType="clickEffect">
                                  <p:stCondLst>
                                    <p:cond delay="0"/>
                                  </p:stCondLst>
                                  <p:childTnLst>
                                    <p:set>
                                      <p:cBhvr>
                                        <p:cTn id="111" dur="1" fill="hold">
                                          <p:stCondLst>
                                            <p:cond delay="0"/>
                                          </p:stCondLst>
                                        </p:cTn>
                                        <p:tgtEl>
                                          <p:spTgt spid="766978">
                                            <p:txEl>
                                              <p:pRg st="17" end="17"/>
                                            </p:txEl>
                                          </p:spTgt>
                                        </p:tgtEl>
                                        <p:attrNameLst>
                                          <p:attrName>style.visibility</p:attrName>
                                        </p:attrNameLst>
                                      </p:cBhvr>
                                      <p:to>
                                        <p:strVal val="visible"/>
                                      </p:to>
                                    </p:set>
                                    <p:anim calcmode="lin" valueType="num">
                                      <p:cBhvr>
                                        <p:cTn id="112" dur="500" fill="hold"/>
                                        <p:tgtEl>
                                          <p:spTgt spid="766978">
                                            <p:txEl>
                                              <p:pRg st="17" end="17"/>
                                            </p:txEl>
                                          </p:spTgt>
                                        </p:tgtEl>
                                        <p:attrNameLst>
                                          <p:attrName>ppt_w</p:attrName>
                                        </p:attrNameLst>
                                      </p:cBhvr>
                                      <p:tavLst>
                                        <p:tav tm="0">
                                          <p:val>
                                            <p:fltVal val="0"/>
                                          </p:val>
                                        </p:tav>
                                        <p:tav tm="100000">
                                          <p:val>
                                            <p:strVal val="#ppt_w"/>
                                          </p:val>
                                        </p:tav>
                                      </p:tavLst>
                                    </p:anim>
                                    <p:anim calcmode="lin" valueType="num">
                                      <p:cBhvr>
                                        <p:cTn id="113" dur="500" fill="hold"/>
                                        <p:tgtEl>
                                          <p:spTgt spid="766978">
                                            <p:txEl>
                                              <p:pRg st="17" end="17"/>
                                            </p:txEl>
                                          </p:spTgt>
                                        </p:tgtEl>
                                        <p:attrNameLst>
                                          <p:attrName>ppt_h</p:attrName>
                                        </p:attrNameLst>
                                      </p:cBhvr>
                                      <p:tavLst>
                                        <p:tav tm="0">
                                          <p:val>
                                            <p:fltVal val="0"/>
                                          </p:val>
                                        </p:tav>
                                        <p:tav tm="100000">
                                          <p:val>
                                            <p:strVal val="#ppt_h"/>
                                          </p:val>
                                        </p:tav>
                                      </p:tavLst>
                                    </p:anim>
                                    <p:animEffect transition="in" filter="fade">
                                      <p:cBhvr>
                                        <p:cTn id="114" dur="500"/>
                                        <p:tgtEl>
                                          <p:spTgt spid="766978">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3C2CCE8-56BF-4627-A4BB-CF78B93FE9C1}"/>
              </a:ext>
            </a:extLst>
          </p:cNvPr>
          <p:cNvSpPr>
            <a:spLocks noGrp="1"/>
          </p:cNvSpPr>
          <p:nvPr>
            <p:ph idx="1"/>
          </p:nvPr>
        </p:nvSpPr>
        <p:spPr>
          <a:xfrm>
            <a:off x="467545" y="1131590"/>
            <a:ext cx="8219254" cy="3225800"/>
          </a:xfrm>
        </p:spPr>
        <p:txBody>
          <a:bodyPr/>
          <a:lstStyle/>
          <a:p>
            <a:pPr marL="457200" indent="-457200">
              <a:buAutoNum type="arabicPeriod"/>
            </a:pPr>
            <a:r>
              <a:rPr lang="zh-CN" altLang="en-US" dirty="0"/>
              <a:t>构建语法分析树在什么时候进行？</a:t>
            </a:r>
            <a:endParaRPr lang="en-US" altLang="zh-CN" dirty="0"/>
          </a:p>
          <a:p>
            <a:pPr marL="457200" indent="-457200">
              <a:buAutoNum type="arabicPeriod"/>
            </a:pPr>
            <a:r>
              <a:rPr lang="zh-CN" altLang="en-US" dirty="0"/>
              <a:t>在表驱动的预测分析中，什么情况下，是分析成功了，即确定输入串是文法生成的句子？</a:t>
            </a:r>
            <a:endParaRPr lang="en-US" altLang="zh-CN" dirty="0"/>
          </a:p>
          <a:p>
            <a:pPr marL="457200" indent="-457200">
              <a:buAutoNum type="arabicPeriod"/>
            </a:pPr>
            <a:r>
              <a:rPr lang="zh-CN" altLang="en-US" dirty="0"/>
              <a:t>若要自动生成表驱动的预测分析器，哪些组件是固定的，哪些组件是与文法相关的，需要自动生成？</a:t>
            </a:r>
          </a:p>
        </p:txBody>
      </p:sp>
      <p:sp>
        <p:nvSpPr>
          <p:cNvPr id="3" name="标题 2">
            <a:extLst>
              <a:ext uri="{FF2B5EF4-FFF2-40B4-BE49-F238E27FC236}">
                <a16:creationId xmlns:a16="http://schemas.microsoft.com/office/drawing/2014/main" id="{B4B085BE-FA93-4131-8E53-D42B776A3197}"/>
              </a:ext>
            </a:extLst>
          </p:cNvPr>
          <p:cNvSpPr>
            <a:spLocks noGrp="1"/>
          </p:cNvSpPr>
          <p:nvPr>
            <p:ph type="title"/>
          </p:nvPr>
        </p:nvSpPr>
        <p:spPr/>
        <p:txBody>
          <a:bodyPr/>
          <a:lstStyle/>
          <a:p>
            <a:r>
              <a:rPr lang="zh-CN" altLang="en-US" dirty="0"/>
              <a:t>思考题</a:t>
            </a:r>
          </a:p>
        </p:txBody>
      </p:sp>
      <p:sp>
        <p:nvSpPr>
          <p:cNvPr id="4" name="灯片编号占位符 3">
            <a:extLst>
              <a:ext uri="{FF2B5EF4-FFF2-40B4-BE49-F238E27FC236}">
                <a16:creationId xmlns:a16="http://schemas.microsoft.com/office/drawing/2014/main" id="{A3EAEFA5-ACF9-487B-B17D-39F601869AAF}"/>
              </a:ext>
            </a:extLst>
          </p:cNvPr>
          <p:cNvSpPr>
            <a:spLocks noGrp="1"/>
          </p:cNvSpPr>
          <p:nvPr>
            <p:ph type="sldNum" sz="quarter" idx="12"/>
          </p:nvPr>
        </p:nvSpPr>
        <p:spPr/>
        <p:txBody>
          <a:bodyPr/>
          <a:lstStyle/>
          <a:p>
            <a:pPr>
              <a:defRPr/>
            </a:pPr>
            <a:fld id="{EA567855-7F13-4FC5-AD61-2B82F6443E16}" type="slidenum">
              <a:rPr lang="zh-CN" altLang="en-US" smtClean="0"/>
              <a:pPr>
                <a:defRPr/>
              </a:pPr>
              <a:t>76</a:t>
            </a:fld>
            <a:endParaRPr lang="en-US" altLang="zh-CN"/>
          </a:p>
        </p:txBody>
      </p:sp>
    </p:spTree>
    <p:extLst>
      <p:ext uri="{BB962C8B-B14F-4D97-AF65-F5344CB8AC3E}">
        <p14:creationId xmlns:p14="http://schemas.microsoft.com/office/powerpoint/2010/main" val="341478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9075" name="Rectangle 3"/>
          <p:cNvSpPr>
            <a:spLocks noGrp="1" noChangeArrowheads="1"/>
          </p:cNvSpPr>
          <p:nvPr>
            <p:ph idx="1"/>
          </p:nvPr>
        </p:nvSpPr>
        <p:spPr>
          <a:noFill/>
        </p:spPr>
        <p:txBody>
          <a:bodyPr vert="horz" wrap="square" lIns="69056" tIns="34529" rIns="69056" bIns="34529" numCol="1" anchor="t" anchorCtr="0" compatLnSpc="1">
            <a:prstTxWarp prst="textNoShape">
              <a:avLst/>
            </a:prstTxWarp>
          </a:bodyPr>
          <a:lstStyle/>
          <a:p>
            <a:pPr marL="457200" indent="-457200" eaLnBrk="1" hangingPunct="1">
              <a:spcBef>
                <a:spcPct val="40000"/>
              </a:spcBef>
              <a:buNone/>
            </a:pPr>
            <a:r>
              <a:rPr lang="en-US" altLang="zh-CN" sz="2200" dirty="0"/>
              <a:t>1.</a:t>
            </a:r>
            <a:r>
              <a:rPr lang="zh-CN" altLang="en-US" sz="2200" dirty="0"/>
              <a:t>自顶向下分析法和自底向上分析法分别寻找输入串的最左推导和最左归约</a:t>
            </a:r>
          </a:p>
          <a:p>
            <a:pPr marL="457200" indent="-457200" eaLnBrk="1" hangingPunct="1">
              <a:spcBef>
                <a:spcPct val="40000"/>
              </a:spcBef>
              <a:buNone/>
            </a:pPr>
            <a:r>
              <a:rPr lang="en-US" altLang="zh-CN" sz="2200" dirty="0"/>
              <a:t>2.</a:t>
            </a:r>
            <a:r>
              <a:rPr lang="zh-CN" altLang="en-US" sz="2200" dirty="0"/>
              <a:t>自顶向下分析会遇到二义性问题、回溯问题、左递归引起的无穷推导问题，需对文法进行改造：消除二义性、消除左递归、提取左公因子</a:t>
            </a:r>
            <a:endParaRPr lang="zh-CN" altLang="en-US" sz="2200" i="1" dirty="0"/>
          </a:p>
          <a:p>
            <a:pPr marL="457200" indent="-457200" eaLnBrk="1" hangingPunct="1">
              <a:spcBef>
                <a:spcPct val="40000"/>
              </a:spcBef>
              <a:buNone/>
            </a:pPr>
            <a:r>
              <a:rPr lang="en-US" altLang="zh-CN" sz="2200" dirty="0"/>
              <a:t>3. </a:t>
            </a:r>
            <a:r>
              <a:rPr lang="en-US" altLang="zh-CN" sz="2200" i="1" dirty="0"/>
              <a:t>LL</a:t>
            </a:r>
            <a:r>
              <a:rPr lang="en-US" altLang="zh-CN" sz="2200" dirty="0"/>
              <a:t>(1)</a:t>
            </a:r>
            <a:r>
              <a:rPr lang="zh-CN" altLang="en-US" sz="2200" dirty="0"/>
              <a:t>文法是一类可以进行确定分析的文法，利用</a:t>
            </a:r>
            <a:r>
              <a:rPr lang="en-US" altLang="zh-CN" sz="2200" dirty="0"/>
              <a:t>SELECT</a:t>
            </a:r>
            <a:r>
              <a:rPr lang="zh-CN" altLang="en-US" sz="2200" dirty="0"/>
              <a:t>集或</a:t>
            </a:r>
            <a:r>
              <a:rPr lang="en-US" altLang="zh-CN" sz="2200" dirty="0"/>
              <a:t>FIRST</a:t>
            </a:r>
            <a:r>
              <a:rPr lang="zh-CN" altLang="en-US" sz="2200" dirty="0"/>
              <a:t>集和</a:t>
            </a:r>
            <a:r>
              <a:rPr lang="en-US" altLang="zh-CN" sz="2200" dirty="0"/>
              <a:t>FOLLOW</a:t>
            </a:r>
            <a:r>
              <a:rPr lang="zh-CN" altLang="en-US" sz="2200" dirty="0"/>
              <a:t>集可以判定某个上下文无关文法是否为</a:t>
            </a:r>
            <a:r>
              <a:rPr lang="en-US" altLang="zh-CN" sz="2200" i="1" dirty="0"/>
              <a:t>LL</a:t>
            </a:r>
            <a:r>
              <a:rPr lang="en-US" altLang="zh-CN" sz="2200" dirty="0"/>
              <a:t>(1)</a:t>
            </a:r>
            <a:r>
              <a:rPr lang="zh-CN" altLang="en-US" sz="2200" dirty="0"/>
              <a:t>文法</a:t>
            </a:r>
            <a:endParaRPr lang="zh-CN" altLang="en-US" sz="2200" i="1" dirty="0"/>
          </a:p>
        </p:txBody>
      </p:sp>
      <p:sp>
        <p:nvSpPr>
          <p:cNvPr id="83972" name="Rectangle 2"/>
          <p:cNvSpPr>
            <a:spLocks noGrp="1" noChangeArrowheads="1"/>
          </p:cNvSpPr>
          <p:nvPr>
            <p:ph type="title"/>
          </p:nvPr>
        </p:nvSpPr>
        <p:spPr>
          <a:noFill/>
        </p:spPr>
        <p:txBody>
          <a:bodyPr vert="horz" wrap="square" lIns="69056" tIns="34529" rIns="69056" bIns="34529" numCol="1" anchor="ctr" anchorCtr="0" compatLnSpc="1">
            <a:prstTxWarp prst="textNoShape">
              <a:avLst/>
            </a:prstTxWarp>
          </a:bodyPr>
          <a:lstStyle/>
          <a:p>
            <a:pPr eaLnBrk="1" hangingPunct="1"/>
            <a:r>
              <a:rPr lang="zh-CN" altLang="en-US" dirty="0"/>
              <a:t>小结</a:t>
            </a:r>
          </a:p>
        </p:txBody>
      </p:sp>
      <p:sp>
        <p:nvSpPr>
          <p:cNvPr id="83971" name="灯片编号占位符 5"/>
          <p:cNvSpPr>
            <a:spLocks noGrp="1"/>
          </p:cNvSpPr>
          <p:nvPr>
            <p:ph type="sldNum" sz="quarter" idx="12"/>
          </p:nvPr>
        </p:nvSpPr>
        <p:spPr>
          <a:noFill/>
        </p:spPr>
        <p:txBody>
          <a:bodyPr anchor="t"/>
          <a:lstStyle>
            <a:lvl1pPr>
              <a:spcBef>
                <a:spcPct val="20000"/>
              </a:spcBef>
              <a:buClr>
                <a:schemeClr val="folHlink"/>
              </a:buClr>
              <a:buSzPct val="6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1pPr>
            <a:lvl2pPr marL="557213" indent="-214313">
              <a:spcBef>
                <a:spcPct val="20000"/>
              </a:spcBef>
              <a:buClr>
                <a:schemeClr val="hlink"/>
              </a:buClr>
              <a:buSzPct val="55000"/>
              <a:buFont typeface="Wingdings" panose="05000000000000000000" pitchFamily="2" charset="2"/>
              <a:buChar char="n"/>
              <a:defRPr sz="2100" b="1">
                <a:solidFill>
                  <a:schemeClr val="tx1"/>
                </a:solidFill>
                <a:latin typeface="Tahoma" panose="020B0604030504040204" pitchFamily="34" charset="0"/>
                <a:ea typeface="楷体_GB2312" panose="02010609030101010101" pitchFamily="49" charset="-122"/>
              </a:defRPr>
            </a:lvl2pPr>
            <a:lvl3pPr marL="857250" indent="-171450">
              <a:spcBef>
                <a:spcPct val="20000"/>
              </a:spcBef>
              <a:buClr>
                <a:schemeClr val="folHlink"/>
              </a:buClr>
              <a:buSzPct val="50000"/>
              <a:buFont typeface="Wingdings" panose="05000000000000000000" pitchFamily="2" charset="2"/>
              <a:buChar char="n"/>
              <a:defRPr sz="1800" b="1">
                <a:solidFill>
                  <a:schemeClr val="tx1"/>
                </a:solidFill>
                <a:latin typeface="Tahoma" panose="020B0604030504040204" pitchFamily="34" charset="0"/>
                <a:ea typeface="楷体_GB2312" panose="02010609030101010101" pitchFamily="49" charset="-122"/>
              </a:defRPr>
            </a:lvl3pPr>
            <a:lvl4pPr marL="1200150" indent="-171450">
              <a:spcBef>
                <a:spcPct val="20000"/>
              </a:spcBef>
              <a:buClr>
                <a:schemeClr val="accent2"/>
              </a:buClr>
              <a:buSzPct val="55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4pPr>
            <a:lvl5pPr marL="1543050" indent="-171450">
              <a:spcBef>
                <a:spcPct val="20000"/>
              </a:spcBef>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fld id="{111AF2E7-193C-41C5-93B5-4E07C947DE17}" type="slidenum">
              <a:rPr lang="en-US" altLang="zh-CN" sz="1050" b="0">
                <a:latin typeface="Arial" panose="020B0604020202020204" pitchFamily="34" charset="0"/>
                <a:ea typeface="宋体" panose="02010600030101010101" pitchFamily="2" charset="-122"/>
              </a:rPr>
              <a:pPr>
                <a:spcBef>
                  <a:spcPct val="0"/>
                </a:spcBef>
                <a:buClrTx/>
                <a:buSzTx/>
                <a:buFontTx/>
                <a:buNone/>
              </a:pPr>
              <a:t>77</a:t>
            </a:fld>
            <a:endParaRPr lang="en-US" altLang="zh-CN" sz="1050" b="0">
              <a:latin typeface="Arial" panose="020B0604020202020204" pitchFamily="34" charset="0"/>
              <a:ea typeface="宋体" panose="02010600030101010101" pitchFamily="2" charset="-122"/>
            </a:endParaRPr>
          </a:p>
        </p:txBody>
      </p:sp>
      <p:sp>
        <p:nvSpPr>
          <p:cNvPr id="4" name="日期占位符 3"/>
          <p:cNvSpPr>
            <a:spLocks noGrp="1"/>
          </p:cNvSpPr>
          <p:nvPr>
            <p:ph type="dt" sz="quarter" idx="4294967295"/>
          </p:nvPr>
        </p:nvSpPr>
        <p:spPr>
          <a:xfrm>
            <a:off x="0" y="4684713"/>
            <a:ext cx="1600200" cy="357187"/>
          </a:xfrm>
          <a:ln>
            <a:miter lim="800000"/>
            <a:headEnd/>
            <a:tailEnd/>
          </a:ln>
        </p:spPr>
        <p:txBody>
          <a:bodyPr anchor="t"/>
          <a:lstStyle/>
          <a:p>
            <a:pPr>
              <a:defRPr/>
            </a:pPr>
            <a:fld id="{8852B1D5-6371-4356-A6C8-D34E210A232E}" type="datetime1">
              <a:rPr lang="zh-CN" altLang="en-US">
                <a:latin typeface="+mn-lt"/>
              </a:rPr>
              <a:pPr>
                <a:defRPr/>
              </a:pPr>
              <a:t>2024/3/29</a:t>
            </a:fld>
            <a:endParaRPr lang="en-US" altLang="zh-CN">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2179075">
                                            <p:txEl>
                                              <p:pRg st="0" end="0"/>
                                            </p:txEl>
                                          </p:spTgt>
                                        </p:tgtEl>
                                        <p:attrNameLst>
                                          <p:attrName>style.visibility</p:attrName>
                                        </p:attrNameLst>
                                      </p:cBhvr>
                                      <p:to>
                                        <p:strVal val="visible"/>
                                      </p:to>
                                    </p:set>
                                    <p:animEffect transition="in" filter="wipe(up)">
                                      <p:cBhvr>
                                        <p:cTn id="7" dur="75"/>
                                        <p:tgtEl>
                                          <p:spTgt spid="217907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2179075">
                                            <p:txEl>
                                              <p:pRg st="1" end="1"/>
                                            </p:txEl>
                                          </p:spTgt>
                                        </p:tgtEl>
                                        <p:attrNameLst>
                                          <p:attrName>style.visibility</p:attrName>
                                        </p:attrNameLst>
                                      </p:cBhvr>
                                      <p:to>
                                        <p:strVal val="visible"/>
                                      </p:to>
                                    </p:set>
                                    <p:animEffect transition="in" filter="wipe(up)">
                                      <p:cBhvr>
                                        <p:cTn id="12" dur="75"/>
                                        <p:tgtEl>
                                          <p:spTgt spid="217907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2179075">
                                            <p:txEl>
                                              <p:pRg st="2" end="2"/>
                                            </p:txEl>
                                          </p:spTgt>
                                        </p:tgtEl>
                                        <p:attrNameLst>
                                          <p:attrName>style.visibility</p:attrName>
                                        </p:attrNameLst>
                                      </p:cBhvr>
                                      <p:to>
                                        <p:strVal val="visible"/>
                                      </p:to>
                                    </p:set>
                                    <p:animEffect transition="in" filter="wipe(up)">
                                      <p:cBhvr>
                                        <p:cTn id="17" dur="75"/>
                                        <p:tgtEl>
                                          <p:spTgt spid="217907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9075"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37859" name="Rectangle 3"/>
          <p:cNvSpPr>
            <a:spLocks noGrp="1" noChangeArrowheads="1"/>
          </p:cNvSpPr>
          <p:nvPr>
            <p:ph idx="1"/>
          </p:nvPr>
        </p:nvSpPr>
        <p:spPr>
          <a:xfrm>
            <a:off x="755576" y="915566"/>
            <a:ext cx="7560840" cy="3672408"/>
          </a:xfrm>
          <a:noFill/>
        </p:spPr>
        <p:txBody>
          <a:bodyPr vert="horz" wrap="square" lIns="69056" tIns="34529" rIns="69056" bIns="34529" numCol="1" anchor="t" anchorCtr="0" compatLnSpc="1">
            <a:prstTxWarp prst="textNoShape">
              <a:avLst/>
            </a:prstTxWarp>
          </a:bodyPr>
          <a:lstStyle/>
          <a:p>
            <a:pPr marL="457200" indent="-457200" eaLnBrk="1" hangingPunct="1">
              <a:spcBef>
                <a:spcPts val="600"/>
              </a:spcBef>
              <a:buNone/>
            </a:pPr>
            <a:r>
              <a:rPr lang="en-US" altLang="zh-CN" sz="2200" dirty="0"/>
              <a:t>4. </a:t>
            </a:r>
            <a:r>
              <a:rPr lang="en-US" altLang="zh-CN" sz="2200" i="1" dirty="0"/>
              <a:t>LL</a:t>
            </a:r>
            <a:r>
              <a:rPr lang="en-US" altLang="zh-CN" sz="2200" dirty="0"/>
              <a:t>(1)</a:t>
            </a:r>
            <a:r>
              <a:rPr lang="zh-CN" altLang="en-US" sz="2200" dirty="0"/>
              <a:t>文法可以用预测分析法也称为</a:t>
            </a:r>
            <a:r>
              <a:rPr lang="en-US" altLang="zh-CN" sz="2200" i="1" dirty="0"/>
              <a:t>LL</a:t>
            </a:r>
            <a:r>
              <a:rPr lang="en-US" altLang="zh-CN" sz="2200" dirty="0"/>
              <a:t>(1)</a:t>
            </a:r>
            <a:r>
              <a:rPr lang="zh-CN" altLang="en-US" sz="2200" dirty="0"/>
              <a:t>分析法进行分析，对应的分析器称为预测分析器。此方法的核心是</a:t>
            </a:r>
            <a:r>
              <a:rPr lang="zh-CN" altLang="en-US" sz="2200" dirty="0">
                <a:solidFill>
                  <a:srgbClr val="FF0000"/>
                </a:solidFill>
              </a:rPr>
              <a:t>构造文法的预测分析表</a:t>
            </a:r>
            <a:r>
              <a:rPr lang="zh-CN" altLang="en-US" sz="2200" dirty="0"/>
              <a:t>。</a:t>
            </a:r>
            <a:endParaRPr lang="en-US" altLang="zh-CN" sz="2200" dirty="0"/>
          </a:p>
          <a:p>
            <a:pPr marL="457200" indent="-457200" eaLnBrk="1" hangingPunct="1">
              <a:spcBef>
                <a:spcPts val="600"/>
              </a:spcBef>
              <a:buNone/>
            </a:pPr>
            <a:r>
              <a:rPr lang="en-US" altLang="zh-CN" sz="2200" dirty="0"/>
              <a:t>5. </a:t>
            </a:r>
            <a:r>
              <a:rPr lang="zh-CN" altLang="en-US" sz="2200" dirty="0"/>
              <a:t>递归下降分析法根据各个候选式的结构为每个非终结符编写一个子程序。</a:t>
            </a:r>
          </a:p>
          <a:p>
            <a:pPr marL="457200" indent="-457200" eaLnBrk="1" hangingPunct="1">
              <a:spcBef>
                <a:spcPts val="600"/>
              </a:spcBef>
              <a:buNone/>
            </a:pPr>
            <a:r>
              <a:rPr lang="en-US" altLang="zh-CN" sz="2200" dirty="0"/>
              <a:t>6. </a:t>
            </a:r>
            <a:r>
              <a:rPr lang="zh-CN" altLang="en-US" sz="2200" dirty="0"/>
              <a:t>表驱动的预测分析维护一个栈，保存尚未分析的句型子串，通过栈顶符号和当前输入符号决定分析器的下一步动作。</a:t>
            </a:r>
            <a:endParaRPr lang="en-US" altLang="zh-CN" sz="2200" dirty="0"/>
          </a:p>
          <a:p>
            <a:pPr marL="457200" indent="-457200" eaLnBrk="1" hangingPunct="1">
              <a:spcBef>
                <a:spcPts val="600"/>
              </a:spcBef>
              <a:buNone/>
            </a:pPr>
            <a:r>
              <a:rPr lang="en-US" altLang="zh-CN" sz="2200" dirty="0"/>
              <a:t>7. </a:t>
            </a:r>
            <a:r>
              <a:rPr lang="zh-CN" altLang="en-US" sz="2200" dirty="0"/>
              <a:t>非</a:t>
            </a:r>
            <a:r>
              <a:rPr lang="en-US" altLang="zh-CN" sz="2200" i="1" dirty="0"/>
              <a:t>LL</a:t>
            </a:r>
            <a:r>
              <a:rPr lang="en-US" altLang="zh-CN" sz="2200" dirty="0"/>
              <a:t>(1)</a:t>
            </a:r>
            <a:r>
              <a:rPr lang="zh-CN" altLang="en-US" sz="2200" dirty="0"/>
              <a:t>文法不能使用预测分析进行语法分析，可以考虑采用自底向上的语法分析。</a:t>
            </a:r>
            <a:endParaRPr lang="en-US" altLang="zh-CN" sz="2200" dirty="0"/>
          </a:p>
        </p:txBody>
      </p:sp>
      <p:sp>
        <p:nvSpPr>
          <p:cNvPr id="84996" name="Rectangle 2"/>
          <p:cNvSpPr>
            <a:spLocks noGrp="1" noChangeArrowheads="1"/>
          </p:cNvSpPr>
          <p:nvPr>
            <p:ph type="title"/>
          </p:nvPr>
        </p:nvSpPr>
        <p:spPr>
          <a:noFill/>
        </p:spPr>
        <p:txBody>
          <a:bodyPr vert="horz" wrap="square" lIns="69056" tIns="34529" rIns="69056" bIns="34529" numCol="1" anchor="ctr" anchorCtr="0" compatLnSpc="1">
            <a:prstTxWarp prst="textNoShape">
              <a:avLst/>
            </a:prstTxWarp>
          </a:bodyPr>
          <a:lstStyle/>
          <a:p>
            <a:pPr eaLnBrk="1" hangingPunct="1"/>
            <a:r>
              <a:rPr lang="zh-CN" altLang="en-US" dirty="0"/>
              <a:t>小结</a:t>
            </a:r>
          </a:p>
        </p:txBody>
      </p:sp>
      <p:sp>
        <p:nvSpPr>
          <p:cNvPr id="84995" name="灯片编号占位符 5"/>
          <p:cNvSpPr>
            <a:spLocks noGrp="1"/>
          </p:cNvSpPr>
          <p:nvPr>
            <p:ph type="sldNum" sz="quarter" idx="12"/>
          </p:nvPr>
        </p:nvSpPr>
        <p:spPr>
          <a:noFill/>
        </p:spPr>
        <p:txBody>
          <a:bodyPr anchor="t"/>
          <a:lstStyle>
            <a:lvl1pPr>
              <a:spcBef>
                <a:spcPct val="20000"/>
              </a:spcBef>
              <a:buClr>
                <a:schemeClr val="folHlink"/>
              </a:buClr>
              <a:buSzPct val="6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1pPr>
            <a:lvl2pPr marL="557213" indent="-214313">
              <a:spcBef>
                <a:spcPct val="20000"/>
              </a:spcBef>
              <a:buClr>
                <a:schemeClr val="hlink"/>
              </a:buClr>
              <a:buSzPct val="55000"/>
              <a:buFont typeface="Wingdings" panose="05000000000000000000" pitchFamily="2" charset="2"/>
              <a:buChar char="n"/>
              <a:defRPr sz="2100" b="1">
                <a:solidFill>
                  <a:schemeClr val="tx1"/>
                </a:solidFill>
                <a:latin typeface="Tahoma" panose="020B0604030504040204" pitchFamily="34" charset="0"/>
                <a:ea typeface="楷体_GB2312" panose="02010609030101010101" pitchFamily="49" charset="-122"/>
              </a:defRPr>
            </a:lvl2pPr>
            <a:lvl3pPr marL="857250" indent="-171450">
              <a:spcBef>
                <a:spcPct val="20000"/>
              </a:spcBef>
              <a:buClr>
                <a:schemeClr val="folHlink"/>
              </a:buClr>
              <a:buSzPct val="50000"/>
              <a:buFont typeface="Wingdings" panose="05000000000000000000" pitchFamily="2" charset="2"/>
              <a:buChar char="n"/>
              <a:defRPr sz="1800" b="1">
                <a:solidFill>
                  <a:schemeClr val="tx1"/>
                </a:solidFill>
                <a:latin typeface="Tahoma" panose="020B0604030504040204" pitchFamily="34" charset="0"/>
                <a:ea typeface="楷体_GB2312" panose="02010609030101010101" pitchFamily="49" charset="-122"/>
              </a:defRPr>
            </a:lvl3pPr>
            <a:lvl4pPr marL="1200150" indent="-171450">
              <a:spcBef>
                <a:spcPct val="20000"/>
              </a:spcBef>
              <a:buClr>
                <a:schemeClr val="accent2"/>
              </a:buClr>
              <a:buSzPct val="55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4pPr>
            <a:lvl5pPr marL="1543050" indent="-171450">
              <a:spcBef>
                <a:spcPct val="20000"/>
              </a:spcBef>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fld id="{323A98DA-D7B2-4DF6-A4E4-E9F10FCF5AC9}" type="slidenum">
              <a:rPr lang="en-US" altLang="zh-CN" sz="1050" b="0">
                <a:latin typeface="Arial" panose="020B0604020202020204" pitchFamily="34" charset="0"/>
                <a:ea typeface="宋体" panose="02010600030101010101" pitchFamily="2" charset="-122"/>
              </a:rPr>
              <a:pPr>
                <a:spcBef>
                  <a:spcPct val="0"/>
                </a:spcBef>
                <a:buClrTx/>
                <a:buSzTx/>
                <a:buFontTx/>
                <a:buNone/>
              </a:pPr>
              <a:t>78</a:t>
            </a:fld>
            <a:endParaRPr lang="en-US" altLang="zh-CN" sz="1050" b="0">
              <a:latin typeface="Arial" panose="020B0604020202020204" pitchFamily="34" charset="0"/>
              <a:ea typeface="宋体" panose="02010600030101010101" pitchFamily="2" charset="-122"/>
            </a:endParaRPr>
          </a:p>
        </p:txBody>
      </p:sp>
      <p:sp>
        <p:nvSpPr>
          <p:cNvPr id="4" name="日期占位符 3"/>
          <p:cNvSpPr>
            <a:spLocks noGrp="1"/>
          </p:cNvSpPr>
          <p:nvPr>
            <p:ph type="dt" sz="quarter" idx="4294967295"/>
          </p:nvPr>
        </p:nvSpPr>
        <p:spPr>
          <a:xfrm>
            <a:off x="0" y="4684713"/>
            <a:ext cx="1600200" cy="357187"/>
          </a:xfrm>
          <a:ln>
            <a:miter lim="800000"/>
            <a:headEnd/>
            <a:tailEnd/>
          </a:ln>
        </p:spPr>
        <p:txBody>
          <a:bodyPr anchor="t"/>
          <a:lstStyle/>
          <a:p>
            <a:pPr>
              <a:defRPr/>
            </a:pPr>
            <a:fld id="{FE11F256-2609-48E0-8A53-7016A708A6A1}" type="datetime1">
              <a:rPr lang="zh-CN" altLang="en-US">
                <a:latin typeface="+mn-lt"/>
              </a:rPr>
              <a:pPr>
                <a:defRPr/>
              </a:pPr>
              <a:t>2024/3/29</a:t>
            </a:fld>
            <a:endParaRPr lang="en-US" altLang="zh-CN">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2937859">
                                            <p:txEl>
                                              <p:pRg st="0" end="0"/>
                                            </p:txEl>
                                          </p:spTgt>
                                        </p:tgtEl>
                                        <p:attrNameLst>
                                          <p:attrName>style.visibility</p:attrName>
                                        </p:attrNameLst>
                                      </p:cBhvr>
                                      <p:to>
                                        <p:strVal val="visible"/>
                                      </p:to>
                                    </p:set>
                                    <p:animEffect transition="in" filter="wipe(up)">
                                      <p:cBhvr>
                                        <p:cTn id="7" dur="75"/>
                                        <p:tgtEl>
                                          <p:spTgt spid="293785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2937859">
                                            <p:txEl>
                                              <p:pRg st="1" end="1"/>
                                            </p:txEl>
                                          </p:spTgt>
                                        </p:tgtEl>
                                        <p:attrNameLst>
                                          <p:attrName>style.visibility</p:attrName>
                                        </p:attrNameLst>
                                      </p:cBhvr>
                                      <p:to>
                                        <p:strVal val="visible"/>
                                      </p:to>
                                    </p:set>
                                    <p:animEffect transition="in" filter="wipe(up)">
                                      <p:cBhvr>
                                        <p:cTn id="12" dur="75"/>
                                        <p:tgtEl>
                                          <p:spTgt spid="293785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2937859">
                                            <p:txEl>
                                              <p:pRg st="2" end="2"/>
                                            </p:txEl>
                                          </p:spTgt>
                                        </p:tgtEl>
                                        <p:attrNameLst>
                                          <p:attrName>style.visibility</p:attrName>
                                        </p:attrNameLst>
                                      </p:cBhvr>
                                      <p:to>
                                        <p:strVal val="visible"/>
                                      </p:to>
                                    </p:set>
                                    <p:animEffect transition="in" filter="wipe(up)">
                                      <p:cBhvr>
                                        <p:cTn id="17" dur="75"/>
                                        <p:tgtEl>
                                          <p:spTgt spid="293785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2937859">
                                            <p:txEl>
                                              <p:pRg st="3" end="3"/>
                                            </p:txEl>
                                          </p:spTgt>
                                        </p:tgtEl>
                                        <p:attrNameLst>
                                          <p:attrName>style.visibility</p:attrName>
                                        </p:attrNameLst>
                                      </p:cBhvr>
                                      <p:to>
                                        <p:strVal val="visible"/>
                                      </p:to>
                                    </p:set>
                                    <p:animEffect transition="in" filter="wipe(up)">
                                      <p:cBhvr>
                                        <p:cTn id="22" dur="75"/>
                                        <p:tgtEl>
                                          <p:spTgt spid="293785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7859"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638240D3-056D-410E-A888-9D42ACAE7A5F}"/>
              </a:ext>
            </a:extLst>
          </p:cNvPr>
          <p:cNvSpPr>
            <a:spLocks noGrp="1" noChangeArrowheads="1"/>
          </p:cNvSpPr>
          <p:nvPr>
            <p:ph idx="1"/>
          </p:nvPr>
        </p:nvSpPr>
        <p:spPr>
          <a:xfrm>
            <a:off x="4357688" y="1263650"/>
            <a:ext cx="5927725" cy="3522663"/>
          </a:xfrm>
        </p:spPr>
        <p:txBody>
          <a:bodyPr anchor="ctr"/>
          <a:lstStyle/>
          <a:p>
            <a:pPr eaLnBrk="1" hangingPunct="1">
              <a:lnSpc>
                <a:spcPts val="4500"/>
              </a:lnSpc>
              <a:buFont typeface="Symbol" panose="05050102010706020507" pitchFamily="18" charset="2"/>
              <a:buNone/>
              <a:defRPr/>
            </a:pPr>
            <a:r>
              <a:rPr lang="en-US" altLang="zh-CN" sz="2800" dirty="0">
                <a:solidFill>
                  <a:schemeClr val="bg1">
                    <a:lumMod val="50000"/>
                  </a:schemeClr>
                </a:solidFill>
                <a:latin typeface="微软雅黑" pitchFamily="34" charset="-122"/>
                <a:ea typeface="微软雅黑" pitchFamily="34" charset="-122"/>
                <a:cs typeface="Times New Roman" pitchFamily="18" charset="0"/>
              </a:rPr>
              <a:t>4.1 </a:t>
            </a:r>
            <a:r>
              <a:rPr lang="zh-CN" altLang="en-US" sz="2800" dirty="0">
                <a:solidFill>
                  <a:schemeClr val="bg1">
                    <a:lumMod val="50000"/>
                  </a:schemeClr>
                </a:solidFill>
                <a:latin typeface="微软雅黑" pitchFamily="34" charset="-122"/>
                <a:ea typeface="微软雅黑" pitchFamily="34" charset="-122"/>
                <a:cs typeface="Times New Roman" pitchFamily="18" charset="0"/>
              </a:rPr>
              <a:t>自顶向下的分析</a:t>
            </a:r>
          </a:p>
          <a:p>
            <a:pPr eaLnBrk="1" hangingPunct="1">
              <a:lnSpc>
                <a:spcPts val="4500"/>
              </a:lnSpc>
              <a:buFont typeface="Symbol" panose="05050102010706020507" pitchFamily="18" charset="2"/>
              <a:buNone/>
              <a:defRPr/>
            </a:pPr>
            <a:r>
              <a:rPr lang="en-US" altLang="zh-CN" sz="2800" dirty="0">
                <a:solidFill>
                  <a:schemeClr val="bg1">
                    <a:lumMod val="50000"/>
                  </a:schemeClr>
                </a:solidFill>
                <a:latin typeface="微软雅黑" pitchFamily="34" charset="-122"/>
                <a:ea typeface="微软雅黑" pitchFamily="34" charset="-122"/>
                <a:cs typeface="Times New Roman" pitchFamily="18" charset="0"/>
              </a:rPr>
              <a:t>4.2 </a:t>
            </a:r>
            <a:r>
              <a:rPr lang="zh-CN" altLang="en-US" sz="2800" dirty="0">
                <a:solidFill>
                  <a:schemeClr val="bg1">
                    <a:lumMod val="50000"/>
                  </a:schemeClr>
                </a:solidFill>
                <a:latin typeface="微软雅黑" pitchFamily="34" charset="-122"/>
                <a:ea typeface="微软雅黑" pitchFamily="34" charset="-122"/>
                <a:cs typeface="Times New Roman" pitchFamily="18" charset="0"/>
              </a:rPr>
              <a:t>预测分析法</a:t>
            </a:r>
            <a:endParaRPr lang="en-US" altLang="zh-CN" sz="2800" dirty="0">
              <a:solidFill>
                <a:schemeClr val="bg1">
                  <a:lumMod val="50000"/>
                </a:schemeClr>
              </a:solidFill>
              <a:latin typeface="微软雅黑" pitchFamily="34" charset="-122"/>
              <a:ea typeface="微软雅黑" pitchFamily="34" charset="-122"/>
              <a:cs typeface="Times New Roman" pitchFamily="18" charset="0"/>
            </a:endParaRPr>
          </a:p>
          <a:p>
            <a:pPr eaLnBrk="1" hangingPunct="1">
              <a:lnSpc>
                <a:spcPts val="4500"/>
              </a:lnSpc>
              <a:buFont typeface="Symbol" panose="05050102010706020507" pitchFamily="18" charset="2"/>
              <a:buNone/>
              <a:defRPr/>
            </a:pPr>
            <a:r>
              <a:rPr lang="en-US" altLang="zh-CN" sz="2800" b="1" dirty="0">
                <a:solidFill>
                  <a:schemeClr val="tx2">
                    <a:lumMod val="60000"/>
                    <a:lumOff val="40000"/>
                  </a:schemeClr>
                </a:solidFill>
                <a:latin typeface="微软雅黑" pitchFamily="34" charset="-122"/>
                <a:ea typeface="微软雅黑" pitchFamily="34" charset="-122"/>
                <a:cs typeface="Times New Roman" pitchFamily="18" charset="0"/>
              </a:rPr>
              <a:t>4.3 </a:t>
            </a:r>
            <a:r>
              <a:rPr lang="zh-CN" altLang="en-US" sz="2800" b="1" dirty="0">
                <a:solidFill>
                  <a:schemeClr val="tx2">
                    <a:lumMod val="60000"/>
                    <a:lumOff val="40000"/>
                  </a:schemeClr>
                </a:solidFill>
                <a:latin typeface="微软雅黑" pitchFamily="34" charset="-122"/>
                <a:ea typeface="微软雅黑" pitchFamily="34" charset="-122"/>
                <a:cs typeface="Times New Roman" pitchFamily="18" charset="0"/>
              </a:rPr>
              <a:t>自底向上的分析</a:t>
            </a:r>
          </a:p>
          <a:p>
            <a:pPr eaLnBrk="1" hangingPunct="1">
              <a:lnSpc>
                <a:spcPts val="4500"/>
              </a:lnSpc>
              <a:buFont typeface="Symbol" panose="05050102010706020507" pitchFamily="18" charset="2"/>
              <a:buNone/>
              <a:defRPr/>
            </a:pPr>
            <a:r>
              <a:rPr lang="en-US" altLang="zh-CN" sz="2800" dirty="0">
                <a:solidFill>
                  <a:schemeClr val="bg1">
                    <a:lumMod val="50000"/>
                  </a:schemeClr>
                </a:solidFill>
                <a:latin typeface="微软雅黑" pitchFamily="34" charset="-122"/>
                <a:ea typeface="微软雅黑" pitchFamily="34" charset="-122"/>
                <a:cs typeface="Times New Roman" pitchFamily="18" charset="0"/>
              </a:rPr>
              <a:t>4.4 LR</a:t>
            </a:r>
            <a:r>
              <a:rPr lang="zh-CN" altLang="en-US" sz="2800" dirty="0">
                <a:solidFill>
                  <a:schemeClr val="bg1">
                    <a:lumMod val="50000"/>
                  </a:schemeClr>
                </a:solidFill>
                <a:latin typeface="微软雅黑" pitchFamily="34" charset="-122"/>
                <a:ea typeface="微软雅黑" pitchFamily="34" charset="-122"/>
                <a:cs typeface="Times New Roman" pitchFamily="18" charset="0"/>
              </a:rPr>
              <a:t>分析法</a:t>
            </a:r>
          </a:p>
          <a:p>
            <a:pPr eaLnBrk="1" hangingPunct="1">
              <a:lnSpc>
                <a:spcPts val="4500"/>
              </a:lnSpc>
              <a:buFont typeface="Symbol" panose="05050102010706020507" pitchFamily="18" charset="2"/>
              <a:buNone/>
              <a:defRPr/>
            </a:pPr>
            <a:r>
              <a:rPr lang="en-US" altLang="zh-CN" sz="2800" dirty="0">
                <a:solidFill>
                  <a:schemeClr val="bg1">
                    <a:lumMod val="50000"/>
                  </a:schemeClr>
                </a:solidFill>
                <a:latin typeface="微软雅黑" pitchFamily="34" charset="-122"/>
                <a:ea typeface="微软雅黑" pitchFamily="34" charset="-122"/>
                <a:cs typeface="Times New Roman" pitchFamily="18" charset="0"/>
              </a:rPr>
              <a:t>4.5 </a:t>
            </a:r>
            <a:r>
              <a:rPr lang="zh-CN" altLang="en-US" sz="2800" dirty="0">
                <a:solidFill>
                  <a:schemeClr val="bg1">
                    <a:lumMod val="50000"/>
                  </a:schemeClr>
                </a:solidFill>
                <a:latin typeface="微软雅黑" pitchFamily="34" charset="-122"/>
                <a:ea typeface="微软雅黑" pitchFamily="34" charset="-122"/>
                <a:cs typeface="Times New Roman" pitchFamily="18" charset="0"/>
              </a:rPr>
              <a:t>语法分析器自动生成工具</a:t>
            </a:r>
          </a:p>
        </p:txBody>
      </p:sp>
      <p:pic>
        <p:nvPicPr>
          <p:cNvPr id="147459" name="Picture 7" descr="E:\工大编译\ppt\制作\0330e9c554c768200000158fc50d53d.jpg">
            <a:extLst>
              <a:ext uri="{FF2B5EF4-FFF2-40B4-BE49-F238E27FC236}">
                <a16:creationId xmlns:a16="http://schemas.microsoft.com/office/drawing/2014/main" id="{379B7688-C265-4F9F-9A57-1BC034598E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538" r="21837"/>
          <a:stretch>
            <a:fillRect/>
          </a:stretch>
        </p:blipFill>
        <p:spPr bwMode="auto">
          <a:xfrm>
            <a:off x="-6350" y="0"/>
            <a:ext cx="429577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a:extLst>
              <a:ext uri="{FF2B5EF4-FFF2-40B4-BE49-F238E27FC236}">
                <a16:creationId xmlns:a16="http://schemas.microsoft.com/office/drawing/2014/main" id="{C5D78B98-6661-4FBE-ABEE-B0E2E46E1F96}"/>
              </a:ext>
            </a:extLst>
          </p:cNvPr>
          <p:cNvSpPr/>
          <p:nvPr/>
        </p:nvSpPr>
        <p:spPr>
          <a:xfrm>
            <a:off x="4143375" y="357188"/>
            <a:ext cx="1928813" cy="785812"/>
          </a:xfrm>
          <a:prstGeom prst="rect">
            <a:avLst/>
          </a:prstGeom>
          <a:solidFill>
            <a:schemeClr val="accent2">
              <a:lumMod val="60000"/>
              <a:lumOff val="4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r>
              <a:rPr lang="zh-CN" altLang="en-US" sz="4000" b="1" spc="600" dirty="0">
                <a:solidFill>
                  <a:schemeClr val="bg1"/>
                </a:solidFill>
                <a:latin typeface="微软雅黑" pitchFamily="34" charset="-122"/>
                <a:ea typeface="微软雅黑" pitchFamily="34" charset="-122"/>
              </a:rPr>
              <a:t>提纲</a:t>
            </a:r>
            <a:endParaRPr lang="zh-CN" altLang="en-US" sz="1600" dirty="0">
              <a:solidFill>
                <a:schemeClr val="tx1">
                  <a:lumMod val="85000"/>
                  <a:lumOff val="15000"/>
                </a:schemeClr>
              </a:solidFill>
            </a:endParaRPr>
          </a:p>
        </p:txBody>
      </p:sp>
      <p:sp>
        <p:nvSpPr>
          <p:cNvPr id="3" name="灯片编号占位符 2">
            <a:extLst>
              <a:ext uri="{FF2B5EF4-FFF2-40B4-BE49-F238E27FC236}">
                <a16:creationId xmlns:a16="http://schemas.microsoft.com/office/drawing/2014/main" id="{2F1C668F-85F2-4BAC-B171-DD79D1958ABB}"/>
              </a:ext>
            </a:extLst>
          </p:cNvPr>
          <p:cNvSpPr>
            <a:spLocks noGrp="1"/>
          </p:cNvSpPr>
          <p:nvPr>
            <p:ph type="sldNum" sz="quarter" idx="12"/>
          </p:nvPr>
        </p:nvSpPr>
        <p:spPr/>
        <p:txBody>
          <a:bodyPr/>
          <a:lstStyle/>
          <a:p>
            <a:pPr>
              <a:defRPr/>
            </a:pPr>
            <a:fld id="{EA567855-7F13-4FC5-AD61-2B82F6443E16}" type="slidenum">
              <a:rPr lang="zh-CN" altLang="en-US" smtClean="0"/>
              <a:pPr>
                <a:defRPr/>
              </a:pPr>
              <a:t>79</a:t>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a:extLst>
              <a:ext uri="{FF2B5EF4-FFF2-40B4-BE49-F238E27FC236}">
                <a16:creationId xmlns:a16="http://schemas.microsoft.com/office/drawing/2014/main" id="{B4B81C73-3264-4599-993F-CCE638BD19D1}"/>
              </a:ext>
            </a:extLst>
          </p:cNvPr>
          <p:cNvSpPr>
            <a:spLocks noGrp="1" noChangeArrowheads="1"/>
          </p:cNvSpPr>
          <p:nvPr>
            <p:ph idx="1"/>
          </p:nvPr>
        </p:nvSpPr>
        <p:spPr>
          <a:xfrm>
            <a:off x="428625" y="889000"/>
            <a:ext cx="8505825" cy="3968750"/>
          </a:xfrm>
        </p:spPr>
        <p:txBody>
          <a:bodyPr/>
          <a:lstStyle/>
          <a:p>
            <a:pPr eaLnBrk="1" hangingPunct="1">
              <a:buClrTx/>
              <a:buFont typeface="Wingdings" pitchFamily="2" charset="2"/>
              <a:buChar char="Ø"/>
              <a:defRPr/>
            </a:pPr>
            <a:r>
              <a:rPr lang="zh-CN" altLang="en-US" sz="2200" b="1" dirty="0">
                <a:solidFill>
                  <a:schemeClr val="tx1"/>
                </a:solidFill>
                <a:latin typeface="+mn-ea"/>
                <a:cs typeface="Times New Roman" pitchFamily="18" charset="0"/>
              </a:rPr>
              <a:t>在</a:t>
            </a:r>
            <a:r>
              <a:rPr lang="zh-CN" altLang="en-US" sz="2200" b="1" dirty="0">
                <a:solidFill>
                  <a:srgbClr val="FF0000"/>
                </a:solidFill>
                <a:latin typeface="+mn-ea"/>
                <a:cs typeface="Times New Roman" pitchFamily="18" charset="0"/>
              </a:rPr>
              <a:t>最左推导</a:t>
            </a:r>
            <a:r>
              <a:rPr lang="zh-CN" altLang="en-US" sz="2200" b="1" dirty="0">
                <a:solidFill>
                  <a:schemeClr val="tx1"/>
                </a:solidFill>
                <a:latin typeface="+mn-ea"/>
                <a:cs typeface="Times New Roman" pitchFamily="18" charset="0"/>
              </a:rPr>
              <a:t>中，总是选择每个句型的</a:t>
            </a:r>
            <a:r>
              <a:rPr lang="zh-CN" altLang="en-US" sz="2200" b="1" dirty="0">
                <a:solidFill>
                  <a:schemeClr val="tx2">
                    <a:lumMod val="60000"/>
                    <a:lumOff val="40000"/>
                  </a:schemeClr>
                </a:solidFill>
                <a:latin typeface="+mn-ea"/>
                <a:cs typeface="Times New Roman" pitchFamily="18" charset="0"/>
              </a:rPr>
              <a:t>最左非终结符</a:t>
            </a:r>
            <a:r>
              <a:rPr lang="zh-CN" altLang="en-US" sz="2200" b="1" dirty="0">
                <a:solidFill>
                  <a:schemeClr val="tx1"/>
                </a:solidFill>
                <a:latin typeface="+mn-ea"/>
                <a:cs typeface="Times New Roman" pitchFamily="18" charset="0"/>
              </a:rPr>
              <a:t>进行替换</a:t>
            </a:r>
            <a:endParaRPr lang="en-US" altLang="zh-CN" sz="2200" b="1" dirty="0">
              <a:solidFill>
                <a:schemeClr val="tx1"/>
              </a:solidFill>
              <a:latin typeface="+mn-ea"/>
              <a:cs typeface="Times New Roman" pitchFamily="18" charset="0"/>
            </a:endParaRPr>
          </a:p>
          <a:p>
            <a:pPr lvl="1" eaLnBrk="1" hangingPunct="1">
              <a:buClrTx/>
              <a:buFont typeface="Wingdings" pitchFamily="2" charset="2"/>
              <a:buChar char="Ø"/>
              <a:defRPr/>
            </a:pPr>
            <a:r>
              <a:rPr lang="zh-CN" altLang="en-US" b="1" dirty="0">
                <a:solidFill>
                  <a:schemeClr val="tx1"/>
                </a:solidFill>
                <a:latin typeface="+mn-ea"/>
                <a:cs typeface="Times New Roman" pitchFamily="18" charset="0"/>
              </a:rPr>
              <a:t>例</a:t>
            </a:r>
            <a:endParaRPr lang="en-US" altLang="zh-CN" b="1" dirty="0">
              <a:solidFill>
                <a:schemeClr val="tx1"/>
              </a:solidFill>
              <a:latin typeface="+mn-ea"/>
              <a:cs typeface="Times New Roman" pitchFamily="18" charset="0"/>
            </a:endParaRPr>
          </a:p>
          <a:p>
            <a:pPr lvl="1" eaLnBrk="1" hangingPunct="1">
              <a:buFont typeface="Symbol" panose="05050102010706020507" pitchFamily="18" charset="2"/>
              <a:buNone/>
              <a:defRPr/>
            </a:pPr>
            <a:endParaRPr lang="en-US" altLang="zh-CN" b="1" dirty="0">
              <a:solidFill>
                <a:schemeClr val="tx1"/>
              </a:solidFill>
              <a:latin typeface="+mn-ea"/>
              <a:cs typeface="Times New Roman" pitchFamily="18" charset="0"/>
            </a:endParaRPr>
          </a:p>
          <a:p>
            <a:pPr lvl="1" eaLnBrk="1" hangingPunct="1">
              <a:buFont typeface="Symbol" panose="05050102010706020507" pitchFamily="18" charset="2"/>
              <a:buNone/>
              <a:defRPr/>
            </a:pPr>
            <a:endParaRPr lang="en-US" altLang="zh-CN" b="1" dirty="0">
              <a:solidFill>
                <a:schemeClr val="tx1"/>
              </a:solidFill>
              <a:latin typeface="+mn-ea"/>
              <a:cs typeface="Times New Roman" pitchFamily="18" charset="0"/>
            </a:endParaRPr>
          </a:p>
          <a:p>
            <a:pPr lvl="1" eaLnBrk="1" hangingPunct="1">
              <a:buFont typeface="Symbol" panose="05050102010706020507" pitchFamily="18" charset="2"/>
              <a:buNone/>
              <a:defRPr/>
            </a:pPr>
            <a:endParaRPr lang="en-US" altLang="zh-CN" b="1" dirty="0">
              <a:solidFill>
                <a:schemeClr val="tx1"/>
              </a:solidFill>
              <a:latin typeface="+mn-ea"/>
              <a:cs typeface="Times New Roman" pitchFamily="18" charset="0"/>
            </a:endParaRPr>
          </a:p>
          <a:p>
            <a:pPr lvl="1" eaLnBrk="1" hangingPunct="1">
              <a:buFont typeface="Symbol" panose="05050102010706020507" pitchFamily="18" charset="2"/>
              <a:buNone/>
              <a:defRPr/>
            </a:pPr>
            <a:endParaRPr lang="en-US" altLang="zh-CN" b="1" dirty="0">
              <a:solidFill>
                <a:schemeClr val="tx1"/>
              </a:solidFill>
              <a:latin typeface="+mn-ea"/>
              <a:cs typeface="Times New Roman" pitchFamily="18" charset="0"/>
            </a:endParaRPr>
          </a:p>
          <a:p>
            <a:pPr lvl="1" eaLnBrk="1" hangingPunct="1">
              <a:buFont typeface="Wingdings" pitchFamily="2" charset="2"/>
              <a:buNone/>
              <a:defRPr/>
            </a:pPr>
            <a:endParaRPr lang="en-US" altLang="zh-CN" b="1" dirty="0">
              <a:solidFill>
                <a:schemeClr val="tx1"/>
              </a:solidFill>
              <a:latin typeface="+mn-ea"/>
              <a:cs typeface="Times New Roman" pitchFamily="18" charset="0"/>
            </a:endParaRPr>
          </a:p>
          <a:p>
            <a:pPr lvl="1" eaLnBrk="1" hangingPunct="1">
              <a:buFont typeface="Wingdings" pitchFamily="2" charset="2"/>
              <a:buNone/>
              <a:defRPr/>
            </a:pPr>
            <a:endParaRPr lang="en-US" altLang="zh-CN" b="1" dirty="0">
              <a:solidFill>
                <a:schemeClr val="tx1"/>
              </a:solidFill>
              <a:latin typeface="+mn-ea"/>
              <a:cs typeface="Times New Roman" pitchFamily="18" charset="0"/>
            </a:endParaRPr>
          </a:p>
          <a:p>
            <a:pPr lvl="1" eaLnBrk="1" hangingPunct="1">
              <a:buClrTx/>
              <a:buFont typeface="Wingdings" pitchFamily="2" charset="2"/>
              <a:buChar char="Ø"/>
              <a:defRPr/>
            </a:pPr>
            <a:endParaRPr lang="en-US" altLang="zh-CN" b="1" dirty="0">
              <a:solidFill>
                <a:schemeClr val="tx1"/>
              </a:solidFill>
              <a:latin typeface="+mn-ea"/>
              <a:cs typeface="Times New Roman" pitchFamily="18" charset="0"/>
            </a:endParaRPr>
          </a:p>
          <a:p>
            <a:pPr lvl="1" eaLnBrk="1" hangingPunct="1">
              <a:defRPr/>
            </a:pPr>
            <a:r>
              <a:rPr lang="zh-CN" altLang="en-US" b="1" dirty="0">
                <a:solidFill>
                  <a:schemeClr val="tx1"/>
                </a:solidFill>
                <a:latin typeface="+mn-ea"/>
                <a:cs typeface="Times New Roman" pitchFamily="18" charset="0"/>
              </a:rPr>
              <a:t>如果</a:t>
            </a:r>
            <a:r>
              <a:rPr lang="en-US" altLang="zh-CN" b="1" i="1" dirty="0">
                <a:solidFill>
                  <a:schemeClr val="tx1"/>
                </a:solidFill>
                <a:cs typeface="Times New Roman" pitchFamily="18" charset="0"/>
              </a:rPr>
              <a:t>S </a:t>
            </a:r>
            <a:r>
              <a:rPr lang="en-US" altLang="zh-CN" b="1" dirty="0">
                <a:solidFill>
                  <a:schemeClr val="tx1"/>
                </a:solidFill>
                <a:cs typeface="Times New Roman" pitchFamily="18" charset="0"/>
                <a:sym typeface="Symbol" pitchFamily="18" charset="2"/>
              </a:rPr>
              <a:t></a:t>
            </a:r>
            <a:r>
              <a:rPr lang="en-US" altLang="zh-CN" b="1" i="1" dirty="0">
                <a:solidFill>
                  <a:schemeClr val="tx1"/>
                </a:solidFill>
                <a:cs typeface="Times New Roman" pitchFamily="18" charset="0"/>
              </a:rPr>
              <a:t> </a:t>
            </a:r>
            <a:r>
              <a:rPr kumimoji="1" lang="en-US" altLang="zh-CN" b="1" i="1" dirty="0">
                <a:solidFill>
                  <a:schemeClr val="tx1"/>
                </a:solidFill>
                <a:cs typeface="Times New Roman" pitchFamily="18" charset="0"/>
              </a:rPr>
              <a:t>α</a:t>
            </a:r>
            <a:r>
              <a:rPr lang="zh-CN" altLang="en-US" b="1" dirty="0">
                <a:solidFill>
                  <a:schemeClr val="tx1"/>
                </a:solidFill>
                <a:latin typeface="+mn-ea"/>
              </a:rPr>
              <a:t>，则称</a:t>
            </a:r>
            <a:r>
              <a:rPr kumimoji="1" lang="en-US" altLang="zh-CN" i="1" dirty="0">
                <a:cs typeface="Times New Roman" pitchFamily="18" charset="0"/>
              </a:rPr>
              <a:t>α</a:t>
            </a:r>
            <a:r>
              <a:rPr lang="zh-CN" altLang="en-US" b="1" dirty="0">
                <a:solidFill>
                  <a:schemeClr val="tx1"/>
                </a:solidFill>
                <a:latin typeface="+mn-ea"/>
              </a:rPr>
              <a:t>是当前文法的</a:t>
            </a:r>
            <a:r>
              <a:rPr lang="zh-CN" altLang="en-US" b="1" dirty="0">
                <a:solidFill>
                  <a:srgbClr val="FF0000"/>
                </a:solidFill>
                <a:latin typeface="+mn-ea"/>
              </a:rPr>
              <a:t>最左句型</a:t>
            </a:r>
            <a:r>
              <a:rPr lang="en-US" altLang="zh-CN" sz="2000" b="1" dirty="0">
                <a:solidFill>
                  <a:schemeClr val="tx1"/>
                </a:solidFill>
                <a:cs typeface="Times New Roman" pitchFamily="18" charset="0"/>
              </a:rPr>
              <a:t>(</a:t>
            </a:r>
            <a:r>
              <a:rPr lang="en-US" altLang="zh-CN" sz="2000" b="1" i="1" dirty="0">
                <a:solidFill>
                  <a:schemeClr val="tx1"/>
                </a:solidFill>
                <a:cs typeface="Times New Roman" pitchFamily="18" charset="0"/>
              </a:rPr>
              <a:t>left-sentential form</a:t>
            </a:r>
            <a:r>
              <a:rPr lang="en-US" altLang="zh-CN" sz="2000" b="1" dirty="0">
                <a:solidFill>
                  <a:schemeClr val="tx1"/>
                </a:solidFill>
                <a:cs typeface="Times New Roman" pitchFamily="18" charset="0"/>
              </a:rPr>
              <a:t>)</a:t>
            </a:r>
          </a:p>
        </p:txBody>
      </p:sp>
      <p:sp>
        <p:nvSpPr>
          <p:cNvPr id="24579" name="Rectangle 2">
            <a:extLst>
              <a:ext uri="{FF2B5EF4-FFF2-40B4-BE49-F238E27FC236}">
                <a16:creationId xmlns:a16="http://schemas.microsoft.com/office/drawing/2014/main" id="{575EF812-BA0B-4EDE-B6E9-F28EF1F65C33}"/>
              </a:ext>
            </a:extLst>
          </p:cNvPr>
          <p:cNvSpPr>
            <a:spLocks noGrp="1" noChangeArrowheads="1"/>
          </p:cNvSpPr>
          <p:nvPr>
            <p:ph type="title"/>
          </p:nvPr>
        </p:nvSpPr>
        <p:spPr>
          <a:xfrm>
            <a:off x="755650" y="268288"/>
            <a:ext cx="7931150" cy="358775"/>
          </a:xfrm>
        </p:spPr>
        <p:txBody>
          <a:bodyPr/>
          <a:lstStyle/>
          <a:p>
            <a:pPr eaLnBrk="1" hangingPunct="1">
              <a:defRPr/>
            </a:pPr>
            <a:r>
              <a:rPr lang="zh-CN" altLang="en-US" sz="3000" spc="300" dirty="0">
                <a:solidFill>
                  <a:schemeClr val="tx1"/>
                </a:solidFill>
                <a:latin typeface="微软雅黑" pitchFamily="34" charset="-122"/>
                <a:ea typeface="微软雅黑" pitchFamily="34" charset="-122"/>
                <a:cs typeface="Times New Roman" pitchFamily="18" charset="0"/>
              </a:rPr>
              <a:t>最左推导</a:t>
            </a:r>
            <a:r>
              <a:rPr lang="en-US" altLang="zh-CN" sz="2500" spc="300" dirty="0">
                <a:solidFill>
                  <a:schemeClr val="tx1"/>
                </a:solidFill>
                <a:ea typeface="微软雅黑" pitchFamily="34" charset="-122"/>
                <a:cs typeface="Times New Roman" pitchFamily="18" charset="0"/>
              </a:rPr>
              <a:t>(</a:t>
            </a:r>
            <a:r>
              <a:rPr lang="en-US" altLang="zh-CN" sz="2500" i="1" dirty="0">
                <a:solidFill>
                  <a:schemeClr val="tx1"/>
                </a:solidFill>
                <a:ea typeface="微软雅黑" pitchFamily="34" charset="-122"/>
                <a:cs typeface="Times New Roman" pitchFamily="18" charset="0"/>
              </a:rPr>
              <a:t>Left-most Derivation</a:t>
            </a:r>
            <a:r>
              <a:rPr lang="en-US" altLang="zh-CN" sz="2500" spc="300" dirty="0">
                <a:solidFill>
                  <a:schemeClr val="tx1"/>
                </a:solidFill>
                <a:ea typeface="微软雅黑" pitchFamily="34" charset="-122"/>
                <a:cs typeface="Times New Roman" pitchFamily="18" charset="0"/>
              </a:rPr>
              <a:t>)</a:t>
            </a:r>
          </a:p>
        </p:txBody>
      </p:sp>
      <p:sp>
        <p:nvSpPr>
          <p:cNvPr id="2" name="矩形 1">
            <a:extLst>
              <a:ext uri="{FF2B5EF4-FFF2-40B4-BE49-F238E27FC236}">
                <a16:creationId xmlns:a16="http://schemas.microsoft.com/office/drawing/2014/main" id="{2F57747D-81FD-42A5-BACD-15FC29E9C0D0}"/>
              </a:ext>
            </a:extLst>
          </p:cNvPr>
          <p:cNvSpPr/>
          <p:nvPr/>
        </p:nvSpPr>
        <p:spPr>
          <a:xfrm>
            <a:off x="4356100" y="1347788"/>
            <a:ext cx="2366963" cy="2616200"/>
          </a:xfrm>
          <a:prstGeom prst="rect">
            <a:avLst/>
          </a:prstGeom>
          <a:noFill/>
          <a:ln w="12700">
            <a:noFill/>
          </a:ln>
        </p:spPr>
        <p:txBody>
          <a:bodyPr>
            <a:spAutoFit/>
          </a:bodyPr>
          <a:lstStyle/>
          <a:p>
            <a:pPr marL="190500" lvl="1" indent="-285750">
              <a:lnSpc>
                <a:spcPts val="2400"/>
              </a:lnSpc>
              <a:spcBef>
                <a:spcPct val="20000"/>
              </a:spcBef>
              <a:buClr>
                <a:srgbClr val="3333CC"/>
              </a:buClr>
              <a:buSzPct val="75000"/>
              <a:defRPr/>
            </a:pPr>
            <a:r>
              <a:rPr lang="zh-CN" altLang="en-US" sz="2000" b="1" dirty="0">
                <a:latin typeface="楷体" pitchFamily="49" charset="-122"/>
                <a:ea typeface="楷体" pitchFamily="49" charset="-122"/>
              </a:rPr>
              <a:t>   </a:t>
            </a:r>
            <a:endParaRPr lang="en-US" altLang="zh-CN" sz="2000" b="1" dirty="0">
              <a:latin typeface="楷体" pitchFamily="49" charset="-122"/>
              <a:ea typeface="楷体" pitchFamily="49" charset="-122"/>
            </a:endParaRPr>
          </a:p>
          <a:p>
            <a:pPr marL="190500" lvl="1" indent="-285750">
              <a:lnSpc>
                <a:spcPts val="2400"/>
              </a:lnSpc>
              <a:spcBef>
                <a:spcPct val="20000"/>
              </a:spcBef>
              <a:buClr>
                <a:srgbClr val="3333CC"/>
              </a:buClr>
              <a:buSzPct val="75000"/>
              <a:defRPr/>
            </a:pPr>
            <a:r>
              <a:rPr kumimoji="1" lang="en-US" altLang="zh-CN" sz="2000" b="1" i="1" kern="0" dirty="0">
                <a:solidFill>
                  <a:srgbClr val="FF0000"/>
                </a:solidFill>
                <a:latin typeface="Times New Roman" pitchFamily="18" charset="0"/>
                <a:cs typeface="Times New Roman" pitchFamily="18" charset="0"/>
              </a:rPr>
              <a:t>E</a:t>
            </a:r>
            <a:r>
              <a:rPr kumimoji="1" lang="en-US" altLang="zh-CN" sz="2000" b="1" kern="0" dirty="0">
                <a:solidFill>
                  <a:srgbClr val="FF0000"/>
                </a:solidFill>
                <a:latin typeface="Times New Roman" pitchFamily="18" charset="0"/>
                <a:cs typeface="Times New Roman" pitchFamily="18" charset="0"/>
              </a:rPr>
              <a:t> </a:t>
            </a:r>
            <a:r>
              <a:rPr kumimoji="1" lang="en-US" altLang="zh-CN" sz="2000" b="1" kern="0" dirty="0">
                <a:latin typeface="Times New Roman" pitchFamily="18" charset="0"/>
                <a:cs typeface="Times New Roman" pitchFamily="18" charset="0"/>
                <a:sym typeface="Symbol" pitchFamily="18" charset="2"/>
              </a:rPr>
              <a:t></a:t>
            </a:r>
            <a:r>
              <a:rPr kumimoji="1" lang="en-US" altLang="zh-CN" sz="2000" b="1" i="1" baseline="-25000" dirty="0" err="1">
                <a:latin typeface="Times New Roman" pitchFamily="18" charset="0"/>
              </a:rPr>
              <a:t>lm</a:t>
            </a:r>
            <a:r>
              <a:rPr kumimoji="1" lang="en-US" altLang="zh-CN" sz="2000" b="1" kern="0" dirty="0">
                <a:latin typeface="Times New Roman" pitchFamily="18" charset="0"/>
                <a:cs typeface="Times New Roman" pitchFamily="18" charset="0"/>
              </a:rPr>
              <a:t> </a:t>
            </a:r>
            <a:r>
              <a:rPr kumimoji="1" lang="en-US" altLang="zh-CN" sz="2000" b="1" i="1" kern="0" dirty="0">
                <a:solidFill>
                  <a:srgbClr val="FF0000"/>
                </a:solidFill>
                <a:latin typeface="Times New Roman" pitchFamily="18" charset="0"/>
                <a:cs typeface="Times New Roman" pitchFamily="18" charset="0"/>
              </a:rPr>
              <a:t>E </a:t>
            </a:r>
            <a:r>
              <a:rPr kumimoji="1" lang="en-US" altLang="zh-CN" sz="2000" b="1" kern="0" dirty="0">
                <a:latin typeface="Times New Roman" pitchFamily="18" charset="0"/>
                <a:cs typeface="Times New Roman" pitchFamily="18" charset="0"/>
              </a:rPr>
              <a:t>+ </a:t>
            </a:r>
            <a:r>
              <a:rPr kumimoji="1" lang="en-US" altLang="zh-CN" sz="2000" b="1" i="1" kern="0" dirty="0">
                <a:latin typeface="Times New Roman" pitchFamily="18" charset="0"/>
                <a:cs typeface="Times New Roman" pitchFamily="18" charset="0"/>
              </a:rPr>
              <a:t>E</a:t>
            </a:r>
            <a:r>
              <a:rPr kumimoji="1" lang="en-US" altLang="zh-CN" sz="2000" b="1" kern="0" dirty="0">
                <a:latin typeface="Times New Roman" pitchFamily="18" charset="0"/>
                <a:cs typeface="Times New Roman" pitchFamily="18" charset="0"/>
              </a:rPr>
              <a:t> </a:t>
            </a:r>
          </a:p>
          <a:p>
            <a:pPr marL="190500" lvl="1" indent="-285750">
              <a:lnSpc>
                <a:spcPts val="2400"/>
              </a:lnSpc>
              <a:spcBef>
                <a:spcPct val="20000"/>
              </a:spcBef>
              <a:buClr>
                <a:srgbClr val="3333CC"/>
              </a:buClr>
              <a:buSzPct val="75000"/>
              <a:defRPr/>
            </a:pPr>
            <a:r>
              <a:rPr kumimoji="1" lang="en-US" altLang="zh-CN" sz="2000" b="1" kern="0" dirty="0">
                <a:latin typeface="Times New Roman" pitchFamily="18" charset="0"/>
                <a:cs typeface="Times New Roman" pitchFamily="18" charset="0"/>
                <a:sym typeface="Symbol" pitchFamily="18" charset="2"/>
              </a:rPr>
              <a:t>   </a:t>
            </a:r>
            <a:r>
              <a:rPr kumimoji="1" lang="en-US" altLang="zh-CN" sz="2000" b="1" i="1" baseline="-25000" dirty="0">
                <a:latin typeface="Times New Roman" pitchFamily="18" charset="0"/>
              </a:rPr>
              <a:t>lm</a:t>
            </a:r>
            <a:r>
              <a:rPr kumimoji="1" lang="en-US" altLang="zh-CN" sz="2000" b="1" kern="0" dirty="0">
                <a:latin typeface="Times New Roman" pitchFamily="18" charset="0"/>
                <a:cs typeface="Times New Roman" pitchFamily="18" charset="0"/>
              </a:rPr>
              <a:t> id + </a:t>
            </a:r>
            <a:r>
              <a:rPr kumimoji="1" lang="en-US" altLang="zh-CN" sz="2000" b="1" i="1" kern="0" dirty="0">
                <a:solidFill>
                  <a:srgbClr val="FF0000"/>
                </a:solidFill>
                <a:latin typeface="Times New Roman" pitchFamily="18" charset="0"/>
                <a:cs typeface="Times New Roman" pitchFamily="18" charset="0"/>
              </a:rPr>
              <a:t>E</a:t>
            </a:r>
            <a:r>
              <a:rPr kumimoji="1" lang="en-US" altLang="zh-CN" sz="2000" b="1" kern="0" dirty="0">
                <a:latin typeface="Times New Roman" pitchFamily="18" charset="0"/>
                <a:cs typeface="Times New Roman" pitchFamily="18" charset="0"/>
              </a:rPr>
              <a:t> </a:t>
            </a:r>
          </a:p>
          <a:p>
            <a:pPr marL="190500" lvl="1" indent="-285750">
              <a:lnSpc>
                <a:spcPts val="2400"/>
              </a:lnSpc>
              <a:spcBef>
                <a:spcPct val="20000"/>
              </a:spcBef>
              <a:buClr>
                <a:srgbClr val="3333CC"/>
              </a:buClr>
              <a:buSzPct val="75000"/>
              <a:defRPr/>
            </a:pPr>
            <a:r>
              <a:rPr kumimoji="1" lang="en-US" altLang="zh-CN" sz="2000" b="1" kern="0" dirty="0">
                <a:latin typeface="Times New Roman" pitchFamily="18" charset="0"/>
                <a:ea typeface="楷体_GB2312" pitchFamily="49" charset="-122"/>
                <a:cs typeface="Times New Roman" pitchFamily="18" charset="0"/>
                <a:sym typeface="Symbol" pitchFamily="18" charset="2"/>
              </a:rPr>
              <a:t>   </a:t>
            </a:r>
            <a:r>
              <a:rPr kumimoji="1" lang="en-US" altLang="zh-CN" sz="2000" b="1" kern="0" dirty="0">
                <a:latin typeface="Times New Roman" pitchFamily="18" charset="0"/>
                <a:cs typeface="Times New Roman" pitchFamily="18" charset="0"/>
                <a:sym typeface="Symbol" pitchFamily="18" charset="2"/>
              </a:rPr>
              <a:t></a:t>
            </a:r>
            <a:r>
              <a:rPr kumimoji="1" lang="en-US" altLang="zh-CN" sz="2000" b="1" i="1" baseline="-25000" dirty="0">
                <a:latin typeface="Times New Roman" pitchFamily="18" charset="0"/>
              </a:rPr>
              <a:t>lm</a:t>
            </a:r>
            <a:r>
              <a:rPr kumimoji="1" lang="en-US" altLang="zh-CN" sz="2000" b="1" kern="0" dirty="0">
                <a:latin typeface="Times New Roman" pitchFamily="18" charset="0"/>
                <a:cs typeface="Times New Roman" pitchFamily="18" charset="0"/>
              </a:rPr>
              <a:t> id + (</a:t>
            </a:r>
            <a:r>
              <a:rPr kumimoji="1" lang="en-US" altLang="zh-CN" sz="2000" b="1" kern="0" dirty="0">
                <a:solidFill>
                  <a:srgbClr val="FF0000"/>
                </a:solidFill>
                <a:latin typeface="Times New Roman" pitchFamily="18" charset="0"/>
                <a:cs typeface="Times New Roman" pitchFamily="18" charset="0"/>
              </a:rPr>
              <a:t> </a:t>
            </a:r>
            <a:r>
              <a:rPr kumimoji="1" lang="en-US" altLang="zh-CN" sz="2000" b="1" i="1" kern="0" dirty="0">
                <a:solidFill>
                  <a:srgbClr val="FF0000"/>
                </a:solidFill>
                <a:latin typeface="Times New Roman" pitchFamily="18" charset="0"/>
                <a:cs typeface="Times New Roman" pitchFamily="18" charset="0"/>
              </a:rPr>
              <a:t>E </a:t>
            </a:r>
            <a:r>
              <a:rPr kumimoji="1" lang="en-US" altLang="zh-CN" sz="2000" b="1" kern="0" dirty="0">
                <a:latin typeface="Times New Roman" pitchFamily="18" charset="0"/>
                <a:cs typeface="Times New Roman" pitchFamily="18" charset="0"/>
              </a:rPr>
              <a:t>) </a:t>
            </a:r>
          </a:p>
          <a:p>
            <a:pPr marL="190500" lvl="1" indent="-285750">
              <a:lnSpc>
                <a:spcPts val="2400"/>
              </a:lnSpc>
              <a:spcBef>
                <a:spcPct val="20000"/>
              </a:spcBef>
              <a:buClr>
                <a:srgbClr val="3333CC"/>
              </a:buClr>
              <a:buSzPct val="75000"/>
              <a:defRPr/>
            </a:pPr>
            <a:r>
              <a:rPr kumimoji="1" lang="en-US" altLang="zh-CN" sz="2000" b="1" kern="0" dirty="0">
                <a:latin typeface="Times New Roman" pitchFamily="18" charset="0"/>
                <a:cs typeface="Times New Roman" pitchFamily="18" charset="0"/>
              </a:rPr>
              <a:t>   </a:t>
            </a:r>
            <a:r>
              <a:rPr kumimoji="1" lang="en-US" altLang="zh-CN" sz="2000" b="1" kern="0" dirty="0">
                <a:latin typeface="Times New Roman" pitchFamily="18" charset="0"/>
                <a:cs typeface="Times New Roman" pitchFamily="18" charset="0"/>
                <a:sym typeface="Symbol" pitchFamily="18" charset="2"/>
              </a:rPr>
              <a:t></a:t>
            </a:r>
            <a:r>
              <a:rPr kumimoji="1" lang="en-US" altLang="zh-CN" sz="2000" b="1" i="1" baseline="-25000" dirty="0">
                <a:latin typeface="Times New Roman" pitchFamily="18" charset="0"/>
              </a:rPr>
              <a:t>lm</a:t>
            </a:r>
            <a:r>
              <a:rPr kumimoji="1" lang="en-US" altLang="zh-CN" sz="2000" b="1" kern="0" dirty="0">
                <a:latin typeface="Times New Roman" pitchFamily="18" charset="0"/>
                <a:cs typeface="Times New Roman" pitchFamily="18" charset="0"/>
              </a:rPr>
              <a:t> id + (</a:t>
            </a:r>
            <a:r>
              <a:rPr kumimoji="1" lang="en-US" altLang="zh-CN" sz="2000" b="1" kern="0" dirty="0">
                <a:solidFill>
                  <a:srgbClr val="FF0000"/>
                </a:solidFill>
                <a:latin typeface="Times New Roman" pitchFamily="18" charset="0"/>
                <a:cs typeface="Times New Roman" pitchFamily="18" charset="0"/>
              </a:rPr>
              <a:t> </a:t>
            </a:r>
            <a:r>
              <a:rPr kumimoji="1" lang="en-US" altLang="zh-CN" sz="2000" b="1" i="1" kern="0" dirty="0">
                <a:solidFill>
                  <a:srgbClr val="FF0000"/>
                </a:solidFill>
                <a:latin typeface="Times New Roman" pitchFamily="18" charset="0"/>
                <a:cs typeface="Times New Roman" pitchFamily="18" charset="0"/>
              </a:rPr>
              <a:t>E </a:t>
            </a:r>
            <a:r>
              <a:rPr kumimoji="1" lang="en-US" altLang="zh-CN" sz="2000" b="1" kern="0" dirty="0">
                <a:latin typeface="Times New Roman" pitchFamily="18" charset="0"/>
                <a:cs typeface="Times New Roman" pitchFamily="18" charset="0"/>
              </a:rPr>
              <a:t>+ </a:t>
            </a:r>
            <a:r>
              <a:rPr kumimoji="1" lang="en-US" altLang="zh-CN" sz="2000" b="1" i="1" kern="0" dirty="0">
                <a:latin typeface="Times New Roman" pitchFamily="18" charset="0"/>
                <a:cs typeface="Times New Roman" pitchFamily="18" charset="0"/>
              </a:rPr>
              <a:t>E </a:t>
            </a:r>
            <a:r>
              <a:rPr kumimoji="1" lang="en-US" altLang="zh-CN" sz="2000" b="1" kern="0" dirty="0">
                <a:latin typeface="Times New Roman" pitchFamily="18" charset="0"/>
                <a:cs typeface="Times New Roman" pitchFamily="18" charset="0"/>
              </a:rPr>
              <a:t>) </a:t>
            </a:r>
          </a:p>
          <a:p>
            <a:pPr marL="190500" lvl="1" indent="-285750">
              <a:lnSpc>
                <a:spcPts val="2400"/>
              </a:lnSpc>
              <a:spcBef>
                <a:spcPct val="20000"/>
              </a:spcBef>
              <a:buClr>
                <a:srgbClr val="3333CC"/>
              </a:buClr>
              <a:buSzPct val="75000"/>
              <a:defRPr/>
            </a:pPr>
            <a:r>
              <a:rPr kumimoji="1" lang="en-US" altLang="zh-CN" sz="2000" b="1" kern="0" dirty="0">
                <a:latin typeface="Times New Roman" pitchFamily="18" charset="0"/>
                <a:cs typeface="Times New Roman" pitchFamily="18" charset="0"/>
                <a:sym typeface="Symbol" pitchFamily="18" charset="2"/>
              </a:rPr>
              <a:t>   </a:t>
            </a:r>
            <a:r>
              <a:rPr kumimoji="1" lang="en-US" altLang="zh-CN" sz="2000" b="1" i="1" baseline="-25000" dirty="0">
                <a:latin typeface="Times New Roman" pitchFamily="18" charset="0"/>
              </a:rPr>
              <a:t>lm</a:t>
            </a:r>
            <a:r>
              <a:rPr kumimoji="1" lang="en-US" altLang="zh-CN" sz="2000" b="1" kern="0" dirty="0">
                <a:latin typeface="Times New Roman" pitchFamily="18" charset="0"/>
                <a:cs typeface="Times New Roman" pitchFamily="18" charset="0"/>
              </a:rPr>
              <a:t> id + ( id + </a:t>
            </a:r>
            <a:r>
              <a:rPr kumimoji="1" lang="en-US" altLang="zh-CN" sz="2000" b="1" i="1" kern="0" dirty="0">
                <a:solidFill>
                  <a:srgbClr val="FF0000"/>
                </a:solidFill>
                <a:latin typeface="Times New Roman" pitchFamily="18" charset="0"/>
                <a:cs typeface="Times New Roman" pitchFamily="18" charset="0"/>
              </a:rPr>
              <a:t>E </a:t>
            </a:r>
            <a:r>
              <a:rPr kumimoji="1" lang="en-US" altLang="zh-CN" sz="2000" b="1" kern="0" dirty="0">
                <a:latin typeface="Times New Roman" pitchFamily="18" charset="0"/>
                <a:cs typeface="Times New Roman" pitchFamily="18" charset="0"/>
              </a:rPr>
              <a:t>)</a:t>
            </a:r>
          </a:p>
          <a:p>
            <a:pPr marL="190500" lvl="1" indent="-285750">
              <a:lnSpc>
                <a:spcPts val="2400"/>
              </a:lnSpc>
              <a:spcBef>
                <a:spcPct val="20000"/>
              </a:spcBef>
              <a:buClr>
                <a:srgbClr val="3333CC"/>
              </a:buClr>
              <a:buSzPct val="75000"/>
              <a:defRPr/>
            </a:pPr>
            <a:r>
              <a:rPr kumimoji="1" lang="en-US" altLang="zh-CN" sz="2000" b="1" kern="0" dirty="0">
                <a:latin typeface="Times New Roman" pitchFamily="18" charset="0"/>
                <a:cs typeface="Times New Roman" pitchFamily="18" charset="0"/>
              </a:rPr>
              <a:t>   </a:t>
            </a:r>
            <a:r>
              <a:rPr kumimoji="1" lang="en-US" altLang="zh-CN" sz="2000" b="1" kern="0" dirty="0">
                <a:latin typeface="Times New Roman" pitchFamily="18" charset="0"/>
                <a:cs typeface="Times New Roman" pitchFamily="18" charset="0"/>
                <a:sym typeface="Symbol" pitchFamily="18" charset="2"/>
              </a:rPr>
              <a:t></a:t>
            </a:r>
            <a:r>
              <a:rPr kumimoji="1" lang="en-US" altLang="zh-CN" sz="2000" b="1" i="1" baseline="-25000" dirty="0">
                <a:latin typeface="Times New Roman" pitchFamily="18" charset="0"/>
              </a:rPr>
              <a:t>lm</a:t>
            </a:r>
            <a:r>
              <a:rPr kumimoji="1" lang="en-US" altLang="zh-CN" sz="2000" b="1" kern="0" dirty="0">
                <a:latin typeface="Times New Roman" pitchFamily="18" charset="0"/>
                <a:cs typeface="Times New Roman" pitchFamily="18" charset="0"/>
              </a:rPr>
              <a:t> id + ( id + id )</a:t>
            </a:r>
          </a:p>
        </p:txBody>
      </p:sp>
      <p:sp>
        <p:nvSpPr>
          <p:cNvPr id="6" name="矩形 5">
            <a:extLst>
              <a:ext uri="{FF2B5EF4-FFF2-40B4-BE49-F238E27FC236}">
                <a16:creationId xmlns:a16="http://schemas.microsoft.com/office/drawing/2014/main" id="{87C0293E-2CCE-441E-870E-0B78D3702D52}"/>
              </a:ext>
            </a:extLst>
          </p:cNvPr>
          <p:cNvSpPr/>
          <p:nvPr/>
        </p:nvSpPr>
        <p:spPr>
          <a:xfrm>
            <a:off x="1647825" y="3548063"/>
            <a:ext cx="1700213" cy="731837"/>
          </a:xfrm>
          <a:prstGeom prst="rect">
            <a:avLst/>
          </a:prstGeom>
          <a:solidFill>
            <a:schemeClr val="accent2">
              <a:lumMod val="40000"/>
              <a:lumOff val="60000"/>
            </a:schemeClr>
          </a:solidFill>
          <a:ln w="12700">
            <a:solidFill>
              <a:schemeClr val="tx1"/>
            </a:solidFill>
          </a:ln>
        </p:spPr>
        <p:txBody>
          <a:bodyPr>
            <a:spAutoFit/>
          </a:bodyPr>
          <a:lstStyle>
            <a:lvl1pPr marL="342900" indent="-3429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rgbClr val="3333CC"/>
              </a:buClr>
              <a:buSzPct val="60000"/>
              <a:defRPr/>
            </a:pPr>
            <a:r>
              <a:rPr lang="zh-CN" altLang="en-US" sz="2000" b="1">
                <a:latin typeface="楷体" panose="02010609060101010101" pitchFamily="49" charset="-122"/>
                <a:ea typeface="楷体" panose="02010609060101010101" pitchFamily="49" charset="-122"/>
                <a:cs typeface="Times New Roman" panose="02020603050405020304" pitchFamily="18" charset="0"/>
              </a:rPr>
              <a:t>输入</a:t>
            </a:r>
            <a:endParaRPr lang="en-US" altLang="zh-CN" sz="2000" b="1">
              <a:latin typeface="楷体" panose="02010609060101010101" pitchFamily="49" charset="-122"/>
              <a:ea typeface="楷体" panose="02010609060101010101" pitchFamily="49" charset="-122"/>
              <a:cs typeface="Times New Roman" panose="02020603050405020304" pitchFamily="18" charset="0"/>
            </a:endParaRPr>
          </a:p>
          <a:p>
            <a:pPr eaLnBrk="1" hangingPunct="1">
              <a:spcBef>
                <a:spcPct val="20000"/>
              </a:spcBef>
              <a:buClr>
                <a:srgbClr val="3333CC"/>
              </a:buClr>
              <a:buSzPct val="60000"/>
              <a:defRPr/>
            </a:pPr>
            <a:r>
              <a:rPr lang="en-US" altLang="zh-CN" b="1">
                <a:latin typeface="Times New Roman" panose="02020603050405020304" pitchFamily="18" charset="0"/>
                <a:ea typeface="楷体_GB2312"/>
                <a:cs typeface="Times New Roman" panose="02020603050405020304" pitchFamily="18" charset="0"/>
              </a:rPr>
              <a:t>id</a:t>
            </a:r>
            <a:r>
              <a:rPr lang="en-US" altLang="zh-CN">
                <a:latin typeface="Times New Roman" panose="02020603050405020304" pitchFamily="18" charset="0"/>
                <a:ea typeface="楷体_GB2312"/>
                <a:cs typeface="Times New Roman" panose="02020603050405020304" pitchFamily="18" charset="0"/>
              </a:rPr>
              <a:t> </a:t>
            </a:r>
            <a:r>
              <a:rPr lang="en-US" altLang="zh-CN" b="1">
                <a:latin typeface="Times New Roman" panose="02020603050405020304" pitchFamily="18" charset="0"/>
                <a:ea typeface="楷体_GB2312"/>
                <a:cs typeface="Times New Roman" panose="02020603050405020304" pitchFamily="18" charset="0"/>
              </a:rPr>
              <a:t>+ ( id +  id )</a:t>
            </a:r>
            <a:endParaRPr lang="zh-CN" altLang="en-US" sz="1400" b="1"/>
          </a:p>
        </p:txBody>
      </p:sp>
      <p:sp>
        <p:nvSpPr>
          <p:cNvPr id="7" name="Rectangle 3">
            <a:extLst>
              <a:ext uri="{FF2B5EF4-FFF2-40B4-BE49-F238E27FC236}">
                <a16:creationId xmlns:a16="http://schemas.microsoft.com/office/drawing/2014/main" id="{C648C467-F0B9-4C2A-B1AE-878FD9909094}"/>
              </a:ext>
            </a:extLst>
          </p:cNvPr>
          <p:cNvSpPr txBox="1">
            <a:spLocks noChangeArrowheads="1"/>
          </p:cNvSpPr>
          <p:nvPr/>
        </p:nvSpPr>
        <p:spPr bwMode="auto">
          <a:xfrm>
            <a:off x="1655763" y="1674813"/>
            <a:ext cx="1692275" cy="1873250"/>
          </a:xfrm>
          <a:prstGeom prst="rect">
            <a:avLst/>
          </a:prstGeom>
          <a:solidFill>
            <a:schemeClr val="accent5">
              <a:lumMod val="60000"/>
              <a:lumOff val="40000"/>
            </a:schemeClr>
          </a:solidFill>
          <a:ln w="12700">
            <a:solidFill>
              <a:schemeClr val="tx1"/>
            </a:solidFill>
            <a:miter lim="800000"/>
            <a:headEnd/>
            <a:tailEnd/>
          </a:ln>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lnSpc>
                <a:spcPts val="2400"/>
              </a:lnSpc>
              <a:spcBef>
                <a:spcPct val="20000"/>
              </a:spcBef>
              <a:buClr>
                <a:schemeClr val="folHlink"/>
              </a:buClr>
              <a:buSzPct val="60000"/>
              <a:buFont typeface="Wingdings" panose="05000000000000000000" pitchFamily="2" charset="2"/>
              <a:buNone/>
            </a:pPr>
            <a:r>
              <a:rPr lang="zh-CN" altLang="en-US" sz="2000" b="1">
                <a:latin typeface="Times New Roman" panose="02020603050405020304" pitchFamily="18" charset="0"/>
                <a:ea typeface="楷体" panose="02010609060101010101" pitchFamily="49" charset="-122"/>
                <a:cs typeface="Times New Roman" panose="02020603050405020304" pitchFamily="18" charset="0"/>
              </a:rPr>
              <a:t>文法</a:t>
            </a:r>
            <a:endParaRPr lang="en-US" altLang="zh-CN" sz="2000" b="1">
              <a:latin typeface="Times New Roman" panose="02020603050405020304" pitchFamily="18" charset="0"/>
              <a:ea typeface="楷体" panose="02010609060101010101" pitchFamily="49" charset="-122"/>
              <a:cs typeface="Times New Roman" panose="02020603050405020304" pitchFamily="18" charset="0"/>
            </a:endParaRPr>
          </a:p>
          <a:p>
            <a:pPr algn="just" eaLnBrk="1" hangingPunct="1">
              <a:lnSpc>
                <a:spcPts val="2400"/>
              </a:lnSpc>
              <a:spcBef>
                <a:spcPct val="20000"/>
              </a:spcBef>
              <a:buClr>
                <a:schemeClr val="folHlink"/>
              </a:buClr>
              <a:buSzPct val="60000"/>
            </a:pPr>
            <a:r>
              <a:rPr lang="en-US" altLang="zh-CN" sz="2000" b="1">
                <a:latin typeface="Times New Roman" panose="02020603050405020304" pitchFamily="18" charset="0"/>
                <a:cs typeface="Times New Roman" panose="02020603050405020304" pitchFamily="18" charset="0"/>
              </a:rPr>
              <a:t>① </a:t>
            </a:r>
            <a:r>
              <a:rPr lang="en-US" altLang="zh-CN" sz="2000" b="1" i="1">
                <a:latin typeface="Times New Roman" panose="02020603050405020304" pitchFamily="18" charset="0"/>
                <a:ea typeface="楷体" panose="02010609060101010101" pitchFamily="49" charset="-122"/>
                <a:cs typeface="Times New Roman" panose="02020603050405020304" pitchFamily="18" charset="0"/>
              </a:rPr>
              <a:t>E → E + E </a:t>
            </a:r>
          </a:p>
          <a:p>
            <a:pPr algn="just" eaLnBrk="1" hangingPunct="1">
              <a:lnSpc>
                <a:spcPts val="2400"/>
              </a:lnSpc>
              <a:spcBef>
                <a:spcPct val="20000"/>
              </a:spcBef>
              <a:buClr>
                <a:schemeClr val="folHlink"/>
              </a:buClr>
              <a:buSzPct val="60000"/>
            </a:pPr>
            <a:r>
              <a:rPr lang="en-US" altLang="zh-CN" sz="2000" b="1">
                <a:latin typeface="Times New Roman" panose="02020603050405020304" pitchFamily="18" charset="0"/>
                <a:cs typeface="Times New Roman" panose="02020603050405020304" pitchFamily="18" charset="0"/>
              </a:rPr>
              <a:t>②</a:t>
            </a:r>
            <a:r>
              <a:rPr lang="en-US" altLang="zh-CN" sz="2000" b="1" i="1">
                <a:latin typeface="Times New Roman" panose="02020603050405020304" pitchFamily="18" charset="0"/>
                <a:cs typeface="Times New Roman" panose="02020603050405020304" pitchFamily="18" charset="0"/>
              </a:rPr>
              <a:t> </a:t>
            </a:r>
            <a:r>
              <a:rPr lang="en-US" altLang="zh-CN" sz="2000" b="1" i="1">
                <a:latin typeface="Times New Roman" panose="02020603050405020304" pitchFamily="18" charset="0"/>
                <a:ea typeface="楷体" panose="02010609060101010101" pitchFamily="49" charset="-122"/>
                <a:cs typeface="Times New Roman" panose="02020603050405020304" pitchFamily="18" charset="0"/>
              </a:rPr>
              <a:t>E → E * E      </a:t>
            </a:r>
          </a:p>
          <a:p>
            <a:pPr algn="just" eaLnBrk="1" hangingPunct="1">
              <a:lnSpc>
                <a:spcPts val="2400"/>
              </a:lnSpc>
              <a:spcBef>
                <a:spcPct val="20000"/>
              </a:spcBef>
              <a:buClr>
                <a:schemeClr val="folHlink"/>
              </a:buClr>
              <a:buSzPct val="60000"/>
            </a:pPr>
            <a:r>
              <a:rPr lang="en-US" altLang="zh-CN" sz="2000" b="1">
                <a:latin typeface="Times New Roman" panose="02020603050405020304" pitchFamily="18" charset="0"/>
                <a:cs typeface="Times New Roman" panose="02020603050405020304" pitchFamily="18" charset="0"/>
              </a:rPr>
              <a:t>③</a:t>
            </a:r>
            <a:r>
              <a:rPr lang="en-US" altLang="zh-CN" sz="2000" b="1" i="1">
                <a:latin typeface="Times New Roman" panose="02020603050405020304" pitchFamily="18" charset="0"/>
                <a:ea typeface="楷体" panose="02010609060101010101" pitchFamily="49" charset="-122"/>
              </a:rPr>
              <a:t> E → </a:t>
            </a:r>
            <a:r>
              <a:rPr lang="en-US" altLang="zh-CN" sz="2000" b="1">
                <a:latin typeface="Times New Roman" panose="02020603050405020304" pitchFamily="18" charset="0"/>
                <a:ea typeface="楷体" panose="02010609060101010101" pitchFamily="49" charset="-122"/>
              </a:rPr>
              <a:t>( </a:t>
            </a:r>
            <a:r>
              <a:rPr lang="en-US" altLang="zh-CN" sz="2000" b="1" i="1">
                <a:latin typeface="Times New Roman" panose="02020603050405020304" pitchFamily="18" charset="0"/>
                <a:ea typeface="楷体" panose="02010609060101010101" pitchFamily="49" charset="-122"/>
              </a:rPr>
              <a:t>E </a:t>
            </a:r>
            <a:r>
              <a:rPr lang="en-US" altLang="zh-CN" sz="2000" b="1">
                <a:latin typeface="Times New Roman" panose="02020603050405020304" pitchFamily="18" charset="0"/>
                <a:ea typeface="楷体" panose="02010609060101010101" pitchFamily="49" charset="-122"/>
              </a:rPr>
              <a:t>)</a:t>
            </a:r>
          </a:p>
          <a:p>
            <a:pPr algn="just" eaLnBrk="1" hangingPunct="1">
              <a:lnSpc>
                <a:spcPts val="2400"/>
              </a:lnSpc>
              <a:spcBef>
                <a:spcPct val="20000"/>
              </a:spcBef>
              <a:buClr>
                <a:schemeClr val="folHlink"/>
              </a:buClr>
              <a:buSzPct val="60000"/>
            </a:pPr>
            <a:r>
              <a:rPr lang="en-US" altLang="zh-CN" sz="2000" b="1">
                <a:latin typeface="Times New Roman" panose="02020603050405020304" pitchFamily="18" charset="0"/>
                <a:cs typeface="Times New Roman" panose="02020603050405020304" pitchFamily="18" charset="0"/>
              </a:rPr>
              <a:t>④ </a:t>
            </a:r>
            <a:r>
              <a:rPr lang="en-US" altLang="zh-CN" sz="2000" b="1" i="1">
                <a:latin typeface="Times New Roman" panose="02020603050405020304" pitchFamily="18" charset="0"/>
                <a:ea typeface="楷体" panose="02010609060101010101" pitchFamily="49" charset="-122"/>
              </a:rPr>
              <a:t>E → </a:t>
            </a:r>
            <a:r>
              <a:rPr lang="en-US" altLang="zh-CN" sz="2000" b="1">
                <a:latin typeface="Times New Roman" panose="02020603050405020304" pitchFamily="18" charset="0"/>
                <a:ea typeface="楷体" panose="02010609060101010101" pitchFamily="49" charset="-122"/>
              </a:rPr>
              <a:t>id</a:t>
            </a:r>
          </a:p>
        </p:txBody>
      </p:sp>
      <p:sp>
        <p:nvSpPr>
          <p:cNvPr id="8" name="矩形 1">
            <a:extLst>
              <a:ext uri="{FF2B5EF4-FFF2-40B4-BE49-F238E27FC236}">
                <a16:creationId xmlns:a16="http://schemas.microsoft.com/office/drawing/2014/main" id="{A1389594-5290-4A3E-949C-291D15766D7C}"/>
              </a:ext>
            </a:extLst>
          </p:cNvPr>
          <p:cNvSpPr>
            <a:spLocks noChangeArrowheads="1"/>
          </p:cNvSpPr>
          <p:nvPr/>
        </p:nvSpPr>
        <p:spPr bwMode="auto">
          <a:xfrm>
            <a:off x="6892379" y="2287588"/>
            <a:ext cx="415925" cy="1200150"/>
          </a:xfrm>
          <a:prstGeom prst="rect">
            <a:avLst/>
          </a:prstGeom>
          <a:noFill/>
          <a:ln>
            <a:noFill/>
          </a:ln>
        </p:spPr>
        <p:txBody>
          <a:bodyPr wrap="none">
            <a:spAutoFit/>
          </a:bodyPr>
          <a:lstStyle>
            <a:lvl1pPr>
              <a:defRPr>
                <a:solidFill>
                  <a:schemeClr val="tx1"/>
                </a:solidFill>
                <a:latin typeface="Tahoma" panose="020B0604030504040204" pitchFamily="34" charset="0"/>
                <a:ea typeface="楷体_GB2312" pitchFamily="49" charset="-122"/>
              </a:defRPr>
            </a:lvl1pPr>
            <a:lvl2pPr marL="742950" indent="-285750">
              <a:defRPr>
                <a:solidFill>
                  <a:schemeClr val="tx1"/>
                </a:solidFill>
                <a:latin typeface="Tahoma" panose="020B0604030504040204" pitchFamily="34" charset="0"/>
                <a:ea typeface="楷体_GB2312" pitchFamily="49" charset="-122"/>
              </a:defRPr>
            </a:lvl2pPr>
            <a:lvl3pPr marL="1143000" indent="-228600">
              <a:defRPr>
                <a:solidFill>
                  <a:schemeClr val="tx1"/>
                </a:solidFill>
                <a:latin typeface="Tahoma" panose="020B0604030504040204" pitchFamily="34" charset="0"/>
                <a:ea typeface="楷体_GB2312" pitchFamily="49" charset="-122"/>
              </a:defRPr>
            </a:lvl3pPr>
            <a:lvl4pPr marL="1600200" indent="-228600">
              <a:defRPr>
                <a:solidFill>
                  <a:schemeClr val="tx1"/>
                </a:solidFill>
                <a:latin typeface="Tahoma" panose="020B0604030504040204" pitchFamily="34" charset="0"/>
                <a:ea typeface="楷体_GB2312" pitchFamily="49" charset="-122"/>
              </a:defRPr>
            </a:lvl4pPr>
            <a:lvl5pPr marL="2057400" indent="-228600">
              <a:defRPr>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9pPr>
          </a:lstStyle>
          <a:p>
            <a:pPr algn="ctr" eaLnBrk="1" hangingPunct="1">
              <a:defRPr/>
            </a:pPr>
            <a:r>
              <a:rPr lang="zh-CN" altLang="en-US" b="1" dirty="0">
                <a:solidFill>
                  <a:schemeClr val="tx2">
                    <a:lumMod val="60000"/>
                    <a:lumOff val="40000"/>
                  </a:schemeClr>
                </a:solidFill>
                <a:latin typeface="楷体" panose="02010609060101010101" pitchFamily="49" charset="-122"/>
                <a:ea typeface="楷体" panose="02010609060101010101" pitchFamily="49" charset="-122"/>
                <a:cs typeface="Times New Roman" panose="02020603050405020304" pitchFamily="18" charset="0"/>
              </a:rPr>
              <a:t>最</a:t>
            </a:r>
            <a:endParaRPr lang="en-US" altLang="zh-CN" b="1" dirty="0">
              <a:solidFill>
                <a:schemeClr val="tx2">
                  <a:lumMod val="60000"/>
                  <a:lumOff val="40000"/>
                </a:schemeClr>
              </a:solidFill>
              <a:latin typeface="楷体" panose="02010609060101010101" pitchFamily="49" charset="-122"/>
              <a:ea typeface="楷体" panose="02010609060101010101" pitchFamily="49" charset="-122"/>
              <a:cs typeface="Times New Roman" panose="02020603050405020304" pitchFamily="18" charset="0"/>
            </a:endParaRPr>
          </a:p>
          <a:p>
            <a:pPr algn="ctr" eaLnBrk="1" hangingPunct="1">
              <a:defRPr/>
            </a:pPr>
            <a:r>
              <a:rPr lang="zh-CN" altLang="en-US" b="1" dirty="0">
                <a:solidFill>
                  <a:schemeClr val="tx2">
                    <a:lumMod val="60000"/>
                    <a:lumOff val="40000"/>
                  </a:schemeClr>
                </a:solidFill>
                <a:latin typeface="楷体" panose="02010609060101010101" pitchFamily="49" charset="-122"/>
                <a:ea typeface="楷体" panose="02010609060101010101" pitchFamily="49" charset="-122"/>
                <a:cs typeface="Times New Roman" panose="02020603050405020304" pitchFamily="18" charset="0"/>
              </a:rPr>
              <a:t>右</a:t>
            </a:r>
            <a:endParaRPr lang="en-US" altLang="zh-CN" b="1" dirty="0">
              <a:solidFill>
                <a:schemeClr val="tx2">
                  <a:lumMod val="60000"/>
                  <a:lumOff val="40000"/>
                </a:schemeClr>
              </a:solidFill>
              <a:latin typeface="楷体" panose="02010609060101010101" pitchFamily="49" charset="-122"/>
              <a:ea typeface="楷体" panose="02010609060101010101" pitchFamily="49" charset="-122"/>
              <a:cs typeface="Times New Roman" panose="02020603050405020304" pitchFamily="18" charset="0"/>
            </a:endParaRPr>
          </a:p>
          <a:p>
            <a:pPr algn="ctr" eaLnBrk="1" hangingPunct="1">
              <a:defRPr/>
            </a:pPr>
            <a:r>
              <a:rPr lang="zh-CN" altLang="en-US" b="1" dirty="0">
                <a:solidFill>
                  <a:schemeClr val="tx2">
                    <a:lumMod val="60000"/>
                    <a:lumOff val="40000"/>
                  </a:schemeClr>
                </a:solidFill>
                <a:latin typeface="楷体" panose="02010609060101010101" pitchFamily="49" charset="-122"/>
                <a:ea typeface="楷体" panose="02010609060101010101" pitchFamily="49" charset="-122"/>
                <a:cs typeface="Times New Roman" panose="02020603050405020304" pitchFamily="18" charset="0"/>
              </a:rPr>
              <a:t>归</a:t>
            </a:r>
            <a:endParaRPr lang="en-US" altLang="zh-CN" b="1" dirty="0">
              <a:solidFill>
                <a:schemeClr val="tx2">
                  <a:lumMod val="60000"/>
                  <a:lumOff val="40000"/>
                </a:schemeClr>
              </a:solidFill>
              <a:latin typeface="楷体" panose="02010609060101010101" pitchFamily="49" charset="-122"/>
              <a:ea typeface="楷体" panose="02010609060101010101" pitchFamily="49" charset="-122"/>
              <a:cs typeface="Times New Roman" panose="02020603050405020304" pitchFamily="18" charset="0"/>
            </a:endParaRPr>
          </a:p>
          <a:p>
            <a:pPr algn="ctr" eaLnBrk="1" hangingPunct="1">
              <a:defRPr/>
            </a:pPr>
            <a:r>
              <a:rPr lang="zh-CN" altLang="en-US" b="1" dirty="0">
                <a:solidFill>
                  <a:schemeClr val="tx2">
                    <a:lumMod val="60000"/>
                    <a:lumOff val="40000"/>
                  </a:schemeClr>
                </a:solidFill>
                <a:latin typeface="楷体" panose="02010609060101010101" pitchFamily="49" charset="-122"/>
                <a:ea typeface="楷体" panose="02010609060101010101" pitchFamily="49" charset="-122"/>
                <a:cs typeface="Times New Roman" panose="02020603050405020304" pitchFamily="18" charset="0"/>
              </a:rPr>
              <a:t>约</a:t>
            </a:r>
            <a:endParaRPr lang="en-US" altLang="zh-CN" b="1" dirty="0">
              <a:solidFill>
                <a:schemeClr val="tx2">
                  <a:lumMod val="60000"/>
                  <a:lumOff val="40000"/>
                </a:schemeClr>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9" name="AutoShape 6">
            <a:extLst>
              <a:ext uri="{FF2B5EF4-FFF2-40B4-BE49-F238E27FC236}">
                <a16:creationId xmlns:a16="http://schemas.microsoft.com/office/drawing/2014/main" id="{CAD08ED2-DCFA-4416-9C6B-D325222EC176}"/>
              </a:ext>
            </a:extLst>
          </p:cNvPr>
          <p:cNvSpPr>
            <a:spLocks noChangeArrowheads="1"/>
          </p:cNvSpPr>
          <p:nvPr/>
        </p:nvSpPr>
        <p:spPr bwMode="auto">
          <a:xfrm>
            <a:off x="4283646" y="1957388"/>
            <a:ext cx="141287" cy="1860550"/>
          </a:xfrm>
          <a:prstGeom prst="downArrow">
            <a:avLst>
              <a:gd name="adj1" fmla="val 50000"/>
              <a:gd name="adj2" fmla="val 240466"/>
            </a:avLst>
          </a:prstGeom>
          <a:solidFill>
            <a:schemeClr val="accent2">
              <a:lumMod val="40000"/>
              <a:lumOff val="60000"/>
            </a:schemeClr>
          </a:solidFill>
          <a:ln w="12700">
            <a:solidFill>
              <a:schemeClr val="tx1"/>
            </a:solidFill>
            <a:miter lim="800000"/>
            <a:headEnd/>
            <a:tailEnd/>
          </a:ln>
        </p:spPr>
        <p:txBody>
          <a:bodyPr vert="eaVert" wrap="none" anchor="ctr"/>
          <a:lstStyle>
            <a:lvl1pPr>
              <a:defRPr>
                <a:solidFill>
                  <a:schemeClr val="tx1"/>
                </a:solidFill>
                <a:latin typeface="Tahoma" panose="020B0604030504040204" pitchFamily="34" charset="0"/>
                <a:ea typeface="楷体_GB2312" pitchFamily="49" charset="-122"/>
              </a:defRPr>
            </a:lvl1pPr>
            <a:lvl2pPr marL="742950" indent="-285750">
              <a:defRPr>
                <a:solidFill>
                  <a:schemeClr val="tx1"/>
                </a:solidFill>
                <a:latin typeface="Tahoma" panose="020B0604030504040204" pitchFamily="34" charset="0"/>
                <a:ea typeface="楷体_GB2312" pitchFamily="49" charset="-122"/>
              </a:defRPr>
            </a:lvl2pPr>
            <a:lvl3pPr marL="1143000" indent="-228600">
              <a:defRPr>
                <a:solidFill>
                  <a:schemeClr val="tx1"/>
                </a:solidFill>
                <a:latin typeface="Tahoma" panose="020B0604030504040204" pitchFamily="34" charset="0"/>
                <a:ea typeface="楷体_GB2312" pitchFamily="49" charset="-122"/>
              </a:defRPr>
            </a:lvl3pPr>
            <a:lvl4pPr marL="1600200" indent="-228600">
              <a:defRPr>
                <a:solidFill>
                  <a:schemeClr val="tx1"/>
                </a:solidFill>
                <a:latin typeface="Tahoma" panose="020B0604030504040204" pitchFamily="34" charset="0"/>
                <a:ea typeface="楷体_GB2312" pitchFamily="49" charset="-122"/>
              </a:defRPr>
            </a:lvl4pPr>
            <a:lvl5pPr marL="2057400" indent="-228600">
              <a:defRPr>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9pPr>
          </a:lstStyle>
          <a:p>
            <a:pPr eaLnBrk="1" hangingPunct="1">
              <a:defRPr/>
            </a:pPr>
            <a:endParaRPr lang="zh-CN" altLang="en-US"/>
          </a:p>
        </p:txBody>
      </p:sp>
      <p:sp>
        <p:nvSpPr>
          <p:cNvPr id="10" name="AutoShape 9">
            <a:extLst>
              <a:ext uri="{FF2B5EF4-FFF2-40B4-BE49-F238E27FC236}">
                <a16:creationId xmlns:a16="http://schemas.microsoft.com/office/drawing/2014/main" id="{F4E3ADA4-3660-4244-A521-E524C3872AA8}"/>
              </a:ext>
            </a:extLst>
          </p:cNvPr>
          <p:cNvSpPr>
            <a:spLocks noChangeArrowheads="1"/>
          </p:cNvSpPr>
          <p:nvPr/>
        </p:nvSpPr>
        <p:spPr bwMode="auto">
          <a:xfrm rot="10800000">
            <a:off x="6731571" y="1957388"/>
            <a:ext cx="141287" cy="1868487"/>
          </a:xfrm>
          <a:prstGeom prst="downArrow">
            <a:avLst>
              <a:gd name="adj1" fmla="val 50000"/>
              <a:gd name="adj2" fmla="val 239605"/>
            </a:avLst>
          </a:prstGeom>
          <a:solidFill>
            <a:schemeClr val="accent2">
              <a:lumMod val="40000"/>
              <a:lumOff val="60000"/>
            </a:schemeClr>
          </a:solidFill>
          <a:ln w="12700">
            <a:solidFill>
              <a:schemeClr val="tx1"/>
            </a:solidFill>
            <a:miter lim="800000"/>
            <a:headEnd/>
            <a:tailEnd/>
          </a:ln>
        </p:spPr>
        <p:txBody>
          <a:bodyPr vert="eaVert" wrap="none" anchor="ctr"/>
          <a:lstStyle>
            <a:lvl1pPr>
              <a:defRPr>
                <a:solidFill>
                  <a:schemeClr val="tx1"/>
                </a:solidFill>
                <a:latin typeface="Tahoma" panose="020B0604030504040204" pitchFamily="34" charset="0"/>
                <a:ea typeface="楷体_GB2312" pitchFamily="49" charset="-122"/>
              </a:defRPr>
            </a:lvl1pPr>
            <a:lvl2pPr marL="742950" indent="-285750">
              <a:defRPr>
                <a:solidFill>
                  <a:schemeClr val="tx1"/>
                </a:solidFill>
                <a:latin typeface="Tahoma" panose="020B0604030504040204" pitchFamily="34" charset="0"/>
                <a:ea typeface="楷体_GB2312" pitchFamily="49" charset="-122"/>
              </a:defRPr>
            </a:lvl2pPr>
            <a:lvl3pPr marL="1143000" indent="-228600">
              <a:defRPr>
                <a:solidFill>
                  <a:schemeClr val="tx1"/>
                </a:solidFill>
                <a:latin typeface="Tahoma" panose="020B0604030504040204" pitchFamily="34" charset="0"/>
                <a:ea typeface="楷体_GB2312" pitchFamily="49" charset="-122"/>
              </a:defRPr>
            </a:lvl3pPr>
            <a:lvl4pPr marL="1600200" indent="-228600">
              <a:defRPr>
                <a:solidFill>
                  <a:schemeClr val="tx1"/>
                </a:solidFill>
                <a:latin typeface="Tahoma" panose="020B0604030504040204" pitchFamily="34" charset="0"/>
                <a:ea typeface="楷体_GB2312" pitchFamily="49" charset="-122"/>
              </a:defRPr>
            </a:lvl4pPr>
            <a:lvl5pPr marL="2057400" indent="-228600">
              <a:defRPr>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9pPr>
          </a:lstStyle>
          <a:p>
            <a:pPr eaLnBrk="1" hangingPunct="1">
              <a:defRPr/>
            </a:pPr>
            <a:endParaRPr lang="zh-CN" altLang="en-US"/>
          </a:p>
        </p:txBody>
      </p:sp>
      <p:sp>
        <p:nvSpPr>
          <p:cNvPr id="11" name="Rectangle 7">
            <a:extLst>
              <a:ext uri="{FF2B5EF4-FFF2-40B4-BE49-F238E27FC236}">
                <a16:creationId xmlns:a16="http://schemas.microsoft.com/office/drawing/2014/main" id="{7FD73436-4E67-4C22-A574-552507B0C4C8}"/>
              </a:ext>
            </a:extLst>
          </p:cNvPr>
          <p:cNvSpPr>
            <a:spLocks noChangeArrowheads="1"/>
          </p:cNvSpPr>
          <p:nvPr/>
        </p:nvSpPr>
        <p:spPr bwMode="auto">
          <a:xfrm>
            <a:off x="3833813" y="2287588"/>
            <a:ext cx="450850" cy="1200150"/>
          </a:xfrm>
          <a:prstGeom prst="rect">
            <a:avLst/>
          </a:prstGeom>
          <a:noFill/>
          <a:ln>
            <a:noFill/>
          </a:ln>
        </p:spPr>
        <p:txBody>
          <a:bodyPr>
            <a:spAutoFit/>
          </a:bodyPr>
          <a:lstStyle>
            <a:lvl1pPr>
              <a:defRPr>
                <a:solidFill>
                  <a:schemeClr val="tx1"/>
                </a:solidFill>
                <a:latin typeface="Tahoma" panose="020B0604030504040204" pitchFamily="34" charset="0"/>
                <a:ea typeface="楷体_GB2312" pitchFamily="49" charset="-122"/>
              </a:defRPr>
            </a:lvl1pPr>
            <a:lvl2pPr marL="742950" indent="-285750">
              <a:defRPr>
                <a:solidFill>
                  <a:schemeClr val="tx1"/>
                </a:solidFill>
                <a:latin typeface="Tahoma" panose="020B0604030504040204" pitchFamily="34" charset="0"/>
                <a:ea typeface="楷体_GB2312" pitchFamily="49" charset="-122"/>
              </a:defRPr>
            </a:lvl2pPr>
            <a:lvl3pPr marL="1143000" indent="-228600">
              <a:defRPr>
                <a:solidFill>
                  <a:schemeClr val="tx1"/>
                </a:solidFill>
                <a:latin typeface="Tahoma" panose="020B0604030504040204" pitchFamily="34" charset="0"/>
                <a:ea typeface="楷体_GB2312" pitchFamily="49" charset="-122"/>
              </a:defRPr>
            </a:lvl3pPr>
            <a:lvl4pPr marL="1600200" indent="-228600">
              <a:defRPr>
                <a:solidFill>
                  <a:schemeClr val="tx1"/>
                </a:solidFill>
                <a:latin typeface="Tahoma" panose="020B0604030504040204" pitchFamily="34" charset="0"/>
                <a:ea typeface="楷体_GB2312" pitchFamily="49" charset="-122"/>
              </a:defRPr>
            </a:lvl4pPr>
            <a:lvl5pPr marL="2057400" indent="-228600">
              <a:defRPr>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9pPr>
          </a:lstStyle>
          <a:p>
            <a:pPr algn="ctr" eaLnBrk="1" hangingPunct="1">
              <a:defRPr/>
            </a:pPr>
            <a:r>
              <a:rPr lang="zh-CN" altLang="en-US" b="1" dirty="0">
                <a:solidFill>
                  <a:schemeClr val="tx2">
                    <a:lumMod val="60000"/>
                    <a:lumOff val="40000"/>
                  </a:schemeClr>
                </a:solidFill>
                <a:latin typeface="楷体" panose="02010609060101010101" pitchFamily="49" charset="-122"/>
                <a:ea typeface="楷体" panose="02010609060101010101" pitchFamily="49" charset="-122"/>
              </a:rPr>
              <a:t>最</a:t>
            </a:r>
            <a:endParaRPr lang="en-US" altLang="zh-CN" b="1" dirty="0">
              <a:solidFill>
                <a:schemeClr val="tx2">
                  <a:lumMod val="60000"/>
                  <a:lumOff val="40000"/>
                </a:schemeClr>
              </a:solidFill>
              <a:latin typeface="楷体" panose="02010609060101010101" pitchFamily="49" charset="-122"/>
              <a:ea typeface="楷体" panose="02010609060101010101" pitchFamily="49" charset="-122"/>
            </a:endParaRPr>
          </a:p>
          <a:p>
            <a:pPr algn="ctr" eaLnBrk="1" hangingPunct="1">
              <a:defRPr/>
            </a:pPr>
            <a:r>
              <a:rPr lang="zh-CN" altLang="en-US" b="1" dirty="0">
                <a:solidFill>
                  <a:schemeClr val="tx2">
                    <a:lumMod val="60000"/>
                    <a:lumOff val="40000"/>
                  </a:schemeClr>
                </a:solidFill>
                <a:latin typeface="楷体" panose="02010609060101010101" pitchFamily="49" charset="-122"/>
                <a:ea typeface="楷体" panose="02010609060101010101" pitchFamily="49" charset="-122"/>
              </a:rPr>
              <a:t>左</a:t>
            </a:r>
            <a:endParaRPr lang="en-US" altLang="zh-CN" b="1" dirty="0">
              <a:solidFill>
                <a:schemeClr val="tx2">
                  <a:lumMod val="60000"/>
                  <a:lumOff val="40000"/>
                </a:schemeClr>
              </a:solidFill>
              <a:latin typeface="楷体" panose="02010609060101010101" pitchFamily="49" charset="-122"/>
              <a:ea typeface="楷体" panose="02010609060101010101" pitchFamily="49" charset="-122"/>
            </a:endParaRPr>
          </a:p>
          <a:p>
            <a:pPr algn="ctr" eaLnBrk="1" hangingPunct="1">
              <a:defRPr/>
            </a:pPr>
            <a:r>
              <a:rPr lang="zh-CN" altLang="en-US" b="1" dirty="0">
                <a:solidFill>
                  <a:schemeClr val="tx2">
                    <a:lumMod val="60000"/>
                    <a:lumOff val="40000"/>
                  </a:schemeClr>
                </a:solidFill>
                <a:latin typeface="楷体" panose="02010609060101010101" pitchFamily="49" charset="-122"/>
                <a:ea typeface="楷体" panose="02010609060101010101" pitchFamily="49" charset="-122"/>
              </a:rPr>
              <a:t>推</a:t>
            </a:r>
            <a:endParaRPr lang="en-US" altLang="zh-CN" b="1" dirty="0">
              <a:solidFill>
                <a:schemeClr val="tx2">
                  <a:lumMod val="60000"/>
                  <a:lumOff val="40000"/>
                </a:schemeClr>
              </a:solidFill>
              <a:latin typeface="楷体" panose="02010609060101010101" pitchFamily="49" charset="-122"/>
              <a:ea typeface="楷体" panose="02010609060101010101" pitchFamily="49" charset="-122"/>
            </a:endParaRPr>
          </a:p>
          <a:p>
            <a:pPr algn="ctr" eaLnBrk="1" hangingPunct="1">
              <a:defRPr/>
            </a:pPr>
            <a:r>
              <a:rPr lang="zh-CN" altLang="en-US" b="1" dirty="0">
                <a:solidFill>
                  <a:schemeClr val="tx2">
                    <a:lumMod val="60000"/>
                    <a:lumOff val="40000"/>
                  </a:schemeClr>
                </a:solidFill>
                <a:latin typeface="楷体" panose="02010609060101010101" pitchFamily="49" charset="-122"/>
                <a:ea typeface="楷体" panose="02010609060101010101" pitchFamily="49" charset="-122"/>
              </a:rPr>
              <a:t>导</a:t>
            </a:r>
          </a:p>
        </p:txBody>
      </p:sp>
      <p:sp>
        <p:nvSpPr>
          <p:cNvPr id="4" name="灯片编号占位符 3">
            <a:extLst>
              <a:ext uri="{FF2B5EF4-FFF2-40B4-BE49-F238E27FC236}">
                <a16:creationId xmlns:a16="http://schemas.microsoft.com/office/drawing/2014/main" id="{DE26C1C7-AFF7-48D3-BF52-EC9A06D84515}"/>
              </a:ext>
            </a:extLst>
          </p:cNvPr>
          <p:cNvSpPr>
            <a:spLocks noGrp="1"/>
          </p:cNvSpPr>
          <p:nvPr>
            <p:ph type="sldNum" sz="quarter" idx="12"/>
          </p:nvPr>
        </p:nvSpPr>
        <p:spPr/>
        <p:txBody>
          <a:bodyPr/>
          <a:lstStyle/>
          <a:p>
            <a:pPr>
              <a:defRPr/>
            </a:pPr>
            <a:fld id="{EA567855-7F13-4FC5-AD61-2B82F6443E16}" type="slidenum">
              <a:rPr lang="zh-CN" altLang="en-US" smtClean="0"/>
              <a:pPr>
                <a:defRPr/>
              </a:pPr>
              <a:t>8</a:t>
            </a:fld>
            <a:endParaRPr lang="en-US" altLang="zh-CN"/>
          </a:p>
        </p:txBody>
      </p:sp>
      <p:sp>
        <p:nvSpPr>
          <p:cNvPr id="3" name="文本框 2">
            <a:extLst>
              <a:ext uri="{FF2B5EF4-FFF2-40B4-BE49-F238E27FC236}">
                <a16:creationId xmlns:a16="http://schemas.microsoft.com/office/drawing/2014/main" id="{3B610BC4-D10C-4660-9981-081EFB9210EF}"/>
              </a:ext>
            </a:extLst>
          </p:cNvPr>
          <p:cNvSpPr txBox="1"/>
          <p:nvPr/>
        </p:nvSpPr>
        <p:spPr>
          <a:xfrm>
            <a:off x="1790540" y="4475260"/>
            <a:ext cx="399778" cy="553998"/>
          </a:xfrm>
          <a:prstGeom prst="rect">
            <a:avLst/>
          </a:prstGeom>
          <a:noFill/>
        </p:spPr>
        <p:txBody>
          <a:bodyPr wrap="square" rtlCol="0">
            <a:spAutoFit/>
          </a:bodyPr>
          <a:lstStyle/>
          <a:p>
            <a:pPr algn="ctr"/>
            <a:r>
              <a:rPr lang="en-US" altLang="zh-CN" sz="1600" dirty="0"/>
              <a:t>*</a:t>
            </a:r>
          </a:p>
          <a:p>
            <a:pPr algn="ctr"/>
            <a:r>
              <a:rPr lang="en-US" altLang="zh-CN" sz="1400" b="1" i="1" dirty="0" err="1">
                <a:solidFill>
                  <a:srgbClr val="FF0000"/>
                </a:solidFill>
                <a:latin typeface="Times New Roman" panose="02020603050405020304" pitchFamily="18" charset="0"/>
                <a:cs typeface="Times New Roman" panose="02020603050405020304" pitchFamily="18" charset="0"/>
              </a:rPr>
              <a:t>lm</a:t>
            </a:r>
            <a:endParaRPr lang="zh-CN" altLang="en-US" sz="1050" b="1" i="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 calcmode="lin" valueType="num">
                                      <p:cBhvr>
                                        <p:cTn id="7" dur="500" fill="hold"/>
                                        <p:tgtEl>
                                          <p:spTgt spid="22531">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22531">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22531">
                                            <p:txEl>
                                              <p:pRg st="1" end="1"/>
                                            </p:txEl>
                                          </p:spTgt>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16" fill="hold" nodeType="click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 calcmode="lin" valueType="num">
                                      <p:cBhvr>
                                        <p:cTn id="24"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25"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26" dur="500"/>
                                        <p:tgtEl>
                                          <p:spTgt spid="2">
                                            <p:txEl>
                                              <p:pRg st="0" end="0"/>
                                            </p:txEl>
                                          </p:spTgt>
                                        </p:tgtEl>
                                      </p:cBhvr>
                                    </p:animEffect>
                                  </p:childTnLst>
                                </p:cTn>
                              </p:par>
                              <p:par>
                                <p:cTn id="27" presetID="53" presetClass="entr" presetSubtype="16" fill="hold" nodeType="withEffect">
                                  <p:stCondLst>
                                    <p:cond delay="0"/>
                                  </p:stCondLst>
                                  <p:childTnLst>
                                    <p:set>
                                      <p:cBhvr>
                                        <p:cTn id="28" dur="1" fill="hold">
                                          <p:stCondLst>
                                            <p:cond delay="0"/>
                                          </p:stCondLst>
                                        </p:cTn>
                                        <p:tgtEl>
                                          <p:spTgt spid="2">
                                            <p:txEl>
                                              <p:pRg st="1" end="1"/>
                                            </p:txEl>
                                          </p:spTgt>
                                        </p:tgtEl>
                                        <p:attrNameLst>
                                          <p:attrName>style.visibility</p:attrName>
                                        </p:attrNameLst>
                                      </p:cBhvr>
                                      <p:to>
                                        <p:strVal val="visible"/>
                                      </p:to>
                                    </p:set>
                                    <p:anim calcmode="lin" valueType="num">
                                      <p:cBhvr>
                                        <p:cTn id="29"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30"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31" dur="500"/>
                                        <p:tgtEl>
                                          <p:spTgt spid="2">
                                            <p:txEl>
                                              <p:pRg st="1" end="1"/>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3" presetClass="entr" presetSubtype="16" fill="hold" nodeType="clickEffect">
                                  <p:stCondLst>
                                    <p:cond delay="0"/>
                                  </p:stCondLst>
                                  <p:childTnLst>
                                    <p:set>
                                      <p:cBhvr>
                                        <p:cTn id="35" dur="1" fill="hold">
                                          <p:stCondLst>
                                            <p:cond delay="0"/>
                                          </p:stCondLst>
                                        </p:cTn>
                                        <p:tgtEl>
                                          <p:spTgt spid="2">
                                            <p:txEl>
                                              <p:pRg st="2" end="2"/>
                                            </p:txEl>
                                          </p:spTgt>
                                        </p:tgtEl>
                                        <p:attrNameLst>
                                          <p:attrName>style.visibility</p:attrName>
                                        </p:attrNameLst>
                                      </p:cBhvr>
                                      <p:to>
                                        <p:strVal val="visible"/>
                                      </p:to>
                                    </p:set>
                                    <p:anim calcmode="lin" valueType="num">
                                      <p:cBhvr>
                                        <p:cTn id="36"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37"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38" dur="500"/>
                                        <p:tgtEl>
                                          <p:spTgt spid="2">
                                            <p:txEl>
                                              <p:pRg st="2" end="2"/>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3" presetClass="entr" presetSubtype="16" fill="hold" nodeType="clickEffect">
                                  <p:stCondLst>
                                    <p:cond delay="0"/>
                                  </p:stCondLst>
                                  <p:childTnLst>
                                    <p:set>
                                      <p:cBhvr>
                                        <p:cTn id="42" dur="1" fill="hold">
                                          <p:stCondLst>
                                            <p:cond delay="0"/>
                                          </p:stCondLst>
                                        </p:cTn>
                                        <p:tgtEl>
                                          <p:spTgt spid="2">
                                            <p:txEl>
                                              <p:pRg st="3" end="3"/>
                                            </p:txEl>
                                          </p:spTgt>
                                        </p:tgtEl>
                                        <p:attrNameLst>
                                          <p:attrName>style.visibility</p:attrName>
                                        </p:attrNameLst>
                                      </p:cBhvr>
                                      <p:to>
                                        <p:strVal val="visible"/>
                                      </p:to>
                                    </p:set>
                                    <p:anim calcmode="lin" valueType="num">
                                      <p:cBhvr>
                                        <p:cTn id="43"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44" dur="500" fill="hold"/>
                                        <p:tgtEl>
                                          <p:spTgt spid="2">
                                            <p:txEl>
                                              <p:pRg st="3" end="3"/>
                                            </p:txEl>
                                          </p:spTgt>
                                        </p:tgtEl>
                                        <p:attrNameLst>
                                          <p:attrName>ppt_h</p:attrName>
                                        </p:attrNameLst>
                                      </p:cBhvr>
                                      <p:tavLst>
                                        <p:tav tm="0">
                                          <p:val>
                                            <p:fltVal val="0"/>
                                          </p:val>
                                        </p:tav>
                                        <p:tav tm="100000">
                                          <p:val>
                                            <p:strVal val="#ppt_h"/>
                                          </p:val>
                                        </p:tav>
                                      </p:tavLst>
                                    </p:anim>
                                    <p:animEffect transition="in" filter="fade">
                                      <p:cBhvr>
                                        <p:cTn id="45" dur="500"/>
                                        <p:tgtEl>
                                          <p:spTgt spid="2">
                                            <p:txEl>
                                              <p:pRg st="3" end="3"/>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53" presetClass="entr" presetSubtype="16" fill="hold" nodeType="clickEffect">
                                  <p:stCondLst>
                                    <p:cond delay="0"/>
                                  </p:stCondLst>
                                  <p:childTnLst>
                                    <p:set>
                                      <p:cBhvr>
                                        <p:cTn id="49" dur="1" fill="hold">
                                          <p:stCondLst>
                                            <p:cond delay="0"/>
                                          </p:stCondLst>
                                        </p:cTn>
                                        <p:tgtEl>
                                          <p:spTgt spid="2">
                                            <p:txEl>
                                              <p:pRg st="4" end="4"/>
                                            </p:txEl>
                                          </p:spTgt>
                                        </p:tgtEl>
                                        <p:attrNameLst>
                                          <p:attrName>style.visibility</p:attrName>
                                        </p:attrNameLst>
                                      </p:cBhvr>
                                      <p:to>
                                        <p:strVal val="visible"/>
                                      </p:to>
                                    </p:set>
                                    <p:anim calcmode="lin" valueType="num">
                                      <p:cBhvr>
                                        <p:cTn id="50"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51" dur="500" fill="hold"/>
                                        <p:tgtEl>
                                          <p:spTgt spid="2">
                                            <p:txEl>
                                              <p:pRg st="4" end="4"/>
                                            </p:txEl>
                                          </p:spTgt>
                                        </p:tgtEl>
                                        <p:attrNameLst>
                                          <p:attrName>ppt_h</p:attrName>
                                        </p:attrNameLst>
                                      </p:cBhvr>
                                      <p:tavLst>
                                        <p:tav tm="0">
                                          <p:val>
                                            <p:fltVal val="0"/>
                                          </p:val>
                                        </p:tav>
                                        <p:tav tm="100000">
                                          <p:val>
                                            <p:strVal val="#ppt_h"/>
                                          </p:val>
                                        </p:tav>
                                      </p:tavLst>
                                    </p:anim>
                                    <p:animEffect transition="in" filter="fade">
                                      <p:cBhvr>
                                        <p:cTn id="52" dur="500"/>
                                        <p:tgtEl>
                                          <p:spTgt spid="2">
                                            <p:txEl>
                                              <p:pRg st="4" end="4"/>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3" presetClass="entr" presetSubtype="16" fill="hold" nodeType="clickEffect">
                                  <p:stCondLst>
                                    <p:cond delay="0"/>
                                  </p:stCondLst>
                                  <p:childTnLst>
                                    <p:set>
                                      <p:cBhvr>
                                        <p:cTn id="56" dur="1" fill="hold">
                                          <p:stCondLst>
                                            <p:cond delay="0"/>
                                          </p:stCondLst>
                                        </p:cTn>
                                        <p:tgtEl>
                                          <p:spTgt spid="2">
                                            <p:txEl>
                                              <p:pRg st="5" end="5"/>
                                            </p:txEl>
                                          </p:spTgt>
                                        </p:tgtEl>
                                        <p:attrNameLst>
                                          <p:attrName>style.visibility</p:attrName>
                                        </p:attrNameLst>
                                      </p:cBhvr>
                                      <p:to>
                                        <p:strVal val="visible"/>
                                      </p:to>
                                    </p:set>
                                    <p:anim calcmode="lin" valueType="num">
                                      <p:cBhvr>
                                        <p:cTn id="57"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58" dur="500" fill="hold"/>
                                        <p:tgtEl>
                                          <p:spTgt spid="2">
                                            <p:txEl>
                                              <p:pRg st="5" end="5"/>
                                            </p:txEl>
                                          </p:spTgt>
                                        </p:tgtEl>
                                        <p:attrNameLst>
                                          <p:attrName>ppt_h</p:attrName>
                                        </p:attrNameLst>
                                      </p:cBhvr>
                                      <p:tavLst>
                                        <p:tav tm="0">
                                          <p:val>
                                            <p:fltVal val="0"/>
                                          </p:val>
                                        </p:tav>
                                        <p:tav tm="100000">
                                          <p:val>
                                            <p:strVal val="#ppt_h"/>
                                          </p:val>
                                        </p:tav>
                                      </p:tavLst>
                                    </p:anim>
                                    <p:animEffect transition="in" filter="fade">
                                      <p:cBhvr>
                                        <p:cTn id="59" dur="500"/>
                                        <p:tgtEl>
                                          <p:spTgt spid="2">
                                            <p:txEl>
                                              <p:pRg st="5" end="5"/>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53" presetClass="entr" presetSubtype="16" fill="hold" nodeType="clickEffect">
                                  <p:stCondLst>
                                    <p:cond delay="0"/>
                                  </p:stCondLst>
                                  <p:childTnLst>
                                    <p:set>
                                      <p:cBhvr>
                                        <p:cTn id="63" dur="1" fill="hold">
                                          <p:stCondLst>
                                            <p:cond delay="0"/>
                                          </p:stCondLst>
                                        </p:cTn>
                                        <p:tgtEl>
                                          <p:spTgt spid="2">
                                            <p:txEl>
                                              <p:pRg st="6" end="6"/>
                                            </p:txEl>
                                          </p:spTgt>
                                        </p:tgtEl>
                                        <p:attrNameLst>
                                          <p:attrName>style.visibility</p:attrName>
                                        </p:attrNameLst>
                                      </p:cBhvr>
                                      <p:to>
                                        <p:strVal val="visible"/>
                                      </p:to>
                                    </p:set>
                                    <p:anim calcmode="lin" valueType="num">
                                      <p:cBhvr>
                                        <p:cTn id="64"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65" dur="500" fill="hold"/>
                                        <p:tgtEl>
                                          <p:spTgt spid="2">
                                            <p:txEl>
                                              <p:pRg st="6" end="6"/>
                                            </p:txEl>
                                          </p:spTgt>
                                        </p:tgtEl>
                                        <p:attrNameLst>
                                          <p:attrName>ppt_h</p:attrName>
                                        </p:attrNameLst>
                                      </p:cBhvr>
                                      <p:tavLst>
                                        <p:tav tm="0">
                                          <p:val>
                                            <p:fltVal val="0"/>
                                          </p:val>
                                        </p:tav>
                                        <p:tav tm="100000">
                                          <p:val>
                                            <p:strVal val="#ppt_h"/>
                                          </p:val>
                                        </p:tav>
                                      </p:tavLst>
                                    </p:anim>
                                    <p:animEffect transition="in" filter="fade">
                                      <p:cBhvr>
                                        <p:cTn id="66" dur="500"/>
                                        <p:tgtEl>
                                          <p:spTgt spid="2">
                                            <p:txEl>
                                              <p:pRg st="6" end="6"/>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53" presetClass="entr" presetSubtype="16" fill="hold" grpId="0" nodeType="clickEffect">
                                  <p:stCondLst>
                                    <p:cond delay="0"/>
                                  </p:stCondLst>
                                  <p:childTnLst>
                                    <p:set>
                                      <p:cBhvr>
                                        <p:cTn id="70" dur="1" fill="hold">
                                          <p:stCondLst>
                                            <p:cond delay="0"/>
                                          </p:stCondLst>
                                        </p:cTn>
                                        <p:tgtEl>
                                          <p:spTgt spid="9"/>
                                        </p:tgtEl>
                                        <p:attrNameLst>
                                          <p:attrName>style.visibility</p:attrName>
                                        </p:attrNameLst>
                                      </p:cBhvr>
                                      <p:to>
                                        <p:strVal val="visible"/>
                                      </p:to>
                                    </p:set>
                                    <p:anim calcmode="lin" valueType="num">
                                      <p:cBhvr>
                                        <p:cTn id="71" dur="500" fill="hold"/>
                                        <p:tgtEl>
                                          <p:spTgt spid="9"/>
                                        </p:tgtEl>
                                        <p:attrNameLst>
                                          <p:attrName>ppt_w</p:attrName>
                                        </p:attrNameLst>
                                      </p:cBhvr>
                                      <p:tavLst>
                                        <p:tav tm="0">
                                          <p:val>
                                            <p:fltVal val="0"/>
                                          </p:val>
                                        </p:tav>
                                        <p:tav tm="100000">
                                          <p:val>
                                            <p:strVal val="#ppt_w"/>
                                          </p:val>
                                        </p:tav>
                                      </p:tavLst>
                                    </p:anim>
                                    <p:anim calcmode="lin" valueType="num">
                                      <p:cBhvr>
                                        <p:cTn id="72" dur="500" fill="hold"/>
                                        <p:tgtEl>
                                          <p:spTgt spid="9"/>
                                        </p:tgtEl>
                                        <p:attrNameLst>
                                          <p:attrName>ppt_h</p:attrName>
                                        </p:attrNameLst>
                                      </p:cBhvr>
                                      <p:tavLst>
                                        <p:tav tm="0">
                                          <p:val>
                                            <p:fltVal val="0"/>
                                          </p:val>
                                        </p:tav>
                                        <p:tav tm="100000">
                                          <p:val>
                                            <p:strVal val="#ppt_h"/>
                                          </p:val>
                                        </p:tav>
                                      </p:tavLst>
                                    </p:anim>
                                    <p:animEffect transition="in" filter="fade">
                                      <p:cBhvr>
                                        <p:cTn id="73" dur="500"/>
                                        <p:tgtEl>
                                          <p:spTgt spid="9"/>
                                        </p:tgtEl>
                                      </p:cBhvr>
                                    </p:animEffect>
                                  </p:childTnLst>
                                </p:cTn>
                              </p:par>
                              <p:par>
                                <p:cTn id="74" presetID="53" presetClass="entr" presetSubtype="0" fill="hold" grpId="0" nodeType="withEffect">
                                  <p:stCondLst>
                                    <p:cond delay="0"/>
                                  </p:stCondLst>
                                  <p:childTnLst>
                                    <p:set>
                                      <p:cBhvr>
                                        <p:cTn id="75" dur="1" fill="hold">
                                          <p:stCondLst>
                                            <p:cond delay="0"/>
                                          </p:stCondLst>
                                        </p:cTn>
                                        <p:tgtEl>
                                          <p:spTgt spid="11"/>
                                        </p:tgtEl>
                                        <p:attrNameLst>
                                          <p:attrName>style.visibility</p:attrName>
                                        </p:attrNameLst>
                                      </p:cBhvr>
                                      <p:to>
                                        <p:strVal val="visible"/>
                                      </p:to>
                                    </p:set>
                                    <p:anim calcmode="lin" valueType="num">
                                      <p:cBhvr>
                                        <p:cTn id="76" dur="500" fill="hold"/>
                                        <p:tgtEl>
                                          <p:spTgt spid="11"/>
                                        </p:tgtEl>
                                        <p:attrNameLst>
                                          <p:attrName>ppt_w</p:attrName>
                                        </p:attrNameLst>
                                      </p:cBhvr>
                                      <p:tavLst>
                                        <p:tav tm="0">
                                          <p:val>
                                            <p:fltVal val="0"/>
                                          </p:val>
                                        </p:tav>
                                        <p:tav tm="100000">
                                          <p:val>
                                            <p:strVal val="#ppt_w"/>
                                          </p:val>
                                        </p:tav>
                                      </p:tavLst>
                                    </p:anim>
                                    <p:anim calcmode="lin" valueType="num">
                                      <p:cBhvr>
                                        <p:cTn id="77" dur="500" fill="hold"/>
                                        <p:tgtEl>
                                          <p:spTgt spid="11"/>
                                        </p:tgtEl>
                                        <p:attrNameLst>
                                          <p:attrName>ppt_h</p:attrName>
                                        </p:attrNameLst>
                                      </p:cBhvr>
                                      <p:tavLst>
                                        <p:tav tm="0">
                                          <p:val>
                                            <p:fltVal val="0"/>
                                          </p:val>
                                        </p:tav>
                                        <p:tav tm="100000">
                                          <p:val>
                                            <p:strVal val="#ppt_h"/>
                                          </p:val>
                                        </p:tav>
                                      </p:tavLst>
                                    </p:anim>
                                    <p:animEffect transition="in" filter="fade">
                                      <p:cBhvr>
                                        <p:cTn id="78" dur="500"/>
                                        <p:tgtEl>
                                          <p:spTgt spid="11"/>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53" presetClass="entr" presetSubtype="16" fill="hold" grpId="0" nodeType="clickEffect">
                                  <p:stCondLst>
                                    <p:cond delay="0"/>
                                  </p:stCondLst>
                                  <p:childTnLst>
                                    <p:set>
                                      <p:cBhvr>
                                        <p:cTn id="82" dur="1" fill="hold">
                                          <p:stCondLst>
                                            <p:cond delay="0"/>
                                          </p:stCondLst>
                                        </p:cTn>
                                        <p:tgtEl>
                                          <p:spTgt spid="10"/>
                                        </p:tgtEl>
                                        <p:attrNameLst>
                                          <p:attrName>style.visibility</p:attrName>
                                        </p:attrNameLst>
                                      </p:cBhvr>
                                      <p:to>
                                        <p:strVal val="visible"/>
                                      </p:to>
                                    </p:set>
                                    <p:anim calcmode="lin" valueType="num">
                                      <p:cBhvr>
                                        <p:cTn id="83" dur="500" fill="hold"/>
                                        <p:tgtEl>
                                          <p:spTgt spid="10"/>
                                        </p:tgtEl>
                                        <p:attrNameLst>
                                          <p:attrName>ppt_w</p:attrName>
                                        </p:attrNameLst>
                                      </p:cBhvr>
                                      <p:tavLst>
                                        <p:tav tm="0">
                                          <p:val>
                                            <p:fltVal val="0"/>
                                          </p:val>
                                        </p:tav>
                                        <p:tav tm="100000">
                                          <p:val>
                                            <p:strVal val="#ppt_w"/>
                                          </p:val>
                                        </p:tav>
                                      </p:tavLst>
                                    </p:anim>
                                    <p:anim calcmode="lin" valueType="num">
                                      <p:cBhvr>
                                        <p:cTn id="84" dur="500" fill="hold"/>
                                        <p:tgtEl>
                                          <p:spTgt spid="10"/>
                                        </p:tgtEl>
                                        <p:attrNameLst>
                                          <p:attrName>ppt_h</p:attrName>
                                        </p:attrNameLst>
                                      </p:cBhvr>
                                      <p:tavLst>
                                        <p:tav tm="0">
                                          <p:val>
                                            <p:fltVal val="0"/>
                                          </p:val>
                                        </p:tav>
                                        <p:tav tm="100000">
                                          <p:val>
                                            <p:strVal val="#ppt_h"/>
                                          </p:val>
                                        </p:tav>
                                      </p:tavLst>
                                    </p:anim>
                                    <p:animEffect transition="in" filter="fade">
                                      <p:cBhvr>
                                        <p:cTn id="85" dur="500"/>
                                        <p:tgtEl>
                                          <p:spTgt spid="10"/>
                                        </p:tgtEl>
                                      </p:cBhvr>
                                    </p:animEffect>
                                  </p:childTnLst>
                                </p:cTn>
                              </p:par>
                              <p:par>
                                <p:cTn id="86" presetID="53" presetClass="entr" presetSubtype="0" fill="hold" grpId="0" nodeType="withEffect">
                                  <p:stCondLst>
                                    <p:cond delay="0"/>
                                  </p:stCondLst>
                                  <p:childTnLst>
                                    <p:set>
                                      <p:cBhvr>
                                        <p:cTn id="87" dur="1" fill="hold">
                                          <p:stCondLst>
                                            <p:cond delay="0"/>
                                          </p:stCondLst>
                                        </p:cTn>
                                        <p:tgtEl>
                                          <p:spTgt spid="8"/>
                                        </p:tgtEl>
                                        <p:attrNameLst>
                                          <p:attrName>style.visibility</p:attrName>
                                        </p:attrNameLst>
                                      </p:cBhvr>
                                      <p:to>
                                        <p:strVal val="visible"/>
                                      </p:to>
                                    </p:set>
                                    <p:anim calcmode="lin" valueType="num">
                                      <p:cBhvr>
                                        <p:cTn id="88" dur="500" fill="hold"/>
                                        <p:tgtEl>
                                          <p:spTgt spid="8"/>
                                        </p:tgtEl>
                                        <p:attrNameLst>
                                          <p:attrName>ppt_w</p:attrName>
                                        </p:attrNameLst>
                                      </p:cBhvr>
                                      <p:tavLst>
                                        <p:tav tm="0">
                                          <p:val>
                                            <p:fltVal val="0"/>
                                          </p:val>
                                        </p:tav>
                                        <p:tav tm="100000">
                                          <p:val>
                                            <p:strVal val="#ppt_w"/>
                                          </p:val>
                                        </p:tav>
                                      </p:tavLst>
                                    </p:anim>
                                    <p:anim calcmode="lin" valueType="num">
                                      <p:cBhvr>
                                        <p:cTn id="89" dur="500" fill="hold"/>
                                        <p:tgtEl>
                                          <p:spTgt spid="8"/>
                                        </p:tgtEl>
                                        <p:attrNameLst>
                                          <p:attrName>ppt_h</p:attrName>
                                        </p:attrNameLst>
                                      </p:cBhvr>
                                      <p:tavLst>
                                        <p:tav tm="0">
                                          <p:val>
                                            <p:fltVal val="0"/>
                                          </p:val>
                                        </p:tav>
                                        <p:tav tm="100000">
                                          <p:val>
                                            <p:strVal val="#ppt_h"/>
                                          </p:val>
                                        </p:tav>
                                      </p:tavLst>
                                    </p:anim>
                                    <p:animEffect transition="in" filter="fade">
                                      <p:cBhvr>
                                        <p:cTn id="90" dur="500"/>
                                        <p:tgtEl>
                                          <p:spTgt spid="8"/>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53" presetClass="entr" presetSubtype="0" fill="hold" nodeType="clickEffect">
                                  <p:stCondLst>
                                    <p:cond delay="0"/>
                                  </p:stCondLst>
                                  <p:childTnLst>
                                    <p:set>
                                      <p:cBhvr>
                                        <p:cTn id="94" dur="1" fill="hold">
                                          <p:stCondLst>
                                            <p:cond delay="0"/>
                                          </p:stCondLst>
                                        </p:cTn>
                                        <p:tgtEl>
                                          <p:spTgt spid="22531">
                                            <p:txEl>
                                              <p:pRg st="9" end="9"/>
                                            </p:txEl>
                                          </p:spTgt>
                                        </p:tgtEl>
                                        <p:attrNameLst>
                                          <p:attrName>style.visibility</p:attrName>
                                        </p:attrNameLst>
                                      </p:cBhvr>
                                      <p:to>
                                        <p:strVal val="visible"/>
                                      </p:to>
                                    </p:set>
                                    <p:anim calcmode="lin" valueType="num">
                                      <p:cBhvr>
                                        <p:cTn id="95" dur="500" fill="hold"/>
                                        <p:tgtEl>
                                          <p:spTgt spid="22531">
                                            <p:txEl>
                                              <p:pRg st="9" end="9"/>
                                            </p:txEl>
                                          </p:spTgt>
                                        </p:tgtEl>
                                        <p:attrNameLst>
                                          <p:attrName>ppt_w</p:attrName>
                                        </p:attrNameLst>
                                      </p:cBhvr>
                                      <p:tavLst>
                                        <p:tav tm="0">
                                          <p:val>
                                            <p:fltVal val="0"/>
                                          </p:val>
                                        </p:tav>
                                        <p:tav tm="100000">
                                          <p:val>
                                            <p:strVal val="#ppt_w"/>
                                          </p:val>
                                        </p:tav>
                                      </p:tavLst>
                                    </p:anim>
                                    <p:anim calcmode="lin" valueType="num">
                                      <p:cBhvr>
                                        <p:cTn id="96" dur="500" fill="hold"/>
                                        <p:tgtEl>
                                          <p:spTgt spid="22531">
                                            <p:txEl>
                                              <p:pRg st="9" end="9"/>
                                            </p:txEl>
                                          </p:spTgt>
                                        </p:tgtEl>
                                        <p:attrNameLst>
                                          <p:attrName>ppt_h</p:attrName>
                                        </p:attrNameLst>
                                      </p:cBhvr>
                                      <p:tavLst>
                                        <p:tav tm="0">
                                          <p:val>
                                            <p:fltVal val="0"/>
                                          </p:val>
                                        </p:tav>
                                        <p:tav tm="100000">
                                          <p:val>
                                            <p:strVal val="#ppt_h"/>
                                          </p:val>
                                        </p:tav>
                                      </p:tavLst>
                                    </p:anim>
                                    <p:animEffect transition="in" filter="fade">
                                      <p:cBhvr>
                                        <p:cTn id="97" dur="500"/>
                                        <p:tgtEl>
                                          <p:spTgt spid="22531">
                                            <p:txEl>
                                              <p:pRg st="9" end="9"/>
                                            </p:txEl>
                                          </p:spTgt>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3"/>
                                        </p:tgtEl>
                                        <p:attrNameLst>
                                          <p:attrName>style.visibility</p:attrName>
                                        </p:attrNameLst>
                                      </p:cBhvr>
                                      <p:to>
                                        <p:strVal val="visible"/>
                                      </p:to>
                                    </p:set>
                                    <p:animEffect transition="in" filter="wipe(down)">
                                      <p:cBhvr>
                                        <p:cTn id="10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P spid="10" grpId="0" animBg="1"/>
      <p:bldP spid="11"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id="{0D4C0F4B-F218-42FF-B5D7-8979236FA4AB}"/>
              </a:ext>
            </a:extLst>
          </p:cNvPr>
          <p:cNvSpPr txBox="1">
            <a:spLocks noChangeArrowheads="1"/>
          </p:cNvSpPr>
          <p:nvPr/>
        </p:nvSpPr>
        <p:spPr bwMode="auto">
          <a:xfrm>
            <a:off x="428625" y="889000"/>
            <a:ext cx="8505825" cy="3968750"/>
          </a:xfrm>
          <a:prstGeom prst="rect">
            <a:avLst/>
          </a:prstGeom>
          <a:noFill/>
          <a:ln w="9525">
            <a:noFill/>
            <a:miter lim="800000"/>
            <a:headEnd/>
            <a:tailEnd/>
          </a:ln>
        </p:spPr>
        <p:txBody>
          <a:bodyPr/>
          <a:lstStyle/>
          <a:p>
            <a:pPr marL="273050" indent="-273050" eaLnBrk="1" hangingPunct="1">
              <a:spcBef>
                <a:spcPct val="20000"/>
              </a:spcBef>
              <a:buSzPct val="100000"/>
              <a:buFont typeface="Wingdings" pitchFamily="2" charset="2"/>
              <a:buChar char="Ø"/>
              <a:defRPr/>
            </a:pPr>
            <a:r>
              <a:rPr lang="zh-CN" altLang="en-US" sz="2200" b="1" dirty="0">
                <a:latin typeface="+mn-ea"/>
                <a:ea typeface="+mn-ea"/>
                <a:cs typeface="Times New Roman" pitchFamily="18" charset="0"/>
              </a:rPr>
              <a:t>在</a:t>
            </a:r>
            <a:r>
              <a:rPr lang="zh-CN" altLang="en-US" sz="2200" b="1" dirty="0">
                <a:solidFill>
                  <a:srgbClr val="FF0000"/>
                </a:solidFill>
                <a:latin typeface="+mn-ea"/>
                <a:ea typeface="+mn-ea"/>
                <a:cs typeface="Times New Roman" pitchFamily="18" charset="0"/>
              </a:rPr>
              <a:t>最右推导</a:t>
            </a:r>
            <a:r>
              <a:rPr lang="zh-CN" altLang="en-US" sz="2200" b="1" dirty="0">
                <a:latin typeface="+mn-ea"/>
                <a:ea typeface="+mn-ea"/>
                <a:cs typeface="Times New Roman" pitchFamily="18" charset="0"/>
              </a:rPr>
              <a:t>中，总是选择每个句型的</a:t>
            </a:r>
            <a:r>
              <a:rPr lang="zh-CN" altLang="en-US" sz="2200" b="1" dirty="0">
                <a:solidFill>
                  <a:schemeClr val="tx2">
                    <a:lumMod val="60000"/>
                    <a:lumOff val="40000"/>
                  </a:schemeClr>
                </a:solidFill>
                <a:latin typeface="+mn-ea"/>
                <a:ea typeface="+mn-ea"/>
                <a:cs typeface="Times New Roman" pitchFamily="18" charset="0"/>
              </a:rPr>
              <a:t>最右非终结符</a:t>
            </a:r>
            <a:r>
              <a:rPr lang="zh-CN" altLang="en-US" sz="2200" b="1" dirty="0">
                <a:latin typeface="+mn-ea"/>
                <a:ea typeface="+mn-ea"/>
                <a:cs typeface="Times New Roman" pitchFamily="18" charset="0"/>
              </a:rPr>
              <a:t>进行替换</a:t>
            </a:r>
            <a:endParaRPr lang="en-US" altLang="zh-CN" sz="2200" b="1" dirty="0">
              <a:latin typeface="+mn-ea"/>
              <a:ea typeface="+mn-ea"/>
              <a:cs typeface="Times New Roman" pitchFamily="18" charset="0"/>
            </a:endParaRPr>
          </a:p>
          <a:p>
            <a:pPr marL="576263" lvl="1" indent="-273050" eaLnBrk="1" hangingPunct="1">
              <a:spcBef>
                <a:spcPct val="20000"/>
              </a:spcBef>
              <a:buSzPct val="100000"/>
              <a:buFont typeface="Wingdings" pitchFamily="2" charset="2"/>
              <a:buChar char="Ø"/>
              <a:defRPr/>
            </a:pPr>
            <a:r>
              <a:rPr lang="zh-CN" altLang="en-US" sz="2200" b="1" dirty="0">
                <a:latin typeface="+mn-ea"/>
                <a:ea typeface="+mn-ea"/>
                <a:cs typeface="Times New Roman" pitchFamily="18" charset="0"/>
              </a:rPr>
              <a:t>例</a:t>
            </a:r>
            <a:endParaRPr lang="en-US" altLang="zh-CN" sz="2200" b="1" dirty="0">
              <a:latin typeface="+mn-ea"/>
              <a:ea typeface="+mn-ea"/>
              <a:cs typeface="Times New Roman" pitchFamily="18" charset="0"/>
            </a:endParaRPr>
          </a:p>
          <a:p>
            <a:pPr marL="576263" lvl="1" indent="-273050" eaLnBrk="1" hangingPunct="1">
              <a:spcBef>
                <a:spcPct val="20000"/>
              </a:spcBef>
              <a:buClr>
                <a:schemeClr val="accent1"/>
              </a:buClr>
              <a:buSzPct val="100000"/>
              <a:buFont typeface="Symbol" pitchFamily="18" charset="2"/>
              <a:buNone/>
              <a:defRPr/>
            </a:pPr>
            <a:endParaRPr lang="en-US" altLang="zh-CN" sz="2200" b="1" dirty="0">
              <a:latin typeface="+mn-ea"/>
              <a:ea typeface="+mn-ea"/>
              <a:cs typeface="Times New Roman" pitchFamily="18" charset="0"/>
            </a:endParaRPr>
          </a:p>
          <a:p>
            <a:pPr marL="576263" lvl="1" indent="-273050" eaLnBrk="1" hangingPunct="1">
              <a:spcBef>
                <a:spcPct val="20000"/>
              </a:spcBef>
              <a:buClr>
                <a:schemeClr val="accent1"/>
              </a:buClr>
              <a:buSzPct val="100000"/>
              <a:buFont typeface="Symbol" pitchFamily="18" charset="2"/>
              <a:buNone/>
              <a:defRPr/>
            </a:pPr>
            <a:endParaRPr lang="en-US" altLang="zh-CN" sz="2200" b="1" dirty="0">
              <a:latin typeface="+mn-ea"/>
              <a:ea typeface="+mn-ea"/>
              <a:cs typeface="Times New Roman" pitchFamily="18" charset="0"/>
            </a:endParaRPr>
          </a:p>
          <a:p>
            <a:pPr marL="576263" lvl="1" indent="-273050" eaLnBrk="1" hangingPunct="1">
              <a:spcBef>
                <a:spcPct val="20000"/>
              </a:spcBef>
              <a:buClr>
                <a:schemeClr val="accent1"/>
              </a:buClr>
              <a:buSzPct val="100000"/>
              <a:buFont typeface="Symbol" pitchFamily="18" charset="2"/>
              <a:buNone/>
              <a:defRPr/>
            </a:pPr>
            <a:endParaRPr lang="en-US" altLang="zh-CN" sz="2200" b="1" dirty="0">
              <a:latin typeface="+mn-ea"/>
              <a:ea typeface="+mn-ea"/>
              <a:cs typeface="Times New Roman" pitchFamily="18" charset="0"/>
            </a:endParaRPr>
          </a:p>
          <a:p>
            <a:pPr marL="576263" lvl="1" indent="-273050" eaLnBrk="1" hangingPunct="1">
              <a:spcBef>
                <a:spcPct val="20000"/>
              </a:spcBef>
              <a:buClr>
                <a:schemeClr val="accent1"/>
              </a:buClr>
              <a:buSzPct val="100000"/>
              <a:buFont typeface="Wingdings" pitchFamily="2" charset="2"/>
              <a:buNone/>
              <a:defRPr/>
            </a:pPr>
            <a:endParaRPr lang="en-US" altLang="zh-CN" sz="2200" b="1" dirty="0">
              <a:latin typeface="+mn-ea"/>
              <a:ea typeface="+mn-ea"/>
              <a:cs typeface="Times New Roman" pitchFamily="18" charset="0"/>
            </a:endParaRPr>
          </a:p>
          <a:p>
            <a:pPr marL="576263" lvl="1" indent="-273050" eaLnBrk="1" hangingPunct="1">
              <a:spcBef>
                <a:spcPct val="20000"/>
              </a:spcBef>
              <a:buClr>
                <a:schemeClr val="accent1"/>
              </a:buClr>
              <a:buSzPct val="100000"/>
              <a:buFont typeface="Wingdings" pitchFamily="2" charset="2"/>
              <a:buNone/>
              <a:defRPr/>
            </a:pPr>
            <a:endParaRPr lang="en-US" altLang="zh-CN" sz="2200" b="1" dirty="0">
              <a:latin typeface="+mn-ea"/>
              <a:ea typeface="+mn-ea"/>
              <a:cs typeface="Times New Roman" pitchFamily="18" charset="0"/>
            </a:endParaRPr>
          </a:p>
          <a:p>
            <a:pPr marL="576263" lvl="1" indent="-273050" eaLnBrk="1" hangingPunct="1">
              <a:spcBef>
                <a:spcPct val="20000"/>
              </a:spcBef>
              <a:buSzPct val="100000"/>
              <a:buFont typeface="Wingdings" pitchFamily="2" charset="2"/>
              <a:buChar char="Ø"/>
              <a:defRPr/>
            </a:pPr>
            <a:endParaRPr lang="en-US" altLang="zh-CN" sz="2200" b="1" dirty="0">
              <a:latin typeface="+mn-ea"/>
              <a:ea typeface="+mn-ea"/>
            </a:endParaRPr>
          </a:p>
          <a:p>
            <a:pPr marL="576263" lvl="1" indent="-273050" eaLnBrk="1" hangingPunct="1">
              <a:spcBef>
                <a:spcPct val="20000"/>
              </a:spcBef>
              <a:buSzPct val="100000"/>
              <a:buFont typeface="Wingdings" pitchFamily="2" charset="2"/>
              <a:buChar char="Ø"/>
              <a:defRPr/>
            </a:pPr>
            <a:r>
              <a:rPr lang="zh-CN" altLang="en-US" sz="2200" b="1" dirty="0">
                <a:latin typeface="+mn-ea"/>
                <a:ea typeface="+mn-ea"/>
              </a:rPr>
              <a:t>在</a:t>
            </a:r>
            <a:r>
              <a:rPr lang="zh-CN" altLang="en-US" sz="2200" b="1" dirty="0">
                <a:solidFill>
                  <a:srgbClr val="0070C0"/>
                </a:solidFill>
                <a:latin typeface="+mn-ea"/>
                <a:ea typeface="+mn-ea"/>
              </a:rPr>
              <a:t>自底向上</a:t>
            </a:r>
            <a:r>
              <a:rPr lang="zh-CN" altLang="en-US" sz="2200" b="1" dirty="0">
                <a:latin typeface="+mn-ea"/>
                <a:ea typeface="+mn-ea"/>
              </a:rPr>
              <a:t>的分析中，总是采用</a:t>
            </a:r>
            <a:r>
              <a:rPr lang="zh-CN" altLang="en-US" sz="2200" b="1" dirty="0">
                <a:solidFill>
                  <a:srgbClr val="0070C0"/>
                </a:solidFill>
                <a:latin typeface="+mn-ea"/>
                <a:ea typeface="+mn-ea"/>
              </a:rPr>
              <a:t>最左归约</a:t>
            </a:r>
            <a:r>
              <a:rPr lang="zh-CN" altLang="en-US" sz="2200" b="1" dirty="0">
                <a:latin typeface="+mn-ea"/>
                <a:ea typeface="+mn-ea"/>
              </a:rPr>
              <a:t>的方式，因此把</a:t>
            </a:r>
            <a:r>
              <a:rPr lang="zh-CN" altLang="en-US" sz="2200" b="1" dirty="0">
                <a:solidFill>
                  <a:schemeClr val="tx2">
                    <a:lumMod val="60000"/>
                    <a:lumOff val="40000"/>
                  </a:schemeClr>
                </a:solidFill>
                <a:latin typeface="+mn-ea"/>
                <a:ea typeface="+mn-ea"/>
              </a:rPr>
              <a:t>最左归约</a:t>
            </a:r>
            <a:r>
              <a:rPr lang="zh-CN" altLang="en-US" sz="2200" b="1" dirty="0">
                <a:latin typeface="+mn-ea"/>
                <a:ea typeface="+mn-ea"/>
              </a:rPr>
              <a:t>称为</a:t>
            </a:r>
            <a:r>
              <a:rPr lang="zh-CN" altLang="en-US" sz="2200" b="1" dirty="0">
                <a:solidFill>
                  <a:srgbClr val="FF0000"/>
                </a:solidFill>
                <a:latin typeface="+mn-ea"/>
                <a:ea typeface="+mn-ea"/>
              </a:rPr>
              <a:t>规范归约</a:t>
            </a:r>
            <a:r>
              <a:rPr lang="zh-CN" altLang="en-US" sz="2200" b="1" dirty="0">
                <a:latin typeface="+mn-ea"/>
                <a:ea typeface="+mn-ea"/>
              </a:rPr>
              <a:t>，而</a:t>
            </a:r>
            <a:r>
              <a:rPr lang="zh-CN" altLang="en-US" sz="2200" b="1" dirty="0">
                <a:solidFill>
                  <a:schemeClr val="tx2">
                    <a:lumMod val="60000"/>
                    <a:lumOff val="40000"/>
                  </a:schemeClr>
                </a:solidFill>
                <a:latin typeface="+mn-ea"/>
                <a:ea typeface="+mn-ea"/>
              </a:rPr>
              <a:t>最右推导</a:t>
            </a:r>
            <a:r>
              <a:rPr lang="zh-CN" altLang="en-US" sz="2200" b="1" dirty="0">
                <a:latin typeface="+mn-ea"/>
                <a:ea typeface="+mn-ea"/>
              </a:rPr>
              <a:t>相应地称为</a:t>
            </a:r>
            <a:r>
              <a:rPr lang="zh-CN" altLang="en-US" sz="2200" b="1" dirty="0">
                <a:solidFill>
                  <a:srgbClr val="FF0000"/>
                </a:solidFill>
                <a:latin typeface="+mn-ea"/>
                <a:ea typeface="+mn-ea"/>
              </a:rPr>
              <a:t>规范推导</a:t>
            </a:r>
            <a:endParaRPr lang="en-US" altLang="zh-CN" sz="2200" b="1" dirty="0">
              <a:latin typeface="+mn-ea"/>
              <a:ea typeface="+mn-ea"/>
              <a:cs typeface="Times New Roman" pitchFamily="18" charset="0"/>
            </a:endParaRPr>
          </a:p>
        </p:txBody>
      </p:sp>
      <p:sp>
        <p:nvSpPr>
          <p:cNvPr id="11" name="Rectangle 2">
            <a:extLst>
              <a:ext uri="{FF2B5EF4-FFF2-40B4-BE49-F238E27FC236}">
                <a16:creationId xmlns:a16="http://schemas.microsoft.com/office/drawing/2014/main" id="{41B91042-EBFC-4FB3-B3A0-2E09AF35E3CF}"/>
              </a:ext>
            </a:extLst>
          </p:cNvPr>
          <p:cNvSpPr txBox="1">
            <a:spLocks noChangeArrowheads="1"/>
          </p:cNvSpPr>
          <p:nvPr/>
        </p:nvSpPr>
        <p:spPr bwMode="auto">
          <a:xfrm>
            <a:off x="755650" y="268288"/>
            <a:ext cx="7931150" cy="358775"/>
          </a:xfrm>
          <a:prstGeom prst="rect">
            <a:avLst/>
          </a:prstGeom>
          <a:noFill/>
          <a:ln w="9525">
            <a:noFill/>
            <a:miter lim="800000"/>
            <a:headEnd/>
            <a:tailEnd/>
          </a:ln>
        </p:spPr>
        <p:txBody>
          <a:bodyPr anchor="ctr"/>
          <a:lstStyle/>
          <a:p>
            <a:pPr eaLnBrk="1" hangingPunct="1">
              <a:defRPr/>
            </a:pPr>
            <a:r>
              <a:rPr lang="zh-CN" altLang="en-US" sz="3000" b="1" spc="300" dirty="0">
                <a:latin typeface="微软雅黑" pitchFamily="34" charset="-122"/>
                <a:ea typeface="微软雅黑" pitchFamily="34" charset="-122"/>
                <a:cs typeface="Times New Roman" pitchFamily="18" charset="0"/>
              </a:rPr>
              <a:t>最右推导</a:t>
            </a:r>
            <a:r>
              <a:rPr lang="en-US" altLang="zh-CN" sz="2500" b="1" spc="300" dirty="0">
                <a:latin typeface="Times New Roman" panose="02020603050405020304" pitchFamily="18" charset="0"/>
                <a:ea typeface="微软雅黑" pitchFamily="34" charset="-122"/>
                <a:cs typeface="Times New Roman" pitchFamily="18" charset="0"/>
              </a:rPr>
              <a:t>(</a:t>
            </a:r>
            <a:r>
              <a:rPr lang="en-US" altLang="zh-CN" sz="2500" b="1" i="1" dirty="0">
                <a:latin typeface="Times New Roman" panose="02020603050405020304" pitchFamily="18" charset="0"/>
                <a:ea typeface="微软雅黑" pitchFamily="34" charset="-122"/>
                <a:cs typeface="Times New Roman" pitchFamily="18" charset="0"/>
              </a:rPr>
              <a:t>Right</a:t>
            </a:r>
            <a:r>
              <a:rPr lang="en-US" altLang="zh-CN" sz="2500" b="1" dirty="0">
                <a:latin typeface="Times New Roman" panose="02020603050405020304" pitchFamily="18" charset="0"/>
                <a:ea typeface="微软雅黑" pitchFamily="34" charset="-122"/>
                <a:cs typeface="Times New Roman" pitchFamily="18" charset="0"/>
              </a:rPr>
              <a:t>-</a:t>
            </a:r>
            <a:r>
              <a:rPr lang="en-US" altLang="zh-CN" sz="2500" b="1" i="1" dirty="0">
                <a:latin typeface="Times New Roman" panose="02020603050405020304" pitchFamily="18" charset="0"/>
                <a:ea typeface="微软雅黑" pitchFamily="34" charset="-122"/>
                <a:cs typeface="Times New Roman" pitchFamily="18" charset="0"/>
              </a:rPr>
              <a:t>most Derivation</a:t>
            </a:r>
            <a:r>
              <a:rPr lang="en-US" altLang="zh-CN" sz="2500" b="1" spc="300" dirty="0">
                <a:latin typeface="Times New Roman" panose="02020603050405020304" pitchFamily="18" charset="0"/>
                <a:ea typeface="微软雅黑" pitchFamily="34" charset="-122"/>
                <a:cs typeface="Times New Roman" pitchFamily="18" charset="0"/>
              </a:rPr>
              <a:t>)</a:t>
            </a:r>
          </a:p>
        </p:txBody>
      </p:sp>
      <p:sp>
        <p:nvSpPr>
          <p:cNvPr id="12" name="矩形 11">
            <a:extLst>
              <a:ext uri="{FF2B5EF4-FFF2-40B4-BE49-F238E27FC236}">
                <a16:creationId xmlns:a16="http://schemas.microsoft.com/office/drawing/2014/main" id="{62A418AA-01E3-4338-BBB1-DB9412588ABE}"/>
              </a:ext>
            </a:extLst>
          </p:cNvPr>
          <p:cNvSpPr/>
          <p:nvPr/>
        </p:nvSpPr>
        <p:spPr>
          <a:xfrm>
            <a:off x="1655763" y="3351213"/>
            <a:ext cx="1979612" cy="733425"/>
          </a:xfrm>
          <a:prstGeom prst="rect">
            <a:avLst/>
          </a:prstGeom>
          <a:solidFill>
            <a:schemeClr val="accent2">
              <a:lumMod val="40000"/>
              <a:lumOff val="60000"/>
            </a:schemeClr>
          </a:solidFill>
          <a:ln w="12700">
            <a:solidFill>
              <a:schemeClr val="tx1"/>
            </a:solidFill>
          </a:ln>
        </p:spPr>
        <p:txBody>
          <a:bodyPr>
            <a:spAutoFit/>
          </a:bodyPr>
          <a:lstStyle>
            <a:lvl1pPr marL="342900" indent="-3429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rgbClr val="3333CC"/>
              </a:buClr>
              <a:buSzPct val="60000"/>
              <a:defRPr/>
            </a:pPr>
            <a:r>
              <a:rPr lang="zh-CN" altLang="en-US" sz="2000" b="1">
                <a:latin typeface="楷体" panose="02010609060101010101" pitchFamily="49" charset="-122"/>
                <a:ea typeface="楷体" panose="02010609060101010101" pitchFamily="49" charset="-122"/>
                <a:cs typeface="Times New Roman" panose="02020603050405020304" pitchFamily="18" charset="0"/>
              </a:rPr>
              <a:t>输入</a:t>
            </a:r>
            <a:endParaRPr lang="en-US" altLang="zh-CN" sz="2000" b="1">
              <a:latin typeface="楷体" panose="02010609060101010101" pitchFamily="49" charset="-122"/>
              <a:ea typeface="楷体" panose="02010609060101010101" pitchFamily="49" charset="-122"/>
              <a:cs typeface="Times New Roman" panose="02020603050405020304" pitchFamily="18" charset="0"/>
            </a:endParaRPr>
          </a:p>
          <a:p>
            <a:pPr eaLnBrk="1" hangingPunct="1">
              <a:spcBef>
                <a:spcPct val="20000"/>
              </a:spcBef>
              <a:buClr>
                <a:srgbClr val="3333CC"/>
              </a:buClr>
              <a:buSzPct val="60000"/>
              <a:defRPr/>
            </a:pPr>
            <a:r>
              <a:rPr lang="en-US" altLang="zh-CN" b="1">
                <a:latin typeface="Times New Roman" panose="02020603050405020304" pitchFamily="18" charset="0"/>
                <a:ea typeface="楷体_GB2312"/>
                <a:cs typeface="Times New Roman" panose="02020603050405020304" pitchFamily="18" charset="0"/>
              </a:rPr>
              <a:t>id + ( id +  id )</a:t>
            </a:r>
            <a:endParaRPr lang="zh-CN" altLang="en-US" sz="1400" b="1"/>
          </a:p>
        </p:txBody>
      </p:sp>
      <p:sp>
        <p:nvSpPr>
          <p:cNvPr id="13" name="Rectangle 3">
            <a:extLst>
              <a:ext uri="{FF2B5EF4-FFF2-40B4-BE49-F238E27FC236}">
                <a16:creationId xmlns:a16="http://schemas.microsoft.com/office/drawing/2014/main" id="{E9215867-6ADB-499D-9892-57F963136306}"/>
              </a:ext>
            </a:extLst>
          </p:cNvPr>
          <p:cNvSpPr txBox="1">
            <a:spLocks noChangeArrowheads="1"/>
          </p:cNvSpPr>
          <p:nvPr/>
        </p:nvSpPr>
        <p:spPr bwMode="auto">
          <a:xfrm>
            <a:off x="1655763" y="1587500"/>
            <a:ext cx="1979612" cy="1763713"/>
          </a:xfrm>
          <a:prstGeom prst="rect">
            <a:avLst/>
          </a:prstGeom>
          <a:solidFill>
            <a:schemeClr val="accent5">
              <a:lumMod val="60000"/>
              <a:lumOff val="40000"/>
            </a:schemeClr>
          </a:solidFill>
          <a:ln w="12700">
            <a:solidFill>
              <a:schemeClr val="tx1"/>
            </a:solidFill>
            <a:miter lim="800000"/>
            <a:headEnd/>
            <a:tailEnd/>
          </a:ln>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lnSpc>
                <a:spcPts val="2400"/>
              </a:lnSpc>
              <a:spcBef>
                <a:spcPct val="20000"/>
              </a:spcBef>
              <a:buClr>
                <a:schemeClr val="folHlink"/>
              </a:buClr>
              <a:buSzPct val="60000"/>
              <a:buFont typeface="Wingdings" panose="05000000000000000000" pitchFamily="2" charset="2"/>
              <a:buNone/>
            </a:pPr>
            <a:r>
              <a:rPr lang="zh-CN" altLang="en-US" b="1" dirty="0">
                <a:latin typeface="Times New Roman" panose="02020603050405020304" pitchFamily="18" charset="0"/>
                <a:ea typeface="楷体" panose="02010609060101010101" pitchFamily="49" charset="-122"/>
                <a:cs typeface="Times New Roman" panose="02020603050405020304" pitchFamily="18" charset="0"/>
              </a:rPr>
              <a:t>文法</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a:p>
            <a:pPr algn="just" eaLnBrk="1" hangingPunct="1">
              <a:lnSpc>
                <a:spcPts val="2400"/>
              </a:lnSpc>
              <a:spcBef>
                <a:spcPct val="20000"/>
              </a:spcBef>
              <a:buClr>
                <a:schemeClr val="folHlink"/>
              </a:buClr>
              <a:buSzPct val="60000"/>
            </a:pPr>
            <a:r>
              <a:rPr lang="en-US" altLang="zh-CN" b="1" dirty="0">
                <a:latin typeface="Times New Roman" panose="02020603050405020304" pitchFamily="18" charset="0"/>
                <a:cs typeface="Times New Roman" panose="02020603050405020304" pitchFamily="18" charset="0"/>
              </a:rPr>
              <a:t>① </a:t>
            </a:r>
            <a:r>
              <a:rPr lang="en-US" altLang="zh-CN" b="1" i="1" dirty="0">
                <a:latin typeface="Times New Roman" panose="02020603050405020304" pitchFamily="18" charset="0"/>
                <a:ea typeface="楷体" panose="02010609060101010101" pitchFamily="49" charset="-122"/>
                <a:cs typeface="Times New Roman" panose="02020603050405020304" pitchFamily="18" charset="0"/>
              </a:rPr>
              <a:t>E → E + E </a:t>
            </a:r>
          </a:p>
          <a:p>
            <a:pPr algn="just" eaLnBrk="1" hangingPunct="1">
              <a:lnSpc>
                <a:spcPts val="2400"/>
              </a:lnSpc>
              <a:spcBef>
                <a:spcPct val="20000"/>
              </a:spcBef>
              <a:buClr>
                <a:schemeClr val="folHlink"/>
              </a:buClr>
              <a:buSzPct val="60000"/>
            </a:pPr>
            <a:r>
              <a:rPr lang="en-US" altLang="zh-CN" b="1" dirty="0">
                <a:latin typeface="Times New Roman" panose="02020603050405020304" pitchFamily="18" charset="0"/>
                <a:cs typeface="Times New Roman" panose="02020603050405020304" pitchFamily="18" charset="0"/>
              </a:rPr>
              <a:t>②</a:t>
            </a:r>
            <a:r>
              <a:rPr lang="en-US" altLang="zh-CN" b="1" i="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ea typeface="楷体" panose="02010609060101010101" pitchFamily="49" charset="-122"/>
                <a:cs typeface="Times New Roman" panose="02020603050405020304" pitchFamily="18" charset="0"/>
              </a:rPr>
              <a:t>E → E * E      </a:t>
            </a:r>
          </a:p>
          <a:p>
            <a:pPr algn="just" eaLnBrk="1" hangingPunct="1">
              <a:lnSpc>
                <a:spcPts val="2400"/>
              </a:lnSpc>
              <a:spcBef>
                <a:spcPct val="20000"/>
              </a:spcBef>
              <a:buClr>
                <a:schemeClr val="folHlink"/>
              </a:buClr>
              <a:buSzPct val="60000"/>
            </a:pPr>
            <a:r>
              <a:rPr lang="en-US" altLang="zh-CN" b="1" dirty="0">
                <a:latin typeface="Times New Roman" panose="02020603050405020304" pitchFamily="18" charset="0"/>
                <a:cs typeface="Times New Roman" panose="02020603050405020304" pitchFamily="18" charset="0"/>
              </a:rPr>
              <a:t>③</a:t>
            </a:r>
            <a:r>
              <a:rPr lang="en-US" altLang="zh-CN" b="1" i="1" dirty="0">
                <a:latin typeface="Times New Roman" panose="02020603050405020304" pitchFamily="18" charset="0"/>
                <a:ea typeface="楷体" panose="02010609060101010101" pitchFamily="49" charset="-122"/>
              </a:rPr>
              <a:t> E → </a:t>
            </a:r>
            <a:r>
              <a:rPr lang="en-US" altLang="zh-CN" b="1" dirty="0">
                <a:latin typeface="Times New Roman" panose="02020603050405020304" pitchFamily="18" charset="0"/>
                <a:ea typeface="楷体" panose="02010609060101010101" pitchFamily="49" charset="-122"/>
              </a:rPr>
              <a:t>( </a:t>
            </a:r>
            <a:r>
              <a:rPr lang="en-US" altLang="zh-CN" b="1" i="1" dirty="0">
                <a:latin typeface="Times New Roman" panose="02020603050405020304" pitchFamily="18" charset="0"/>
                <a:ea typeface="楷体" panose="02010609060101010101" pitchFamily="49" charset="-122"/>
              </a:rPr>
              <a:t>E </a:t>
            </a:r>
            <a:r>
              <a:rPr lang="en-US" altLang="zh-CN" b="1" dirty="0">
                <a:latin typeface="Times New Roman" panose="02020603050405020304" pitchFamily="18" charset="0"/>
                <a:ea typeface="楷体" panose="02010609060101010101" pitchFamily="49" charset="-122"/>
              </a:rPr>
              <a:t>)</a:t>
            </a:r>
          </a:p>
          <a:p>
            <a:pPr algn="just" eaLnBrk="1" hangingPunct="1">
              <a:lnSpc>
                <a:spcPts val="2400"/>
              </a:lnSpc>
              <a:spcBef>
                <a:spcPct val="20000"/>
              </a:spcBef>
              <a:buClr>
                <a:schemeClr val="folHlink"/>
              </a:buClr>
              <a:buSzPct val="60000"/>
            </a:pPr>
            <a:r>
              <a:rPr lang="en-US" altLang="zh-CN" b="1" dirty="0">
                <a:latin typeface="Times New Roman" panose="02020603050405020304" pitchFamily="18" charset="0"/>
                <a:cs typeface="Times New Roman" panose="02020603050405020304" pitchFamily="18" charset="0"/>
              </a:rPr>
              <a:t>④ </a:t>
            </a:r>
            <a:r>
              <a:rPr lang="en-US" altLang="zh-CN" b="1" i="1" dirty="0">
                <a:latin typeface="Times New Roman" panose="02020603050405020304" pitchFamily="18" charset="0"/>
                <a:ea typeface="楷体" panose="02010609060101010101" pitchFamily="49" charset="-122"/>
              </a:rPr>
              <a:t>E → </a:t>
            </a:r>
            <a:r>
              <a:rPr lang="en-US" altLang="zh-CN" b="1" dirty="0">
                <a:latin typeface="Times New Roman" panose="02020603050405020304" pitchFamily="18" charset="0"/>
                <a:ea typeface="楷体" panose="02010609060101010101" pitchFamily="49" charset="-122"/>
              </a:rPr>
              <a:t>id</a:t>
            </a:r>
          </a:p>
        </p:txBody>
      </p:sp>
      <p:sp>
        <p:nvSpPr>
          <p:cNvPr id="16" name="矩形 15">
            <a:extLst>
              <a:ext uri="{FF2B5EF4-FFF2-40B4-BE49-F238E27FC236}">
                <a16:creationId xmlns:a16="http://schemas.microsoft.com/office/drawing/2014/main" id="{639B5187-0816-49FE-9143-A026823E4B9E}"/>
              </a:ext>
            </a:extLst>
          </p:cNvPr>
          <p:cNvSpPr/>
          <p:nvPr/>
        </p:nvSpPr>
        <p:spPr>
          <a:xfrm>
            <a:off x="4284663" y="1323975"/>
            <a:ext cx="2366962" cy="2616200"/>
          </a:xfrm>
          <a:prstGeom prst="rect">
            <a:avLst/>
          </a:prstGeom>
          <a:noFill/>
          <a:ln w="12700">
            <a:noFill/>
          </a:ln>
        </p:spPr>
        <p:txBody>
          <a:bodyPr>
            <a:spAutoFit/>
          </a:bodyPr>
          <a:lstStyle/>
          <a:p>
            <a:pPr marL="190500" lvl="1" indent="-285750">
              <a:spcBef>
                <a:spcPct val="20000"/>
              </a:spcBef>
              <a:buClr>
                <a:srgbClr val="3333CC"/>
              </a:buClr>
              <a:buSzPct val="75000"/>
              <a:defRPr/>
            </a:pPr>
            <a:r>
              <a:rPr lang="zh-CN" altLang="en-US" sz="2000" b="1" dirty="0">
                <a:latin typeface="楷体" pitchFamily="49" charset="-122"/>
                <a:ea typeface="楷体" pitchFamily="49" charset="-122"/>
              </a:rPr>
              <a:t>   </a:t>
            </a:r>
            <a:endParaRPr lang="en-US" altLang="zh-CN" sz="2000" b="1" dirty="0">
              <a:latin typeface="楷体" pitchFamily="49" charset="-122"/>
              <a:ea typeface="楷体" pitchFamily="49" charset="-122"/>
            </a:endParaRPr>
          </a:p>
          <a:p>
            <a:pPr marL="190500" lvl="1" indent="-285750">
              <a:spcBef>
                <a:spcPct val="20000"/>
              </a:spcBef>
              <a:buClr>
                <a:srgbClr val="3333CC"/>
              </a:buClr>
              <a:buSzPct val="75000"/>
              <a:defRPr/>
            </a:pPr>
            <a:r>
              <a:rPr kumimoji="1" lang="en-US" altLang="zh-CN" sz="2000" b="1" i="1" kern="0" dirty="0">
                <a:solidFill>
                  <a:srgbClr val="FF0000"/>
                </a:solidFill>
                <a:latin typeface="Times New Roman" pitchFamily="18" charset="0"/>
                <a:cs typeface="Times New Roman" pitchFamily="18" charset="0"/>
              </a:rPr>
              <a:t>E</a:t>
            </a:r>
            <a:r>
              <a:rPr kumimoji="1" lang="en-US" altLang="zh-CN" sz="2000" b="1" kern="0" dirty="0">
                <a:solidFill>
                  <a:srgbClr val="FF0000"/>
                </a:solidFill>
                <a:latin typeface="Times New Roman" pitchFamily="18" charset="0"/>
                <a:cs typeface="Times New Roman" pitchFamily="18" charset="0"/>
              </a:rPr>
              <a:t> </a:t>
            </a:r>
            <a:r>
              <a:rPr kumimoji="1" lang="en-US" altLang="zh-CN" sz="2000" b="1" kern="0" dirty="0">
                <a:latin typeface="Times New Roman" pitchFamily="18" charset="0"/>
                <a:cs typeface="Times New Roman" pitchFamily="18" charset="0"/>
                <a:sym typeface="Symbol" pitchFamily="18" charset="2"/>
              </a:rPr>
              <a:t></a:t>
            </a:r>
            <a:r>
              <a:rPr kumimoji="1" lang="en-US" altLang="zh-CN" sz="2000" b="1" i="1" baseline="-25000" dirty="0" err="1">
                <a:latin typeface="Times New Roman" pitchFamily="18" charset="0"/>
              </a:rPr>
              <a:t>rm</a:t>
            </a:r>
            <a:r>
              <a:rPr kumimoji="1" lang="en-US" altLang="zh-CN" sz="2000" b="1" kern="0" dirty="0">
                <a:latin typeface="Times New Roman" pitchFamily="18" charset="0"/>
                <a:cs typeface="Times New Roman" pitchFamily="18" charset="0"/>
              </a:rPr>
              <a:t> </a:t>
            </a:r>
            <a:r>
              <a:rPr kumimoji="1" lang="en-US" altLang="zh-CN" sz="2000" b="1" i="1" kern="0" dirty="0">
                <a:latin typeface="Times New Roman" pitchFamily="18" charset="0"/>
                <a:cs typeface="Times New Roman" pitchFamily="18" charset="0"/>
              </a:rPr>
              <a:t>E </a:t>
            </a:r>
            <a:r>
              <a:rPr kumimoji="1" lang="en-US" altLang="zh-CN" sz="2000" b="1" kern="0" dirty="0">
                <a:latin typeface="Times New Roman" pitchFamily="18" charset="0"/>
                <a:cs typeface="Times New Roman" pitchFamily="18" charset="0"/>
              </a:rPr>
              <a:t>+ </a:t>
            </a:r>
            <a:r>
              <a:rPr kumimoji="1" lang="en-US" altLang="zh-CN" sz="2000" b="1" i="1" kern="0" dirty="0">
                <a:solidFill>
                  <a:srgbClr val="FF0000"/>
                </a:solidFill>
                <a:latin typeface="Times New Roman" pitchFamily="18" charset="0"/>
                <a:cs typeface="Times New Roman" pitchFamily="18" charset="0"/>
              </a:rPr>
              <a:t>E</a:t>
            </a:r>
            <a:r>
              <a:rPr kumimoji="1" lang="en-US" altLang="zh-CN" sz="2000" b="1" kern="0" dirty="0">
                <a:latin typeface="Times New Roman" pitchFamily="18" charset="0"/>
                <a:cs typeface="Times New Roman" pitchFamily="18" charset="0"/>
              </a:rPr>
              <a:t> </a:t>
            </a:r>
          </a:p>
          <a:p>
            <a:pPr marL="190500" lvl="1" indent="-285750">
              <a:spcBef>
                <a:spcPct val="20000"/>
              </a:spcBef>
              <a:buClr>
                <a:srgbClr val="3333CC"/>
              </a:buClr>
              <a:buSzPct val="75000"/>
              <a:defRPr/>
            </a:pPr>
            <a:r>
              <a:rPr kumimoji="1" lang="en-US" altLang="zh-CN" sz="2000" b="1" kern="0" dirty="0">
                <a:latin typeface="Times New Roman" pitchFamily="18" charset="0"/>
                <a:cs typeface="Times New Roman" pitchFamily="18" charset="0"/>
                <a:sym typeface="Symbol" pitchFamily="18" charset="2"/>
              </a:rPr>
              <a:t>   </a:t>
            </a:r>
            <a:r>
              <a:rPr kumimoji="1" lang="en-US" altLang="zh-CN" sz="2000" b="1" i="1" baseline="-25000" dirty="0" err="1">
                <a:latin typeface="Times New Roman" pitchFamily="18" charset="0"/>
              </a:rPr>
              <a:t>rm</a:t>
            </a:r>
            <a:r>
              <a:rPr kumimoji="1" lang="en-US" altLang="zh-CN" sz="2000" b="1" kern="0" dirty="0">
                <a:latin typeface="Times New Roman" pitchFamily="18" charset="0"/>
                <a:cs typeface="Times New Roman" pitchFamily="18" charset="0"/>
              </a:rPr>
              <a:t> </a:t>
            </a:r>
            <a:r>
              <a:rPr kumimoji="1" lang="en-US" altLang="zh-CN" sz="2000" b="1" i="1" kern="0" dirty="0">
                <a:latin typeface="Times New Roman" pitchFamily="18" charset="0"/>
                <a:cs typeface="Times New Roman" pitchFamily="18" charset="0"/>
              </a:rPr>
              <a:t>E</a:t>
            </a:r>
            <a:r>
              <a:rPr kumimoji="1" lang="en-US" altLang="zh-CN" sz="2000" b="1" kern="0" dirty="0">
                <a:latin typeface="Times New Roman" pitchFamily="18" charset="0"/>
                <a:cs typeface="Times New Roman" pitchFamily="18" charset="0"/>
              </a:rPr>
              <a:t> + (</a:t>
            </a:r>
            <a:r>
              <a:rPr kumimoji="1" lang="en-US" altLang="zh-CN" sz="2000" b="1" kern="0" dirty="0">
                <a:solidFill>
                  <a:srgbClr val="FF0000"/>
                </a:solidFill>
                <a:latin typeface="Times New Roman" pitchFamily="18" charset="0"/>
                <a:cs typeface="Times New Roman" pitchFamily="18" charset="0"/>
              </a:rPr>
              <a:t> </a:t>
            </a:r>
            <a:r>
              <a:rPr kumimoji="1" lang="en-US" altLang="zh-CN" sz="2000" b="1" i="1" kern="0" dirty="0">
                <a:solidFill>
                  <a:srgbClr val="FF0000"/>
                </a:solidFill>
                <a:latin typeface="Times New Roman" pitchFamily="18" charset="0"/>
                <a:cs typeface="Times New Roman" pitchFamily="18" charset="0"/>
              </a:rPr>
              <a:t>E </a:t>
            </a:r>
            <a:r>
              <a:rPr kumimoji="1" lang="en-US" altLang="zh-CN" sz="2000" b="1" kern="0" dirty="0">
                <a:latin typeface="Times New Roman" pitchFamily="18" charset="0"/>
                <a:cs typeface="Times New Roman" pitchFamily="18" charset="0"/>
              </a:rPr>
              <a:t>) </a:t>
            </a:r>
          </a:p>
          <a:p>
            <a:pPr marL="190500" lvl="1" indent="-285750">
              <a:spcBef>
                <a:spcPct val="20000"/>
              </a:spcBef>
              <a:buClr>
                <a:srgbClr val="3333CC"/>
              </a:buClr>
              <a:buSzPct val="75000"/>
              <a:defRPr/>
            </a:pPr>
            <a:r>
              <a:rPr kumimoji="1" lang="en-US" altLang="zh-CN" sz="2000" b="1" kern="0" dirty="0">
                <a:latin typeface="Times New Roman" pitchFamily="18" charset="0"/>
                <a:ea typeface="楷体_GB2312" pitchFamily="49" charset="-122"/>
                <a:cs typeface="Times New Roman" pitchFamily="18" charset="0"/>
                <a:sym typeface="Symbol" pitchFamily="18" charset="2"/>
              </a:rPr>
              <a:t>   </a:t>
            </a:r>
            <a:r>
              <a:rPr kumimoji="1" lang="en-US" altLang="zh-CN" sz="2000" b="1" kern="0" dirty="0">
                <a:latin typeface="Times New Roman" pitchFamily="18" charset="0"/>
                <a:cs typeface="Times New Roman" pitchFamily="18" charset="0"/>
                <a:sym typeface="Symbol" pitchFamily="18" charset="2"/>
              </a:rPr>
              <a:t></a:t>
            </a:r>
            <a:r>
              <a:rPr kumimoji="1" lang="en-US" altLang="zh-CN" sz="2000" b="1" i="1" baseline="-25000" dirty="0" err="1">
                <a:latin typeface="Times New Roman" pitchFamily="18" charset="0"/>
              </a:rPr>
              <a:t>rm</a:t>
            </a:r>
            <a:r>
              <a:rPr kumimoji="1" lang="en-US" altLang="zh-CN" sz="2000" b="1" kern="0" dirty="0">
                <a:latin typeface="Times New Roman" pitchFamily="18" charset="0"/>
                <a:cs typeface="Times New Roman" pitchFamily="18" charset="0"/>
              </a:rPr>
              <a:t> </a:t>
            </a:r>
            <a:r>
              <a:rPr kumimoji="1" lang="en-US" altLang="zh-CN" sz="2000" b="1" i="1" kern="0" dirty="0">
                <a:latin typeface="Times New Roman" pitchFamily="18" charset="0"/>
                <a:cs typeface="Times New Roman" pitchFamily="18" charset="0"/>
              </a:rPr>
              <a:t>E</a:t>
            </a:r>
            <a:r>
              <a:rPr kumimoji="1" lang="en-US" altLang="zh-CN" sz="2000" b="1" kern="0" dirty="0">
                <a:latin typeface="Times New Roman" pitchFamily="18" charset="0"/>
                <a:cs typeface="Times New Roman" pitchFamily="18" charset="0"/>
              </a:rPr>
              <a:t> + (</a:t>
            </a:r>
            <a:r>
              <a:rPr kumimoji="1" lang="en-US" altLang="zh-CN" sz="2000" b="1" kern="0" dirty="0">
                <a:solidFill>
                  <a:srgbClr val="FF0000"/>
                </a:solidFill>
                <a:latin typeface="Times New Roman" pitchFamily="18" charset="0"/>
                <a:cs typeface="Times New Roman" pitchFamily="18" charset="0"/>
              </a:rPr>
              <a:t> </a:t>
            </a:r>
            <a:r>
              <a:rPr kumimoji="1" lang="en-US" altLang="zh-CN" sz="2000" b="1" i="1" kern="0" dirty="0">
                <a:latin typeface="Times New Roman" pitchFamily="18" charset="0"/>
                <a:cs typeface="Times New Roman" pitchFamily="18" charset="0"/>
              </a:rPr>
              <a:t>E</a:t>
            </a:r>
            <a:r>
              <a:rPr kumimoji="1" lang="en-US" altLang="zh-CN" sz="2000" b="1" kern="0" dirty="0">
                <a:latin typeface="Times New Roman" pitchFamily="18" charset="0"/>
                <a:cs typeface="Times New Roman" pitchFamily="18" charset="0"/>
              </a:rPr>
              <a:t> + </a:t>
            </a:r>
            <a:r>
              <a:rPr kumimoji="1" lang="en-US" altLang="zh-CN" sz="2000" b="1" i="1" kern="0" dirty="0">
                <a:solidFill>
                  <a:srgbClr val="FF0000"/>
                </a:solidFill>
                <a:latin typeface="Times New Roman" pitchFamily="18" charset="0"/>
                <a:cs typeface="Times New Roman" pitchFamily="18" charset="0"/>
              </a:rPr>
              <a:t>E </a:t>
            </a:r>
            <a:r>
              <a:rPr kumimoji="1" lang="en-US" altLang="zh-CN" sz="2000" b="1" kern="0" dirty="0">
                <a:latin typeface="Times New Roman" pitchFamily="18" charset="0"/>
                <a:cs typeface="Times New Roman" pitchFamily="18" charset="0"/>
              </a:rPr>
              <a:t>) </a:t>
            </a:r>
          </a:p>
          <a:p>
            <a:pPr marL="190500" lvl="1" indent="-285750">
              <a:spcBef>
                <a:spcPct val="20000"/>
              </a:spcBef>
              <a:buClr>
                <a:srgbClr val="3333CC"/>
              </a:buClr>
              <a:buSzPct val="75000"/>
              <a:defRPr/>
            </a:pPr>
            <a:r>
              <a:rPr kumimoji="1" lang="en-US" altLang="zh-CN" sz="2000" b="1" kern="0" dirty="0">
                <a:latin typeface="Times New Roman" pitchFamily="18" charset="0"/>
                <a:cs typeface="Times New Roman" pitchFamily="18" charset="0"/>
              </a:rPr>
              <a:t>   </a:t>
            </a:r>
            <a:r>
              <a:rPr kumimoji="1" lang="en-US" altLang="zh-CN" sz="2000" b="1" kern="0" dirty="0">
                <a:latin typeface="Times New Roman" pitchFamily="18" charset="0"/>
                <a:cs typeface="Times New Roman" pitchFamily="18" charset="0"/>
                <a:sym typeface="Symbol" pitchFamily="18" charset="2"/>
              </a:rPr>
              <a:t></a:t>
            </a:r>
            <a:r>
              <a:rPr kumimoji="1" lang="en-US" altLang="zh-CN" sz="2000" b="1" i="1" baseline="-25000" dirty="0" err="1">
                <a:latin typeface="Times New Roman" pitchFamily="18" charset="0"/>
              </a:rPr>
              <a:t>rm</a:t>
            </a:r>
            <a:r>
              <a:rPr kumimoji="1" lang="en-US" altLang="zh-CN" sz="2000" b="1" kern="0" dirty="0">
                <a:latin typeface="Times New Roman" pitchFamily="18" charset="0"/>
                <a:cs typeface="Times New Roman" pitchFamily="18" charset="0"/>
              </a:rPr>
              <a:t> </a:t>
            </a:r>
            <a:r>
              <a:rPr kumimoji="1" lang="en-US" altLang="zh-CN" sz="2000" b="1" i="1" kern="0" dirty="0">
                <a:latin typeface="Times New Roman" pitchFamily="18" charset="0"/>
                <a:cs typeface="Times New Roman" pitchFamily="18" charset="0"/>
              </a:rPr>
              <a:t>E</a:t>
            </a:r>
            <a:r>
              <a:rPr kumimoji="1" lang="en-US" altLang="zh-CN" sz="2000" b="1" kern="0" dirty="0">
                <a:latin typeface="Times New Roman" pitchFamily="18" charset="0"/>
                <a:cs typeface="Times New Roman" pitchFamily="18" charset="0"/>
              </a:rPr>
              <a:t> + (</a:t>
            </a:r>
            <a:r>
              <a:rPr kumimoji="1" lang="en-US" altLang="zh-CN" sz="2000" b="1" kern="0" dirty="0">
                <a:solidFill>
                  <a:srgbClr val="FF0000"/>
                </a:solidFill>
                <a:latin typeface="Times New Roman" pitchFamily="18" charset="0"/>
                <a:cs typeface="Times New Roman" pitchFamily="18" charset="0"/>
              </a:rPr>
              <a:t> </a:t>
            </a:r>
            <a:r>
              <a:rPr kumimoji="1" lang="en-US" altLang="zh-CN" sz="2000" b="1" i="1" kern="0" dirty="0">
                <a:solidFill>
                  <a:srgbClr val="FF0000"/>
                </a:solidFill>
                <a:latin typeface="Times New Roman" pitchFamily="18" charset="0"/>
                <a:cs typeface="Times New Roman" pitchFamily="18" charset="0"/>
              </a:rPr>
              <a:t>E </a:t>
            </a:r>
            <a:r>
              <a:rPr kumimoji="1" lang="en-US" altLang="zh-CN" sz="2000" b="1" kern="0" dirty="0">
                <a:latin typeface="Times New Roman" pitchFamily="18" charset="0"/>
                <a:cs typeface="Times New Roman" pitchFamily="18" charset="0"/>
              </a:rPr>
              <a:t>+ id</a:t>
            </a:r>
            <a:r>
              <a:rPr kumimoji="1" lang="en-US" altLang="zh-CN" sz="2000" b="1" i="1" kern="0" dirty="0">
                <a:latin typeface="Times New Roman" pitchFamily="18" charset="0"/>
                <a:cs typeface="Times New Roman" pitchFamily="18" charset="0"/>
              </a:rPr>
              <a:t> </a:t>
            </a:r>
            <a:r>
              <a:rPr kumimoji="1" lang="en-US" altLang="zh-CN" sz="2000" b="1" kern="0" dirty="0">
                <a:latin typeface="Times New Roman" pitchFamily="18" charset="0"/>
                <a:cs typeface="Times New Roman" pitchFamily="18" charset="0"/>
              </a:rPr>
              <a:t>) </a:t>
            </a:r>
          </a:p>
          <a:p>
            <a:pPr marL="190500" lvl="1" indent="-285750">
              <a:spcBef>
                <a:spcPct val="20000"/>
              </a:spcBef>
              <a:buClr>
                <a:srgbClr val="3333CC"/>
              </a:buClr>
              <a:buSzPct val="75000"/>
              <a:defRPr/>
            </a:pPr>
            <a:r>
              <a:rPr kumimoji="1" lang="en-US" altLang="zh-CN" sz="2000" b="1" kern="0" dirty="0">
                <a:latin typeface="Times New Roman" pitchFamily="18" charset="0"/>
                <a:cs typeface="Times New Roman" pitchFamily="18" charset="0"/>
                <a:sym typeface="Symbol" pitchFamily="18" charset="2"/>
              </a:rPr>
              <a:t>   </a:t>
            </a:r>
            <a:r>
              <a:rPr kumimoji="1" lang="en-US" altLang="zh-CN" sz="2000" b="1" i="1" baseline="-25000" dirty="0" err="1">
                <a:latin typeface="Times New Roman" pitchFamily="18" charset="0"/>
              </a:rPr>
              <a:t>rm</a:t>
            </a:r>
            <a:r>
              <a:rPr kumimoji="1" lang="en-US" altLang="zh-CN" sz="2000" b="1" kern="0" dirty="0">
                <a:latin typeface="Times New Roman" pitchFamily="18" charset="0"/>
                <a:cs typeface="Times New Roman" pitchFamily="18" charset="0"/>
              </a:rPr>
              <a:t> </a:t>
            </a:r>
            <a:r>
              <a:rPr kumimoji="1" lang="en-US" altLang="zh-CN" sz="2000" b="1" i="1" kern="0" dirty="0">
                <a:solidFill>
                  <a:srgbClr val="FF0000"/>
                </a:solidFill>
                <a:latin typeface="Times New Roman" pitchFamily="18" charset="0"/>
                <a:cs typeface="Times New Roman" pitchFamily="18" charset="0"/>
              </a:rPr>
              <a:t>E </a:t>
            </a:r>
            <a:r>
              <a:rPr kumimoji="1" lang="en-US" altLang="zh-CN" sz="2000" b="1" kern="0" dirty="0">
                <a:latin typeface="Times New Roman" pitchFamily="18" charset="0"/>
                <a:cs typeface="Times New Roman" pitchFamily="18" charset="0"/>
              </a:rPr>
              <a:t>+ ( id + id</a:t>
            </a:r>
            <a:r>
              <a:rPr kumimoji="1" lang="en-US" altLang="zh-CN" sz="2000" b="1" i="1" kern="0" dirty="0">
                <a:solidFill>
                  <a:srgbClr val="FF0000"/>
                </a:solidFill>
                <a:latin typeface="Times New Roman" pitchFamily="18" charset="0"/>
                <a:cs typeface="Times New Roman" pitchFamily="18" charset="0"/>
              </a:rPr>
              <a:t> </a:t>
            </a:r>
            <a:r>
              <a:rPr kumimoji="1" lang="en-US" altLang="zh-CN" sz="2000" b="1" kern="0" dirty="0">
                <a:latin typeface="Times New Roman" pitchFamily="18" charset="0"/>
                <a:cs typeface="Times New Roman" pitchFamily="18" charset="0"/>
              </a:rPr>
              <a:t>)</a:t>
            </a:r>
          </a:p>
          <a:p>
            <a:pPr marL="190500" lvl="1" indent="-285750">
              <a:spcBef>
                <a:spcPct val="20000"/>
              </a:spcBef>
              <a:buClr>
                <a:srgbClr val="3333CC"/>
              </a:buClr>
              <a:buSzPct val="75000"/>
              <a:defRPr/>
            </a:pPr>
            <a:r>
              <a:rPr kumimoji="1" lang="en-US" altLang="zh-CN" sz="2000" b="1" kern="0" dirty="0">
                <a:latin typeface="Times New Roman" pitchFamily="18" charset="0"/>
                <a:cs typeface="Times New Roman" pitchFamily="18" charset="0"/>
              </a:rPr>
              <a:t>   </a:t>
            </a:r>
            <a:r>
              <a:rPr kumimoji="1" lang="en-US" altLang="zh-CN" sz="2000" b="1" kern="0" dirty="0">
                <a:latin typeface="Times New Roman" pitchFamily="18" charset="0"/>
                <a:cs typeface="Times New Roman" pitchFamily="18" charset="0"/>
                <a:sym typeface="Symbol" pitchFamily="18" charset="2"/>
              </a:rPr>
              <a:t></a:t>
            </a:r>
            <a:r>
              <a:rPr kumimoji="1" lang="en-US" altLang="zh-CN" sz="2000" b="1" i="1" baseline="-25000" dirty="0" err="1">
                <a:latin typeface="Times New Roman" pitchFamily="18" charset="0"/>
              </a:rPr>
              <a:t>rm</a:t>
            </a:r>
            <a:r>
              <a:rPr kumimoji="1" lang="en-US" altLang="zh-CN" sz="2000" b="1" kern="0" dirty="0">
                <a:latin typeface="Times New Roman" pitchFamily="18" charset="0"/>
                <a:cs typeface="Times New Roman" pitchFamily="18" charset="0"/>
              </a:rPr>
              <a:t> id + ( id + id )</a:t>
            </a:r>
          </a:p>
        </p:txBody>
      </p:sp>
      <p:sp>
        <p:nvSpPr>
          <p:cNvPr id="15" name="矩形 1">
            <a:extLst>
              <a:ext uri="{FF2B5EF4-FFF2-40B4-BE49-F238E27FC236}">
                <a16:creationId xmlns:a16="http://schemas.microsoft.com/office/drawing/2014/main" id="{45CB5307-46F2-4606-AB97-40A5546769A4}"/>
              </a:ext>
            </a:extLst>
          </p:cNvPr>
          <p:cNvSpPr>
            <a:spLocks noChangeArrowheads="1"/>
          </p:cNvSpPr>
          <p:nvPr/>
        </p:nvSpPr>
        <p:spPr bwMode="auto">
          <a:xfrm>
            <a:off x="6724650" y="2287588"/>
            <a:ext cx="415925" cy="1200150"/>
          </a:xfrm>
          <a:prstGeom prst="rect">
            <a:avLst/>
          </a:prstGeom>
          <a:noFill/>
          <a:ln>
            <a:noFill/>
          </a:ln>
        </p:spPr>
        <p:txBody>
          <a:bodyPr wrap="none">
            <a:spAutoFit/>
          </a:bodyPr>
          <a:lstStyle>
            <a:lvl1pPr>
              <a:defRPr>
                <a:solidFill>
                  <a:schemeClr val="tx1"/>
                </a:solidFill>
                <a:latin typeface="Tahoma" panose="020B0604030504040204" pitchFamily="34" charset="0"/>
                <a:ea typeface="楷体_GB2312" pitchFamily="49" charset="-122"/>
              </a:defRPr>
            </a:lvl1pPr>
            <a:lvl2pPr marL="742950" indent="-285750">
              <a:defRPr>
                <a:solidFill>
                  <a:schemeClr val="tx1"/>
                </a:solidFill>
                <a:latin typeface="Tahoma" panose="020B0604030504040204" pitchFamily="34" charset="0"/>
                <a:ea typeface="楷体_GB2312" pitchFamily="49" charset="-122"/>
              </a:defRPr>
            </a:lvl2pPr>
            <a:lvl3pPr marL="1143000" indent="-228600">
              <a:defRPr>
                <a:solidFill>
                  <a:schemeClr val="tx1"/>
                </a:solidFill>
                <a:latin typeface="Tahoma" panose="020B0604030504040204" pitchFamily="34" charset="0"/>
                <a:ea typeface="楷体_GB2312" pitchFamily="49" charset="-122"/>
              </a:defRPr>
            </a:lvl3pPr>
            <a:lvl4pPr marL="1600200" indent="-228600">
              <a:defRPr>
                <a:solidFill>
                  <a:schemeClr val="tx1"/>
                </a:solidFill>
                <a:latin typeface="Tahoma" panose="020B0604030504040204" pitchFamily="34" charset="0"/>
                <a:ea typeface="楷体_GB2312" pitchFamily="49" charset="-122"/>
              </a:defRPr>
            </a:lvl4pPr>
            <a:lvl5pPr marL="2057400" indent="-228600">
              <a:defRPr>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9pPr>
          </a:lstStyle>
          <a:p>
            <a:pPr algn="ctr" eaLnBrk="1" hangingPunct="1">
              <a:defRPr/>
            </a:pPr>
            <a:r>
              <a:rPr lang="zh-CN" altLang="en-US" b="1" dirty="0">
                <a:solidFill>
                  <a:schemeClr val="tx2">
                    <a:lumMod val="60000"/>
                    <a:lumOff val="40000"/>
                  </a:schemeClr>
                </a:solidFill>
                <a:latin typeface="楷体" panose="02010609060101010101" pitchFamily="49" charset="-122"/>
                <a:ea typeface="楷体" panose="02010609060101010101" pitchFamily="49" charset="-122"/>
                <a:cs typeface="Times New Roman" panose="02020603050405020304" pitchFamily="18" charset="0"/>
              </a:rPr>
              <a:t>最</a:t>
            </a:r>
            <a:endParaRPr lang="en-US" altLang="zh-CN" b="1" dirty="0">
              <a:solidFill>
                <a:schemeClr val="tx2">
                  <a:lumMod val="60000"/>
                  <a:lumOff val="40000"/>
                </a:schemeClr>
              </a:solidFill>
              <a:latin typeface="楷体" panose="02010609060101010101" pitchFamily="49" charset="-122"/>
              <a:ea typeface="楷体" panose="02010609060101010101" pitchFamily="49" charset="-122"/>
              <a:cs typeface="Times New Roman" panose="02020603050405020304" pitchFamily="18" charset="0"/>
            </a:endParaRPr>
          </a:p>
          <a:p>
            <a:pPr algn="ctr" eaLnBrk="1" hangingPunct="1">
              <a:defRPr/>
            </a:pPr>
            <a:r>
              <a:rPr lang="zh-CN" altLang="en-US" b="1" dirty="0">
                <a:solidFill>
                  <a:schemeClr val="tx2">
                    <a:lumMod val="60000"/>
                    <a:lumOff val="40000"/>
                  </a:schemeClr>
                </a:solidFill>
                <a:latin typeface="楷体" panose="02010609060101010101" pitchFamily="49" charset="-122"/>
                <a:ea typeface="楷体" panose="02010609060101010101" pitchFamily="49" charset="-122"/>
                <a:cs typeface="Times New Roman" panose="02020603050405020304" pitchFamily="18" charset="0"/>
              </a:rPr>
              <a:t>左</a:t>
            </a:r>
            <a:endParaRPr lang="en-US" altLang="zh-CN" b="1" dirty="0">
              <a:solidFill>
                <a:schemeClr val="tx2">
                  <a:lumMod val="60000"/>
                  <a:lumOff val="40000"/>
                </a:schemeClr>
              </a:solidFill>
              <a:latin typeface="楷体" panose="02010609060101010101" pitchFamily="49" charset="-122"/>
              <a:ea typeface="楷体" panose="02010609060101010101" pitchFamily="49" charset="-122"/>
              <a:cs typeface="Times New Roman" panose="02020603050405020304" pitchFamily="18" charset="0"/>
            </a:endParaRPr>
          </a:p>
          <a:p>
            <a:pPr algn="ctr" eaLnBrk="1" hangingPunct="1">
              <a:defRPr/>
            </a:pPr>
            <a:r>
              <a:rPr lang="zh-CN" altLang="en-US" b="1" dirty="0">
                <a:solidFill>
                  <a:schemeClr val="tx2">
                    <a:lumMod val="60000"/>
                    <a:lumOff val="40000"/>
                  </a:schemeClr>
                </a:solidFill>
                <a:latin typeface="楷体" panose="02010609060101010101" pitchFamily="49" charset="-122"/>
                <a:ea typeface="楷体" panose="02010609060101010101" pitchFamily="49" charset="-122"/>
                <a:cs typeface="Times New Roman" panose="02020603050405020304" pitchFamily="18" charset="0"/>
              </a:rPr>
              <a:t>归</a:t>
            </a:r>
            <a:endParaRPr lang="en-US" altLang="zh-CN" b="1" dirty="0">
              <a:solidFill>
                <a:schemeClr val="tx2">
                  <a:lumMod val="60000"/>
                  <a:lumOff val="40000"/>
                </a:schemeClr>
              </a:solidFill>
              <a:latin typeface="楷体" panose="02010609060101010101" pitchFamily="49" charset="-122"/>
              <a:ea typeface="楷体" panose="02010609060101010101" pitchFamily="49" charset="-122"/>
              <a:cs typeface="Times New Roman" panose="02020603050405020304" pitchFamily="18" charset="0"/>
            </a:endParaRPr>
          </a:p>
          <a:p>
            <a:pPr algn="ctr" eaLnBrk="1" hangingPunct="1">
              <a:defRPr/>
            </a:pPr>
            <a:r>
              <a:rPr lang="zh-CN" altLang="en-US" b="1" dirty="0">
                <a:solidFill>
                  <a:schemeClr val="tx2">
                    <a:lumMod val="60000"/>
                    <a:lumOff val="40000"/>
                  </a:schemeClr>
                </a:solidFill>
                <a:latin typeface="楷体" panose="02010609060101010101" pitchFamily="49" charset="-122"/>
                <a:ea typeface="楷体" panose="02010609060101010101" pitchFamily="49" charset="-122"/>
                <a:cs typeface="Times New Roman" panose="02020603050405020304" pitchFamily="18" charset="0"/>
              </a:rPr>
              <a:t>约</a:t>
            </a:r>
            <a:endParaRPr lang="en-US" altLang="zh-CN" b="1" dirty="0">
              <a:solidFill>
                <a:schemeClr val="tx2">
                  <a:lumMod val="60000"/>
                  <a:lumOff val="40000"/>
                </a:schemeClr>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17" name="AutoShape 6">
            <a:extLst>
              <a:ext uri="{FF2B5EF4-FFF2-40B4-BE49-F238E27FC236}">
                <a16:creationId xmlns:a16="http://schemas.microsoft.com/office/drawing/2014/main" id="{A4C7F11A-8D06-4CC1-8363-41683AE96BF4}"/>
              </a:ext>
            </a:extLst>
          </p:cNvPr>
          <p:cNvSpPr>
            <a:spLocks noChangeArrowheads="1"/>
          </p:cNvSpPr>
          <p:nvPr/>
        </p:nvSpPr>
        <p:spPr bwMode="auto">
          <a:xfrm>
            <a:off x="4211638" y="1957388"/>
            <a:ext cx="141287" cy="1860550"/>
          </a:xfrm>
          <a:prstGeom prst="downArrow">
            <a:avLst>
              <a:gd name="adj1" fmla="val 50000"/>
              <a:gd name="adj2" fmla="val 240466"/>
            </a:avLst>
          </a:prstGeom>
          <a:solidFill>
            <a:schemeClr val="accent2">
              <a:lumMod val="40000"/>
              <a:lumOff val="60000"/>
            </a:schemeClr>
          </a:solidFill>
          <a:ln w="12700">
            <a:solidFill>
              <a:schemeClr val="tx1"/>
            </a:solidFill>
            <a:miter lim="800000"/>
            <a:headEnd/>
            <a:tailEnd/>
          </a:ln>
        </p:spPr>
        <p:txBody>
          <a:bodyPr vert="eaVert" wrap="none" anchor="ctr"/>
          <a:lstStyle>
            <a:lvl1pPr>
              <a:defRPr>
                <a:solidFill>
                  <a:schemeClr val="tx1"/>
                </a:solidFill>
                <a:latin typeface="Tahoma" panose="020B0604030504040204" pitchFamily="34" charset="0"/>
                <a:ea typeface="楷体_GB2312" pitchFamily="49" charset="-122"/>
              </a:defRPr>
            </a:lvl1pPr>
            <a:lvl2pPr marL="742950" indent="-285750">
              <a:defRPr>
                <a:solidFill>
                  <a:schemeClr val="tx1"/>
                </a:solidFill>
                <a:latin typeface="Tahoma" panose="020B0604030504040204" pitchFamily="34" charset="0"/>
                <a:ea typeface="楷体_GB2312" pitchFamily="49" charset="-122"/>
              </a:defRPr>
            </a:lvl2pPr>
            <a:lvl3pPr marL="1143000" indent="-228600">
              <a:defRPr>
                <a:solidFill>
                  <a:schemeClr val="tx1"/>
                </a:solidFill>
                <a:latin typeface="Tahoma" panose="020B0604030504040204" pitchFamily="34" charset="0"/>
                <a:ea typeface="楷体_GB2312" pitchFamily="49" charset="-122"/>
              </a:defRPr>
            </a:lvl3pPr>
            <a:lvl4pPr marL="1600200" indent="-228600">
              <a:defRPr>
                <a:solidFill>
                  <a:schemeClr val="tx1"/>
                </a:solidFill>
                <a:latin typeface="Tahoma" panose="020B0604030504040204" pitchFamily="34" charset="0"/>
                <a:ea typeface="楷体_GB2312" pitchFamily="49" charset="-122"/>
              </a:defRPr>
            </a:lvl4pPr>
            <a:lvl5pPr marL="2057400" indent="-228600">
              <a:defRPr>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9pPr>
          </a:lstStyle>
          <a:p>
            <a:pPr eaLnBrk="1" hangingPunct="1">
              <a:defRPr/>
            </a:pPr>
            <a:endParaRPr lang="zh-CN" altLang="en-US"/>
          </a:p>
        </p:txBody>
      </p:sp>
      <p:sp>
        <p:nvSpPr>
          <p:cNvPr id="18" name="AutoShape 9">
            <a:extLst>
              <a:ext uri="{FF2B5EF4-FFF2-40B4-BE49-F238E27FC236}">
                <a16:creationId xmlns:a16="http://schemas.microsoft.com/office/drawing/2014/main" id="{3B07E6FA-248E-48D2-99CD-1ADCD623AEE5}"/>
              </a:ext>
            </a:extLst>
          </p:cNvPr>
          <p:cNvSpPr>
            <a:spLocks noChangeArrowheads="1"/>
          </p:cNvSpPr>
          <p:nvPr/>
        </p:nvSpPr>
        <p:spPr bwMode="auto">
          <a:xfrm rot="10800000">
            <a:off x="6659563" y="1957388"/>
            <a:ext cx="141287" cy="1868487"/>
          </a:xfrm>
          <a:prstGeom prst="downArrow">
            <a:avLst>
              <a:gd name="adj1" fmla="val 50000"/>
              <a:gd name="adj2" fmla="val 239605"/>
            </a:avLst>
          </a:prstGeom>
          <a:solidFill>
            <a:schemeClr val="accent2">
              <a:lumMod val="40000"/>
              <a:lumOff val="60000"/>
            </a:schemeClr>
          </a:solidFill>
          <a:ln w="12700">
            <a:solidFill>
              <a:schemeClr val="tx1"/>
            </a:solidFill>
            <a:miter lim="800000"/>
            <a:headEnd/>
            <a:tailEnd/>
          </a:ln>
        </p:spPr>
        <p:txBody>
          <a:bodyPr vert="eaVert" wrap="none" anchor="ctr"/>
          <a:lstStyle>
            <a:lvl1pPr>
              <a:defRPr>
                <a:solidFill>
                  <a:schemeClr val="tx1"/>
                </a:solidFill>
                <a:latin typeface="Tahoma" panose="020B0604030504040204" pitchFamily="34" charset="0"/>
                <a:ea typeface="楷体_GB2312" pitchFamily="49" charset="-122"/>
              </a:defRPr>
            </a:lvl1pPr>
            <a:lvl2pPr marL="742950" indent="-285750">
              <a:defRPr>
                <a:solidFill>
                  <a:schemeClr val="tx1"/>
                </a:solidFill>
                <a:latin typeface="Tahoma" panose="020B0604030504040204" pitchFamily="34" charset="0"/>
                <a:ea typeface="楷体_GB2312" pitchFamily="49" charset="-122"/>
              </a:defRPr>
            </a:lvl2pPr>
            <a:lvl3pPr marL="1143000" indent="-228600">
              <a:defRPr>
                <a:solidFill>
                  <a:schemeClr val="tx1"/>
                </a:solidFill>
                <a:latin typeface="Tahoma" panose="020B0604030504040204" pitchFamily="34" charset="0"/>
                <a:ea typeface="楷体_GB2312" pitchFamily="49" charset="-122"/>
              </a:defRPr>
            </a:lvl3pPr>
            <a:lvl4pPr marL="1600200" indent="-228600">
              <a:defRPr>
                <a:solidFill>
                  <a:schemeClr val="tx1"/>
                </a:solidFill>
                <a:latin typeface="Tahoma" panose="020B0604030504040204" pitchFamily="34" charset="0"/>
                <a:ea typeface="楷体_GB2312" pitchFamily="49" charset="-122"/>
              </a:defRPr>
            </a:lvl4pPr>
            <a:lvl5pPr marL="2057400" indent="-228600">
              <a:defRPr>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9pPr>
          </a:lstStyle>
          <a:p>
            <a:pPr eaLnBrk="1" hangingPunct="1">
              <a:defRPr/>
            </a:pPr>
            <a:endParaRPr lang="zh-CN" altLang="en-US"/>
          </a:p>
        </p:txBody>
      </p:sp>
      <p:sp>
        <p:nvSpPr>
          <p:cNvPr id="19" name="Rectangle 7">
            <a:extLst>
              <a:ext uri="{FF2B5EF4-FFF2-40B4-BE49-F238E27FC236}">
                <a16:creationId xmlns:a16="http://schemas.microsoft.com/office/drawing/2014/main" id="{37765DF5-C195-4A7F-9DD2-6A654C0E1407}"/>
              </a:ext>
            </a:extLst>
          </p:cNvPr>
          <p:cNvSpPr>
            <a:spLocks noChangeArrowheads="1"/>
          </p:cNvSpPr>
          <p:nvPr/>
        </p:nvSpPr>
        <p:spPr bwMode="auto">
          <a:xfrm>
            <a:off x="3833813" y="2287588"/>
            <a:ext cx="450850" cy="1200150"/>
          </a:xfrm>
          <a:prstGeom prst="rect">
            <a:avLst/>
          </a:prstGeom>
          <a:noFill/>
          <a:ln>
            <a:noFill/>
          </a:ln>
        </p:spPr>
        <p:txBody>
          <a:bodyPr>
            <a:spAutoFit/>
          </a:bodyPr>
          <a:lstStyle>
            <a:lvl1pPr>
              <a:defRPr>
                <a:solidFill>
                  <a:schemeClr val="tx1"/>
                </a:solidFill>
                <a:latin typeface="Tahoma" panose="020B0604030504040204" pitchFamily="34" charset="0"/>
                <a:ea typeface="楷体_GB2312" pitchFamily="49" charset="-122"/>
              </a:defRPr>
            </a:lvl1pPr>
            <a:lvl2pPr marL="742950" indent="-285750">
              <a:defRPr>
                <a:solidFill>
                  <a:schemeClr val="tx1"/>
                </a:solidFill>
                <a:latin typeface="Tahoma" panose="020B0604030504040204" pitchFamily="34" charset="0"/>
                <a:ea typeface="楷体_GB2312" pitchFamily="49" charset="-122"/>
              </a:defRPr>
            </a:lvl2pPr>
            <a:lvl3pPr marL="1143000" indent="-228600">
              <a:defRPr>
                <a:solidFill>
                  <a:schemeClr val="tx1"/>
                </a:solidFill>
                <a:latin typeface="Tahoma" panose="020B0604030504040204" pitchFamily="34" charset="0"/>
                <a:ea typeface="楷体_GB2312" pitchFamily="49" charset="-122"/>
              </a:defRPr>
            </a:lvl3pPr>
            <a:lvl4pPr marL="1600200" indent="-228600">
              <a:defRPr>
                <a:solidFill>
                  <a:schemeClr val="tx1"/>
                </a:solidFill>
                <a:latin typeface="Tahoma" panose="020B0604030504040204" pitchFamily="34" charset="0"/>
                <a:ea typeface="楷体_GB2312" pitchFamily="49" charset="-122"/>
              </a:defRPr>
            </a:lvl4pPr>
            <a:lvl5pPr marL="2057400" indent="-228600">
              <a:defRPr>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9pPr>
          </a:lstStyle>
          <a:p>
            <a:pPr algn="ctr" eaLnBrk="1" hangingPunct="1">
              <a:defRPr/>
            </a:pPr>
            <a:r>
              <a:rPr lang="zh-CN" altLang="en-US" b="1" dirty="0">
                <a:solidFill>
                  <a:schemeClr val="tx2">
                    <a:lumMod val="60000"/>
                    <a:lumOff val="40000"/>
                  </a:schemeClr>
                </a:solidFill>
                <a:latin typeface="楷体" panose="02010609060101010101" pitchFamily="49" charset="-122"/>
                <a:ea typeface="楷体" panose="02010609060101010101" pitchFamily="49" charset="-122"/>
              </a:rPr>
              <a:t>最</a:t>
            </a:r>
            <a:endParaRPr lang="en-US" altLang="zh-CN" b="1" dirty="0">
              <a:solidFill>
                <a:schemeClr val="tx2">
                  <a:lumMod val="60000"/>
                  <a:lumOff val="40000"/>
                </a:schemeClr>
              </a:solidFill>
              <a:latin typeface="楷体" panose="02010609060101010101" pitchFamily="49" charset="-122"/>
              <a:ea typeface="楷体" panose="02010609060101010101" pitchFamily="49" charset="-122"/>
            </a:endParaRPr>
          </a:p>
          <a:p>
            <a:pPr algn="ctr" eaLnBrk="1" hangingPunct="1">
              <a:defRPr/>
            </a:pPr>
            <a:r>
              <a:rPr lang="zh-CN" altLang="en-US" b="1" dirty="0">
                <a:solidFill>
                  <a:schemeClr val="tx2">
                    <a:lumMod val="60000"/>
                    <a:lumOff val="40000"/>
                  </a:schemeClr>
                </a:solidFill>
                <a:latin typeface="楷体" panose="02010609060101010101" pitchFamily="49" charset="-122"/>
                <a:ea typeface="楷体" panose="02010609060101010101" pitchFamily="49" charset="-122"/>
              </a:rPr>
              <a:t>右</a:t>
            </a:r>
            <a:endParaRPr lang="en-US" altLang="zh-CN" b="1" dirty="0">
              <a:solidFill>
                <a:schemeClr val="tx2">
                  <a:lumMod val="60000"/>
                  <a:lumOff val="40000"/>
                </a:schemeClr>
              </a:solidFill>
              <a:latin typeface="楷体" panose="02010609060101010101" pitchFamily="49" charset="-122"/>
              <a:ea typeface="楷体" panose="02010609060101010101" pitchFamily="49" charset="-122"/>
            </a:endParaRPr>
          </a:p>
          <a:p>
            <a:pPr algn="ctr" eaLnBrk="1" hangingPunct="1">
              <a:defRPr/>
            </a:pPr>
            <a:r>
              <a:rPr lang="zh-CN" altLang="en-US" b="1" dirty="0">
                <a:solidFill>
                  <a:schemeClr val="tx2">
                    <a:lumMod val="60000"/>
                    <a:lumOff val="40000"/>
                  </a:schemeClr>
                </a:solidFill>
                <a:latin typeface="楷体" panose="02010609060101010101" pitchFamily="49" charset="-122"/>
                <a:ea typeface="楷体" panose="02010609060101010101" pitchFamily="49" charset="-122"/>
              </a:rPr>
              <a:t>推</a:t>
            </a:r>
            <a:endParaRPr lang="en-US" altLang="zh-CN" b="1" dirty="0">
              <a:solidFill>
                <a:schemeClr val="tx2">
                  <a:lumMod val="60000"/>
                  <a:lumOff val="40000"/>
                </a:schemeClr>
              </a:solidFill>
              <a:latin typeface="楷体" panose="02010609060101010101" pitchFamily="49" charset="-122"/>
              <a:ea typeface="楷体" panose="02010609060101010101" pitchFamily="49" charset="-122"/>
            </a:endParaRPr>
          </a:p>
          <a:p>
            <a:pPr algn="ctr" eaLnBrk="1" hangingPunct="1">
              <a:defRPr/>
            </a:pPr>
            <a:r>
              <a:rPr lang="zh-CN" altLang="en-US" b="1" dirty="0">
                <a:solidFill>
                  <a:schemeClr val="tx2">
                    <a:lumMod val="60000"/>
                    <a:lumOff val="40000"/>
                  </a:schemeClr>
                </a:solidFill>
                <a:latin typeface="楷体" panose="02010609060101010101" pitchFamily="49" charset="-122"/>
                <a:ea typeface="楷体" panose="02010609060101010101" pitchFamily="49" charset="-122"/>
              </a:rPr>
              <a:t>导</a:t>
            </a:r>
          </a:p>
        </p:txBody>
      </p:sp>
      <p:sp>
        <p:nvSpPr>
          <p:cNvPr id="3" name="灯片编号占位符 2">
            <a:extLst>
              <a:ext uri="{FF2B5EF4-FFF2-40B4-BE49-F238E27FC236}">
                <a16:creationId xmlns:a16="http://schemas.microsoft.com/office/drawing/2014/main" id="{84F723FE-D5F6-4095-8B28-A645B5FD737F}"/>
              </a:ext>
            </a:extLst>
          </p:cNvPr>
          <p:cNvSpPr>
            <a:spLocks noGrp="1"/>
          </p:cNvSpPr>
          <p:nvPr>
            <p:ph type="sldNum" sz="quarter" idx="12"/>
          </p:nvPr>
        </p:nvSpPr>
        <p:spPr/>
        <p:txBody>
          <a:bodyPr/>
          <a:lstStyle/>
          <a:p>
            <a:pPr>
              <a:defRPr/>
            </a:pPr>
            <a:fld id="{EA567855-7F13-4FC5-AD61-2B82F6443E16}" type="slidenum">
              <a:rPr lang="zh-CN" altLang="en-US" smtClean="0"/>
              <a:pPr>
                <a:defRPr/>
              </a:pPr>
              <a:t>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 calcmode="lin" valueType="num">
                                      <p:cBhvr>
                                        <p:cTn id="7"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8">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8">
                                            <p:txEl>
                                              <p:pRg st="1" end="1"/>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16" fill="hold" nodeType="clickEffect">
                                  <p:stCondLst>
                                    <p:cond delay="0"/>
                                  </p:stCondLst>
                                  <p:childTnLst>
                                    <p:set>
                                      <p:cBhvr>
                                        <p:cTn id="23" dur="1" fill="hold">
                                          <p:stCondLst>
                                            <p:cond delay="0"/>
                                          </p:stCondLst>
                                        </p:cTn>
                                        <p:tgtEl>
                                          <p:spTgt spid="16">
                                            <p:txEl>
                                              <p:pRg st="0" end="0"/>
                                            </p:txEl>
                                          </p:spTgt>
                                        </p:tgtEl>
                                        <p:attrNameLst>
                                          <p:attrName>style.visibility</p:attrName>
                                        </p:attrNameLst>
                                      </p:cBhvr>
                                      <p:to>
                                        <p:strVal val="visible"/>
                                      </p:to>
                                    </p:set>
                                    <p:anim calcmode="lin" valueType="num">
                                      <p:cBhvr>
                                        <p:cTn id="24"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25"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26" dur="500"/>
                                        <p:tgtEl>
                                          <p:spTgt spid="16">
                                            <p:txEl>
                                              <p:pRg st="0" end="0"/>
                                            </p:txEl>
                                          </p:spTgt>
                                        </p:tgtEl>
                                      </p:cBhvr>
                                    </p:animEffect>
                                  </p:childTnLst>
                                </p:cTn>
                              </p:par>
                              <p:par>
                                <p:cTn id="27" presetID="53" presetClass="entr" presetSubtype="16" fill="hold" nodeType="withEffect">
                                  <p:stCondLst>
                                    <p:cond delay="0"/>
                                  </p:stCondLst>
                                  <p:childTnLst>
                                    <p:set>
                                      <p:cBhvr>
                                        <p:cTn id="28" dur="1" fill="hold">
                                          <p:stCondLst>
                                            <p:cond delay="0"/>
                                          </p:stCondLst>
                                        </p:cTn>
                                        <p:tgtEl>
                                          <p:spTgt spid="16">
                                            <p:txEl>
                                              <p:pRg st="1" end="1"/>
                                            </p:txEl>
                                          </p:spTgt>
                                        </p:tgtEl>
                                        <p:attrNameLst>
                                          <p:attrName>style.visibility</p:attrName>
                                        </p:attrNameLst>
                                      </p:cBhvr>
                                      <p:to>
                                        <p:strVal val="visible"/>
                                      </p:to>
                                    </p:set>
                                    <p:anim calcmode="lin" valueType="num">
                                      <p:cBhvr>
                                        <p:cTn id="29" dur="500" fill="hold"/>
                                        <p:tgtEl>
                                          <p:spTgt spid="16">
                                            <p:txEl>
                                              <p:pRg st="1" end="1"/>
                                            </p:txEl>
                                          </p:spTgt>
                                        </p:tgtEl>
                                        <p:attrNameLst>
                                          <p:attrName>ppt_w</p:attrName>
                                        </p:attrNameLst>
                                      </p:cBhvr>
                                      <p:tavLst>
                                        <p:tav tm="0">
                                          <p:val>
                                            <p:fltVal val="0"/>
                                          </p:val>
                                        </p:tav>
                                        <p:tav tm="100000">
                                          <p:val>
                                            <p:strVal val="#ppt_w"/>
                                          </p:val>
                                        </p:tav>
                                      </p:tavLst>
                                    </p:anim>
                                    <p:anim calcmode="lin" valueType="num">
                                      <p:cBhvr>
                                        <p:cTn id="30" dur="500" fill="hold"/>
                                        <p:tgtEl>
                                          <p:spTgt spid="16">
                                            <p:txEl>
                                              <p:pRg st="1" end="1"/>
                                            </p:txEl>
                                          </p:spTgt>
                                        </p:tgtEl>
                                        <p:attrNameLst>
                                          <p:attrName>ppt_h</p:attrName>
                                        </p:attrNameLst>
                                      </p:cBhvr>
                                      <p:tavLst>
                                        <p:tav tm="0">
                                          <p:val>
                                            <p:fltVal val="0"/>
                                          </p:val>
                                        </p:tav>
                                        <p:tav tm="100000">
                                          <p:val>
                                            <p:strVal val="#ppt_h"/>
                                          </p:val>
                                        </p:tav>
                                      </p:tavLst>
                                    </p:anim>
                                    <p:animEffect transition="in" filter="fade">
                                      <p:cBhvr>
                                        <p:cTn id="31" dur="500"/>
                                        <p:tgtEl>
                                          <p:spTgt spid="16">
                                            <p:txEl>
                                              <p:pRg st="1" end="1"/>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3" presetClass="entr" presetSubtype="16" fill="hold" nodeType="clickEffect">
                                  <p:stCondLst>
                                    <p:cond delay="0"/>
                                  </p:stCondLst>
                                  <p:childTnLst>
                                    <p:set>
                                      <p:cBhvr>
                                        <p:cTn id="35" dur="1" fill="hold">
                                          <p:stCondLst>
                                            <p:cond delay="0"/>
                                          </p:stCondLst>
                                        </p:cTn>
                                        <p:tgtEl>
                                          <p:spTgt spid="16">
                                            <p:txEl>
                                              <p:pRg st="2" end="2"/>
                                            </p:txEl>
                                          </p:spTgt>
                                        </p:tgtEl>
                                        <p:attrNameLst>
                                          <p:attrName>style.visibility</p:attrName>
                                        </p:attrNameLst>
                                      </p:cBhvr>
                                      <p:to>
                                        <p:strVal val="visible"/>
                                      </p:to>
                                    </p:set>
                                    <p:anim calcmode="lin" valueType="num">
                                      <p:cBhvr>
                                        <p:cTn id="36" dur="500" fill="hold"/>
                                        <p:tgtEl>
                                          <p:spTgt spid="16">
                                            <p:txEl>
                                              <p:pRg st="2" end="2"/>
                                            </p:txEl>
                                          </p:spTgt>
                                        </p:tgtEl>
                                        <p:attrNameLst>
                                          <p:attrName>ppt_w</p:attrName>
                                        </p:attrNameLst>
                                      </p:cBhvr>
                                      <p:tavLst>
                                        <p:tav tm="0">
                                          <p:val>
                                            <p:fltVal val="0"/>
                                          </p:val>
                                        </p:tav>
                                        <p:tav tm="100000">
                                          <p:val>
                                            <p:strVal val="#ppt_w"/>
                                          </p:val>
                                        </p:tav>
                                      </p:tavLst>
                                    </p:anim>
                                    <p:anim calcmode="lin" valueType="num">
                                      <p:cBhvr>
                                        <p:cTn id="37" dur="500" fill="hold"/>
                                        <p:tgtEl>
                                          <p:spTgt spid="16">
                                            <p:txEl>
                                              <p:pRg st="2" end="2"/>
                                            </p:txEl>
                                          </p:spTgt>
                                        </p:tgtEl>
                                        <p:attrNameLst>
                                          <p:attrName>ppt_h</p:attrName>
                                        </p:attrNameLst>
                                      </p:cBhvr>
                                      <p:tavLst>
                                        <p:tav tm="0">
                                          <p:val>
                                            <p:fltVal val="0"/>
                                          </p:val>
                                        </p:tav>
                                        <p:tav tm="100000">
                                          <p:val>
                                            <p:strVal val="#ppt_h"/>
                                          </p:val>
                                        </p:tav>
                                      </p:tavLst>
                                    </p:anim>
                                    <p:animEffect transition="in" filter="fade">
                                      <p:cBhvr>
                                        <p:cTn id="38" dur="500"/>
                                        <p:tgtEl>
                                          <p:spTgt spid="16">
                                            <p:txEl>
                                              <p:pRg st="2" end="2"/>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3" presetClass="entr" presetSubtype="16" fill="hold" nodeType="clickEffect">
                                  <p:stCondLst>
                                    <p:cond delay="0"/>
                                  </p:stCondLst>
                                  <p:childTnLst>
                                    <p:set>
                                      <p:cBhvr>
                                        <p:cTn id="42" dur="1" fill="hold">
                                          <p:stCondLst>
                                            <p:cond delay="0"/>
                                          </p:stCondLst>
                                        </p:cTn>
                                        <p:tgtEl>
                                          <p:spTgt spid="16">
                                            <p:txEl>
                                              <p:pRg st="3" end="3"/>
                                            </p:txEl>
                                          </p:spTgt>
                                        </p:tgtEl>
                                        <p:attrNameLst>
                                          <p:attrName>style.visibility</p:attrName>
                                        </p:attrNameLst>
                                      </p:cBhvr>
                                      <p:to>
                                        <p:strVal val="visible"/>
                                      </p:to>
                                    </p:set>
                                    <p:anim calcmode="lin" valueType="num">
                                      <p:cBhvr>
                                        <p:cTn id="43" dur="500" fill="hold"/>
                                        <p:tgtEl>
                                          <p:spTgt spid="16">
                                            <p:txEl>
                                              <p:pRg st="3" end="3"/>
                                            </p:txEl>
                                          </p:spTgt>
                                        </p:tgtEl>
                                        <p:attrNameLst>
                                          <p:attrName>ppt_w</p:attrName>
                                        </p:attrNameLst>
                                      </p:cBhvr>
                                      <p:tavLst>
                                        <p:tav tm="0">
                                          <p:val>
                                            <p:fltVal val="0"/>
                                          </p:val>
                                        </p:tav>
                                        <p:tav tm="100000">
                                          <p:val>
                                            <p:strVal val="#ppt_w"/>
                                          </p:val>
                                        </p:tav>
                                      </p:tavLst>
                                    </p:anim>
                                    <p:anim calcmode="lin" valueType="num">
                                      <p:cBhvr>
                                        <p:cTn id="44" dur="500" fill="hold"/>
                                        <p:tgtEl>
                                          <p:spTgt spid="16">
                                            <p:txEl>
                                              <p:pRg st="3" end="3"/>
                                            </p:txEl>
                                          </p:spTgt>
                                        </p:tgtEl>
                                        <p:attrNameLst>
                                          <p:attrName>ppt_h</p:attrName>
                                        </p:attrNameLst>
                                      </p:cBhvr>
                                      <p:tavLst>
                                        <p:tav tm="0">
                                          <p:val>
                                            <p:fltVal val="0"/>
                                          </p:val>
                                        </p:tav>
                                        <p:tav tm="100000">
                                          <p:val>
                                            <p:strVal val="#ppt_h"/>
                                          </p:val>
                                        </p:tav>
                                      </p:tavLst>
                                    </p:anim>
                                    <p:animEffect transition="in" filter="fade">
                                      <p:cBhvr>
                                        <p:cTn id="45" dur="500"/>
                                        <p:tgtEl>
                                          <p:spTgt spid="16">
                                            <p:txEl>
                                              <p:pRg st="3" end="3"/>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53" presetClass="entr" presetSubtype="16" fill="hold" nodeType="clickEffect">
                                  <p:stCondLst>
                                    <p:cond delay="0"/>
                                  </p:stCondLst>
                                  <p:childTnLst>
                                    <p:set>
                                      <p:cBhvr>
                                        <p:cTn id="49" dur="1" fill="hold">
                                          <p:stCondLst>
                                            <p:cond delay="0"/>
                                          </p:stCondLst>
                                        </p:cTn>
                                        <p:tgtEl>
                                          <p:spTgt spid="16">
                                            <p:txEl>
                                              <p:pRg st="4" end="4"/>
                                            </p:txEl>
                                          </p:spTgt>
                                        </p:tgtEl>
                                        <p:attrNameLst>
                                          <p:attrName>style.visibility</p:attrName>
                                        </p:attrNameLst>
                                      </p:cBhvr>
                                      <p:to>
                                        <p:strVal val="visible"/>
                                      </p:to>
                                    </p:set>
                                    <p:anim calcmode="lin" valueType="num">
                                      <p:cBhvr>
                                        <p:cTn id="50" dur="500" fill="hold"/>
                                        <p:tgtEl>
                                          <p:spTgt spid="16">
                                            <p:txEl>
                                              <p:pRg st="4" end="4"/>
                                            </p:txEl>
                                          </p:spTgt>
                                        </p:tgtEl>
                                        <p:attrNameLst>
                                          <p:attrName>ppt_w</p:attrName>
                                        </p:attrNameLst>
                                      </p:cBhvr>
                                      <p:tavLst>
                                        <p:tav tm="0">
                                          <p:val>
                                            <p:fltVal val="0"/>
                                          </p:val>
                                        </p:tav>
                                        <p:tav tm="100000">
                                          <p:val>
                                            <p:strVal val="#ppt_w"/>
                                          </p:val>
                                        </p:tav>
                                      </p:tavLst>
                                    </p:anim>
                                    <p:anim calcmode="lin" valueType="num">
                                      <p:cBhvr>
                                        <p:cTn id="51" dur="500" fill="hold"/>
                                        <p:tgtEl>
                                          <p:spTgt spid="16">
                                            <p:txEl>
                                              <p:pRg st="4" end="4"/>
                                            </p:txEl>
                                          </p:spTgt>
                                        </p:tgtEl>
                                        <p:attrNameLst>
                                          <p:attrName>ppt_h</p:attrName>
                                        </p:attrNameLst>
                                      </p:cBhvr>
                                      <p:tavLst>
                                        <p:tav tm="0">
                                          <p:val>
                                            <p:fltVal val="0"/>
                                          </p:val>
                                        </p:tav>
                                        <p:tav tm="100000">
                                          <p:val>
                                            <p:strVal val="#ppt_h"/>
                                          </p:val>
                                        </p:tav>
                                      </p:tavLst>
                                    </p:anim>
                                    <p:animEffect transition="in" filter="fade">
                                      <p:cBhvr>
                                        <p:cTn id="52" dur="500"/>
                                        <p:tgtEl>
                                          <p:spTgt spid="16">
                                            <p:txEl>
                                              <p:pRg st="4" end="4"/>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3" presetClass="entr" presetSubtype="16" fill="hold" nodeType="clickEffect">
                                  <p:stCondLst>
                                    <p:cond delay="0"/>
                                  </p:stCondLst>
                                  <p:childTnLst>
                                    <p:set>
                                      <p:cBhvr>
                                        <p:cTn id="56" dur="1" fill="hold">
                                          <p:stCondLst>
                                            <p:cond delay="0"/>
                                          </p:stCondLst>
                                        </p:cTn>
                                        <p:tgtEl>
                                          <p:spTgt spid="16">
                                            <p:txEl>
                                              <p:pRg st="5" end="5"/>
                                            </p:txEl>
                                          </p:spTgt>
                                        </p:tgtEl>
                                        <p:attrNameLst>
                                          <p:attrName>style.visibility</p:attrName>
                                        </p:attrNameLst>
                                      </p:cBhvr>
                                      <p:to>
                                        <p:strVal val="visible"/>
                                      </p:to>
                                    </p:set>
                                    <p:anim calcmode="lin" valueType="num">
                                      <p:cBhvr>
                                        <p:cTn id="57" dur="500" fill="hold"/>
                                        <p:tgtEl>
                                          <p:spTgt spid="16">
                                            <p:txEl>
                                              <p:pRg st="5" end="5"/>
                                            </p:txEl>
                                          </p:spTgt>
                                        </p:tgtEl>
                                        <p:attrNameLst>
                                          <p:attrName>ppt_w</p:attrName>
                                        </p:attrNameLst>
                                      </p:cBhvr>
                                      <p:tavLst>
                                        <p:tav tm="0">
                                          <p:val>
                                            <p:fltVal val="0"/>
                                          </p:val>
                                        </p:tav>
                                        <p:tav tm="100000">
                                          <p:val>
                                            <p:strVal val="#ppt_w"/>
                                          </p:val>
                                        </p:tav>
                                      </p:tavLst>
                                    </p:anim>
                                    <p:anim calcmode="lin" valueType="num">
                                      <p:cBhvr>
                                        <p:cTn id="58" dur="500" fill="hold"/>
                                        <p:tgtEl>
                                          <p:spTgt spid="16">
                                            <p:txEl>
                                              <p:pRg st="5" end="5"/>
                                            </p:txEl>
                                          </p:spTgt>
                                        </p:tgtEl>
                                        <p:attrNameLst>
                                          <p:attrName>ppt_h</p:attrName>
                                        </p:attrNameLst>
                                      </p:cBhvr>
                                      <p:tavLst>
                                        <p:tav tm="0">
                                          <p:val>
                                            <p:fltVal val="0"/>
                                          </p:val>
                                        </p:tav>
                                        <p:tav tm="100000">
                                          <p:val>
                                            <p:strVal val="#ppt_h"/>
                                          </p:val>
                                        </p:tav>
                                      </p:tavLst>
                                    </p:anim>
                                    <p:animEffect transition="in" filter="fade">
                                      <p:cBhvr>
                                        <p:cTn id="59" dur="500"/>
                                        <p:tgtEl>
                                          <p:spTgt spid="16">
                                            <p:txEl>
                                              <p:pRg st="5" end="5"/>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53" presetClass="entr" presetSubtype="16" fill="hold" nodeType="clickEffect">
                                  <p:stCondLst>
                                    <p:cond delay="0"/>
                                  </p:stCondLst>
                                  <p:childTnLst>
                                    <p:set>
                                      <p:cBhvr>
                                        <p:cTn id="63" dur="1" fill="hold">
                                          <p:stCondLst>
                                            <p:cond delay="0"/>
                                          </p:stCondLst>
                                        </p:cTn>
                                        <p:tgtEl>
                                          <p:spTgt spid="16">
                                            <p:txEl>
                                              <p:pRg st="6" end="6"/>
                                            </p:txEl>
                                          </p:spTgt>
                                        </p:tgtEl>
                                        <p:attrNameLst>
                                          <p:attrName>style.visibility</p:attrName>
                                        </p:attrNameLst>
                                      </p:cBhvr>
                                      <p:to>
                                        <p:strVal val="visible"/>
                                      </p:to>
                                    </p:set>
                                    <p:anim calcmode="lin" valueType="num">
                                      <p:cBhvr>
                                        <p:cTn id="64" dur="500" fill="hold"/>
                                        <p:tgtEl>
                                          <p:spTgt spid="16">
                                            <p:txEl>
                                              <p:pRg st="6" end="6"/>
                                            </p:txEl>
                                          </p:spTgt>
                                        </p:tgtEl>
                                        <p:attrNameLst>
                                          <p:attrName>ppt_w</p:attrName>
                                        </p:attrNameLst>
                                      </p:cBhvr>
                                      <p:tavLst>
                                        <p:tav tm="0">
                                          <p:val>
                                            <p:fltVal val="0"/>
                                          </p:val>
                                        </p:tav>
                                        <p:tav tm="100000">
                                          <p:val>
                                            <p:strVal val="#ppt_w"/>
                                          </p:val>
                                        </p:tav>
                                      </p:tavLst>
                                    </p:anim>
                                    <p:anim calcmode="lin" valueType="num">
                                      <p:cBhvr>
                                        <p:cTn id="65" dur="500" fill="hold"/>
                                        <p:tgtEl>
                                          <p:spTgt spid="16">
                                            <p:txEl>
                                              <p:pRg st="6" end="6"/>
                                            </p:txEl>
                                          </p:spTgt>
                                        </p:tgtEl>
                                        <p:attrNameLst>
                                          <p:attrName>ppt_h</p:attrName>
                                        </p:attrNameLst>
                                      </p:cBhvr>
                                      <p:tavLst>
                                        <p:tav tm="0">
                                          <p:val>
                                            <p:fltVal val="0"/>
                                          </p:val>
                                        </p:tav>
                                        <p:tav tm="100000">
                                          <p:val>
                                            <p:strVal val="#ppt_h"/>
                                          </p:val>
                                        </p:tav>
                                      </p:tavLst>
                                    </p:anim>
                                    <p:animEffect transition="in" filter="fade">
                                      <p:cBhvr>
                                        <p:cTn id="66" dur="500"/>
                                        <p:tgtEl>
                                          <p:spTgt spid="16">
                                            <p:txEl>
                                              <p:pRg st="6" end="6"/>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53" presetClass="entr" presetSubtype="16" fill="hold" grpId="0" nodeType="clickEffect">
                                  <p:stCondLst>
                                    <p:cond delay="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ppt_w</p:attrName>
                                        </p:attrNameLst>
                                      </p:cBhvr>
                                      <p:tavLst>
                                        <p:tav tm="0">
                                          <p:val>
                                            <p:fltVal val="0"/>
                                          </p:val>
                                        </p:tav>
                                        <p:tav tm="100000">
                                          <p:val>
                                            <p:strVal val="#ppt_w"/>
                                          </p:val>
                                        </p:tav>
                                      </p:tavLst>
                                    </p:anim>
                                    <p:anim calcmode="lin" valueType="num">
                                      <p:cBhvr>
                                        <p:cTn id="72" dur="500" fill="hold"/>
                                        <p:tgtEl>
                                          <p:spTgt spid="17"/>
                                        </p:tgtEl>
                                        <p:attrNameLst>
                                          <p:attrName>ppt_h</p:attrName>
                                        </p:attrNameLst>
                                      </p:cBhvr>
                                      <p:tavLst>
                                        <p:tav tm="0">
                                          <p:val>
                                            <p:fltVal val="0"/>
                                          </p:val>
                                        </p:tav>
                                        <p:tav tm="100000">
                                          <p:val>
                                            <p:strVal val="#ppt_h"/>
                                          </p:val>
                                        </p:tav>
                                      </p:tavLst>
                                    </p:anim>
                                    <p:animEffect transition="in" filter="fade">
                                      <p:cBhvr>
                                        <p:cTn id="73" dur="500"/>
                                        <p:tgtEl>
                                          <p:spTgt spid="17"/>
                                        </p:tgtEl>
                                      </p:cBhvr>
                                    </p:animEffect>
                                  </p:childTnLst>
                                </p:cTn>
                              </p:par>
                              <p:par>
                                <p:cTn id="74" presetID="53" presetClass="entr" presetSubtype="0" fill="hold" grpId="0" nodeType="withEffect">
                                  <p:stCondLst>
                                    <p:cond delay="0"/>
                                  </p:stCondLst>
                                  <p:childTnLst>
                                    <p:set>
                                      <p:cBhvr>
                                        <p:cTn id="75" dur="1" fill="hold">
                                          <p:stCondLst>
                                            <p:cond delay="0"/>
                                          </p:stCondLst>
                                        </p:cTn>
                                        <p:tgtEl>
                                          <p:spTgt spid="19"/>
                                        </p:tgtEl>
                                        <p:attrNameLst>
                                          <p:attrName>style.visibility</p:attrName>
                                        </p:attrNameLst>
                                      </p:cBhvr>
                                      <p:to>
                                        <p:strVal val="visible"/>
                                      </p:to>
                                    </p:set>
                                    <p:anim calcmode="lin" valueType="num">
                                      <p:cBhvr>
                                        <p:cTn id="76" dur="500" fill="hold"/>
                                        <p:tgtEl>
                                          <p:spTgt spid="19"/>
                                        </p:tgtEl>
                                        <p:attrNameLst>
                                          <p:attrName>ppt_w</p:attrName>
                                        </p:attrNameLst>
                                      </p:cBhvr>
                                      <p:tavLst>
                                        <p:tav tm="0">
                                          <p:val>
                                            <p:fltVal val="0"/>
                                          </p:val>
                                        </p:tav>
                                        <p:tav tm="100000">
                                          <p:val>
                                            <p:strVal val="#ppt_w"/>
                                          </p:val>
                                        </p:tav>
                                      </p:tavLst>
                                    </p:anim>
                                    <p:anim calcmode="lin" valueType="num">
                                      <p:cBhvr>
                                        <p:cTn id="77" dur="500" fill="hold"/>
                                        <p:tgtEl>
                                          <p:spTgt spid="19"/>
                                        </p:tgtEl>
                                        <p:attrNameLst>
                                          <p:attrName>ppt_h</p:attrName>
                                        </p:attrNameLst>
                                      </p:cBhvr>
                                      <p:tavLst>
                                        <p:tav tm="0">
                                          <p:val>
                                            <p:fltVal val="0"/>
                                          </p:val>
                                        </p:tav>
                                        <p:tav tm="100000">
                                          <p:val>
                                            <p:strVal val="#ppt_h"/>
                                          </p:val>
                                        </p:tav>
                                      </p:tavLst>
                                    </p:anim>
                                    <p:animEffect transition="in" filter="fade">
                                      <p:cBhvr>
                                        <p:cTn id="78" dur="500"/>
                                        <p:tgtEl>
                                          <p:spTgt spid="19"/>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53" presetClass="entr" presetSubtype="16"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anim calcmode="lin" valueType="num">
                                      <p:cBhvr>
                                        <p:cTn id="83" dur="500" fill="hold"/>
                                        <p:tgtEl>
                                          <p:spTgt spid="18"/>
                                        </p:tgtEl>
                                        <p:attrNameLst>
                                          <p:attrName>ppt_w</p:attrName>
                                        </p:attrNameLst>
                                      </p:cBhvr>
                                      <p:tavLst>
                                        <p:tav tm="0">
                                          <p:val>
                                            <p:fltVal val="0"/>
                                          </p:val>
                                        </p:tav>
                                        <p:tav tm="100000">
                                          <p:val>
                                            <p:strVal val="#ppt_w"/>
                                          </p:val>
                                        </p:tav>
                                      </p:tavLst>
                                    </p:anim>
                                    <p:anim calcmode="lin" valueType="num">
                                      <p:cBhvr>
                                        <p:cTn id="84" dur="500" fill="hold"/>
                                        <p:tgtEl>
                                          <p:spTgt spid="18"/>
                                        </p:tgtEl>
                                        <p:attrNameLst>
                                          <p:attrName>ppt_h</p:attrName>
                                        </p:attrNameLst>
                                      </p:cBhvr>
                                      <p:tavLst>
                                        <p:tav tm="0">
                                          <p:val>
                                            <p:fltVal val="0"/>
                                          </p:val>
                                        </p:tav>
                                        <p:tav tm="100000">
                                          <p:val>
                                            <p:strVal val="#ppt_h"/>
                                          </p:val>
                                        </p:tav>
                                      </p:tavLst>
                                    </p:anim>
                                    <p:animEffect transition="in" filter="fade">
                                      <p:cBhvr>
                                        <p:cTn id="85" dur="500"/>
                                        <p:tgtEl>
                                          <p:spTgt spid="18"/>
                                        </p:tgtEl>
                                      </p:cBhvr>
                                    </p:animEffect>
                                  </p:childTnLst>
                                </p:cTn>
                              </p:par>
                              <p:par>
                                <p:cTn id="86" presetID="53" presetClass="entr" presetSubtype="0" fill="hold" grpId="0" nodeType="withEffect">
                                  <p:stCondLst>
                                    <p:cond delay="0"/>
                                  </p:stCondLst>
                                  <p:childTnLst>
                                    <p:set>
                                      <p:cBhvr>
                                        <p:cTn id="87" dur="1" fill="hold">
                                          <p:stCondLst>
                                            <p:cond delay="0"/>
                                          </p:stCondLst>
                                        </p:cTn>
                                        <p:tgtEl>
                                          <p:spTgt spid="15"/>
                                        </p:tgtEl>
                                        <p:attrNameLst>
                                          <p:attrName>style.visibility</p:attrName>
                                        </p:attrNameLst>
                                      </p:cBhvr>
                                      <p:to>
                                        <p:strVal val="visible"/>
                                      </p:to>
                                    </p:set>
                                    <p:anim calcmode="lin" valueType="num">
                                      <p:cBhvr>
                                        <p:cTn id="88" dur="500" fill="hold"/>
                                        <p:tgtEl>
                                          <p:spTgt spid="15"/>
                                        </p:tgtEl>
                                        <p:attrNameLst>
                                          <p:attrName>ppt_w</p:attrName>
                                        </p:attrNameLst>
                                      </p:cBhvr>
                                      <p:tavLst>
                                        <p:tav tm="0">
                                          <p:val>
                                            <p:fltVal val="0"/>
                                          </p:val>
                                        </p:tav>
                                        <p:tav tm="100000">
                                          <p:val>
                                            <p:strVal val="#ppt_w"/>
                                          </p:val>
                                        </p:tav>
                                      </p:tavLst>
                                    </p:anim>
                                    <p:anim calcmode="lin" valueType="num">
                                      <p:cBhvr>
                                        <p:cTn id="89" dur="500" fill="hold"/>
                                        <p:tgtEl>
                                          <p:spTgt spid="15"/>
                                        </p:tgtEl>
                                        <p:attrNameLst>
                                          <p:attrName>ppt_h</p:attrName>
                                        </p:attrNameLst>
                                      </p:cBhvr>
                                      <p:tavLst>
                                        <p:tav tm="0">
                                          <p:val>
                                            <p:fltVal val="0"/>
                                          </p:val>
                                        </p:tav>
                                        <p:tav tm="100000">
                                          <p:val>
                                            <p:strVal val="#ppt_h"/>
                                          </p:val>
                                        </p:tav>
                                      </p:tavLst>
                                    </p:anim>
                                    <p:animEffect transition="in" filter="fade">
                                      <p:cBhvr>
                                        <p:cTn id="90" dur="500"/>
                                        <p:tgtEl>
                                          <p:spTgt spid="15"/>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53" presetClass="entr" presetSubtype="0" fill="hold" nodeType="clickEffect">
                                  <p:stCondLst>
                                    <p:cond delay="0"/>
                                  </p:stCondLst>
                                  <p:childTnLst>
                                    <p:set>
                                      <p:cBhvr>
                                        <p:cTn id="94" dur="1" fill="hold">
                                          <p:stCondLst>
                                            <p:cond delay="0"/>
                                          </p:stCondLst>
                                        </p:cTn>
                                        <p:tgtEl>
                                          <p:spTgt spid="8">
                                            <p:txEl>
                                              <p:pRg st="8" end="8"/>
                                            </p:txEl>
                                          </p:spTgt>
                                        </p:tgtEl>
                                        <p:attrNameLst>
                                          <p:attrName>style.visibility</p:attrName>
                                        </p:attrNameLst>
                                      </p:cBhvr>
                                      <p:to>
                                        <p:strVal val="visible"/>
                                      </p:to>
                                    </p:set>
                                    <p:anim calcmode="lin" valueType="num">
                                      <p:cBhvr>
                                        <p:cTn id="95" dur="500" fill="hold"/>
                                        <p:tgtEl>
                                          <p:spTgt spid="8">
                                            <p:txEl>
                                              <p:pRg st="8" end="8"/>
                                            </p:txEl>
                                          </p:spTgt>
                                        </p:tgtEl>
                                        <p:attrNameLst>
                                          <p:attrName>ppt_w</p:attrName>
                                        </p:attrNameLst>
                                      </p:cBhvr>
                                      <p:tavLst>
                                        <p:tav tm="0">
                                          <p:val>
                                            <p:fltVal val="0"/>
                                          </p:val>
                                        </p:tav>
                                        <p:tav tm="100000">
                                          <p:val>
                                            <p:strVal val="#ppt_w"/>
                                          </p:val>
                                        </p:tav>
                                      </p:tavLst>
                                    </p:anim>
                                    <p:anim calcmode="lin" valueType="num">
                                      <p:cBhvr>
                                        <p:cTn id="96" dur="500" fill="hold"/>
                                        <p:tgtEl>
                                          <p:spTgt spid="8">
                                            <p:txEl>
                                              <p:pRg st="8" end="8"/>
                                            </p:txEl>
                                          </p:spTgt>
                                        </p:tgtEl>
                                        <p:attrNameLst>
                                          <p:attrName>ppt_h</p:attrName>
                                        </p:attrNameLst>
                                      </p:cBhvr>
                                      <p:tavLst>
                                        <p:tav tm="0">
                                          <p:val>
                                            <p:fltVal val="0"/>
                                          </p:val>
                                        </p:tav>
                                        <p:tav tm="100000">
                                          <p:val>
                                            <p:strVal val="#ppt_h"/>
                                          </p:val>
                                        </p:tav>
                                      </p:tavLst>
                                    </p:anim>
                                    <p:animEffect transition="in" filter="fade">
                                      <p:cBhvr>
                                        <p:cTn id="97"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p:bldP spid="17" grpId="0" animBg="1"/>
      <p:bldP spid="18" grpId="0" animBg="1"/>
      <p:bldP spid="19" grpId="0"/>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5.0"/>
  <p:tag name="PROBLEMVOICEALLOWED" val="False"/>
</p:tagLst>
</file>

<file path=ppt/tags/tag10.xml><?xml version="1.0" encoding="utf-8"?>
<p:tagLst xmlns:a="http://schemas.openxmlformats.org/drawingml/2006/main" xmlns:r="http://schemas.openxmlformats.org/officeDocument/2006/relationships" xmlns:p="http://schemas.openxmlformats.org/presentationml/2006/main">
  <p:tag name="PROBLEMSCORE" val="1.0"/>
  <p:tag name="PROBLEMSCORE_HALF" val="0.0"/>
  <p:tag name="RAINPROBLEMTYPE" val="MultipleChoice"/>
  <p:tag name="RAINPROBLEM" val="MultipleChoice"/>
</p:tagLst>
</file>

<file path=ppt/tags/tag1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
</p:tagLst>
</file>

<file path=ppt/tags/tag17.xml><?xml version="1.0" encoding="utf-8"?>
<p:tagLst xmlns:a="http://schemas.openxmlformats.org/drawingml/2006/main" xmlns:r="http://schemas.openxmlformats.org/officeDocument/2006/relationships" xmlns:p="http://schemas.openxmlformats.org/presentationml/2006/main">
  <p:tag name="RAINPROBLEM" val="ProblemBullet"/>
  <p:tag name="RAINBULLET" val="Correct"/>
  <p:tag name="RAINPROBLEMTYPE" val="MultipleChoice"/>
</p:tagLst>
</file>

<file path=ppt/tags/tag18.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4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5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主题1">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3.xml><?xml version="1.0" encoding="utf-8"?>
<a:theme xmlns:a="http://schemas.openxmlformats.org/drawingml/2006/main" name="1_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lnDef>
      <a:spPr bwMode="auto">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4_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5.xml><?xml version="1.0" encoding="utf-8"?>
<a:theme xmlns:a="http://schemas.openxmlformats.org/drawingml/2006/main" name="2_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41459</TotalTime>
  <Words>17374</Words>
  <Application>Microsoft Office PowerPoint</Application>
  <PresentationFormat>全屏显示(16:9)</PresentationFormat>
  <Paragraphs>2046</Paragraphs>
  <Slides>79</Slides>
  <Notes>66</Notes>
  <HiddenSlides>0</HiddenSlides>
  <MMClips>0</MMClips>
  <ScaleCrop>false</ScaleCrop>
  <HeadingPairs>
    <vt:vector size="6" baseType="variant">
      <vt:variant>
        <vt:lpstr>已用的字体</vt:lpstr>
      </vt:variant>
      <vt:variant>
        <vt:i4>19</vt:i4>
      </vt:variant>
      <vt:variant>
        <vt:lpstr>主题</vt:lpstr>
      </vt:variant>
      <vt:variant>
        <vt:i4>5</vt:i4>
      </vt:variant>
      <vt:variant>
        <vt:lpstr>幻灯片标题</vt:lpstr>
      </vt:variant>
      <vt:variant>
        <vt:i4>79</vt:i4>
      </vt:variant>
    </vt:vector>
  </HeadingPairs>
  <TitlesOfParts>
    <vt:vector size="103" baseType="lpstr">
      <vt:lpstr>Microsoft Yahei</vt:lpstr>
      <vt:lpstr>Monotype Sorts</vt:lpstr>
      <vt:lpstr>等线</vt:lpstr>
      <vt:lpstr>黑体</vt:lpstr>
      <vt:lpstr>华文楷体</vt:lpstr>
      <vt:lpstr>华文楷体 (正文)</vt:lpstr>
      <vt:lpstr>华文新魏</vt:lpstr>
      <vt:lpstr>楷体</vt:lpstr>
      <vt:lpstr>楷体_GB2312</vt:lpstr>
      <vt:lpstr>宋体</vt:lpstr>
      <vt:lpstr>微软雅黑</vt:lpstr>
      <vt:lpstr>Arial</vt:lpstr>
      <vt:lpstr>Calibri</vt:lpstr>
      <vt:lpstr>Cambria Math</vt:lpstr>
      <vt:lpstr>Candara</vt:lpstr>
      <vt:lpstr>Symbol</vt:lpstr>
      <vt:lpstr>Tahoma</vt:lpstr>
      <vt:lpstr>Times New Roman</vt:lpstr>
      <vt:lpstr>Wingdings</vt:lpstr>
      <vt:lpstr>自定义设计方案</vt:lpstr>
      <vt:lpstr>主题1</vt:lpstr>
      <vt:lpstr>1_波形</vt:lpstr>
      <vt:lpstr>4_波形</vt:lpstr>
      <vt:lpstr>2_波形</vt:lpstr>
      <vt:lpstr>PowerPoint 演示文稿</vt:lpstr>
      <vt:lpstr>引言</vt:lpstr>
      <vt:lpstr>引言</vt:lpstr>
      <vt:lpstr>语法分析的种类</vt:lpstr>
      <vt:lpstr>引言</vt:lpstr>
      <vt:lpstr>PowerPoint 演示文稿</vt:lpstr>
      <vt:lpstr>4.1 自顶向下的分析(Top-Down Parsing)</vt:lpstr>
      <vt:lpstr>最左推导(Left-most Derivation)</vt:lpstr>
      <vt:lpstr>PowerPoint 演示文稿</vt:lpstr>
      <vt:lpstr>最左推导和最右推导的唯一性</vt:lpstr>
      <vt:lpstr>自顶向下的语法分析采用最左推导方式</vt:lpstr>
      <vt:lpstr>例</vt:lpstr>
      <vt:lpstr>自顶向下分析过程中的问题</vt:lpstr>
      <vt:lpstr>自顶向下分析过程中的问题</vt:lpstr>
      <vt:lpstr>自顶向下分析过程中的问题</vt:lpstr>
      <vt:lpstr>自顶向下分析过程中的问题</vt:lpstr>
      <vt:lpstr>对上下文无关文法的改造 </vt:lpstr>
      <vt:lpstr>对上下文无关文法的改造 </vt:lpstr>
      <vt:lpstr>对上下文无关文法的改造 </vt:lpstr>
      <vt:lpstr>对上下文无关文法的改造 </vt:lpstr>
      <vt:lpstr>消除直接左递归</vt:lpstr>
      <vt:lpstr>消除直接左递归的一般形式</vt:lpstr>
      <vt:lpstr>消除间接左递归</vt:lpstr>
      <vt:lpstr>消除间接左递归</vt:lpstr>
      <vt:lpstr>消除左递归算法</vt:lpstr>
      <vt:lpstr>PowerPoint 演示文稿</vt:lpstr>
      <vt:lpstr>对上下文无关文法的改造</vt:lpstr>
      <vt:lpstr>提取左公因子算法</vt:lpstr>
      <vt:lpstr>PowerPoint 演示文稿</vt:lpstr>
      <vt:lpstr>自顶向下语法分析的通用形式</vt:lpstr>
      <vt:lpstr>预测分析 (Predictive Parsing)</vt:lpstr>
      <vt:lpstr>PowerPoint 演示文稿</vt:lpstr>
      <vt:lpstr>4.2 预测分析法</vt:lpstr>
      <vt:lpstr>4.2.1 LL(1) 文法</vt:lpstr>
      <vt:lpstr>例：文法</vt:lpstr>
      <vt:lpstr>非终结符的后继符号集</vt:lpstr>
      <vt:lpstr>产生式的可选集</vt:lpstr>
      <vt:lpstr>串首终结符集</vt:lpstr>
      <vt:lpstr>计算文法符号X的FIRST(X )</vt:lpstr>
      <vt:lpstr>计算文法符号X的FIRST(X )</vt:lpstr>
      <vt:lpstr>算法——计算文法符号X的FIRST(X )</vt:lpstr>
      <vt:lpstr>计算串X1X2 …Xn的FIRST 集合</vt:lpstr>
      <vt:lpstr>计算串X1X2 …Xn的FIRST 集合</vt:lpstr>
      <vt:lpstr>产生式A→α的可选集</vt:lpstr>
      <vt:lpstr>LL(1)文法</vt:lpstr>
      <vt:lpstr>判断文法是否是LL(1)文法</vt:lpstr>
      <vt:lpstr>计算非终结符A的FOLLOW(A)</vt:lpstr>
      <vt:lpstr>算法——计算非终结符A的FOLLOW(A)</vt:lpstr>
      <vt:lpstr>例：表达式文法各产生式的SELECT 集</vt:lpstr>
      <vt:lpstr>为文法构造预测分析表</vt:lpstr>
      <vt:lpstr>预测分析表的构造算法</vt:lpstr>
      <vt:lpstr>PowerPoint 演示文稿</vt:lpstr>
      <vt:lpstr>LL(1)文法的分析方法</vt:lpstr>
      <vt:lpstr>4.2.2 递归的预测分析法</vt:lpstr>
      <vt:lpstr>例：假设已构建了预测分析表</vt:lpstr>
      <vt:lpstr>例：假设已构建了预测分析表</vt:lpstr>
      <vt:lpstr>例：假设已构建了预测分析表</vt:lpstr>
      <vt:lpstr>例：假设已构建了预测分析表</vt:lpstr>
      <vt:lpstr>例：假设已构建了预测分析表</vt:lpstr>
      <vt:lpstr>例：假设已构建了预测分析表</vt:lpstr>
      <vt:lpstr>例：假设已构建了预测分析表</vt:lpstr>
      <vt:lpstr>4.2.3 非递归的预测分析法</vt:lpstr>
      <vt:lpstr>例: 预测分析器的工作过程</vt:lpstr>
      <vt:lpstr>表驱动的预测分析法</vt:lpstr>
      <vt:lpstr>递归的预测分析法vs.非递归的预测分析法</vt:lpstr>
      <vt:lpstr>二义性文法的预测分析表冲突处理</vt:lpstr>
      <vt:lpstr>二义性文法的预测分析表冲突处理</vt:lpstr>
      <vt:lpstr>预测分析法的实现步骤</vt:lpstr>
      <vt:lpstr>判定LL(1)文法</vt:lpstr>
      <vt:lpstr>课后练习</vt:lpstr>
      <vt:lpstr>PowerPoint 演示文稿</vt:lpstr>
      <vt:lpstr>4.2.4 预测分析中的错误处理</vt:lpstr>
      <vt:lpstr>预测分析中的错误恢复</vt:lpstr>
      <vt:lpstr>例</vt:lpstr>
      <vt:lpstr>PowerPoint 演示文稿</vt:lpstr>
      <vt:lpstr>思考题</vt:lpstr>
      <vt:lpstr>小结</vt:lpstr>
      <vt:lpstr>小结</vt:lpstr>
      <vt:lpstr>PowerPoint 演示文稿</vt:lpstr>
    </vt:vector>
  </TitlesOfParts>
  <Company>HIT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编译原理</dc:title>
  <dc:creator>jsx</dc:creator>
  <cp:lastModifiedBy>Shanlili</cp:lastModifiedBy>
  <cp:revision>2506</cp:revision>
  <cp:lastPrinted>2018-09-10T01:52:51Z</cp:lastPrinted>
  <dcterms:created xsi:type="dcterms:W3CDTF">2003-07-09T14:46:46Z</dcterms:created>
  <dcterms:modified xsi:type="dcterms:W3CDTF">2024-03-29T02:14:03Z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5</vt:i4>
  </property>
</Properties>
</file>