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7643" r:id="rId2"/>
    <p:sldMasterId id="2147489057" r:id="rId3"/>
  </p:sldMasterIdLst>
  <p:notesMasterIdLst>
    <p:notesMasterId r:id="rId54"/>
  </p:notesMasterIdLst>
  <p:handoutMasterIdLst>
    <p:handoutMasterId r:id="rId55"/>
  </p:handoutMasterIdLst>
  <p:sldIdLst>
    <p:sldId id="1143" r:id="rId4"/>
    <p:sldId id="1378" r:id="rId5"/>
    <p:sldId id="2667" r:id="rId6"/>
    <p:sldId id="2707" r:id="rId7"/>
    <p:sldId id="2665" r:id="rId8"/>
    <p:sldId id="2669" r:id="rId9"/>
    <p:sldId id="1149" r:id="rId10"/>
    <p:sldId id="2670" r:id="rId11"/>
    <p:sldId id="1144" r:id="rId12"/>
    <p:sldId id="2656" r:id="rId13"/>
    <p:sldId id="1427" r:id="rId14"/>
    <p:sldId id="976" r:id="rId15"/>
    <p:sldId id="977" r:id="rId16"/>
    <p:sldId id="1123" r:id="rId17"/>
    <p:sldId id="1109" r:id="rId18"/>
    <p:sldId id="1110" r:id="rId19"/>
    <p:sldId id="1111" r:id="rId20"/>
    <p:sldId id="1112" r:id="rId21"/>
    <p:sldId id="1116" r:id="rId22"/>
    <p:sldId id="1114" r:id="rId23"/>
    <p:sldId id="1115" r:id="rId24"/>
    <p:sldId id="979" r:id="rId25"/>
    <p:sldId id="980" r:id="rId26"/>
    <p:sldId id="981" r:id="rId27"/>
    <p:sldId id="982" r:id="rId28"/>
    <p:sldId id="544" r:id="rId29"/>
    <p:sldId id="2708" r:id="rId30"/>
    <p:sldId id="2709" r:id="rId31"/>
    <p:sldId id="2710" r:id="rId32"/>
    <p:sldId id="2675" r:id="rId33"/>
    <p:sldId id="1154" r:id="rId34"/>
    <p:sldId id="1161" r:id="rId35"/>
    <p:sldId id="1156" r:id="rId36"/>
    <p:sldId id="1162" r:id="rId37"/>
    <p:sldId id="1158" r:id="rId38"/>
    <p:sldId id="2685" r:id="rId39"/>
    <p:sldId id="2706" r:id="rId40"/>
    <p:sldId id="2679" r:id="rId41"/>
    <p:sldId id="2682" r:id="rId42"/>
    <p:sldId id="2674" r:id="rId43"/>
    <p:sldId id="1128" r:id="rId44"/>
    <p:sldId id="1129" r:id="rId45"/>
    <p:sldId id="1130" r:id="rId46"/>
    <p:sldId id="1131" r:id="rId47"/>
    <p:sldId id="1132" r:id="rId48"/>
    <p:sldId id="1133" r:id="rId49"/>
    <p:sldId id="1134" r:id="rId50"/>
    <p:sldId id="2712" r:id="rId51"/>
    <p:sldId id="1135" r:id="rId52"/>
    <p:sldId id="2711" r:id="rId53"/>
  </p:sldIdLst>
  <p:sldSz cx="9144000" cy="5143500" type="screen16x9"/>
  <p:notesSz cx="6761163" cy="9942513"/>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CCCC"/>
    <a:srgbClr val="FF7C80"/>
    <a:srgbClr val="FF5050"/>
    <a:srgbClr val="FF9966"/>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4" autoAdjust="0"/>
    <p:restoredTop sz="73919" autoAdjust="0"/>
  </p:normalViewPr>
  <p:slideViewPr>
    <p:cSldViewPr>
      <p:cViewPr varScale="1">
        <p:scale>
          <a:sx n="71" d="100"/>
          <a:sy n="71" d="100"/>
        </p:scale>
        <p:origin x="1253" y="43"/>
      </p:cViewPr>
      <p:guideLst>
        <p:guide orient="horz" pos="1620"/>
        <p:guide pos="2880"/>
      </p:guideLst>
    </p:cSldViewPr>
  </p:slideViewPr>
  <p:outlineViewPr>
    <p:cViewPr>
      <p:scale>
        <a:sx n="33" d="100"/>
        <a:sy n="33" d="100"/>
      </p:scale>
      <p:origin x="0" y="-8534"/>
    </p:cViewPr>
  </p:outlineViewPr>
  <p:notesTextViewPr>
    <p:cViewPr>
      <p:scale>
        <a:sx n="100" d="100"/>
        <a:sy n="100" d="100"/>
      </p:scale>
      <p:origin x="0" y="0"/>
    </p:cViewPr>
  </p:notesTextViewPr>
  <p:sorterViewPr>
    <p:cViewPr varScale="1">
      <p:scale>
        <a:sx n="1" d="1"/>
        <a:sy n="1" d="1"/>
      </p:scale>
      <p:origin x="0" y="-11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30525" cy="496888"/>
          </a:xfrm>
          <a:prstGeom prst="rect">
            <a:avLst/>
          </a:prstGeom>
          <a:noFill/>
          <a:ln>
            <a:noFill/>
          </a:ln>
          <a:effectLst/>
        </p:spPr>
        <p:txBody>
          <a:bodyPr vert="horz" wrap="square" lIns="88093" tIns="44047" rIns="88093" bIns="44047" numCol="1" anchor="t" anchorCtr="0" compatLnSpc="1">
            <a:prstTxWarp prst="textNoShape">
              <a:avLst/>
            </a:prstTxWarp>
          </a:bodyPr>
          <a:lstStyle>
            <a:lvl1pPr>
              <a:defRPr sz="1200">
                <a:latin typeface="Tahoma" pitchFamily="34" charset="0"/>
                <a:ea typeface="宋体" pitchFamily="2" charset="-122"/>
              </a:defRPr>
            </a:lvl1pPr>
          </a:lstStyle>
          <a:p>
            <a:pPr>
              <a:defRPr/>
            </a:pPr>
            <a:endParaRPr lang="zh-CN" altLang="en-US"/>
          </a:p>
        </p:txBody>
      </p:sp>
      <p:sp>
        <p:nvSpPr>
          <p:cNvPr id="387075" name="Rectangle 3"/>
          <p:cNvSpPr>
            <a:spLocks noGrp="1" noChangeArrowheads="1"/>
          </p:cNvSpPr>
          <p:nvPr>
            <p:ph type="dt" sz="quarter" idx="1"/>
          </p:nvPr>
        </p:nvSpPr>
        <p:spPr bwMode="auto">
          <a:xfrm>
            <a:off x="3829050" y="0"/>
            <a:ext cx="2930525" cy="496888"/>
          </a:xfrm>
          <a:prstGeom prst="rect">
            <a:avLst/>
          </a:prstGeom>
          <a:noFill/>
          <a:ln>
            <a:noFill/>
          </a:ln>
          <a:effectLst/>
        </p:spPr>
        <p:txBody>
          <a:bodyPr vert="horz" wrap="square" lIns="88093" tIns="44047" rIns="88093" bIns="44047" numCol="1" anchor="t" anchorCtr="0" compatLnSpc="1">
            <a:prstTxWarp prst="textNoShape">
              <a:avLst/>
            </a:prstTxWarp>
          </a:bodyPr>
          <a:lstStyle>
            <a:lvl1pPr algn="r">
              <a:defRPr sz="1200">
                <a:latin typeface="Tahoma" pitchFamily="34" charset="0"/>
                <a:ea typeface="宋体" pitchFamily="2" charset="-122"/>
              </a:defRPr>
            </a:lvl1pPr>
          </a:lstStyle>
          <a:p>
            <a:pPr>
              <a:defRPr/>
            </a:pPr>
            <a:fld id="{392EBAE2-ABD1-4182-9D25-43B78931BB4A}" type="datetimeFigureOut">
              <a:rPr lang="zh-CN" altLang="en-US"/>
              <a:pPr>
                <a:defRPr/>
              </a:pPr>
              <a:t>2024/3/21</a:t>
            </a:fld>
            <a:endParaRPr lang="en-US" altLang="zh-CN"/>
          </a:p>
        </p:txBody>
      </p:sp>
      <p:sp>
        <p:nvSpPr>
          <p:cNvPr id="387076" name="Rectangle 4"/>
          <p:cNvSpPr>
            <a:spLocks noGrp="1" noChangeArrowheads="1"/>
          </p:cNvSpPr>
          <p:nvPr>
            <p:ph type="ftr" sz="quarter" idx="2"/>
          </p:nvPr>
        </p:nvSpPr>
        <p:spPr bwMode="auto">
          <a:xfrm>
            <a:off x="0" y="9444038"/>
            <a:ext cx="2930525" cy="496887"/>
          </a:xfrm>
          <a:prstGeom prst="rect">
            <a:avLst/>
          </a:prstGeom>
          <a:noFill/>
          <a:ln>
            <a:noFill/>
          </a:ln>
          <a:effectLst/>
        </p:spPr>
        <p:txBody>
          <a:bodyPr vert="horz" wrap="square" lIns="88093" tIns="44047" rIns="88093" bIns="44047" numCol="1" anchor="b" anchorCtr="0" compatLnSpc="1">
            <a:prstTxWarp prst="textNoShape">
              <a:avLst/>
            </a:prstTxWarp>
          </a:bodyPr>
          <a:lstStyle>
            <a:lvl1pPr>
              <a:defRPr sz="1200">
                <a:latin typeface="Tahoma" pitchFamily="34" charset="0"/>
                <a:ea typeface="宋体" pitchFamily="2" charset="-122"/>
              </a:defRPr>
            </a:lvl1pPr>
          </a:lstStyle>
          <a:p>
            <a:pPr>
              <a:defRPr/>
            </a:pPr>
            <a:endParaRPr lang="en-US" altLang="zh-CN"/>
          </a:p>
        </p:txBody>
      </p:sp>
      <p:sp>
        <p:nvSpPr>
          <p:cNvPr id="387077" name="Rectangle 5"/>
          <p:cNvSpPr>
            <a:spLocks noGrp="1" noChangeArrowheads="1"/>
          </p:cNvSpPr>
          <p:nvPr>
            <p:ph type="sldNum" sz="quarter" idx="3"/>
          </p:nvPr>
        </p:nvSpPr>
        <p:spPr bwMode="auto">
          <a:xfrm>
            <a:off x="3829050" y="9444038"/>
            <a:ext cx="2930525" cy="496887"/>
          </a:xfrm>
          <a:prstGeom prst="rect">
            <a:avLst/>
          </a:prstGeom>
          <a:noFill/>
          <a:ln>
            <a:noFill/>
          </a:ln>
          <a:effectLst/>
        </p:spPr>
        <p:txBody>
          <a:bodyPr vert="horz" wrap="square" lIns="88093" tIns="44047" rIns="88093" bIns="44047" numCol="1" anchor="b" anchorCtr="0" compatLnSpc="1">
            <a:prstTxWarp prst="textNoShape">
              <a:avLst/>
            </a:prstTxWarp>
          </a:bodyPr>
          <a:lstStyle>
            <a:lvl1pPr algn="r">
              <a:defRPr sz="1200"/>
            </a:lvl1pPr>
          </a:lstStyle>
          <a:p>
            <a:pPr>
              <a:defRPr/>
            </a:pPr>
            <a:fld id="{721C047B-7F9B-4778-954C-382E57ECE6EB}" type="slidenum">
              <a:rPr lang="zh-CN" altLang="en-US"/>
              <a:pPr>
                <a:defRPr/>
              </a:pPr>
              <a:t>‹#›</a:t>
            </a:fld>
            <a:endParaRPr lang="en-US" altLang="zh-CN"/>
          </a:p>
        </p:txBody>
      </p:sp>
    </p:spTree>
    <p:extLst>
      <p:ext uri="{BB962C8B-B14F-4D97-AF65-F5344CB8AC3E}">
        <p14:creationId xmlns:p14="http://schemas.microsoft.com/office/powerpoint/2010/main" val="997215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82" name="Rectangle 2"/>
          <p:cNvSpPr>
            <a:spLocks noGrp="1" noChangeArrowheads="1"/>
          </p:cNvSpPr>
          <p:nvPr>
            <p:ph type="hdr" sz="quarter"/>
          </p:nvPr>
        </p:nvSpPr>
        <p:spPr bwMode="auto">
          <a:xfrm>
            <a:off x="0" y="0"/>
            <a:ext cx="2930525" cy="496888"/>
          </a:xfrm>
          <a:prstGeom prst="rect">
            <a:avLst/>
          </a:prstGeom>
          <a:noFill/>
          <a:ln>
            <a:noFill/>
          </a:ln>
        </p:spPr>
        <p:txBody>
          <a:bodyPr vert="horz" wrap="square" lIns="95422" tIns="47711" rIns="95422" bIns="47711" numCol="1" anchor="t" anchorCtr="0" compatLnSpc="1">
            <a:prstTxWarp prst="textNoShape">
              <a:avLst/>
            </a:prstTxWarp>
          </a:bodyPr>
          <a:lstStyle>
            <a:lvl1pPr defTabSz="952500" eaLnBrk="1" hangingPunct="1">
              <a:defRPr sz="1300">
                <a:latin typeface="Tahoma" pitchFamily="34" charset="0"/>
                <a:ea typeface="宋体" pitchFamily="2" charset="-122"/>
              </a:defRPr>
            </a:lvl1pPr>
          </a:lstStyle>
          <a:p>
            <a:pPr>
              <a:defRPr/>
            </a:pPr>
            <a:endParaRPr lang="zh-CN" altLang="en-US"/>
          </a:p>
        </p:txBody>
      </p:sp>
      <p:sp>
        <p:nvSpPr>
          <p:cNvPr id="327683" name="Rectangle 3"/>
          <p:cNvSpPr>
            <a:spLocks noGrp="1" noChangeArrowheads="1"/>
          </p:cNvSpPr>
          <p:nvPr>
            <p:ph type="dt" idx="1"/>
          </p:nvPr>
        </p:nvSpPr>
        <p:spPr bwMode="auto">
          <a:xfrm>
            <a:off x="3830638" y="0"/>
            <a:ext cx="2930525" cy="496888"/>
          </a:xfrm>
          <a:prstGeom prst="rect">
            <a:avLst/>
          </a:prstGeom>
          <a:noFill/>
          <a:ln>
            <a:noFill/>
          </a:ln>
        </p:spPr>
        <p:txBody>
          <a:bodyPr vert="horz" wrap="square" lIns="95422" tIns="47711" rIns="95422" bIns="47711" numCol="1" anchor="t" anchorCtr="0" compatLnSpc="1">
            <a:prstTxWarp prst="textNoShape">
              <a:avLst/>
            </a:prstTxWarp>
          </a:bodyPr>
          <a:lstStyle>
            <a:lvl1pPr algn="r" defTabSz="952500" eaLnBrk="1" hangingPunct="1">
              <a:defRPr sz="1300">
                <a:latin typeface="Tahoma" pitchFamily="34" charset="0"/>
                <a:ea typeface="宋体" pitchFamily="2"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68263"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685" name="Rectangle 5"/>
          <p:cNvSpPr>
            <a:spLocks noGrp="1" noChangeArrowheads="1"/>
          </p:cNvSpPr>
          <p:nvPr>
            <p:ph type="body" sz="quarter" idx="3"/>
          </p:nvPr>
        </p:nvSpPr>
        <p:spPr bwMode="auto">
          <a:xfrm>
            <a:off x="901700" y="4722813"/>
            <a:ext cx="4957763" cy="4473575"/>
          </a:xfrm>
          <a:prstGeom prst="rect">
            <a:avLst/>
          </a:prstGeom>
          <a:noFill/>
          <a:ln>
            <a:noFill/>
          </a:ln>
        </p:spPr>
        <p:txBody>
          <a:bodyPr vert="horz" wrap="square" lIns="95422" tIns="47711" rIns="95422" bIns="47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686" name="Rectangle 6"/>
          <p:cNvSpPr>
            <a:spLocks noGrp="1" noChangeArrowheads="1"/>
          </p:cNvSpPr>
          <p:nvPr>
            <p:ph type="ftr" sz="quarter" idx="4"/>
          </p:nvPr>
        </p:nvSpPr>
        <p:spPr bwMode="auto">
          <a:xfrm>
            <a:off x="0" y="9445625"/>
            <a:ext cx="2930525" cy="496888"/>
          </a:xfrm>
          <a:prstGeom prst="rect">
            <a:avLst/>
          </a:prstGeom>
          <a:noFill/>
          <a:ln>
            <a:noFill/>
          </a:ln>
        </p:spPr>
        <p:txBody>
          <a:bodyPr vert="horz" wrap="square" lIns="95422" tIns="47711" rIns="95422" bIns="47711" numCol="1" anchor="b" anchorCtr="0" compatLnSpc="1">
            <a:prstTxWarp prst="textNoShape">
              <a:avLst/>
            </a:prstTxWarp>
          </a:bodyPr>
          <a:lstStyle>
            <a:lvl1pPr defTabSz="952500" eaLnBrk="1" hangingPunct="1">
              <a:defRPr sz="1300">
                <a:latin typeface="Tahoma" pitchFamily="34" charset="0"/>
                <a:ea typeface="宋体" pitchFamily="2" charset="-122"/>
              </a:defRPr>
            </a:lvl1pPr>
          </a:lstStyle>
          <a:p>
            <a:pPr>
              <a:defRPr/>
            </a:pPr>
            <a:endParaRPr lang="en-US" altLang="zh-CN"/>
          </a:p>
        </p:txBody>
      </p:sp>
      <p:sp>
        <p:nvSpPr>
          <p:cNvPr id="327687" name="Rectangle 7"/>
          <p:cNvSpPr>
            <a:spLocks noGrp="1" noChangeArrowheads="1"/>
          </p:cNvSpPr>
          <p:nvPr>
            <p:ph type="sldNum" sz="quarter" idx="5"/>
          </p:nvPr>
        </p:nvSpPr>
        <p:spPr bwMode="auto">
          <a:xfrm>
            <a:off x="3830638" y="9445625"/>
            <a:ext cx="2930525" cy="496888"/>
          </a:xfrm>
          <a:prstGeom prst="rect">
            <a:avLst/>
          </a:prstGeom>
          <a:noFill/>
          <a:ln>
            <a:noFill/>
          </a:ln>
        </p:spPr>
        <p:txBody>
          <a:bodyPr vert="horz" wrap="square" lIns="95422" tIns="47711" rIns="95422" bIns="47711" numCol="1" anchor="b" anchorCtr="0" compatLnSpc="1">
            <a:prstTxWarp prst="textNoShape">
              <a:avLst/>
            </a:prstTxWarp>
          </a:bodyPr>
          <a:lstStyle>
            <a:lvl1pPr algn="r" defTabSz="952500" eaLnBrk="1" hangingPunct="1">
              <a:defRPr sz="1300"/>
            </a:lvl1pPr>
          </a:lstStyle>
          <a:p>
            <a:pPr>
              <a:defRPr/>
            </a:pPr>
            <a:fld id="{8F6FFD3B-6D91-429B-B75D-BE0E2A9E0B50}" type="slidenum">
              <a:rPr lang="zh-CN" altLang="en-US"/>
              <a:pPr>
                <a:defRPr/>
              </a:pPr>
              <a:t>‹#›</a:t>
            </a:fld>
            <a:endParaRPr lang="en-US" altLang="zh-CN"/>
          </a:p>
        </p:txBody>
      </p:sp>
    </p:spTree>
    <p:extLst>
      <p:ext uri="{BB962C8B-B14F-4D97-AF65-F5344CB8AC3E}">
        <p14:creationId xmlns:p14="http://schemas.microsoft.com/office/powerpoint/2010/main" val="40650693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22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687C8DE-1ED8-47CE-AA3E-F308D9580A1B}" type="slidenum">
              <a:rPr lang="zh-CN" altLang="en-US" smtClean="0"/>
              <a:pPr/>
              <a:t>2</a:t>
            </a:fld>
            <a:endParaRPr lang="en-US" altLang="zh-CN"/>
          </a:p>
        </p:txBody>
      </p:sp>
    </p:spTree>
    <p:extLst>
      <p:ext uri="{BB962C8B-B14F-4D97-AF65-F5344CB8AC3E}">
        <p14:creationId xmlns:p14="http://schemas.microsoft.com/office/powerpoint/2010/main" val="180350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0C5C8CF-3BDB-4065-884D-FB4BF546542B}" type="slidenum">
              <a:rPr lang="zh-CN" altLang="en-US" smtClean="0"/>
              <a:pPr/>
              <a:t>12</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3248700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206FCEF-5128-42EE-B320-06060362D97E}" type="slidenum">
              <a:rPr lang="zh-CN" altLang="en-US" smtClean="0"/>
              <a:pPr/>
              <a:t>13</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042596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61B82BB-87A8-44E4-AE0C-1926B23D00AD}" type="slidenum">
              <a:rPr lang="zh-CN" altLang="en-US" smtClean="0">
                <a:solidFill>
                  <a:srgbClr val="000000"/>
                </a:solidFill>
              </a:rPr>
              <a:pPr/>
              <a:t>14</a:t>
            </a:fld>
            <a:endParaRPr lang="en-US" altLang="zh-CN">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17888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AE5C7AF-DC5C-4D73-A822-4909D128B796}" type="slidenum">
              <a:rPr lang="zh-CN" altLang="en-US" smtClean="0">
                <a:solidFill>
                  <a:srgbClr val="000000"/>
                </a:solidFill>
              </a:rPr>
              <a:pPr/>
              <a:t>15</a:t>
            </a:fld>
            <a:endParaRPr lang="en-US" altLang="zh-CN">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9953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AD8B4DA-A63F-4F8A-A9CD-3529E11622EA}" type="slidenum">
              <a:rPr lang="zh-CN" altLang="en-US" smtClean="0">
                <a:solidFill>
                  <a:srgbClr val="000000"/>
                </a:solidFill>
              </a:rPr>
              <a:pPr/>
              <a:t>16</a:t>
            </a:fld>
            <a:endParaRPr lang="en-US" altLang="zh-CN">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26808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1A63DEE-1134-4F3E-8086-D54E8C041C3B}" type="slidenum">
              <a:rPr lang="zh-CN" altLang="en-US" smtClean="0">
                <a:solidFill>
                  <a:srgbClr val="000000"/>
                </a:solidFill>
              </a:rPr>
              <a:pPr/>
              <a:t>17</a:t>
            </a:fld>
            <a:endParaRPr lang="en-US" altLang="zh-CN">
              <a:solidFill>
                <a:srgbClr val="000000"/>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02012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Tahoma" panose="020B0604030504040204" pitchFamily="34" charset="0"/>
                <a:ea typeface="宋体" panose="02010600030101010101" pitchFamily="2" charset="-122"/>
              </a:defRPr>
            </a:lvl1pPr>
            <a:lvl2pPr marL="742950" indent="-285750" defTabSz="954088">
              <a:defRPr>
                <a:solidFill>
                  <a:schemeClr val="tx1"/>
                </a:solidFill>
                <a:latin typeface="Tahoma" panose="020B0604030504040204" pitchFamily="34" charset="0"/>
                <a:ea typeface="宋体" panose="02010600030101010101" pitchFamily="2" charset="-122"/>
              </a:defRPr>
            </a:lvl2pPr>
            <a:lvl3pPr marL="1143000" indent="-228600" defTabSz="954088">
              <a:defRPr>
                <a:solidFill>
                  <a:schemeClr val="tx1"/>
                </a:solidFill>
                <a:latin typeface="Tahoma" panose="020B0604030504040204" pitchFamily="34" charset="0"/>
                <a:ea typeface="宋体" panose="02010600030101010101" pitchFamily="2" charset="-122"/>
              </a:defRPr>
            </a:lvl3pPr>
            <a:lvl4pPr marL="1600200" indent="-228600" defTabSz="954088">
              <a:defRPr>
                <a:solidFill>
                  <a:schemeClr val="tx1"/>
                </a:solidFill>
                <a:latin typeface="Tahoma" panose="020B0604030504040204" pitchFamily="34" charset="0"/>
                <a:ea typeface="宋体" panose="02010600030101010101" pitchFamily="2" charset="-122"/>
              </a:defRPr>
            </a:lvl4pPr>
            <a:lvl5pPr marL="2057400" indent="-228600" defTabSz="954088">
              <a:defRPr>
                <a:solidFill>
                  <a:schemeClr val="tx1"/>
                </a:solidFill>
                <a:latin typeface="Tahoma" panose="020B0604030504040204" pitchFamily="34" charset="0"/>
                <a:ea typeface="宋体" panose="02010600030101010101" pitchFamily="2" charset="-122"/>
              </a:defRPr>
            </a:lvl5pPr>
            <a:lvl6pPr marL="25146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408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14AC7BD-2E93-46BA-8697-E292E30201C3}" type="slidenum">
              <a:rPr lang="zh-CN" altLang="en-US" smtClean="0">
                <a:solidFill>
                  <a:srgbClr val="000000"/>
                </a:solidFill>
              </a:rPr>
              <a:pPr/>
              <a:t>18</a:t>
            </a:fld>
            <a:endParaRPr lang="en-US" altLang="zh-CN">
              <a:solidFill>
                <a:srgbClr val="000000"/>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11941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43053D5-A0BD-4C44-9F68-E89C2FB521DA}" type="slidenum">
              <a:rPr lang="zh-CN" altLang="en-US" smtClean="0">
                <a:solidFill>
                  <a:srgbClr val="000000"/>
                </a:solidFill>
              </a:rPr>
              <a:pPr/>
              <a:t>19</a:t>
            </a:fld>
            <a:endParaRPr lang="en-US" altLang="zh-CN">
              <a:solidFill>
                <a:srgbClr val="000000"/>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46534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0B7D94A-4F13-43D7-9D67-8B6B8C0E671C}" type="slidenum">
              <a:rPr lang="zh-CN" altLang="en-US" smtClean="0">
                <a:solidFill>
                  <a:srgbClr val="000000"/>
                </a:solidFill>
              </a:rPr>
              <a:pPr/>
              <a:t>20</a:t>
            </a:fld>
            <a:endParaRPr lang="en-US" altLang="zh-CN">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971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7210798-8E5F-48DC-9287-CDAB6C423C41}" type="slidenum">
              <a:rPr lang="zh-CN" altLang="en-US" smtClean="0">
                <a:solidFill>
                  <a:srgbClr val="000000"/>
                </a:solidFill>
              </a:rPr>
              <a:pPr/>
              <a:t>21</a:t>
            </a:fld>
            <a:endParaRPr lang="en-US" altLang="zh-CN">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61763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0EE7C5-032C-4CA0-803D-FA0A52E76521}" type="slidenum">
              <a:rPr lang="en-US" altLang="zh-CN" smtClean="0"/>
              <a:pPr>
                <a:defRPr/>
              </a:pPr>
              <a:t>3</a:t>
            </a:fld>
            <a:endParaRPr lang="en-US" altLang="zh-CN"/>
          </a:p>
        </p:txBody>
      </p:sp>
    </p:spTree>
    <p:extLst>
      <p:ext uri="{BB962C8B-B14F-4D97-AF65-F5344CB8AC3E}">
        <p14:creationId xmlns:p14="http://schemas.microsoft.com/office/powerpoint/2010/main" val="2312126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5C35579-F621-404D-AA23-18F4BD8E5A8D}" type="slidenum">
              <a:rPr lang="zh-CN" altLang="en-US" smtClean="0"/>
              <a:pPr/>
              <a:t>22</a:t>
            </a:fld>
            <a:endParaRPr lang="en-US" altLang="zh-CN"/>
          </a:p>
        </p:txBody>
      </p:sp>
    </p:spTree>
    <p:extLst>
      <p:ext uri="{BB962C8B-B14F-4D97-AF65-F5344CB8AC3E}">
        <p14:creationId xmlns:p14="http://schemas.microsoft.com/office/powerpoint/2010/main" val="3985427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E091D5D-B1E7-4407-A92B-4E6EDC986421}" type="slidenum">
              <a:rPr lang="zh-CN" altLang="en-US" smtClean="0"/>
              <a:pPr/>
              <a:t>23</a:t>
            </a:fld>
            <a:endParaRPr lang="en-US" altLang="zh-CN"/>
          </a:p>
        </p:txBody>
      </p:sp>
    </p:spTree>
    <p:extLst>
      <p:ext uri="{BB962C8B-B14F-4D97-AF65-F5344CB8AC3E}">
        <p14:creationId xmlns:p14="http://schemas.microsoft.com/office/powerpoint/2010/main" val="4094290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4DCEA87-9D66-46B2-9D23-38B940151F8C}" type="slidenum">
              <a:rPr lang="zh-CN" altLang="en-US" smtClean="0"/>
              <a:pPr/>
              <a:t>24</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08554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814EAED-0BD0-462F-98B2-8DF6346B5535}" type="slidenum">
              <a:rPr lang="zh-CN" altLang="en-US" smtClean="0"/>
              <a:pPr/>
              <a:t>25</a:t>
            </a:fld>
            <a:endParaRPr lang="en-US" altLang="zh-CN"/>
          </a:p>
        </p:txBody>
      </p:sp>
    </p:spTree>
    <p:extLst>
      <p:ext uri="{BB962C8B-B14F-4D97-AF65-F5344CB8AC3E}">
        <p14:creationId xmlns:p14="http://schemas.microsoft.com/office/powerpoint/2010/main" val="419410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4CE1D09-63BE-4054-9703-158FB1F0A88A}" type="slidenum">
              <a:rPr lang="zh-CN" altLang="en-US" smtClean="0"/>
              <a:pPr/>
              <a:t>26</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801360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4CE1D09-63BE-4054-9703-158FB1F0A88A}" type="slidenum">
              <a:rPr lang="zh-CN" altLang="en-US" smtClean="0"/>
              <a:pPr/>
              <a:t>27</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6882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4CE1D09-63BE-4054-9703-158FB1F0A88A}" type="slidenum">
              <a:rPr lang="zh-CN" altLang="en-US" smtClean="0"/>
              <a:pPr/>
              <a:t>28</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94976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75DF600-30E8-4761-9201-3D2C88D20DEC}" type="slidenum">
              <a:rPr lang="zh-CN" altLang="en-US" smtClean="0"/>
              <a:pPr/>
              <a:t>29</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43134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75DF600-30E8-4761-9201-3D2C88D20DEC}" type="slidenum">
              <a:rPr lang="zh-CN" altLang="en-US" smtClean="0">
                <a:solidFill>
                  <a:srgbClr val="000000"/>
                </a:solidFill>
              </a:rPr>
              <a:pPr/>
              <a:t>30</a:t>
            </a:fld>
            <a:endParaRPr lang="en-US" altLang="zh-CN">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2749893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75DF600-30E8-4761-9201-3D2C88D20DEC}" type="slidenum">
              <a:rPr lang="zh-CN" altLang="en-US" smtClean="0">
                <a:solidFill>
                  <a:srgbClr val="000000"/>
                </a:solidFill>
              </a:rPr>
              <a:pPr/>
              <a:t>31</a:t>
            </a:fld>
            <a:endParaRPr lang="en-US" altLang="zh-CN">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68013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0EE7C5-032C-4CA0-803D-FA0A52E76521}" type="slidenum">
              <a:rPr lang="en-US" altLang="zh-CN" smtClean="0"/>
              <a:pPr>
                <a:defRPr/>
              </a:pPr>
              <a:t>4</a:t>
            </a:fld>
            <a:endParaRPr lang="en-US" altLang="zh-CN"/>
          </a:p>
        </p:txBody>
      </p:sp>
    </p:spTree>
    <p:extLst>
      <p:ext uri="{BB962C8B-B14F-4D97-AF65-F5344CB8AC3E}">
        <p14:creationId xmlns:p14="http://schemas.microsoft.com/office/powerpoint/2010/main" val="3292098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A7E99D4-DF39-49F7-8D66-7A5AB66BA1B9}" type="slidenum">
              <a:rPr lang="zh-CN" altLang="en-US" smtClean="0">
                <a:solidFill>
                  <a:srgbClr val="000000"/>
                </a:solidFill>
              </a:rPr>
              <a:pPr/>
              <a:t>32</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041913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A7E99D4-DF39-49F7-8D66-7A5AB66BA1B9}" type="slidenum">
              <a:rPr lang="zh-CN" altLang="en-US" smtClean="0">
                <a:solidFill>
                  <a:srgbClr val="000000"/>
                </a:solidFill>
              </a:rPr>
              <a:pPr/>
              <a:t>33</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8129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75DF600-30E8-4761-9201-3D2C88D20DEC}" type="slidenum">
              <a:rPr lang="zh-CN" altLang="en-US" smtClean="0">
                <a:solidFill>
                  <a:srgbClr val="000000"/>
                </a:solidFill>
              </a:rPr>
              <a:pPr/>
              <a:t>34</a:t>
            </a:fld>
            <a:endParaRPr lang="en-US" altLang="zh-CN">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942049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A7E99D4-DF39-49F7-8D66-7A5AB66BA1B9}" type="slidenum">
              <a:rPr lang="zh-CN" altLang="en-US" smtClean="0">
                <a:solidFill>
                  <a:srgbClr val="000000"/>
                </a:solidFill>
              </a:rPr>
              <a:pPr/>
              <a:t>35</a:t>
            </a:fld>
            <a:endParaRPr lang="en-US" altLang="zh-CN">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02050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36</a:t>
            </a:fld>
            <a:endParaRPr lang="en-US" altLang="zh-CN"/>
          </a:p>
        </p:txBody>
      </p:sp>
    </p:spTree>
    <p:extLst>
      <p:ext uri="{BB962C8B-B14F-4D97-AF65-F5344CB8AC3E}">
        <p14:creationId xmlns:p14="http://schemas.microsoft.com/office/powerpoint/2010/main" val="794794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4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2950" indent="-285750" defTabSz="952500">
              <a:defRPr>
                <a:solidFill>
                  <a:schemeClr val="tx1"/>
                </a:solidFill>
                <a:latin typeface="Tahoma" panose="020B0604030504040204" pitchFamily="34" charset="0"/>
                <a:ea typeface="宋体" panose="02010600030101010101" pitchFamily="2" charset="-122"/>
              </a:defRPr>
            </a:lvl2pPr>
            <a:lvl3pPr marL="1143000" indent="-228600" defTabSz="952500">
              <a:defRPr>
                <a:solidFill>
                  <a:schemeClr val="tx1"/>
                </a:solidFill>
                <a:latin typeface="Tahoma" panose="020B0604030504040204" pitchFamily="34" charset="0"/>
                <a:ea typeface="宋体" panose="02010600030101010101" pitchFamily="2" charset="-122"/>
              </a:defRPr>
            </a:lvl3pPr>
            <a:lvl4pPr marL="1600200" indent="-228600" defTabSz="952500">
              <a:defRPr>
                <a:solidFill>
                  <a:schemeClr val="tx1"/>
                </a:solidFill>
                <a:latin typeface="Tahoma" panose="020B0604030504040204" pitchFamily="34" charset="0"/>
                <a:ea typeface="宋体" panose="02010600030101010101" pitchFamily="2" charset="-122"/>
              </a:defRPr>
            </a:lvl4pPr>
            <a:lvl5pPr marL="2057400" indent="-228600" defTabSz="952500">
              <a:defRPr>
                <a:solidFill>
                  <a:schemeClr val="tx1"/>
                </a:solidFill>
                <a:latin typeface="Tahoma" panose="020B0604030504040204" pitchFamily="34" charset="0"/>
                <a:ea typeface="宋体" panose="02010600030101010101" pitchFamily="2" charset="-122"/>
              </a:defRPr>
            </a:lvl5pPr>
            <a:lvl6pPr marL="25146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962F4F2-B025-4AB6-9CA0-BD62EF514D69}" type="slidenum">
              <a:rPr lang="zh-CN" altLang="en-US" smtClean="0">
                <a:solidFill>
                  <a:srgbClr val="000000"/>
                </a:solidFill>
              </a:rPr>
              <a:pPr/>
              <a:t>37</a:t>
            </a:fld>
            <a:endParaRPr lang="en-US" altLang="zh-CN">
              <a:solidFill>
                <a:srgbClr val="000000"/>
              </a:solidFill>
            </a:endParaRPr>
          </a:p>
        </p:txBody>
      </p:sp>
    </p:spTree>
    <p:extLst>
      <p:ext uri="{BB962C8B-B14F-4D97-AF65-F5344CB8AC3E}">
        <p14:creationId xmlns:p14="http://schemas.microsoft.com/office/powerpoint/2010/main" val="1318358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38</a:t>
            </a:fld>
            <a:endParaRPr lang="en-US" altLang="zh-CN"/>
          </a:p>
        </p:txBody>
      </p:sp>
    </p:spTree>
    <p:extLst>
      <p:ext uri="{BB962C8B-B14F-4D97-AF65-F5344CB8AC3E}">
        <p14:creationId xmlns:p14="http://schemas.microsoft.com/office/powerpoint/2010/main" val="2834749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39</a:t>
            </a:fld>
            <a:endParaRPr lang="en-US" altLang="zh-CN"/>
          </a:p>
        </p:txBody>
      </p:sp>
    </p:spTree>
    <p:extLst>
      <p:ext uri="{BB962C8B-B14F-4D97-AF65-F5344CB8AC3E}">
        <p14:creationId xmlns:p14="http://schemas.microsoft.com/office/powerpoint/2010/main" val="2921707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F6FFD3B-6D91-429B-B75D-BE0E2A9E0B50}" type="slidenum">
              <a:rPr lang="zh-CN" altLang="en-US" smtClean="0"/>
              <a:pPr>
                <a:defRPr/>
              </a:pPr>
              <a:t>40</a:t>
            </a:fld>
            <a:endParaRPr lang="en-US" altLang="zh-CN"/>
          </a:p>
        </p:txBody>
      </p:sp>
    </p:spTree>
    <p:extLst>
      <p:ext uri="{BB962C8B-B14F-4D97-AF65-F5344CB8AC3E}">
        <p14:creationId xmlns:p14="http://schemas.microsoft.com/office/powerpoint/2010/main" val="1142390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CN" altLang="en-US"/>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70CDED2-E4E1-4CB9-AEAB-2F38C33F4AA6}" type="slidenum">
              <a:rPr lang="zh-CN" altLang="en-US" smtClean="0">
                <a:solidFill>
                  <a:srgbClr val="000000"/>
                </a:solidFill>
              </a:rPr>
              <a:pPr/>
              <a:t>41</a:t>
            </a:fld>
            <a:endParaRPr lang="en-US" altLang="zh-CN">
              <a:solidFill>
                <a:srgbClr val="000000"/>
              </a:solidFill>
            </a:endParaRPr>
          </a:p>
        </p:txBody>
      </p:sp>
    </p:spTree>
    <p:extLst>
      <p:ext uri="{BB962C8B-B14F-4D97-AF65-F5344CB8AC3E}">
        <p14:creationId xmlns:p14="http://schemas.microsoft.com/office/powerpoint/2010/main" val="216634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算符优先和</a:t>
                </a:r>
                <a:r>
                  <a:rPr lang="en-US" altLang="zh-CN" dirty="0" smtClean="0"/>
                  <a:t>LR</a:t>
                </a:r>
                <a:r>
                  <a:rPr lang="zh-CN" altLang="en-US" dirty="0" smtClean="0"/>
                  <a:t>分析法</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dirty="0" smtClean="0">
                    <a:latin typeface="楷体" panose="02010609060101010101" pitchFamily="49" charset="-122"/>
                    <a:ea typeface="楷体" panose="02010609060101010101" pitchFamily="49" charset="-122"/>
                  </a:rPr>
                  <a:t>对句柄的归约代表了相应的最右推导中的一个反向步骤。</a:t>
                </a:r>
                <a:endParaRPr lang="en-US" altLang="zh-CN" sz="3200" dirty="0" smtClean="0">
                  <a:latin typeface="楷体" panose="02010609060101010101" pitchFamily="49" charset="-122"/>
                  <a:ea typeface="楷体" panose="02010609060101010101" pitchFamily="49"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dirty="0" smtClean="0">
                    <a:latin typeface="楷体" panose="02010609060101010101" pitchFamily="49" charset="-122"/>
                    <a:ea typeface="楷体" panose="02010609060101010101" pitchFamily="49" charset="-122"/>
                  </a:rPr>
                  <a:t>第二章中的定义</a:t>
                </a:r>
                <a:r>
                  <a:rPr lang="en-US" altLang="zh-CN" sz="3200" dirty="0" smtClean="0">
                    <a:latin typeface="楷体" panose="02010609060101010101" pitchFamily="49" charset="-122"/>
                    <a:ea typeface="楷体" panose="02010609060101010101" pitchFamily="49" charset="-122"/>
                  </a:rPr>
                  <a:t>G</a:t>
                </a:r>
                <a:r>
                  <a:rPr lang="zh-CN" altLang="en-US" sz="3200" dirty="0" smtClean="0">
                    <a:latin typeface="楷体" panose="02010609060101010101" pitchFamily="49" charset="-122"/>
                    <a:ea typeface="楷体" panose="02010609060101010101" pitchFamily="49" charset="-122"/>
                  </a:rPr>
                  <a:t>的句型的最左直接短语是句型相对于规则的句柄，叫句柄。</a:t>
                </a:r>
                <a:endParaRPr lang="en-US" altLang="zh-CN" sz="3200" dirty="0" smtClean="0">
                  <a:latin typeface="楷体" panose="02010609060101010101" pitchFamily="49" charset="-122"/>
                  <a:ea typeface="楷体" panose="02010609060101010101" pitchFamily="49"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dirty="0" smtClean="0">
                    <a:latin typeface="楷体" panose="02010609060101010101" pitchFamily="49" charset="-122"/>
                    <a:ea typeface="楷体" panose="02010609060101010101" pitchFamily="49" charset="-122"/>
                  </a:rPr>
                  <a:t>最右句型</a:t>
                </a:r>
                <a:r>
                  <a:rPr lang="zh-CN" altLang="en-US" sz="3200" baseline="0" dirty="0" smtClean="0">
                    <a:latin typeface="楷体" panose="02010609060101010101" pitchFamily="49" charset="-122"/>
                    <a:ea typeface="楷体" panose="02010609060101010101" pitchFamily="49" charset="-122"/>
                  </a:rPr>
                  <a:t> 的句柄</a:t>
                </a:r>
                <a:endParaRPr lang="en-US" altLang="zh-CN" sz="3200" baseline="0" dirty="0" smtClean="0">
                  <a:latin typeface="楷体" panose="02010609060101010101" pitchFamily="49" charset="-122"/>
                  <a:ea typeface="楷体" panose="02010609060101010101" pitchFamily="49"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3200" baseline="0" dirty="0" smtClean="0">
                    <a:latin typeface="楷体" panose="02010609060101010101" pitchFamily="49" charset="-122"/>
                    <a:ea typeface="楷体" panose="02010609060101010101" pitchFamily="49" charset="-122"/>
                  </a:rPr>
                  <a:t>w</a:t>
                </a:r>
                <a:r>
                  <a:rPr lang="zh-CN" altLang="en-US" sz="3200" baseline="0" dirty="0" smtClean="0">
                    <a:latin typeface="楷体" panose="02010609060101010101" pitchFamily="49" charset="-122"/>
                    <a:ea typeface="楷体" panose="02010609060101010101" pitchFamily="49" charset="-122"/>
                  </a:rPr>
                  <a:t>一定是终结符号串，因为，一次最左归约对应一次最右推导</a:t>
                </a:r>
                <a:endParaRPr lang="en-US" altLang="zh-CN" sz="3200" baseline="0" dirty="0" smtClean="0">
                  <a:latin typeface="楷体" panose="02010609060101010101" pitchFamily="49" charset="-122"/>
                  <a:ea typeface="楷体" panose="02010609060101010101" pitchFamily="49"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baseline="0" dirty="0" smtClean="0">
                    <a:latin typeface="楷体" panose="02010609060101010101" pitchFamily="49" charset="-122"/>
                    <a:ea typeface="楷体" panose="02010609060101010101" pitchFamily="49" charset="-122"/>
                  </a:rPr>
                  <a:t>最右推导是选择最右侧的非终结符</a:t>
                </a:r>
                <a:r>
                  <a:rPr lang="en-US" altLang="zh-CN" sz="3200" baseline="0" dirty="0" smtClean="0">
                    <a:latin typeface="楷体" panose="02010609060101010101" pitchFamily="49" charset="-122"/>
                    <a:ea typeface="楷体" panose="02010609060101010101" pitchFamily="49" charset="-122"/>
                  </a:rPr>
                  <a:t>A</a:t>
                </a:r>
                <a:r>
                  <a:rPr lang="zh-CN" altLang="en-US" sz="3200" baseline="0" dirty="0" smtClean="0">
                    <a:latin typeface="楷体" panose="02010609060101010101" pitchFamily="49" charset="-122"/>
                    <a:ea typeface="楷体" panose="02010609060101010101" pitchFamily="49" charset="-122"/>
                  </a:rPr>
                  <a:t>进行扩展为</a:t>
                </a:r>
                <a:r>
                  <a:rPr lang="zh-CN" altLang="en-US" sz="3200" i="0" smtClean="0">
                    <a:solidFill>
                      <a:srgbClr val="0000FF"/>
                    </a:solidFill>
                    <a:latin typeface="Cambria Math" panose="02040503050406030204" pitchFamily="18" charset="0"/>
                  </a:rPr>
                  <a:t>𝜷</a:t>
                </a:r>
                <a:r>
                  <a:rPr lang="zh-CN" altLang="en-US" sz="3200" baseline="0" dirty="0" smtClean="0">
                    <a:latin typeface="楷体" panose="02010609060101010101" pitchFamily="49" charset="-122"/>
                    <a:ea typeface="楷体" panose="02010609060101010101" pitchFamily="49" charset="-122"/>
                  </a:rPr>
                  <a:t>，</a:t>
                </a:r>
                <a:r>
                  <a:rPr lang="en-US" altLang="zh-CN" sz="3200" baseline="0" dirty="0" smtClean="0">
                    <a:latin typeface="楷体" panose="02010609060101010101" pitchFamily="49" charset="-122"/>
                    <a:ea typeface="楷体" panose="02010609060101010101" pitchFamily="49" charset="-122"/>
                  </a:rPr>
                  <a:t>A</a:t>
                </a:r>
                <a:r>
                  <a:rPr lang="zh-CN" altLang="en-US" sz="3200" baseline="0" dirty="0" smtClean="0">
                    <a:latin typeface="楷体" panose="02010609060101010101" pitchFamily="49" charset="-122"/>
                    <a:ea typeface="楷体" panose="02010609060101010101" pitchFamily="49" charset="-122"/>
                  </a:rPr>
                  <a:t>后面一定没有非终结符了，</a:t>
                </a:r>
                <a:endParaRPr lang="en-US" altLang="zh-CN" sz="3200" baseline="0" dirty="0" smtClean="0">
                  <a:latin typeface="楷体" panose="02010609060101010101" pitchFamily="49" charset="-122"/>
                  <a:ea typeface="楷体" panose="02010609060101010101" pitchFamily="49"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3200" baseline="0" dirty="0" smtClean="0">
                    <a:latin typeface="楷体" panose="02010609060101010101" pitchFamily="49" charset="-122"/>
                    <a:ea typeface="楷体" panose="02010609060101010101" pitchFamily="49" charset="-122"/>
                  </a:rPr>
                  <a:t>对应的最左归约是将</a:t>
                </a:r>
                <a:r>
                  <a:rPr lang="zh-CN" altLang="en-US" sz="3200" i="0" smtClean="0">
                    <a:solidFill>
                      <a:srgbClr val="0000FF"/>
                    </a:solidFill>
                    <a:latin typeface="Cambria Math" panose="02040503050406030204" pitchFamily="18" charset="0"/>
                  </a:rPr>
                  <a:t>𝜷</a:t>
                </a:r>
                <a:r>
                  <a:rPr lang="zh-CN" altLang="en-US" sz="3200" baseline="0" dirty="0" smtClean="0">
                    <a:latin typeface="楷体" panose="02010609060101010101" pitchFamily="49" charset="-122"/>
                    <a:ea typeface="楷体" panose="02010609060101010101" pitchFamily="49" charset="-122"/>
                  </a:rPr>
                  <a:t>归约为</a:t>
                </a:r>
                <a:r>
                  <a:rPr lang="en-US" altLang="zh-CN" sz="3200" baseline="0" dirty="0" smtClean="0">
                    <a:latin typeface="楷体" panose="02010609060101010101" pitchFamily="49" charset="-122"/>
                    <a:ea typeface="楷体" panose="02010609060101010101" pitchFamily="49" charset="-122"/>
                  </a:rPr>
                  <a:t>A</a:t>
                </a:r>
                <a:r>
                  <a:rPr lang="zh-CN" altLang="en-US" sz="3200" baseline="0" dirty="0" smtClean="0">
                    <a:latin typeface="楷体" panose="02010609060101010101" pitchFamily="49" charset="-122"/>
                    <a:ea typeface="楷体" panose="02010609060101010101" pitchFamily="49" charset="-122"/>
                  </a:rPr>
                  <a:t>，所以归约之前</a:t>
                </a:r>
                <a:r>
                  <a:rPr lang="zh-CN" altLang="en-US" sz="3200" i="0" smtClean="0">
                    <a:solidFill>
                      <a:srgbClr val="0000FF"/>
                    </a:solidFill>
                    <a:latin typeface="Cambria Math" panose="02040503050406030204" pitchFamily="18" charset="0"/>
                  </a:rPr>
                  <a:t>𝜷</a:t>
                </a:r>
                <a:r>
                  <a:rPr lang="zh-CN" altLang="en-US" sz="3200" baseline="0" dirty="0" smtClean="0">
                    <a:latin typeface="楷体" panose="02010609060101010101" pitchFamily="49" charset="-122"/>
                    <a:ea typeface="楷体" panose="02010609060101010101" pitchFamily="49" charset="-122"/>
                  </a:rPr>
                  <a:t>后面和归约之后</a:t>
                </a:r>
                <a:r>
                  <a:rPr lang="en-US" altLang="zh-CN" sz="3200" baseline="0" dirty="0" smtClean="0">
                    <a:latin typeface="楷体" panose="02010609060101010101" pitchFamily="49" charset="-122"/>
                    <a:ea typeface="楷体" panose="02010609060101010101" pitchFamily="49" charset="-122"/>
                  </a:rPr>
                  <a:t>A</a:t>
                </a:r>
                <a:r>
                  <a:rPr lang="zh-CN" altLang="en-US" sz="3200" baseline="0" dirty="0" smtClean="0">
                    <a:latin typeface="楷体" panose="02010609060101010101" pitchFamily="49" charset="-122"/>
                    <a:ea typeface="楷体" panose="02010609060101010101" pitchFamily="49" charset="-122"/>
                  </a:rPr>
                  <a:t>的后面都没有非终结符了。</a:t>
                </a:r>
                <a:endParaRPr lang="en-US" altLang="zh-CN" sz="3200" baseline="0" dirty="0" smtClean="0">
                  <a:latin typeface="楷体" panose="02010609060101010101" pitchFamily="49" charset="-122"/>
                  <a:ea typeface="楷体" panose="02010609060101010101" pitchFamily="49"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3200" dirty="0" smtClean="0">
                  <a:latin typeface="楷体" panose="02010609060101010101" pitchFamily="49" charset="-122"/>
                  <a:ea typeface="楷体" panose="02010609060101010101" pitchFamily="49"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5</a:t>
            </a:fld>
            <a:endParaRPr lang="en-US" altLang="zh-CN"/>
          </a:p>
        </p:txBody>
      </p:sp>
    </p:spTree>
    <p:extLst>
      <p:ext uri="{BB962C8B-B14F-4D97-AF65-F5344CB8AC3E}">
        <p14:creationId xmlns:p14="http://schemas.microsoft.com/office/powerpoint/2010/main" val="1612852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CN" altLang="en-US" dirty="0"/>
          </a:p>
        </p:txBody>
      </p:sp>
      <p:sp>
        <p:nvSpPr>
          <p:cNvPr id="768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2950" indent="-285750" defTabSz="952500">
              <a:defRPr>
                <a:solidFill>
                  <a:schemeClr val="tx1"/>
                </a:solidFill>
                <a:latin typeface="Tahoma" panose="020B0604030504040204" pitchFamily="34" charset="0"/>
                <a:ea typeface="宋体" panose="02010600030101010101" pitchFamily="2" charset="-122"/>
              </a:defRPr>
            </a:lvl2pPr>
            <a:lvl3pPr marL="1143000" indent="-228600" defTabSz="952500">
              <a:defRPr>
                <a:solidFill>
                  <a:schemeClr val="tx1"/>
                </a:solidFill>
                <a:latin typeface="Tahoma" panose="020B0604030504040204" pitchFamily="34" charset="0"/>
                <a:ea typeface="宋体" panose="02010600030101010101" pitchFamily="2" charset="-122"/>
              </a:defRPr>
            </a:lvl3pPr>
            <a:lvl4pPr marL="1600200" indent="-228600" defTabSz="952500">
              <a:defRPr>
                <a:solidFill>
                  <a:schemeClr val="tx1"/>
                </a:solidFill>
                <a:latin typeface="Tahoma" panose="020B0604030504040204" pitchFamily="34" charset="0"/>
                <a:ea typeface="宋体" panose="02010600030101010101" pitchFamily="2" charset="-122"/>
              </a:defRPr>
            </a:lvl4pPr>
            <a:lvl5pPr marL="2057400" indent="-228600" defTabSz="952500">
              <a:defRPr>
                <a:solidFill>
                  <a:schemeClr val="tx1"/>
                </a:solidFill>
                <a:latin typeface="Tahoma" panose="020B0604030504040204" pitchFamily="34" charset="0"/>
                <a:ea typeface="宋体" panose="02010600030101010101" pitchFamily="2" charset="-122"/>
              </a:defRPr>
            </a:lvl5pPr>
            <a:lvl6pPr marL="25146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B7F4FAD-0AAB-419A-B424-87D3872D7AEF}" type="slidenum">
              <a:rPr lang="zh-CN" altLang="en-US" smtClean="0"/>
              <a:pPr/>
              <a:t>42</a:t>
            </a:fld>
            <a:endParaRPr lang="en-US" altLang="zh-CN"/>
          </a:p>
        </p:txBody>
      </p:sp>
    </p:spTree>
    <p:extLst>
      <p:ext uri="{BB962C8B-B14F-4D97-AF65-F5344CB8AC3E}">
        <p14:creationId xmlns:p14="http://schemas.microsoft.com/office/powerpoint/2010/main" val="514313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88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483CA9B-33F0-41AB-A169-C139300954C4}" type="slidenum">
              <a:rPr lang="zh-CN" altLang="en-US" smtClean="0"/>
              <a:pPr/>
              <a:t>43</a:t>
            </a:fld>
            <a:endParaRPr lang="en-US" altLang="zh-CN"/>
          </a:p>
        </p:txBody>
      </p:sp>
    </p:spTree>
    <p:extLst>
      <p:ext uri="{BB962C8B-B14F-4D97-AF65-F5344CB8AC3E}">
        <p14:creationId xmlns:p14="http://schemas.microsoft.com/office/powerpoint/2010/main" val="19828764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2950" indent="-285750" defTabSz="952500">
              <a:defRPr>
                <a:solidFill>
                  <a:schemeClr val="tx1"/>
                </a:solidFill>
                <a:latin typeface="Tahoma" panose="020B0604030504040204" pitchFamily="34" charset="0"/>
                <a:ea typeface="宋体" panose="02010600030101010101" pitchFamily="2" charset="-122"/>
              </a:defRPr>
            </a:lvl2pPr>
            <a:lvl3pPr marL="1143000" indent="-228600" defTabSz="952500">
              <a:defRPr>
                <a:solidFill>
                  <a:schemeClr val="tx1"/>
                </a:solidFill>
                <a:latin typeface="Tahoma" panose="020B0604030504040204" pitchFamily="34" charset="0"/>
                <a:ea typeface="宋体" panose="02010600030101010101" pitchFamily="2" charset="-122"/>
              </a:defRPr>
            </a:lvl3pPr>
            <a:lvl4pPr marL="1600200" indent="-228600" defTabSz="952500">
              <a:defRPr>
                <a:solidFill>
                  <a:schemeClr val="tx1"/>
                </a:solidFill>
                <a:latin typeface="Tahoma" panose="020B0604030504040204" pitchFamily="34" charset="0"/>
                <a:ea typeface="宋体" panose="02010600030101010101" pitchFamily="2" charset="-122"/>
              </a:defRPr>
            </a:lvl4pPr>
            <a:lvl5pPr marL="2057400" indent="-228600" defTabSz="952500">
              <a:defRPr>
                <a:solidFill>
                  <a:schemeClr val="tx1"/>
                </a:solidFill>
                <a:latin typeface="Tahoma" panose="020B0604030504040204" pitchFamily="34" charset="0"/>
                <a:ea typeface="宋体" panose="02010600030101010101" pitchFamily="2" charset="-122"/>
              </a:defRPr>
            </a:lvl5pPr>
            <a:lvl6pPr marL="25146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47AF046-50D6-4517-B38D-D0625A3DCAFB}" type="slidenum">
              <a:rPr lang="zh-CN" altLang="en-US" smtClean="0"/>
              <a:pPr/>
              <a:t>44</a:t>
            </a:fld>
            <a:endParaRPr lang="en-US" altLang="zh-CN"/>
          </a:p>
        </p:txBody>
      </p:sp>
    </p:spTree>
    <p:extLst>
      <p:ext uri="{BB962C8B-B14F-4D97-AF65-F5344CB8AC3E}">
        <p14:creationId xmlns:p14="http://schemas.microsoft.com/office/powerpoint/2010/main" val="1578524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29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7D2887F-302E-4A26-B26E-484514E37ED5}" type="slidenum">
              <a:rPr lang="zh-CN" altLang="en-US" smtClean="0"/>
              <a:pPr/>
              <a:t>45</a:t>
            </a:fld>
            <a:endParaRPr lang="en-US" altLang="zh-CN"/>
          </a:p>
        </p:txBody>
      </p:sp>
    </p:spTree>
    <p:extLst>
      <p:ext uri="{BB962C8B-B14F-4D97-AF65-F5344CB8AC3E}">
        <p14:creationId xmlns:p14="http://schemas.microsoft.com/office/powerpoint/2010/main" val="584827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4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2950" indent="-285750" defTabSz="952500">
              <a:defRPr>
                <a:solidFill>
                  <a:schemeClr val="tx1"/>
                </a:solidFill>
                <a:latin typeface="Tahoma" panose="020B0604030504040204" pitchFamily="34" charset="0"/>
                <a:ea typeface="宋体" panose="02010600030101010101" pitchFamily="2" charset="-122"/>
              </a:defRPr>
            </a:lvl2pPr>
            <a:lvl3pPr marL="1143000" indent="-228600" defTabSz="952500">
              <a:defRPr>
                <a:solidFill>
                  <a:schemeClr val="tx1"/>
                </a:solidFill>
                <a:latin typeface="Tahoma" panose="020B0604030504040204" pitchFamily="34" charset="0"/>
                <a:ea typeface="宋体" panose="02010600030101010101" pitchFamily="2" charset="-122"/>
              </a:defRPr>
            </a:lvl3pPr>
            <a:lvl4pPr marL="1600200" indent="-228600" defTabSz="952500">
              <a:defRPr>
                <a:solidFill>
                  <a:schemeClr val="tx1"/>
                </a:solidFill>
                <a:latin typeface="Tahoma" panose="020B0604030504040204" pitchFamily="34" charset="0"/>
                <a:ea typeface="宋体" panose="02010600030101010101" pitchFamily="2" charset="-122"/>
              </a:defRPr>
            </a:lvl4pPr>
            <a:lvl5pPr marL="2057400" indent="-228600" defTabSz="952500">
              <a:defRPr>
                <a:solidFill>
                  <a:schemeClr val="tx1"/>
                </a:solidFill>
                <a:latin typeface="Tahoma" panose="020B0604030504040204" pitchFamily="34" charset="0"/>
                <a:ea typeface="宋体" panose="02010600030101010101" pitchFamily="2" charset="-122"/>
              </a:defRPr>
            </a:lvl5pPr>
            <a:lvl6pPr marL="25146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962F4F2-B025-4AB6-9CA0-BD62EF514D69}" type="slidenum">
              <a:rPr lang="zh-CN" altLang="en-US" smtClean="0">
                <a:solidFill>
                  <a:srgbClr val="000000"/>
                </a:solidFill>
              </a:rPr>
              <a:pPr/>
              <a:t>46</a:t>
            </a:fld>
            <a:endParaRPr lang="en-US" altLang="zh-CN">
              <a:solidFill>
                <a:srgbClr val="000000"/>
              </a:solidFill>
            </a:endParaRPr>
          </a:p>
        </p:txBody>
      </p:sp>
    </p:spTree>
    <p:extLst>
      <p:ext uri="{BB962C8B-B14F-4D97-AF65-F5344CB8AC3E}">
        <p14:creationId xmlns:p14="http://schemas.microsoft.com/office/powerpoint/2010/main" val="17690943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066AE3C-C276-474C-B77C-EC062491D75C}" type="slidenum">
              <a:rPr lang="zh-CN" altLang="en-US" smtClean="0"/>
              <a:pPr/>
              <a:t>47</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175826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4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2950" indent="-285750" defTabSz="952500">
              <a:defRPr>
                <a:solidFill>
                  <a:schemeClr val="tx1"/>
                </a:solidFill>
                <a:latin typeface="Tahoma" panose="020B0604030504040204" pitchFamily="34" charset="0"/>
                <a:ea typeface="宋体" panose="02010600030101010101" pitchFamily="2" charset="-122"/>
              </a:defRPr>
            </a:lvl2pPr>
            <a:lvl3pPr marL="1143000" indent="-228600" defTabSz="952500">
              <a:defRPr>
                <a:solidFill>
                  <a:schemeClr val="tx1"/>
                </a:solidFill>
                <a:latin typeface="Tahoma" panose="020B0604030504040204" pitchFamily="34" charset="0"/>
                <a:ea typeface="宋体" panose="02010600030101010101" pitchFamily="2" charset="-122"/>
              </a:defRPr>
            </a:lvl3pPr>
            <a:lvl4pPr marL="1600200" indent="-228600" defTabSz="952500">
              <a:defRPr>
                <a:solidFill>
                  <a:schemeClr val="tx1"/>
                </a:solidFill>
                <a:latin typeface="Tahoma" panose="020B0604030504040204" pitchFamily="34" charset="0"/>
                <a:ea typeface="宋体" panose="02010600030101010101" pitchFamily="2" charset="-122"/>
              </a:defRPr>
            </a:lvl4pPr>
            <a:lvl5pPr marL="2057400" indent="-228600" defTabSz="952500">
              <a:defRPr>
                <a:solidFill>
                  <a:schemeClr val="tx1"/>
                </a:solidFill>
                <a:latin typeface="Tahoma" panose="020B0604030504040204" pitchFamily="34" charset="0"/>
                <a:ea typeface="宋体" panose="02010600030101010101" pitchFamily="2" charset="-122"/>
              </a:defRPr>
            </a:lvl5pPr>
            <a:lvl6pPr marL="25146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962F4F2-B025-4AB6-9CA0-BD62EF514D69}" type="slidenum">
              <a:rPr lang="zh-CN" altLang="en-US" smtClean="0">
                <a:solidFill>
                  <a:srgbClr val="000000"/>
                </a:solidFill>
              </a:rPr>
              <a:pPr/>
              <a:t>48</a:t>
            </a:fld>
            <a:endParaRPr lang="en-US" altLang="zh-CN">
              <a:solidFill>
                <a:srgbClr val="000000"/>
              </a:solidFill>
            </a:endParaRPr>
          </a:p>
        </p:txBody>
      </p:sp>
    </p:spTree>
    <p:extLst>
      <p:ext uri="{BB962C8B-B14F-4D97-AF65-F5344CB8AC3E}">
        <p14:creationId xmlns:p14="http://schemas.microsoft.com/office/powerpoint/2010/main" val="3245769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90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D235BB6-7F23-4430-9502-71D09C2CBFCD}" type="slidenum">
              <a:rPr lang="zh-CN" altLang="en-US" smtClean="0">
                <a:solidFill>
                  <a:srgbClr val="000000"/>
                </a:solidFill>
              </a:rPr>
              <a:pPr/>
              <a:t>49</a:t>
            </a:fld>
            <a:endParaRPr lang="en-US" altLang="zh-CN">
              <a:solidFill>
                <a:srgbClr val="000000"/>
              </a:solidFill>
            </a:endParaRPr>
          </a:p>
        </p:txBody>
      </p:sp>
    </p:spTree>
    <p:extLst>
      <p:ext uri="{BB962C8B-B14F-4D97-AF65-F5344CB8AC3E}">
        <p14:creationId xmlns:p14="http://schemas.microsoft.com/office/powerpoint/2010/main" val="318637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39700" y="768350"/>
            <a:ext cx="6819900" cy="3836988"/>
          </a:xfrm>
          <a:ln/>
        </p:spPr>
      </p:sp>
      <p:sp>
        <p:nvSpPr>
          <p:cNvPr id="14339" name="备注占位符 2"/>
          <p:cNvSpPr>
            <a:spLocks noGrp="1"/>
          </p:cNvSpPr>
          <p:nvPr>
            <p:ph type="body" idx="1"/>
          </p:nvPr>
        </p:nvSpPr>
        <p:spPr>
          <a:noFill/>
        </p:spPr>
        <p:txBody>
          <a:bodyPr/>
          <a:lstStyle/>
          <a:p>
            <a:pPr eaLnBrk="1" hangingPunct="1"/>
            <a:endParaRPr lang="zh-CN" altLang="en-US" dirty="0"/>
          </a:p>
        </p:txBody>
      </p:sp>
      <p:sp>
        <p:nvSpPr>
          <p:cNvPr id="14340" name="灯片编号占位符 3"/>
          <p:cNvSpPr>
            <a:spLocks noGrp="1"/>
          </p:cNvSpPr>
          <p:nvPr>
            <p:ph type="sldNum" sz="quarter" idx="5"/>
          </p:nvPr>
        </p:nvSpPr>
        <p:spPr>
          <a:noFill/>
        </p:spPr>
        <p:txBody>
          <a:bodyPr/>
          <a:lstStyle>
            <a:lvl1pPr defTabSz="990600">
              <a:defRPr sz="2600">
                <a:solidFill>
                  <a:schemeClr val="tx1"/>
                </a:solidFill>
                <a:latin typeface="Tahoma" panose="020B0604030504040204" pitchFamily="34" charset="0"/>
                <a:ea typeface="宋体" panose="02010600030101010101" pitchFamily="2" charset="-122"/>
              </a:defRPr>
            </a:lvl1pPr>
            <a:lvl2pPr marL="742950" indent="-285750" defTabSz="990600">
              <a:defRPr sz="2600">
                <a:solidFill>
                  <a:schemeClr val="tx1"/>
                </a:solidFill>
                <a:latin typeface="Tahoma" panose="020B0604030504040204" pitchFamily="34" charset="0"/>
                <a:ea typeface="宋体" panose="02010600030101010101" pitchFamily="2" charset="-122"/>
              </a:defRPr>
            </a:lvl2pPr>
            <a:lvl3pPr marL="1143000" indent="-228600" defTabSz="990600">
              <a:defRPr sz="2600">
                <a:solidFill>
                  <a:schemeClr val="tx1"/>
                </a:solidFill>
                <a:latin typeface="Tahoma" panose="020B0604030504040204" pitchFamily="34" charset="0"/>
                <a:ea typeface="宋体" panose="02010600030101010101" pitchFamily="2" charset="-122"/>
              </a:defRPr>
            </a:lvl3pPr>
            <a:lvl4pPr marL="1600200" indent="-228600" defTabSz="990600">
              <a:defRPr sz="2600">
                <a:solidFill>
                  <a:schemeClr val="tx1"/>
                </a:solidFill>
                <a:latin typeface="Tahoma" panose="020B0604030504040204" pitchFamily="34" charset="0"/>
                <a:ea typeface="宋体" panose="02010600030101010101" pitchFamily="2" charset="-122"/>
              </a:defRPr>
            </a:lvl4pPr>
            <a:lvl5pPr marL="2057400" indent="-228600" defTabSz="990600">
              <a:defRPr sz="26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E34D2944-D00E-4B37-947A-172AC4B2EA81}" type="slidenum">
              <a:rPr lang="en-US" altLang="zh-CN" sz="1300">
                <a:latin typeface="Times New Roman" panose="02020603050405020304" pitchFamily="18" charset="0"/>
              </a:rPr>
              <a:pPr/>
              <a:t>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722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C93FBAA-E10F-4150-A349-592C4969B9EA}" type="slidenum">
              <a:rPr lang="zh-CN" altLang="en-US" smtClean="0">
                <a:solidFill>
                  <a:srgbClr val="000000"/>
                </a:solidFill>
              </a:rPr>
              <a:pPr/>
              <a:t>7</a:t>
            </a:fld>
            <a:endParaRPr lang="en-US" altLang="zh-CN">
              <a:solidFill>
                <a:srgbClr val="000000"/>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216755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39700" y="768350"/>
            <a:ext cx="6819900" cy="3836988"/>
          </a:xfrm>
          <a:ln/>
        </p:spPr>
      </p:sp>
      <p:sp>
        <p:nvSpPr>
          <p:cNvPr id="14339" name="备注占位符 2"/>
          <p:cNvSpPr>
            <a:spLocks noGrp="1"/>
          </p:cNvSpPr>
          <p:nvPr>
            <p:ph type="body" idx="1"/>
          </p:nvPr>
        </p:nvSpPr>
        <p:spPr>
          <a:noFill/>
        </p:spPr>
        <p:txBody>
          <a:bodyPr/>
          <a:lstStyle/>
          <a:p>
            <a:pPr eaLnBrk="1" hangingPunct="1"/>
            <a:endParaRPr lang="zh-CN" altLang="en-US" dirty="0"/>
          </a:p>
        </p:txBody>
      </p:sp>
      <p:sp>
        <p:nvSpPr>
          <p:cNvPr id="14340" name="灯片编号占位符 3"/>
          <p:cNvSpPr>
            <a:spLocks noGrp="1"/>
          </p:cNvSpPr>
          <p:nvPr>
            <p:ph type="sldNum" sz="quarter" idx="5"/>
          </p:nvPr>
        </p:nvSpPr>
        <p:spPr>
          <a:noFill/>
        </p:spPr>
        <p:txBody>
          <a:bodyPr/>
          <a:lstStyle>
            <a:lvl1pPr defTabSz="990600">
              <a:defRPr sz="2600">
                <a:solidFill>
                  <a:schemeClr val="tx1"/>
                </a:solidFill>
                <a:latin typeface="Tahoma" panose="020B0604030504040204" pitchFamily="34" charset="0"/>
                <a:ea typeface="宋体" panose="02010600030101010101" pitchFamily="2" charset="-122"/>
              </a:defRPr>
            </a:lvl1pPr>
            <a:lvl2pPr marL="742950" indent="-285750" defTabSz="990600">
              <a:defRPr sz="2600">
                <a:solidFill>
                  <a:schemeClr val="tx1"/>
                </a:solidFill>
                <a:latin typeface="Tahoma" panose="020B0604030504040204" pitchFamily="34" charset="0"/>
                <a:ea typeface="宋体" panose="02010600030101010101" pitchFamily="2" charset="-122"/>
              </a:defRPr>
            </a:lvl2pPr>
            <a:lvl3pPr marL="1143000" indent="-228600" defTabSz="990600">
              <a:defRPr sz="2600">
                <a:solidFill>
                  <a:schemeClr val="tx1"/>
                </a:solidFill>
                <a:latin typeface="Tahoma" panose="020B0604030504040204" pitchFamily="34" charset="0"/>
                <a:ea typeface="宋体" panose="02010600030101010101" pitchFamily="2" charset="-122"/>
              </a:defRPr>
            </a:lvl3pPr>
            <a:lvl4pPr marL="1600200" indent="-228600" defTabSz="990600">
              <a:defRPr sz="2600">
                <a:solidFill>
                  <a:schemeClr val="tx1"/>
                </a:solidFill>
                <a:latin typeface="Tahoma" panose="020B0604030504040204" pitchFamily="34" charset="0"/>
                <a:ea typeface="宋体" panose="02010600030101010101" pitchFamily="2" charset="-122"/>
              </a:defRPr>
            </a:lvl4pPr>
            <a:lvl5pPr marL="2057400" indent="-228600" defTabSz="990600">
              <a:defRPr sz="26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E34D2944-D00E-4B37-947A-172AC4B2EA81}" type="slidenum">
              <a:rPr lang="en-US" altLang="zh-CN" sz="1300">
                <a:latin typeface="Times New Roman" panose="02020603050405020304" pitchFamily="18" charset="0"/>
              </a:rPr>
              <a:pPr/>
              <a:t>8</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64903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10</a:t>
            </a:fld>
            <a:endParaRPr lang="en-US" altLang="zh-CN"/>
          </a:p>
        </p:txBody>
      </p:sp>
    </p:spTree>
    <p:extLst>
      <p:ext uri="{BB962C8B-B14F-4D97-AF65-F5344CB8AC3E}">
        <p14:creationId xmlns:p14="http://schemas.microsoft.com/office/powerpoint/2010/main" val="1675489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11</a:t>
            </a:fld>
            <a:endParaRPr lang="en-US" altLang="zh-CN"/>
          </a:p>
        </p:txBody>
      </p:sp>
    </p:spTree>
    <p:extLst>
      <p:ext uri="{BB962C8B-B14F-4D97-AF65-F5344CB8AC3E}">
        <p14:creationId xmlns:p14="http://schemas.microsoft.com/office/powerpoint/2010/main" val="79412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161E34-A8D7-4F42-AB39-6CB31352DDDA}" type="slidenum">
              <a:rPr lang="zh-CN" altLang="en-US"/>
              <a:pPr>
                <a:defRPr/>
              </a:pPr>
              <a:t>‹#›</a:t>
            </a:fld>
            <a:endParaRPr lang="en-US" altLang="zh-CN"/>
          </a:p>
        </p:txBody>
      </p:sp>
    </p:spTree>
    <p:extLst>
      <p:ext uri="{BB962C8B-B14F-4D97-AF65-F5344CB8AC3E}">
        <p14:creationId xmlns:p14="http://schemas.microsoft.com/office/powerpoint/2010/main" val="69704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419500-544F-4523-8B52-0CB6EABE8986}" type="slidenum">
              <a:rPr lang="zh-CN" altLang="en-US"/>
              <a:pPr>
                <a:defRPr/>
              </a:pPr>
              <a:t>‹#›</a:t>
            </a:fld>
            <a:endParaRPr lang="en-US" altLang="zh-CN"/>
          </a:p>
        </p:txBody>
      </p:sp>
    </p:spTree>
    <p:extLst>
      <p:ext uri="{BB962C8B-B14F-4D97-AF65-F5344CB8AC3E}">
        <p14:creationId xmlns:p14="http://schemas.microsoft.com/office/powerpoint/2010/main" val="234400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381979-04EF-4F3D-813E-3046537E3AFE}" type="slidenum">
              <a:rPr lang="zh-CN" altLang="en-US"/>
              <a:pPr>
                <a:defRPr/>
              </a:pPr>
              <a:t>‹#›</a:t>
            </a:fld>
            <a:endParaRPr lang="en-US" altLang="zh-CN"/>
          </a:p>
        </p:txBody>
      </p:sp>
    </p:spTree>
    <p:extLst>
      <p:ext uri="{BB962C8B-B14F-4D97-AF65-F5344CB8AC3E}">
        <p14:creationId xmlns:p14="http://schemas.microsoft.com/office/powerpoint/2010/main" val="353075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8C6ED274-EFFF-4964-A2BA-670E0527F4D1}" type="slidenum">
              <a:rPr lang="zh-CN" altLang="en-US"/>
              <a:pPr>
                <a:defRPr/>
              </a:pPr>
              <a:t>‹#›</a:t>
            </a:fld>
            <a:endParaRPr lang="en-US" altLang="zh-CN"/>
          </a:p>
        </p:txBody>
      </p:sp>
    </p:spTree>
    <p:extLst>
      <p:ext uri="{BB962C8B-B14F-4D97-AF65-F5344CB8AC3E}">
        <p14:creationId xmlns:p14="http://schemas.microsoft.com/office/powerpoint/2010/main" val="1633747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a:xfrm>
            <a:off x="758583" y="1080579"/>
            <a:ext cx="7557833" cy="3225800"/>
          </a:xfrm>
        </p:spPr>
        <p:txBody>
          <a:bodyPr/>
          <a:lstStyle>
            <a:lvl1pPr marL="273050" indent="-273050">
              <a:buClrTx/>
              <a:buFont typeface="Wingdings" panose="05000000000000000000" pitchFamily="2" charset="2"/>
              <a:buChar char="Ø"/>
              <a:defRPr b="1" baseline="0">
                <a:solidFill>
                  <a:schemeClr val="tx1"/>
                </a:solidFill>
                <a:latin typeface="Times New Roman" panose="02020603050405020304" pitchFamily="18" charset="0"/>
              </a:defRPr>
            </a:lvl1pPr>
            <a:lvl2pPr marL="576263" indent="-273050">
              <a:buClrTx/>
              <a:buFont typeface="Wingdings" panose="05000000000000000000" pitchFamily="2" charset="2"/>
              <a:buChar char="Ø"/>
              <a:defRPr b="1" baseline="0">
                <a:solidFill>
                  <a:schemeClr val="tx1"/>
                </a:solidFill>
                <a:latin typeface="Times New Roman" panose="02020603050405020304" pitchFamily="18" charset="0"/>
              </a:defRPr>
            </a:lvl2pPr>
            <a:lvl3pPr marL="855663" indent="-228600">
              <a:buClrTx/>
              <a:buFont typeface="Wingdings" panose="05000000000000000000" pitchFamily="2" charset="2"/>
              <a:buChar char="Ø"/>
              <a:defRPr b="1" baseline="0">
                <a:solidFill>
                  <a:schemeClr val="tx1"/>
                </a:solidFill>
                <a:latin typeface="Times New Roman" panose="02020603050405020304" pitchFamily="18" charset="0"/>
              </a:defRPr>
            </a:lvl3pPr>
            <a:lvl4pPr marL="1143000" indent="-228600">
              <a:buClrTx/>
              <a:buFont typeface="Wingdings" panose="05000000000000000000" pitchFamily="2" charset="2"/>
              <a:buChar char="Ø"/>
              <a:defRPr b="1" baseline="0">
                <a:solidFill>
                  <a:schemeClr val="tx1"/>
                </a:solidFill>
                <a:latin typeface="Times New Roman" panose="02020603050405020304" pitchFamily="18" charset="0"/>
              </a:defRPr>
            </a:lvl4pPr>
            <a:lvl5pPr marL="1462088" indent="-228600">
              <a:buClrTx/>
              <a:buFont typeface="Wingdings" panose="05000000000000000000" pitchFamily="2" charset="2"/>
              <a:buChar char="Ø"/>
              <a:defRPr b="1" baseline="0">
                <a:solidFill>
                  <a:schemeClr val="tx1"/>
                </a:solidFill>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sz="3000" b="1" baseline="0">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dirty="0"/>
          </a:p>
        </p:txBody>
      </p:sp>
    </p:spTree>
    <p:extLst>
      <p:ext uri="{BB962C8B-B14F-4D97-AF65-F5344CB8AC3E}">
        <p14:creationId xmlns:p14="http://schemas.microsoft.com/office/powerpoint/2010/main" val="3627052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77BACBCE-C2ED-417D-9514-C949F7462816}" type="slidenum">
              <a:rPr lang="zh-CN" altLang="en-US"/>
              <a:pPr>
                <a:defRPr/>
              </a:pPr>
              <a:t>‹#›</a:t>
            </a:fld>
            <a:endParaRPr lang="en-US" altLang="zh-CN"/>
          </a:p>
        </p:txBody>
      </p:sp>
    </p:spTree>
    <p:extLst>
      <p:ext uri="{BB962C8B-B14F-4D97-AF65-F5344CB8AC3E}">
        <p14:creationId xmlns:p14="http://schemas.microsoft.com/office/powerpoint/2010/main" val="19568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a:cs typeface="楷体_GB2312"/>
              </a:defRPr>
            </a:lvl1pPr>
          </a:lstStyle>
          <a:p>
            <a:pPr>
              <a:defRPr/>
            </a:pPr>
            <a:fld id="{6EABD0CD-29C1-48EE-9BA3-5ED286EE590F}" type="slidenum">
              <a:rPr lang="zh-CN" altLang="en-US"/>
              <a:pPr>
                <a:defRPr/>
              </a:pPr>
              <a:t>‹#›</a:t>
            </a:fld>
            <a:endParaRPr lang="en-US" altLang="zh-CN"/>
          </a:p>
        </p:txBody>
      </p:sp>
    </p:spTree>
    <p:extLst>
      <p:ext uri="{BB962C8B-B14F-4D97-AF65-F5344CB8AC3E}">
        <p14:creationId xmlns:p14="http://schemas.microsoft.com/office/powerpoint/2010/main" val="349093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0547CD-6119-4941-B65F-2E72583A784E}" type="slidenum">
              <a:rPr lang="zh-CN" altLang="en-US"/>
              <a:pPr>
                <a:defRPr/>
              </a:pPr>
              <a:t>‹#›</a:t>
            </a:fld>
            <a:endParaRPr lang="en-US" altLang="zh-CN"/>
          </a:p>
        </p:txBody>
      </p:sp>
    </p:spTree>
    <p:extLst>
      <p:ext uri="{BB962C8B-B14F-4D97-AF65-F5344CB8AC3E}">
        <p14:creationId xmlns:p14="http://schemas.microsoft.com/office/powerpoint/2010/main" val="189660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4B27A60-098F-423A-804C-8285C37637C1}" type="slidenum">
              <a:rPr lang="zh-CN" altLang="en-US"/>
              <a:pPr>
                <a:defRPr/>
              </a:pPr>
              <a:t>‹#›</a:t>
            </a:fld>
            <a:endParaRPr lang="en-US" altLang="zh-CN" dirty="0"/>
          </a:p>
        </p:txBody>
      </p:sp>
    </p:spTree>
    <p:extLst>
      <p:ext uri="{BB962C8B-B14F-4D97-AF65-F5344CB8AC3E}">
        <p14:creationId xmlns:p14="http://schemas.microsoft.com/office/powerpoint/2010/main" val="154584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C3379F-BAEB-4910-B746-4A8BDEF5C6FB}" type="slidenum">
              <a:rPr lang="zh-CN" altLang="en-US"/>
              <a:pPr>
                <a:defRPr/>
              </a:pPr>
              <a:t>‹#›</a:t>
            </a:fld>
            <a:endParaRPr lang="en-US" altLang="zh-CN"/>
          </a:p>
        </p:txBody>
      </p:sp>
    </p:spTree>
    <p:extLst>
      <p:ext uri="{BB962C8B-B14F-4D97-AF65-F5344CB8AC3E}">
        <p14:creationId xmlns:p14="http://schemas.microsoft.com/office/powerpoint/2010/main" val="209644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11B39E3-B9CC-4DC8-ABCD-528A2FFF0FC8}" type="slidenum">
              <a:rPr lang="zh-CN" altLang="en-US"/>
              <a:pPr>
                <a:defRPr/>
              </a:pPr>
              <a:t>‹#›</a:t>
            </a:fld>
            <a:endParaRPr lang="en-US" altLang="zh-CN"/>
          </a:p>
        </p:txBody>
      </p:sp>
    </p:spTree>
    <p:extLst>
      <p:ext uri="{BB962C8B-B14F-4D97-AF65-F5344CB8AC3E}">
        <p14:creationId xmlns:p14="http://schemas.microsoft.com/office/powerpoint/2010/main" val="175338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410B15F-8D65-489F-B778-BF85EB53714D}" type="slidenum">
              <a:rPr lang="zh-CN" altLang="en-US"/>
              <a:pPr>
                <a:defRPr/>
              </a:pPr>
              <a:t>‹#›</a:t>
            </a:fld>
            <a:endParaRPr lang="en-US" altLang="zh-CN"/>
          </a:p>
        </p:txBody>
      </p:sp>
    </p:spTree>
    <p:extLst>
      <p:ext uri="{BB962C8B-B14F-4D97-AF65-F5344CB8AC3E}">
        <p14:creationId xmlns:p14="http://schemas.microsoft.com/office/powerpoint/2010/main" val="349298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4D59B22-FB1E-4ED5-B2B8-F84084CD4CFA}" type="slidenum">
              <a:rPr lang="zh-CN" altLang="en-US"/>
              <a:pPr>
                <a:defRPr/>
              </a:pPr>
              <a:t>‹#›</a:t>
            </a:fld>
            <a:endParaRPr lang="en-US" altLang="zh-CN"/>
          </a:p>
        </p:txBody>
      </p:sp>
    </p:spTree>
    <p:extLst>
      <p:ext uri="{BB962C8B-B14F-4D97-AF65-F5344CB8AC3E}">
        <p14:creationId xmlns:p14="http://schemas.microsoft.com/office/powerpoint/2010/main" val="311910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67170B-ACD4-4A6A-AC7F-8623461D20F0}" type="slidenum">
              <a:rPr lang="zh-CN" altLang="en-US"/>
              <a:pPr>
                <a:defRPr/>
              </a:pPr>
              <a:t>‹#›</a:t>
            </a:fld>
            <a:endParaRPr lang="en-US" altLang="zh-CN"/>
          </a:p>
        </p:txBody>
      </p:sp>
    </p:spTree>
    <p:extLst>
      <p:ext uri="{BB962C8B-B14F-4D97-AF65-F5344CB8AC3E}">
        <p14:creationId xmlns:p14="http://schemas.microsoft.com/office/powerpoint/2010/main" val="176937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0D3A829-7116-4377-9559-008FC8190C94}" type="slidenum">
              <a:rPr lang="zh-CN" altLang="en-US"/>
              <a:pPr>
                <a:defRPr/>
              </a:pPr>
              <a:t>‹#›</a:t>
            </a:fld>
            <a:endParaRPr lang="en-US" altLang="zh-CN"/>
          </a:p>
        </p:txBody>
      </p:sp>
    </p:spTree>
    <p:extLst>
      <p:ext uri="{BB962C8B-B14F-4D97-AF65-F5344CB8AC3E}">
        <p14:creationId xmlns:p14="http://schemas.microsoft.com/office/powerpoint/2010/main" val="9635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7860" name="Rectangle 4"/>
          <p:cNvSpPr>
            <a:spLocks noGrp="1" noChangeArrowheads="1"/>
          </p:cNvSpPr>
          <p:nvPr>
            <p:ph type="dt" sz="half" idx="2"/>
          </p:nvPr>
        </p:nvSpPr>
        <p:spPr bwMode="auto">
          <a:xfrm>
            <a:off x="457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ea typeface="宋体" pitchFamily="2" charset="-122"/>
              </a:defRPr>
            </a:lvl1pPr>
          </a:lstStyle>
          <a:p>
            <a:pPr>
              <a:defRPr/>
            </a:pPr>
            <a:endParaRPr lang="en-US" altLang="zh-CN"/>
          </a:p>
        </p:txBody>
      </p:sp>
      <p:sp>
        <p:nvSpPr>
          <p:cNvPr id="1017861" name="Rectangle 5"/>
          <p:cNvSpPr>
            <a:spLocks noGrp="1" noChangeArrowheads="1"/>
          </p:cNvSpPr>
          <p:nvPr>
            <p:ph type="ftr" sz="quarter" idx="3"/>
          </p:nvPr>
        </p:nvSpPr>
        <p:spPr bwMode="auto">
          <a:xfrm>
            <a:off x="3124200" y="4684713"/>
            <a:ext cx="2895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ea typeface="宋体" pitchFamily="2" charset="-122"/>
              </a:defRPr>
            </a:lvl1pPr>
          </a:lstStyle>
          <a:p>
            <a:pPr>
              <a:defRPr/>
            </a:pPr>
            <a:endParaRPr lang="en-US" altLang="zh-CN"/>
          </a:p>
        </p:txBody>
      </p:sp>
      <p:sp>
        <p:nvSpPr>
          <p:cNvPr id="1017862" name="Rectangle 6"/>
          <p:cNvSpPr>
            <a:spLocks noGrp="1" noChangeArrowheads="1"/>
          </p:cNvSpPr>
          <p:nvPr>
            <p:ph type="sldNum" sz="quarter" idx="4"/>
          </p:nvPr>
        </p:nvSpPr>
        <p:spPr bwMode="auto">
          <a:xfrm>
            <a:off x="8676456" y="4854128"/>
            <a:ext cx="432048" cy="2379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0DCB63F5-78F4-4695-9C65-13E6FBA11341}" type="slidenum">
              <a:rPr lang="zh-CN" altLang="en-US"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9121" r:id="rId1"/>
    <p:sldLayoutId id="2147489122" r:id="rId2"/>
    <p:sldLayoutId id="2147489123" r:id="rId3"/>
    <p:sldLayoutId id="2147489124" r:id="rId4"/>
    <p:sldLayoutId id="2147489125" r:id="rId5"/>
    <p:sldLayoutId id="2147489126" r:id="rId6"/>
    <p:sldLayoutId id="2147489127" r:id="rId7"/>
    <p:sldLayoutId id="2147489128" r:id="rId8"/>
    <p:sldLayoutId id="2147489129" r:id="rId9"/>
    <p:sldLayoutId id="2147489130" r:id="rId10"/>
    <p:sldLayoutId id="2147489131" r:id="rId11"/>
  </p:sldLayoutIdLst>
  <p:hf hdr="0" ftr="0" dt="0"/>
  <p:txStyles>
    <p:titleStyle>
      <a:lvl1pPr algn="ctr" rtl="0" eaLnBrk="0" fontAlgn="base" hangingPunct="0">
        <a:spcBef>
          <a:spcPct val="0"/>
        </a:spcBef>
        <a:spcAft>
          <a:spcPct val="0"/>
        </a:spcAft>
        <a:defRPr sz="4400">
          <a:solidFill>
            <a:schemeClr val="tx2"/>
          </a:solidFill>
          <a:latin typeface="+mj-lt"/>
          <a:ea typeface="宋体" panose="02010600030101010101"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charset="0"/>
          <a:ea typeface="宋体" panose="02010600030101010101"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latin typeface="Tahoma"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latin typeface="Tahoma"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8BC1863F-552F-4504-B7BB-D01B93362E85}" type="slidenum">
              <a:rPr lang="zh-CN" altLang="en-US"/>
              <a:pPr>
                <a:defRPr/>
              </a:pPr>
              <a:t>‹#›</a:t>
            </a:fld>
            <a:endParaRPr lang="en-US" altLang="zh-CN"/>
          </a:p>
        </p:txBody>
      </p:sp>
      <p:sp>
        <p:nvSpPr>
          <p:cNvPr id="2054"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Slide Number Placeholder 5">
            <a:extLst>
              <a:ext uri="{FF2B5EF4-FFF2-40B4-BE49-F238E27FC236}">
                <a16:creationId xmlns:a16="http://schemas.microsoft.com/office/drawing/2014/main" id="{1C131B67-7E09-43A5-AD65-E0872A8C05F7}"/>
              </a:ext>
            </a:extLst>
          </p:cNvPr>
          <p:cNvSpPr txBox="1">
            <a:spLocks/>
          </p:cNvSpPr>
          <p:nvPr userDrawn="1"/>
        </p:nvSpPr>
        <p:spPr>
          <a:xfrm>
            <a:off x="8739614" y="4890849"/>
            <a:ext cx="417885" cy="182562"/>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楷体_GB231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defRPr/>
            </a:pPr>
            <a:fld id="{AC3FBB18-CB6A-4E79-81DC-4FE9061E58BA}" type="slidenum">
              <a:rPr lang="zh-CN" altLang="en-US" sz="1400" smtClean="0">
                <a:solidFill>
                  <a:schemeClr val="tx1"/>
                </a:solidFill>
                <a:latin typeface="Times New Roman" panose="02020603050405020304" pitchFamily="18" charset="0"/>
                <a:cs typeface="Times New Roman" panose="02020603050405020304" pitchFamily="18" charset="0"/>
              </a:rPr>
              <a:pPr>
                <a:defRPr/>
              </a:pPr>
              <a:t>‹#›</a:t>
            </a:fld>
            <a:endParaRPr lang="en-US" altLang="zh-CN" sz="1400"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9132" r:id="rId1"/>
    <p:sldLayoutId id="2147489133" r:id="rId2"/>
  </p:sldLayoutIdLst>
  <p:hf hdr="0" ftr="0" dt="0"/>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3A335154-EA51-4E0E-8F8E-99D74BEE0991}" type="slidenum">
              <a:rPr lang="zh-CN" altLang="en-US"/>
              <a:pPr>
                <a:defRPr/>
              </a:pPr>
              <a:t>‹#›</a:t>
            </a:fld>
            <a:endParaRPr lang="en-US" altLang="zh-CN"/>
          </a:p>
        </p:txBody>
      </p:sp>
      <p:sp>
        <p:nvSpPr>
          <p:cNvPr id="3078"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Slide Number Placeholder 5">
            <a:extLst>
              <a:ext uri="{FF2B5EF4-FFF2-40B4-BE49-F238E27FC236}">
                <a16:creationId xmlns:a16="http://schemas.microsoft.com/office/drawing/2014/main" id="{9A58DD44-E183-407B-86C1-74ECE8348A7E}"/>
              </a:ext>
            </a:extLst>
          </p:cNvPr>
          <p:cNvSpPr txBox="1">
            <a:spLocks/>
          </p:cNvSpPr>
          <p:nvPr userDrawn="1"/>
        </p:nvSpPr>
        <p:spPr>
          <a:xfrm>
            <a:off x="8739614" y="4890849"/>
            <a:ext cx="417885" cy="182562"/>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楷体_GB231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defRPr/>
            </a:pPr>
            <a:fld id="{AC3FBB18-CB6A-4E79-81DC-4FE9061E58BA}" type="slidenum">
              <a:rPr lang="zh-CN" altLang="en-US" sz="1400" smtClean="0">
                <a:solidFill>
                  <a:schemeClr val="tx1"/>
                </a:solidFill>
                <a:latin typeface="Times New Roman" panose="02020603050405020304" pitchFamily="18" charset="0"/>
                <a:cs typeface="Times New Roman" panose="02020603050405020304" pitchFamily="18" charset="0"/>
              </a:rPr>
              <a:pPr>
                <a:defRPr/>
              </a:pPr>
              <a:t>‹#›</a:t>
            </a:fld>
            <a:endParaRPr lang="en-US" altLang="zh-CN" sz="1400"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9134" r:id="rId1"/>
    <p:sldLayoutId id="2147489135" r:id="rId2"/>
  </p:sldLayoutIdLst>
  <p:hf hdr="0" ftr="0" dt="0"/>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audio" Target="../media/audio1.wav"/><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7"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357688" y="1263650"/>
            <a:ext cx="5927725" cy="3522663"/>
          </a:xfrm>
        </p:spPr>
        <p:txBody>
          <a:bodyPr anchor="ctr"/>
          <a:lstStyle/>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4.1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自顶向下的分析</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4.2 </a:t>
            </a:r>
            <a:r>
              <a:rPr lang="zh-CN" altLang="en-US" sz="2800" dirty="0">
                <a:solidFill>
                  <a:schemeClr val="bg1">
                    <a:lumMod val="50000"/>
                  </a:schemeClr>
                </a:solidFill>
                <a:latin typeface="微软雅黑" pitchFamily="34" charset="-122"/>
                <a:ea typeface="微软雅黑" pitchFamily="34" charset="-122"/>
                <a:cs typeface="Times New Roman" pitchFamily="18" charset="0"/>
              </a:rPr>
              <a:t>预测分析法</a:t>
            </a:r>
            <a:endParaRPr lang="en-US" altLang="zh-CN" sz="2800" dirty="0">
              <a:solidFill>
                <a:schemeClr val="bg1">
                  <a:lumMod val="50000"/>
                </a:schemeClr>
              </a:solidFill>
              <a:latin typeface="微软雅黑" pitchFamily="34" charset="-122"/>
              <a:ea typeface="微软雅黑" pitchFamily="34" charset="-122"/>
              <a:cs typeface="Times New Roman" pitchFamily="18" charset="0"/>
            </a:endParaRPr>
          </a:p>
          <a:p>
            <a:pPr eaLnBrk="1" hangingPunct="1">
              <a:lnSpc>
                <a:spcPts val="4500"/>
              </a:lnSpc>
              <a:buFont typeface="Symbol" panose="05050102010706020507" pitchFamily="18" charset="2"/>
              <a:buNone/>
              <a:defRPr/>
            </a:pPr>
            <a:r>
              <a:rPr lang="en-US" altLang="zh-CN" sz="2800" b="1" dirty="0">
                <a:solidFill>
                  <a:schemeClr val="tx2">
                    <a:lumMod val="60000"/>
                    <a:lumOff val="40000"/>
                  </a:schemeClr>
                </a:solidFill>
                <a:latin typeface="微软雅黑" pitchFamily="34" charset="-122"/>
                <a:ea typeface="微软雅黑" pitchFamily="34" charset="-122"/>
                <a:cs typeface="Times New Roman" pitchFamily="18" charset="0"/>
              </a:rPr>
              <a:t>4.3 </a:t>
            </a:r>
            <a:r>
              <a:rPr lang="zh-CN" altLang="en-US" sz="2800" b="1" dirty="0">
                <a:solidFill>
                  <a:schemeClr val="tx2">
                    <a:lumMod val="60000"/>
                    <a:lumOff val="40000"/>
                  </a:schemeClr>
                </a:solidFill>
                <a:latin typeface="微软雅黑" pitchFamily="34" charset="-122"/>
                <a:ea typeface="微软雅黑" pitchFamily="34" charset="-122"/>
                <a:cs typeface="Times New Roman" pitchFamily="18" charset="0"/>
              </a:rPr>
              <a:t>自底向上的分析</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4.4 LR</a:t>
            </a:r>
            <a:r>
              <a:rPr lang="zh-CN" altLang="en-US" sz="2800" dirty="0">
                <a:solidFill>
                  <a:schemeClr val="bg1">
                    <a:lumMod val="50000"/>
                  </a:schemeClr>
                </a:solidFill>
                <a:latin typeface="微软雅黑" pitchFamily="34" charset="-122"/>
                <a:ea typeface="微软雅黑" pitchFamily="34" charset="-122"/>
                <a:cs typeface="Times New Roman" pitchFamily="18" charset="0"/>
              </a:rPr>
              <a:t>分析法</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4.5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语法分析器自动生成工具</a:t>
            </a:r>
          </a:p>
        </p:txBody>
      </p:sp>
      <p:pic>
        <p:nvPicPr>
          <p:cNvPr id="10243"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prstClr val="white"/>
                </a:solidFill>
                <a:latin typeface="微软雅黑" pitchFamily="34" charset="-122"/>
                <a:ea typeface="微软雅黑" pitchFamily="34" charset="-122"/>
              </a:rPr>
              <a:t>提纲</a:t>
            </a:r>
            <a:endParaRPr lang="zh-CN" altLang="en-US" sz="1600" dirty="0">
              <a:solidFill>
                <a:prstClr val="black">
                  <a:lumMod val="85000"/>
                  <a:lumOff val="1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738992" y="958850"/>
            <a:ext cx="7701849" cy="3917156"/>
          </a:xfrm>
        </p:spPr>
        <p:txBody>
          <a:bodyPr/>
          <a:lstStyle/>
          <a:p>
            <a:pPr eaLnBrk="1" hangingPunct="1">
              <a:spcBef>
                <a:spcPts val="450"/>
              </a:spcBef>
              <a:buClr>
                <a:schemeClr val="tx2"/>
              </a:buClr>
              <a:buSzPct val="80000"/>
            </a:pPr>
            <a:r>
              <a:rPr lang="en-US" altLang="zh-CN" sz="2800" i="1" dirty="0">
                <a:latin typeface="Times New Roman" panose="02020603050405020304" pitchFamily="18" charset="0"/>
                <a:cs typeface="Times New Roman" panose="02020603050405020304" pitchFamily="18" charset="0"/>
              </a:rPr>
              <a:t>LR</a:t>
            </a:r>
            <a:r>
              <a:rPr lang="zh-CN" altLang="en-US" sz="2800" dirty="0">
                <a:latin typeface="Times New Roman" panose="02020603050405020304" pitchFamily="18" charset="0"/>
                <a:cs typeface="Times New Roman" panose="02020603050405020304" pitchFamily="18" charset="0"/>
              </a:rPr>
              <a:t>分析技术是美国计算机科学家高德纳</a:t>
            </a:r>
            <a:r>
              <a:rPr lang="en-US" altLang="zh-CN" sz="2800" dirty="0">
                <a:latin typeface="Times New Roman" panose="02020603050405020304" pitchFamily="18" charset="0"/>
                <a:cs typeface="Times New Roman" panose="02020603050405020304" pitchFamily="18" charset="0"/>
              </a:rPr>
              <a:t>(Donald Knuth)</a:t>
            </a:r>
            <a:r>
              <a:rPr lang="zh-CN" altLang="en-US" sz="2800" dirty="0">
                <a:latin typeface="Times New Roman" panose="02020603050405020304" pitchFamily="18" charset="0"/>
                <a:cs typeface="Times New Roman" panose="02020603050405020304" pitchFamily="18" charset="0"/>
              </a:rPr>
              <a:t>于1965年首先提出来的。</a:t>
            </a:r>
            <a:endParaRPr lang="en-US" altLang="zh-CN" sz="2800" dirty="0">
              <a:latin typeface="Times New Roman" panose="02020603050405020304" pitchFamily="18" charset="0"/>
              <a:cs typeface="Times New Roman" panose="02020603050405020304" pitchFamily="18" charset="0"/>
            </a:endParaRPr>
          </a:p>
          <a:p>
            <a:pPr eaLnBrk="1" hangingPunct="1">
              <a:spcBef>
                <a:spcPts val="450"/>
              </a:spcBef>
              <a:buClr>
                <a:schemeClr val="tx2"/>
              </a:buClr>
              <a:buSzPct val="80000"/>
            </a:pPr>
            <a:r>
              <a:rPr lang="zh-CN" altLang="en-US" sz="2800" dirty="0">
                <a:latin typeface="Times New Roman" panose="02020603050405020304" pitchFamily="18" charset="0"/>
                <a:cs typeface="Times New Roman" panose="02020603050405020304" pitchFamily="18" charset="0"/>
              </a:rPr>
              <a:t>优点：适用范围广；分析速度快；报错准确。</a:t>
            </a:r>
            <a:endParaRPr lang="en-US" altLang="zh-CN" sz="2800" dirty="0">
              <a:latin typeface="Times New Roman" panose="02020603050405020304" pitchFamily="18" charset="0"/>
              <a:cs typeface="Times New Roman" panose="02020603050405020304" pitchFamily="18" charset="0"/>
            </a:endParaRPr>
          </a:p>
          <a:p>
            <a:pPr lvl="1" eaLnBrk="1" hangingPunct="1">
              <a:spcBef>
                <a:spcPts val="450"/>
              </a:spcBef>
              <a:buClr>
                <a:schemeClr val="tx2"/>
              </a:buClr>
              <a:buSzPct val="80000"/>
            </a:pPr>
            <a:r>
              <a:rPr lang="en-US" altLang="zh-CN" sz="2400" i="1" dirty="0">
                <a:latin typeface="Times New Roman" panose="02020603050405020304" pitchFamily="18" charset="0"/>
                <a:cs typeface="Times New Roman" panose="02020603050405020304" pitchFamily="18" charset="0"/>
              </a:rPr>
              <a:t>LR</a:t>
            </a:r>
            <a:r>
              <a:rPr lang="zh-CN" altLang="en-US" sz="2400" dirty="0">
                <a:latin typeface="Times New Roman" panose="02020603050405020304" pitchFamily="18" charset="0"/>
                <a:cs typeface="Times New Roman" panose="02020603050405020304" pitchFamily="18" charset="0"/>
              </a:rPr>
              <a:t>分析方法是已知的</a:t>
            </a:r>
            <a:r>
              <a:rPr lang="zh-CN" altLang="en-US" sz="2400" dirty="0">
                <a:solidFill>
                  <a:srgbClr val="0070C0"/>
                </a:solidFill>
                <a:latin typeface="Times New Roman" panose="02020603050405020304" pitchFamily="18" charset="0"/>
                <a:cs typeface="Times New Roman" panose="02020603050405020304" pitchFamily="18" charset="0"/>
              </a:rPr>
              <a:t>最通用的无回溯的</a:t>
            </a:r>
            <a:r>
              <a:rPr lang="zh-CN" altLang="en-US" sz="2400" dirty="0">
                <a:latin typeface="Times New Roman" panose="02020603050405020304" pitchFamily="18" charset="0"/>
                <a:cs typeface="Times New Roman" panose="02020603050405020304" pitchFamily="18" charset="0"/>
              </a:rPr>
              <a:t>移进－归约分析方法；</a:t>
            </a:r>
            <a:endParaRPr lang="en-US" altLang="zh-CN" sz="2400" dirty="0">
              <a:latin typeface="Times New Roman" panose="02020603050405020304" pitchFamily="18" charset="0"/>
              <a:cs typeface="Times New Roman" panose="02020603050405020304" pitchFamily="18" charset="0"/>
            </a:endParaRPr>
          </a:p>
          <a:p>
            <a:pPr lvl="1" eaLnBrk="1" hangingPunct="1">
              <a:spcBef>
                <a:spcPts val="450"/>
              </a:spcBef>
              <a:buClr>
                <a:schemeClr val="tx2"/>
              </a:buClr>
              <a:buSzPct val="80000"/>
            </a:pPr>
            <a:r>
              <a:rPr lang="zh-CN" altLang="en-US" sz="2400" dirty="0">
                <a:latin typeface="Times New Roman" panose="02020603050405020304" pitchFamily="18" charset="0"/>
                <a:cs typeface="Times New Roman" panose="02020603050405020304" pitchFamily="18" charset="0"/>
              </a:rPr>
              <a:t>几乎所有描述</a:t>
            </a:r>
            <a:r>
              <a:rPr lang="zh-CN" altLang="en-US" sz="2400" dirty="0">
                <a:solidFill>
                  <a:srgbClr val="0070C0"/>
                </a:solidFill>
                <a:latin typeface="Times New Roman" panose="02020603050405020304" pitchFamily="18" charset="0"/>
                <a:cs typeface="Times New Roman" panose="02020603050405020304" pitchFamily="18" charset="0"/>
              </a:rPr>
              <a:t>程序设计语言</a:t>
            </a:r>
            <a:r>
              <a:rPr lang="zh-CN" altLang="en-US" sz="2400" dirty="0">
                <a:latin typeface="Times New Roman" panose="02020603050405020304" pitchFamily="18" charset="0"/>
                <a:cs typeface="Times New Roman" panose="02020603050405020304" pitchFamily="18" charset="0"/>
              </a:rPr>
              <a:t>的上下文无关文法，都能够构造</a:t>
            </a:r>
            <a:r>
              <a:rPr lang="en-US" altLang="zh-CN" sz="2400" i="1" dirty="0">
                <a:latin typeface="Times New Roman" panose="02020603050405020304" pitchFamily="18" charset="0"/>
                <a:cs typeface="Times New Roman" panose="02020603050405020304" pitchFamily="18" charset="0"/>
              </a:rPr>
              <a:t>LR</a:t>
            </a:r>
            <a:r>
              <a:rPr lang="zh-CN" altLang="en-US" sz="2400" dirty="0">
                <a:latin typeface="Times New Roman" panose="02020603050405020304" pitchFamily="18" charset="0"/>
                <a:cs typeface="Times New Roman" panose="02020603050405020304" pitchFamily="18" charset="0"/>
              </a:rPr>
              <a:t>语法分析器；</a:t>
            </a:r>
            <a:endParaRPr lang="en-US" altLang="zh-CN" sz="2400" dirty="0">
              <a:latin typeface="Times New Roman" panose="02020603050405020304" pitchFamily="18" charset="0"/>
              <a:cs typeface="Times New Roman" panose="02020603050405020304" pitchFamily="18" charset="0"/>
            </a:endParaRPr>
          </a:p>
          <a:p>
            <a:pPr lvl="1" eaLnBrk="1" hangingPunct="1">
              <a:spcBef>
                <a:spcPts val="450"/>
              </a:spcBef>
              <a:buClr>
                <a:schemeClr val="tx2"/>
              </a:buClr>
              <a:buSzPct val="80000"/>
            </a:pPr>
            <a:r>
              <a:rPr lang="zh-CN" altLang="en-US" sz="2400" dirty="0">
                <a:latin typeface="Times New Roman" panose="02020603050405020304" pitchFamily="18" charset="0"/>
                <a:cs typeface="Times New Roman" panose="02020603050405020304" pitchFamily="18" charset="0"/>
              </a:rPr>
              <a:t>可以使用</a:t>
            </a:r>
            <a:r>
              <a:rPr lang="en-US" altLang="zh-CN" sz="2400" i="1" dirty="0">
                <a:latin typeface="Times New Roman" panose="02020603050405020304" pitchFamily="18" charset="0"/>
                <a:cs typeface="Times New Roman" panose="02020603050405020304" pitchFamily="18" charset="0"/>
              </a:rPr>
              <a:t>LR</a:t>
            </a:r>
            <a:r>
              <a:rPr lang="zh-CN" altLang="en-US" sz="2400" dirty="0">
                <a:latin typeface="Times New Roman" panose="02020603050405020304" pitchFamily="18" charset="0"/>
                <a:cs typeface="Times New Roman" panose="02020603050405020304" pitchFamily="18" charset="0"/>
              </a:rPr>
              <a:t>方法进行分析的文法类是可以使用</a:t>
            </a:r>
            <a:r>
              <a:rPr lang="en-US" altLang="zh-CN" sz="2400" i="1" dirty="0">
                <a:latin typeface="Times New Roman" panose="02020603050405020304" pitchFamily="18" charset="0"/>
                <a:cs typeface="Times New Roman" panose="02020603050405020304" pitchFamily="18" charset="0"/>
              </a:rPr>
              <a:t>LL</a:t>
            </a:r>
            <a:r>
              <a:rPr lang="zh-CN" altLang="en-US" sz="2400" dirty="0">
                <a:latin typeface="Times New Roman" panose="02020603050405020304" pitchFamily="18" charset="0"/>
                <a:cs typeface="Times New Roman" panose="02020603050405020304" pitchFamily="18" charset="0"/>
              </a:rPr>
              <a:t>方法进行语法分析的文法类的</a:t>
            </a:r>
            <a:r>
              <a:rPr lang="zh-CN" altLang="en-US" sz="2400" dirty="0">
                <a:solidFill>
                  <a:srgbClr val="0070C0"/>
                </a:solidFill>
                <a:latin typeface="Times New Roman" panose="02020603050405020304" pitchFamily="18" charset="0"/>
                <a:cs typeface="Times New Roman" panose="02020603050405020304" pitchFamily="18" charset="0"/>
              </a:rPr>
              <a:t>真超集</a:t>
            </a:r>
            <a:r>
              <a:rPr lang="zh-CN" altLang="en-US" sz="2400" dirty="0">
                <a:latin typeface="Times New Roman" panose="02020603050405020304" pitchFamily="18" charset="0"/>
                <a:cs typeface="Times New Roman" panose="02020603050405020304" pitchFamily="18" charset="0"/>
              </a:rPr>
              <a:t>。</a:t>
            </a:r>
          </a:p>
        </p:txBody>
      </p:sp>
      <p:sp>
        <p:nvSpPr>
          <p:cNvPr id="61443"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4.4 </a:t>
            </a:r>
            <a:r>
              <a:rPr lang="en-US" altLang="zh-CN" i="1" dirty="0">
                <a:latin typeface="Times New Roman" panose="02020603050405020304" pitchFamily="18" charset="0"/>
                <a:cs typeface="Times New Roman" panose="02020603050405020304" pitchFamily="18" charset="0"/>
              </a:rPr>
              <a:t>LR </a:t>
            </a:r>
            <a:r>
              <a:rPr lang="zh-CN" altLang="en-US" spc="300" dirty="0">
                <a:latin typeface="Times New Roman" panose="02020603050405020304" pitchFamily="18" charset="0"/>
                <a:cs typeface="Times New Roman" panose="02020603050405020304" pitchFamily="18" charset="0"/>
              </a:rPr>
              <a:t>分析法</a:t>
            </a:r>
            <a:r>
              <a:rPr lang="zh-CN" altLang="en-US" dirty="0">
                <a:latin typeface="Times New Roman" panose="02020603050405020304" pitchFamily="18" charset="0"/>
                <a:cs typeface="Times New Roman" panose="02020603050405020304" pitchFamily="18" charset="0"/>
              </a:rPr>
              <a:t>（状态法）</a:t>
            </a:r>
          </a:p>
        </p:txBody>
      </p:sp>
    </p:spTree>
    <p:extLst>
      <p:ext uri="{BB962C8B-B14F-4D97-AF65-F5344CB8AC3E}">
        <p14:creationId xmlns:p14="http://schemas.microsoft.com/office/powerpoint/2010/main" val="178420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5971" name="Rectangle 3"/>
          <p:cNvSpPr>
            <a:spLocks noGrp="1" noChangeArrowheads="1"/>
          </p:cNvSpPr>
          <p:nvPr>
            <p:ph idx="1"/>
          </p:nvPr>
        </p:nvSpPr>
        <p:spPr>
          <a:xfrm>
            <a:off x="758583" y="915566"/>
            <a:ext cx="7557833" cy="3960440"/>
          </a:xfrm>
        </p:spPr>
        <p:txBody>
          <a:bodyPr/>
          <a:lstStyle/>
          <a:p>
            <a:pPr marL="0" indent="0" eaLnBrk="1" hangingPunct="1"/>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LR</a:t>
            </a:r>
            <a:r>
              <a:rPr lang="en-US" altLang="zh-CN" sz="28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分析法可分析</a:t>
            </a:r>
            <a:r>
              <a:rPr lang="en-US" altLang="zh-CN" sz="2800" i="1" dirty="0">
                <a:latin typeface="Times New Roman" panose="02020603050405020304" pitchFamily="18" charset="0"/>
                <a:cs typeface="Times New Roman" panose="02020603050405020304" pitchFamily="18" charset="0"/>
              </a:rPr>
              <a:t>LR</a:t>
            </a:r>
            <a:r>
              <a:rPr lang="en-US" altLang="zh-CN" sz="28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文法产生的语言</a:t>
            </a:r>
            <a:endParaRPr lang="zh-CN" altLang="en-US" dirty="0">
              <a:latin typeface="Times New Roman" panose="02020603050405020304" pitchFamily="18" charset="0"/>
              <a:cs typeface="Times New Roman" panose="02020603050405020304" pitchFamily="18" charset="0"/>
            </a:endParaRPr>
          </a:p>
          <a:p>
            <a:pPr marL="142875" lvl="1" indent="0" eaLnBrk="1" hangingPunct="1">
              <a:lnSpc>
                <a:spcPct val="120000"/>
              </a:lnSpc>
            </a:pP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L</a:t>
            </a:r>
            <a:r>
              <a:rPr lang="en-US" altLang="zh-CN" sz="28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zh-CN" altLang="en-US" sz="2800" dirty="0">
                <a:cs typeface="Times New Roman" panose="02020603050405020304" pitchFamily="18" charset="0"/>
              </a:rPr>
              <a:t>从左到右扫描输入符号</a:t>
            </a:r>
          </a:p>
          <a:p>
            <a:pPr marL="485775" lvl="1" indent="-342900" eaLnBrk="1" hangingPunct="1">
              <a:lnSpc>
                <a:spcPct val="120000"/>
              </a:lnSpc>
            </a:pPr>
            <a:r>
              <a:rPr lang="en-US" altLang="zh-CN" sz="2800" i="1" dirty="0">
                <a:cs typeface="Times New Roman" panose="02020603050405020304" pitchFamily="18" charset="0"/>
              </a:rPr>
              <a:t>R</a:t>
            </a:r>
            <a:r>
              <a:rPr lang="en-US" altLang="zh-CN" sz="2800" dirty="0">
                <a:cs typeface="Times New Roman" panose="02020603050405020304" pitchFamily="18" charset="0"/>
              </a:rPr>
              <a:t> </a:t>
            </a:r>
            <a:r>
              <a:rPr lang="zh-CN" altLang="en-US" sz="2800" dirty="0">
                <a:cs typeface="Times New Roman" panose="02020603050405020304" pitchFamily="18" charset="0"/>
              </a:rPr>
              <a:t>：反向构造最右推导（最左归约）</a:t>
            </a:r>
          </a:p>
          <a:p>
            <a:pPr marL="142875" lvl="1" indent="0" eaLnBrk="1" hangingPunct="1">
              <a:lnSpc>
                <a:spcPct val="120000"/>
              </a:lnSpc>
            </a:pPr>
            <a:r>
              <a:rPr lang="en-US" altLang="zh-CN" sz="2800" dirty="0">
                <a:cs typeface="Times New Roman" panose="02020603050405020304" pitchFamily="18" charset="0"/>
              </a:rPr>
              <a:t> </a:t>
            </a:r>
            <a:r>
              <a:rPr lang="en-US" altLang="zh-CN" sz="2800" i="1" dirty="0">
                <a:cs typeface="Times New Roman" panose="02020603050405020304" pitchFamily="18" charset="0"/>
              </a:rPr>
              <a:t>k</a:t>
            </a:r>
            <a:r>
              <a:rPr lang="en-US" altLang="zh-CN" sz="2800" dirty="0">
                <a:cs typeface="Times New Roman" panose="02020603050405020304" pitchFamily="18" charset="0"/>
              </a:rPr>
              <a:t> </a:t>
            </a:r>
            <a:r>
              <a:rPr lang="zh-CN" altLang="en-US" sz="2800" dirty="0">
                <a:cs typeface="Times New Roman" panose="02020603050405020304" pitchFamily="18" charset="0"/>
              </a:rPr>
              <a:t>：超前读入</a:t>
            </a:r>
            <a:r>
              <a:rPr lang="en-US" altLang="zh-CN" sz="2800" dirty="0">
                <a:cs typeface="Times New Roman" panose="02020603050405020304" pitchFamily="18" charset="0"/>
              </a:rPr>
              <a:t>k</a:t>
            </a:r>
            <a:r>
              <a:rPr lang="zh-CN" altLang="en-US" sz="2800" dirty="0">
                <a:cs typeface="Times New Roman" panose="02020603050405020304" pitchFamily="18" charset="0"/>
              </a:rPr>
              <a:t>个符号，以便确定分析器的动作。</a:t>
            </a:r>
            <a:endParaRPr lang="en-US" altLang="zh-CN" sz="2800" dirty="0">
              <a:cs typeface="Times New Roman" panose="02020603050405020304" pitchFamily="18" charset="0"/>
            </a:endParaRPr>
          </a:p>
          <a:p>
            <a:pPr marL="890588" lvl="1" indent="-173038" eaLnBrk="1" hangingPunct="1">
              <a:defRPr/>
            </a:pPr>
            <a:r>
              <a:rPr lang="en-US" altLang="zh-CN" sz="2800" i="1" dirty="0">
                <a:ea typeface="楷体" pitchFamily="49" charset="-122"/>
                <a:cs typeface="Times New Roman" pitchFamily="18" charset="0"/>
              </a:rPr>
              <a:t> k</a:t>
            </a:r>
            <a:r>
              <a:rPr lang="en-US" altLang="zh-CN" sz="2800" dirty="0">
                <a:ea typeface="楷体" pitchFamily="49" charset="-122"/>
                <a:cs typeface="Times New Roman" pitchFamily="18" charset="0"/>
              </a:rPr>
              <a:t> = 0 </a:t>
            </a:r>
            <a:r>
              <a:rPr lang="zh-CN" altLang="en-US" sz="2800" dirty="0">
                <a:ea typeface="楷体" pitchFamily="49" charset="-122"/>
                <a:cs typeface="Times New Roman" pitchFamily="18" charset="0"/>
              </a:rPr>
              <a:t>和</a:t>
            </a:r>
            <a:r>
              <a:rPr lang="en-US" altLang="zh-CN" sz="2800" dirty="0">
                <a:ea typeface="楷体" pitchFamily="49" charset="-122"/>
                <a:cs typeface="Times New Roman" pitchFamily="18" charset="0"/>
              </a:rPr>
              <a:t> </a:t>
            </a:r>
            <a:r>
              <a:rPr lang="en-US" altLang="zh-CN" sz="2800" i="1" dirty="0">
                <a:ea typeface="楷体" pitchFamily="49" charset="-122"/>
                <a:cs typeface="Times New Roman" pitchFamily="18" charset="0"/>
              </a:rPr>
              <a:t>k</a:t>
            </a:r>
            <a:r>
              <a:rPr lang="en-US" altLang="zh-CN" sz="2800" dirty="0">
                <a:ea typeface="楷体" pitchFamily="49" charset="-122"/>
                <a:cs typeface="Times New Roman" pitchFamily="18" charset="0"/>
              </a:rPr>
              <a:t> = 1 </a:t>
            </a:r>
            <a:r>
              <a:rPr lang="zh-CN" altLang="en-US" sz="2800" dirty="0">
                <a:ea typeface="楷体" pitchFamily="49" charset="-122"/>
                <a:cs typeface="Times New Roman" pitchFamily="18" charset="0"/>
              </a:rPr>
              <a:t>这两种情况具有实践意义</a:t>
            </a:r>
            <a:endParaRPr lang="en-US" altLang="zh-CN" sz="2800" dirty="0">
              <a:ea typeface="楷体" pitchFamily="49" charset="-122"/>
              <a:cs typeface="Times New Roman" pitchFamily="18" charset="0"/>
            </a:endParaRPr>
          </a:p>
          <a:p>
            <a:pPr marL="984250" lvl="1" eaLnBrk="1" hangingPunct="1">
              <a:defRPr/>
            </a:pPr>
            <a:r>
              <a:rPr lang="zh-CN" altLang="en-US" sz="2800" dirty="0">
                <a:ea typeface="楷体" pitchFamily="49" charset="-122"/>
                <a:cs typeface="Times New Roman" pitchFamily="18" charset="0"/>
              </a:rPr>
              <a:t> 当省略</a:t>
            </a:r>
            <a:r>
              <a:rPr lang="en-US" altLang="zh-CN" sz="2800" dirty="0">
                <a:ea typeface="楷体" pitchFamily="49" charset="-122"/>
                <a:cs typeface="Times New Roman" pitchFamily="18" charset="0"/>
              </a:rPr>
              <a:t>(</a:t>
            </a:r>
            <a:r>
              <a:rPr lang="en-US" altLang="zh-CN" sz="2800" i="1" dirty="0">
                <a:ea typeface="楷体" pitchFamily="49" charset="-122"/>
                <a:cs typeface="Times New Roman" pitchFamily="18" charset="0"/>
              </a:rPr>
              <a:t>k</a:t>
            </a:r>
            <a:r>
              <a:rPr lang="en-US" altLang="zh-CN" sz="2800" dirty="0">
                <a:ea typeface="楷体" pitchFamily="49" charset="-122"/>
                <a:cs typeface="Times New Roman" pitchFamily="18" charset="0"/>
              </a:rPr>
              <a:t>)</a:t>
            </a:r>
            <a:r>
              <a:rPr lang="zh-CN" altLang="en-US" sz="2800" dirty="0">
                <a:ea typeface="楷体" pitchFamily="49" charset="-122"/>
                <a:cs typeface="Times New Roman" pitchFamily="18" charset="0"/>
              </a:rPr>
              <a:t>时，表示</a:t>
            </a:r>
            <a:r>
              <a:rPr lang="en-US" altLang="zh-CN" sz="2800" i="1" dirty="0">
                <a:ea typeface="楷体" pitchFamily="49" charset="-122"/>
                <a:cs typeface="Times New Roman" pitchFamily="18" charset="0"/>
              </a:rPr>
              <a:t>k</a:t>
            </a:r>
            <a:r>
              <a:rPr lang="en-US" altLang="zh-CN" sz="2800" dirty="0">
                <a:ea typeface="楷体" pitchFamily="49" charset="-122"/>
                <a:cs typeface="Times New Roman" pitchFamily="18" charset="0"/>
              </a:rPr>
              <a:t> =1 </a:t>
            </a:r>
            <a:r>
              <a:rPr lang="zh-CN" altLang="en-US" sz="2800" dirty="0">
                <a:solidFill>
                  <a:srgbClr val="0000FF"/>
                </a:solidFill>
                <a:cs typeface="Times New Roman" panose="02020603050405020304" pitchFamily="18" charset="0"/>
              </a:rPr>
              <a:t> </a:t>
            </a:r>
            <a:endParaRPr lang="zh-CN" altLang="en-US" sz="2800" dirty="0">
              <a:cs typeface="Times New Roman" panose="02020603050405020304" pitchFamily="18" charset="0"/>
            </a:endParaRPr>
          </a:p>
        </p:txBody>
      </p:sp>
      <p:sp>
        <p:nvSpPr>
          <p:cNvPr id="1235970" name="Rectangle 2"/>
          <p:cNvSpPr>
            <a:spLocks noGrp="1" noChangeArrowheads="1"/>
          </p:cNvSpPr>
          <p:nvPr>
            <p:ph type="title"/>
          </p:nvPr>
        </p:nvSpPr>
        <p:spPr/>
        <p:txBody>
          <a:bodyPr anchor="ctr"/>
          <a:lstStyle/>
          <a:p>
            <a:pPr eaLnBrk="1" hangingPunct="1"/>
            <a:r>
              <a:rPr lang="en-US" altLang="zh-CN"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4.4 </a:t>
            </a:r>
            <a:r>
              <a:rPr lang="en-US" altLang="zh-CN" i="1" dirty="0">
                <a:latin typeface="Times New Roman" panose="02020603050405020304" pitchFamily="18" charset="0"/>
                <a:cs typeface="Times New Roman" panose="02020603050405020304" pitchFamily="18" charset="0"/>
              </a:rPr>
              <a:t>LR </a:t>
            </a:r>
            <a:r>
              <a:rPr lang="zh-CN" altLang="en-US" spc="300" dirty="0">
                <a:latin typeface="Times New Roman" panose="02020603050405020304" pitchFamily="18" charset="0"/>
                <a:cs typeface="Times New Roman" panose="02020603050405020304" pitchFamily="18" charset="0"/>
              </a:rPr>
              <a:t>分析法</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35971">
                                            <p:txEl>
                                              <p:pRg st="0" end="0"/>
                                            </p:txEl>
                                          </p:spTgt>
                                        </p:tgtEl>
                                        <p:attrNameLst>
                                          <p:attrName>style.visibility</p:attrName>
                                        </p:attrNameLst>
                                      </p:cBhvr>
                                      <p:to>
                                        <p:strVal val="visible"/>
                                      </p:to>
                                    </p:set>
                                    <p:animEffect transition="in" filter="blinds(horizontal)">
                                      <p:cBhvr>
                                        <p:cTn id="7" dur="500"/>
                                        <p:tgtEl>
                                          <p:spTgt spid="1235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par>
                                <p:cTn id="8" presetID="3" presetClass="entr" presetSubtype="10" fill="hold" grpId="0" nodeType="withEffect">
                                  <p:stCondLst>
                                    <p:cond delay="0"/>
                                  </p:stCondLst>
                                  <p:childTnLst>
                                    <p:set>
                                      <p:cBhvr>
                                        <p:cTn id="9" dur="1" fill="hold">
                                          <p:stCondLst>
                                            <p:cond delay="0"/>
                                          </p:stCondLst>
                                        </p:cTn>
                                        <p:tgtEl>
                                          <p:spTgt spid="1235971">
                                            <p:txEl>
                                              <p:pRg st="1" end="1"/>
                                            </p:txEl>
                                          </p:spTgt>
                                        </p:tgtEl>
                                        <p:attrNameLst>
                                          <p:attrName>style.visibility</p:attrName>
                                        </p:attrNameLst>
                                      </p:cBhvr>
                                      <p:to>
                                        <p:strVal val="visible"/>
                                      </p:to>
                                    </p:set>
                                    <p:animEffect transition="in" filter="blinds(horizontal)">
                                      <p:cBhvr>
                                        <p:cTn id="10" dur="500"/>
                                        <p:tgtEl>
                                          <p:spTgt spid="12359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TYPE.WAV"/>
                                        </p:tgtEl>
                                      </p:cMediaNode>
                                    </p:audio>
                                  </p:subTnLst>
                                </p:cTn>
                              </p:par>
                              <p:par>
                                <p:cTn id="11" presetID="3" presetClass="entr" presetSubtype="10" fill="hold" grpId="0" nodeType="withEffect">
                                  <p:stCondLst>
                                    <p:cond delay="0"/>
                                  </p:stCondLst>
                                  <p:childTnLst>
                                    <p:set>
                                      <p:cBhvr>
                                        <p:cTn id="12" dur="1" fill="hold">
                                          <p:stCondLst>
                                            <p:cond delay="0"/>
                                          </p:stCondLst>
                                        </p:cTn>
                                        <p:tgtEl>
                                          <p:spTgt spid="1235971">
                                            <p:txEl>
                                              <p:pRg st="2" end="2"/>
                                            </p:txEl>
                                          </p:spTgt>
                                        </p:tgtEl>
                                        <p:attrNameLst>
                                          <p:attrName>style.visibility</p:attrName>
                                        </p:attrNameLst>
                                      </p:cBhvr>
                                      <p:to>
                                        <p:strVal val="visible"/>
                                      </p:to>
                                    </p:set>
                                    <p:animEffect transition="in" filter="blinds(horizontal)">
                                      <p:cBhvr>
                                        <p:cTn id="13" dur="500"/>
                                        <p:tgtEl>
                                          <p:spTgt spid="123597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par>
                                <p:cTn id="14" presetID="3" presetClass="entr" presetSubtype="10" fill="hold" grpId="0" nodeType="withEffect">
                                  <p:stCondLst>
                                    <p:cond delay="0"/>
                                  </p:stCondLst>
                                  <p:childTnLst>
                                    <p:set>
                                      <p:cBhvr>
                                        <p:cTn id="15" dur="1" fill="hold">
                                          <p:stCondLst>
                                            <p:cond delay="0"/>
                                          </p:stCondLst>
                                        </p:cTn>
                                        <p:tgtEl>
                                          <p:spTgt spid="1235971">
                                            <p:txEl>
                                              <p:pRg st="3" end="3"/>
                                            </p:txEl>
                                          </p:spTgt>
                                        </p:tgtEl>
                                        <p:attrNameLst>
                                          <p:attrName>style.visibility</p:attrName>
                                        </p:attrNameLst>
                                      </p:cBhvr>
                                      <p:to>
                                        <p:strVal val="visible"/>
                                      </p:to>
                                    </p:set>
                                    <p:animEffect transition="in" filter="blinds(horizontal)">
                                      <p:cBhvr>
                                        <p:cTn id="16" dur="500"/>
                                        <p:tgtEl>
                                          <p:spTgt spid="123597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1235971">
                                            <p:txEl>
                                              <p:pRg st="4" end="4"/>
                                            </p:txEl>
                                          </p:spTgt>
                                        </p:tgtEl>
                                        <p:attrNameLst>
                                          <p:attrName>style.visibility</p:attrName>
                                        </p:attrNameLst>
                                      </p:cBhvr>
                                      <p:to>
                                        <p:strVal val="visible"/>
                                      </p:to>
                                    </p:set>
                                    <p:animEffect transition="in" filter="blinds(horizontal)">
                                      <p:cBhvr>
                                        <p:cTn id="19" dur="500"/>
                                        <p:tgtEl>
                                          <p:spTgt spid="1235971">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par>
                                <p:cTn id="20" presetID="3" presetClass="entr" presetSubtype="10" fill="hold" grpId="0" nodeType="withEffect">
                                  <p:stCondLst>
                                    <p:cond delay="0"/>
                                  </p:stCondLst>
                                  <p:childTnLst>
                                    <p:set>
                                      <p:cBhvr>
                                        <p:cTn id="21" dur="1" fill="hold">
                                          <p:stCondLst>
                                            <p:cond delay="0"/>
                                          </p:stCondLst>
                                        </p:cTn>
                                        <p:tgtEl>
                                          <p:spTgt spid="1235971">
                                            <p:txEl>
                                              <p:pRg st="5" end="5"/>
                                            </p:txEl>
                                          </p:spTgt>
                                        </p:tgtEl>
                                        <p:attrNameLst>
                                          <p:attrName>style.visibility</p:attrName>
                                        </p:attrNameLst>
                                      </p:cBhvr>
                                      <p:to>
                                        <p:strVal val="visible"/>
                                      </p:to>
                                    </p:set>
                                    <p:animEffect transition="in" filter="blinds(horizontal)">
                                      <p:cBhvr>
                                        <p:cTn id="22" dur="500"/>
                                        <p:tgtEl>
                                          <p:spTgt spid="1235971">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1"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650" y="268288"/>
            <a:ext cx="7931150" cy="358775"/>
          </a:xfrm>
        </p:spPr>
        <p:txBody>
          <a:bodyPr lIns="92075" tIns="46038" rIns="92075" bIns="46038"/>
          <a:lstStyle/>
          <a:p>
            <a:pPr eaLnBrk="1" hangingPunct="1"/>
            <a:r>
              <a:rPr lang="en-US" altLang="zh-CN" sz="3000" i="1" dirty="0">
                <a:solidFill>
                  <a:schemeClr val="tx1"/>
                </a:solidFill>
                <a:ea typeface="微软雅黑" panose="020B0503020204020204" pitchFamily="34" charset="-122"/>
                <a:cs typeface="Times New Roman" panose="02020603050405020304" pitchFamily="18" charset="0"/>
              </a:rPr>
              <a:t>LR </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分析器的总体结构</a:t>
            </a:r>
          </a:p>
        </p:txBody>
      </p:sp>
      <p:sp>
        <p:nvSpPr>
          <p:cNvPr id="43011" name="Rectangle 3"/>
          <p:cNvSpPr>
            <a:spLocks noChangeArrowheads="1"/>
          </p:cNvSpPr>
          <p:nvPr/>
        </p:nvSpPr>
        <p:spPr bwMode="auto">
          <a:xfrm>
            <a:off x="3731317" y="1157593"/>
            <a:ext cx="3001169" cy="642938"/>
          </a:xfrm>
          <a:prstGeom prst="rect">
            <a:avLst/>
          </a:prstGeom>
          <a:noFill/>
          <a:ln w="12700">
            <a:noFill/>
            <a:miter lim="800000"/>
            <a:headEnd/>
            <a:tailEnd/>
          </a:ln>
        </p:spPr>
        <p:txBody>
          <a:bodyPr wrap="none" lIns="92075" tIns="46038" rIns="92075" bIns="46038"/>
          <a:lstStyle/>
          <a:p>
            <a:pPr>
              <a:defRPr/>
            </a:pPr>
            <a:r>
              <a:rPr kumimoji="1" lang="en-US" altLang="zh-CN" sz="3200" b="1" i="1" dirty="0">
                <a:latin typeface="Times New Roman" pitchFamily="18" charset="0"/>
              </a:rPr>
              <a:t>a</a:t>
            </a:r>
            <a:r>
              <a:rPr kumimoji="1" lang="en-US" altLang="zh-CN" sz="3200" b="1" i="1" baseline="-25000" dirty="0">
                <a:latin typeface="Times New Roman" pitchFamily="18" charset="0"/>
              </a:rPr>
              <a:t>1</a:t>
            </a:r>
            <a:r>
              <a:rPr kumimoji="1" lang="en-US" altLang="zh-CN" sz="3200" b="1" i="1" dirty="0">
                <a:latin typeface="Times New Roman" pitchFamily="18" charset="0"/>
              </a:rPr>
              <a:t> … a</a:t>
            </a:r>
            <a:r>
              <a:rPr kumimoji="1" lang="en-US" altLang="zh-CN" sz="3200" b="1" i="1" baseline="-25000" dirty="0">
                <a:latin typeface="Times New Roman" pitchFamily="18" charset="0"/>
              </a:rPr>
              <a:t>i</a:t>
            </a:r>
            <a:r>
              <a:rPr kumimoji="1" lang="en-US" altLang="zh-CN" sz="3200" b="1" i="1" dirty="0">
                <a:latin typeface="Times New Roman" pitchFamily="18" charset="0"/>
              </a:rPr>
              <a:t> … a</a:t>
            </a:r>
            <a:r>
              <a:rPr kumimoji="1" lang="en-US" altLang="zh-CN" sz="3200" b="1" i="1" baseline="-25000" dirty="0">
                <a:latin typeface="Times New Roman" pitchFamily="18" charset="0"/>
              </a:rPr>
              <a:t>n</a:t>
            </a:r>
            <a:r>
              <a:rPr kumimoji="1" lang="en-US" altLang="zh-CN" sz="3200" b="1" i="1" dirty="0">
                <a:latin typeface="Times New Roman" pitchFamily="18" charset="0"/>
              </a:rPr>
              <a:t>  </a:t>
            </a:r>
            <a:r>
              <a:rPr kumimoji="1" lang="en-US" altLang="zh-CN" sz="3200" b="1" dirty="0">
                <a:latin typeface="Times New Roman" pitchFamily="18" charset="0"/>
              </a:rPr>
              <a:t>$</a:t>
            </a:r>
          </a:p>
        </p:txBody>
      </p:sp>
      <p:sp>
        <p:nvSpPr>
          <p:cNvPr id="43012" name="Rectangle 4"/>
          <p:cNvSpPr>
            <a:spLocks noChangeArrowheads="1"/>
          </p:cNvSpPr>
          <p:nvPr/>
        </p:nvSpPr>
        <p:spPr bwMode="auto">
          <a:xfrm>
            <a:off x="3643312" y="2352675"/>
            <a:ext cx="2513013" cy="928687"/>
          </a:xfrm>
          <a:prstGeom prst="rect">
            <a:avLst/>
          </a:prstGeom>
          <a:solidFill>
            <a:schemeClr val="accent2">
              <a:lumMod val="40000"/>
              <a:lumOff val="60000"/>
            </a:schemeClr>
          </a:solidFill>
          <a:ln w="12700">
            <a:solidFill>
              <a:schemeClr val="tx1"/>
            </a:solidFill>
            <a:miter lim="800000"/>
            <a:headEnd/>
            <a:tailEnd/>
          </a:ln>
        </p:spPr>
        <p:txBody>
          <a:bodyPr wrap="none" lIns="0" tIns="46038" rIns="92075" bIns="46038" anchor="ctr"/>
          <a:lstStyle/>
          <a:p>
            <a:pPr algn="ctr">
              <a:defRPr/>
            </a:pPr>
            <a:r>
              <a:rPr kumimoji="1" lang="en-US" altLang="zh-CN" sz="2800" b="1" i="1" dirty="0">
                <a:latin typeface="Times New Roman" pitchFamily="18" charset="0"/>
              </a:rPr>
              <a:t>LR</a:t>
            </a:r>
            <a:r>
              <a:rPr kumimoji="1" lang="zh-CN" altLang="en-US" sz="2800" b="1" dirty="0">
                <a:latin typeface="楷体" pitchFamily="49" charset="-122"/>
                <a:ea typeface="楷体" pitchFamily="49" charset="-122"/>
              </a:rPr>
              <a:t>分析</a:t>
            </a:r>
            <a:endParaRPr kumimoji="1" lang="en-US" altLang="zh-CN" sz="2800" b="1" dirty="0">
              <a:latin typeface="楷体" pitchFamily="49" charset="-122"/>
              <a:ea typeface="楷体" pitchFamily="49" charset="-122"/>
            </a:endParaRPr>
          </a:p>
          <a:p>
            <a:pPr algn="ctr">
              <a:defRPr/>
            </a:pPr>
            <a:r>
              <a:rPr kumimoji="1" lang="zh-CN" altLang="en-US" sz="2800" b="1" dirty="0">
                <a:latin typeface="楷体" pitchFamily="49" charset="-122"/>
                <a:ea typeface="楷体" pitchFamily="49" charset="-122"/>
              </a:rPr>
              <a:t>主控程序</a:t>
            </a:r>
          </a:p>
        </p:txBody>
      </p:sp>
      <p:sp>
        <p:nvSpPr>
          <p:cNvPr id="43013" name="Rectangle 5"/>
          <p:cNvSpPr>
            <a:spLocks noChangeArrowheads="1"/>
          </p:cNvSpPr>
          <p:nvPr/>
        </p:nvSpPr>
        <p:spPr bwMode="auto">
          <a:xfrm>
            <a:off x="2935634" y="4042719"/>
            <a:ext cx="1943100" cy="676275"/>
          </a:xfrm>
          <a:prstGeom prst="rect">
            <a:avLst/>
          </a:prstGeom>
          <a:solidFill>
            <a:schemeClr val="accent2">
              <a:lumMod val="40000"/>
              <a:lumOff val="60000"/>
            </a:schemeClr>
          </a:solidFill>
          <a:ln w="12700">
            <a:solidFill>
              <a:schemeClr val="tx1"/>
            </a:solidFill>
            <a:miter lim="800000"/>
            <a:headEnd/>
            <a:tailEnd/>
          </a:ln>
        </p:spPr>
        <p:txBody>
          <a:bodyPr wrap="none" lIns="92075" tIns="46038" rIns="92075" bIns="46038"/>
          <a:lstStyle/>
          <a:p>
            <a:pPr algn="ctr">
              <a:lnSpc>
                <a:spcPts val="2500"/>
              </a:lnSpc>
              <a:defRPr/>
            </a:pPr>
            <a:r>
              <a:rPr kumimoji="1" lang="zh-CN" altLang="en-US" sz="2400" b="1" dirty="0">
                <a:solidFill>
                  <a:srgbClr val="FF0000"/>
                </a:solidFill>
                <a:latin typeface="楷体" pitchFamily="49" charset="-122"/>
                <a:ea typeface="楷体" pitchFamily="49" charset="-122"/>
              </a:rPr>
              <a:t>动作表</a:t>
            </a:r>
          </a:p>
          <a:p>
            <a:pPr algn="ctr">
              <a:lnSpc>
                <a:spcPts val="2500"/>
              </a:lnSpc>
              <a:defRPr/>
            </a:pPr>
            <a:r>
              <a:rPr kumimoji="1" lang="en-US" altLang="zh-CN" sz="2400" b="1" dirty="0">
                <a:solidFill>
                  <a:srgbClr val="FF0000"/>
                </a:solidFill>
                <a:latin typeface="Times New Roman" pitchFamily="18" charset="0"/>
              </a:rPr>
              <a:t>ACTION</a:t>
            </a:r>
          </a:p>
        </p:txBody>
      </p:sp>
      <p:sp>
        <p:nvSpPr>
          <p:cNvPr id="43014" name="Rectangle 6"/>
          <p:cNvSpPr>
            <a:spLocks noChangeArrowheads="1"/>
          </p:cNvSpPr>
          <p:nvPr/>
        </p:nvSpPr>
        <p:spPr bwMode="auto">
          <a:xfrm>
            <a:off x="4896197" y="4042719"/>
            <a:ext cx="1927225" cy="676275"/>
          </a:xfrm>
          <a:prstGeom prst="rect">
            <a:avLst/>
          </a:prstGeom>
          <a:solidFill>
            <a:schemeClr val="accent2">
              <a:lumMod val="40000"/>
              <a:lumOff val="60000"/>
            </a:schemeClr>
          </a:solidFill>
          <a:ln w="12700">
            <a:solidFill>
              <a:schemeClr val="tx1"/>
            </a:solidFill>
            <a:miter lim="800000"/>
            <a:headEnd/>
            <a:tailEnd/>
          </a:ln>
        </p:spPr>
        <p:txBody>
          <a:bodyPr wrap="none" lIns="92075" tIns="46038" rIns="92075" bIns="46038"/>
          <a:lstStyle/>
          <a:p>
            <a:pPr algn="ctr">
              <a:lnSpc>
                <a:spcPts val="2500"/>
              </a:lnSpc>
              <a:defRPr/>
            </a:pPr>
            <a:r>
              <a:rPr kumimoji="1" lang="zh-CN" altLang="en-US" sz="2400" b="1">
                <a:solidFill>
                  <a:srgbClr val="FF0000"/>
                </a:solidFill>
                <a:latin typeface="楷体" pitchFamily="49" charset="-122"/>
                <a:ea typeface="楷体" pitchFamily="49" charset="-122"/>
              </a:rPr>
              <a:t>转移表</a:t>
            </a:r>
          </a:p>
          <a:p>
            <a:pPr algn="ctr">
              <a:lnSpc>
                <a:spcPts val="2500"/>
              </a:lnSpc>
              <a:defRPr/>
            </a:pPr>
            <a:r>
              <a:rPr kumimoji="1" lang="en-US" altLang="zh-CN" sz="2400" b="1">
                <a:solidFill>
                  <a:srgbClr val="FF0000"/>
                </a:solidFill>
                <a:latin typeface="Times New Roman" pitchFamily="18" charset="0"/>
              </a:rPr>
              <a:t>GOTO</a:t>
            </a:r>
          </a:p>
        </p:txBody>
      </p:sp>
      <p:sp>
        <p:nvSpPr>
          <p:cNvPr id="32775" name="Rectangle 7"/>
          <p:cNvSpPr>
            <a:spLocks noChangeArrowheads="1"/>
          </p:cNvSpPr>
          <p:nvPr/>
        </p:nvSpPr>
        <p:spPr bwMode="auto">
          <a:xfrm>
            <a:off x="7092950" y="2623939"/>
            <a:ext cx="197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kumimoji="1" lang="zh-CN" altLang="en-US" sz="2800" b="1">
                <a:latin typeface="华文楷体" panose="02010600040101010101" pitchFamily="2" charset="-122"/>
                <a:ea typeface="华文楷体" panose="02010600040101010101" pitchFamily="2" charset="-122"/>
              </a:rPr>
              <a:t>产生式序列</a:t>
            </a:r>
          </a:p>
        </p:txBody>
      </p:sp>
      <p:sp>
        <p:nvSpPr>
          <p:cNvPr id="32776" name="Rectangle 8"/>
          <p:cNvSpPr>
            <a:spLocks noChangeArrowheads="1"/>
          </p:cNvSpPr>
          <p:nvPr/>
        </p:nvSpPr>
        <p:spPr bwMode="auto">
          <a:xfrm>
            <a:off x="644550" y="1275606"/>
            <a:ext cx="21272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dirty="0">
                <a:solidFill>
                  <a:srgbClr val="0070C0"/>
                </a:solidFill>
                <a:latin typeface="华文楷体" panose="02010600040101010101" pitchFamily="2" charset="-122"/>
                <a:ea typeface="华文楷体" panose="02010600040101010101" pitchFamily="2" charset="-122"/>
              </a:rPr>
              <a:t>状态/符号栈</a:t>
            </a:r>
          </a:p>
        </p:txBody>
      </p:sp>
      <p:sp>
        <p:nvSpPr>
          <p:cNvPr id="32777" name="Rectangle 9"/>
          <p:cNvSpPr>
            <a:spLocks noChangeArrowheads="1"/>
          </p:cNvSpPr>
          <p:nvPr/>
        </p:nvSpPr>
        <p:spPr bwMode="auto">
          <a:xfrm>
            <a:off x="2715112" y="864132"/>
            <a:ext cx="221615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400" b="1" dirty="0">
                <a:latin typeface="华文楷体 (正文)"/>
                <a:ea typeface="楷体" panose="02010609060101010101" pitchFamily="49" charset="-122"/>
              </a:rPr>
              <a:t>输入缓冲区</a:t>
            </a:r>
          </a:p>
        </p:txBody>
      </p:sp>
      <p:sp>
        <p:nvSpPr>
          <p:cNvPr id="32778" name="Rectangle 11"/>
          <p:cNvSpPr>
            <a:spLocks noChangeArrowheads="1"/>
          </p:cNvSpPr>
          <p:nvPr/>
        </p:nvSpPr>
        <p:spPr bwMode="auto">
          <a:xfrm>
            <a:off x="2734022" y="3906194"/>
            <a:ext cx="4286250" cy="928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779" name="Rectangle 12"/>
          <p:cNvSpPr>
            <a:spLocks noChangeArrowheads="1"/>
          </p:cNvSpPr>
          <p:nvPr/>
        </p:nvSpPr>
        <p:spPr bwMode="auto">
          <a:xfrm>
            <a:off x="7072313" y="4262438"/>
            <a:ext cx="149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800" b="1" dirty="0">
                <a:latin typeface="楷体" panose="02010609060101010101" pitchFamily="49" charset="-122"/>
                <a:ea typeface="楷体" panose="02010609060101010101" pitchFamily="49" charset="-122"/>
              </a:rPr>
              <a:t>分析表</a:t>
            </a:r>
          </a:p>
        </p:txBody>
      </p:sp>
      <p:sp>
        <p:nvSpPr>
          <p:cNvPr id="43020" name="Rectangle 13"/>
          <p:cNvSpPr>
            <a:spLocks noChangeArrowheads="1"/>
          </p:cNvSpPr>
          <p:nvPr/>
        </p:nvSpPr>
        <p:spPr bwMode="auto">
          <a:xfrm>
            <a:off x="896302" y="1736774"/>
            <a:ext cx="693553" cy="2676525"/>
          </a:xfrm>
          <a:prstGeom prst="rect">
            <a:avLst/>
          </a:prstGeom>
          <a:solidFill>
            <a:schemeClr val="accent2">
              <a:lumMod val="40000"/>
              <a:lumOff val="60000"/>
            </a:schemeClr>
          </a:solidFill>
          <a:ln w="12700">
            <a:solidFill>
              <a:schemeClr val="tx1"/>
            </a:solidFill>
            <a:miter lim="800000"/>
            <a:headEnd/>
            <a:tailEnd/>
          </a:ln>
        </p:spPr>
        <p:txBody>
          <a:bodyPr wrap="none" lIns="92075" tIns="46038" rIns="92075" bIns="46038" anchor="ctr"/>
          <a:lstStyle/>
          <a:p>
            <a:pPr algn="ctr">
              <a:lnSpc>
                <a:spcPct val="90000"/>
              </a:lnSpc>
              <a:defRPr/>
            </a:pPr>
            <a:r>
              <a:rPr kumimoji="1" lang="en-US" altLang="zh-CN" sz="2400" b="1" i="1" dirty="0" err="1">
                <a:latin typeface="Times New Roman" pitchFamily="18" charset="0"/>
              </a:rPr>
              <a:t>S</a:t>
            </a:r>
            <a:r>
              <a:rPr kumimoji="1" lang="en-US" altLang="zh-CN" sz="3200" b="1" i="1" baseline="-25000" dirty="0" err="1">
                <a:latin typeface="Times New Roman" pitchFamily="18" charset="0"/>
              </a:rPr>
              <a:t>m</a:t>
            </a:r>
            <a:endParaRPr kumimoji="1" lang="en-US" altLang="zh-CN" sz="2400" b="1" i="1" dirty="0">
              <a:latin typeface="Times New Roman" pitchFamily="18" charset="0"/>
            </a:endParaRPr>
          </a:p>
          <a:p>
            <a:pPr algn="ctr">
              <a:lnSpc>
                <a:spcPct val="90000"/>
              </a:lnSpc>
              <a:defRPr/>
            </a:pPr>
            <a:r>
              <a:rPr kumimoji="1" lang="en-US" altLang="zh-CN" sz="2400" b="1" i="1" dirty="0">
                <a:latin typeface="Times New Roman" pitchFamily="18" charset="0"/>
              </a:rPr>
              <a:t>S</a:t>
            </a:r>
            <a:r>
              <a:rPr kumimoji="1" lang="en-US" altLang="zh-CN" sz="3200" b="1" i="1" baseline="-25000" dirty="0">
                <a:latin typeface="Times New Roman" pitchFamily="18" charset="0"/>
              </a:rPr>
              <a:t>m</a:t>
            </a:r>
            <a:r>
              <a:rPr kumimoji="1" lang="en-US" altLang="zh-CN" sz="3200" b="1" baseline="-25000" dirty="0">
                <a:latin typeface="Times New Roman" pitchFamily="18" charset="0"/>
              </a:rPr>
              <a:t>-1</a:t>
            </a:r>
            <a:endParaRPr kumimoji="1" lang="en-US" altLang="zh-CN" sz="2400" b="1" dirty="0">
              <a:latin typeface="Times New Roman" pitchFamily="18" charset="0"/>
            </a:endParaRPr>
          </a:p>
          <a:p>
            <a:pPr algn="ctr">
              <a:lnSpc>
                <a:spcPct val="90000"/>
              </a:lnSpc>
              <a:defRPr/>
            </a:pPr>
            <a:r>
              <a:rPr kumimoji="1" lang="en-US" altLang="zh-CN" sz="2400" b="1" i="1" dirty="0">
                <a:latin typeface="Times New Roman" pitchFamily="18" charset="0"/>
              </a:rPr>
              <a:t>…</a:t>
            </a:r>
          </a:p>
          <a:p>
            <a:pPr algn="ctr">
              <a:lnSpc>
                <a:spcPct val="90000"/>
              </a:lnSpc>
              <a:defRPr/>
            </a:pPr>
            <a:r>
              <a:rPr kumimoji="1" lang="en-US" altLang="zh-CN" sz="2400" b="1" i="1" dirty="0">
                <a:latin typeface="Times New Roman" pitchFamily="18" charset="0"/>
              </a:rPr>
              <a:t>…</a:t>
            </a:r>
          </a:p>
          <a:p>
            <a:pPr algn="ctr">
              <a:lnSpc>
                <a:spcPct val="90000"/>
              </a:lnSpc>
              <a:defRPr/>
            </a:pPr>
            <a:r>
              <a:rPr kumimoji="1" lang="en-US" altLang="zh-CN" sz="2400" b="1" i="1" dirty="0">
                <a:latin typeface="Times New Roman" pitchFamily="18" charset="0"/>
              </a:rPr>
              <a:t>…</a:t>
            </a:r>
          </a:p>
          <a:p>
            <a:pPr algn="ctr">
              <a:lnSpc>
                <a:spcPct val="90000"/>
              </a:lnSpc>
              <a:defRPr/>
            </a:pPr>
            <a:r>
              <a:rPr kumimoji="1" lang="en-US" altLang="zh-CN" sz="2400" b="1" i="1" dirty="0">
                <a:latin typeface="Times New Roman" pitchFamily="18" charset="0"/>
              </a:rPr>
              <a:t>S</a:t>
            </a:r>
            <a:r>
              <a:rPr kumimoji="1" lang="en-US" altLang="zh-CN" sz="2400" b="1" baseline="-25000" dirty="0">
                <a:latin typeface="Times New Roman" pitchFamily="18" charset="0"/>
              </a:rPr>
              <a:t>1</a:t>
            </a:r>
            <a:endParaRPr kumimoji="1" lang="en-US" altLang="zh-CN" sz="2400" b="1" dirty="0">
              <a:latin typeface="Times New Roman" pitchFamily="18" charset="0"/>
            </a:endParaRPr>
          </a:p>
          <a:p>
            <a:pPr algn="ctr">
              <a:lnSpc>
                <a:spcPct val="90000"/>
              </a:lnSpc>
              <a:defRPr/>
            </a:pPr>
            <a:r>
              <a:rPr kumimoji="1" lang="en-US" altLang="zh-CN" sz="2400" b="1" i="1" dirty="0">
                <a:solidFill>
                  <a:srgbClr val="FF0000"/>
                </a:solidFill>
                <a:latin typeface="Times New Roman" pitchFamily="18" charset="0"/>
              </a:rPr>
              <a:t>S</a:t>
            </a:r>
            <a:r>
              <a:rPr kumimoji="1" lang="en-US" altLang="zh-CN" sz="3200" b="1" baseline="-25000" dirty="0">
                <a:solidFill>
                  <a:srgbClr val="FF0000"/>
                </a:solidFill>
                <a:latin typeface="Times New Roman" pitchFamily="18" charset="0"/>
              </a:rPr>
              <a:t>0</a:t>
            </a:r>
          </a:p>
        </p:txBody>
      </p:sp>
      <p:sp>
        <p:nvSpPr>
          <p:cNvPr id="410638" name="Rectangle 14"/>
          <p:cNvSpPr>
            <a:spLocks noChangeArrowheads="1"/>
          </p:cNvSpPr>
          <p:nvPr/>
        </p:nvSpPr>
        <p:spPr bwMode="auto">
          <a:xfrm>
            <a:off x="1585874" y="1736774"/>
            <a:ext cx="753877" cy="2681288"/>
          </a:xfrm>
          <a:prstGeom prst="rect">
            <a:avLst/>
          </a:prstGeom>
          <a:solidFill>
            <a:schemeClr val="accent2">
              <a:lumMod val="40000"/>
              <a:lumOff val="60000"/>
            </a:schemeClr>
          </a:solidFill>
          <a:ln w="12700">
            <a:solidFill>
              <a:schemeClr val="tx1"/>
            </a:solidFill>
            <a:miter lim="800000"/>
            <a:headEnd/>
            <a:tailEnd/>
          </a:ln>
          <a:effectLst/>
        </p:spPr>
        <p:txBody>
          <a:bodyPr wrap="none" lIns="92075" tIns="46038" rIns="92075" bIns="46038"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lnSpc>
                <a:spcPct val="90000"/>
              </a:lnSpc>
              <a:defRPr/>
            </a:pPr>
            <a:r>
              <a:rPr kumimoji="1" lang="en-US" altLang="zh-CN" sz="2400" b="1" i="1" dirty="0" err="1">
                <a:latin typeface="Times New Roman" panose="02020603050405020304" pitchFamily="18" charset="0"/>
              </a:rPr>
              <a:t>X</a:t>
            </a:r>
            <a:r>
              <a:rPr kumimoji="1" lang="en-US" altLang="zh-CN" sz="3200" b="1" i="1" baseline="-25000" dirty="0" err="1">
                <a:latin typeface="Times New Roman" panose="02020603050405020304" pitchFamily="18" charset="0"/>
              </a:rPr>
              <a:t>m</a:t>
            </a:r>
            <a:endParaRPr kumimoji="1" lang="en-US" altLang="zh-CN" sz="2400" b="1" i="1" dirty="0">
              <a:latin typeface="Times New Roman" panose="02020603050405020304" pitchFamily="18" charset="0"/>
            </a:endParaRPr>
          </a:p>
          <a:p>
            <a:pPr algn="ctr">
              <a:lnSpc>
                <a:spcPct val="90000"/>
              </a:lnSpc>
              <a:defRPr/>
            </a:pPr>
            <a:r>
              <a:rPr kumimoji="1" lang="en-US" altLang="zh-CN" sz="2400" b="1" i="1" dirty="0">
                <a:latin typeface="Times New Roman" panose="02020603050405020304" pitchFamily="18" charset="0"/>
              </a:rPr>
              <a:t>X</a:t>
            </a:r>
            <a:r>
              <a:rPr kumimoji="1" lang="en-US" altLang="zh-CN" sz="3200" b="1" i="1" baseline="-25000" dirty="0">
                <a:latin typeface="Times New Roman" panose="02020603050405020304" pitchFamily="18" charset="0"/>
              </a:rPr>
              <a:t>m</a:t>
            </a:r>
            <a:r>
              <a:rPr kumimoji="1" lang="en-US" altLang="zh-CN" sz="3200" b="1" baseline="-25000" dirty="0">
                <a:latin typeface="Times New Roman" panose="02020603050405020304" pitchFamily="18" charset="0"/>
              </a:rPr>
              <a:t>-1</a:t>
            </a:r>
            <a:endParaRPr kumimoji="1" lang="en-US" altLang="zh-CN" sz="2400" b="1" dirty="0">
              <a:latin typeface="Times New Roman" panose="02020603050405020304" pitchFamily="18" charset="0"/>
            </a:endParaRPr>
          </a:p>
          <a:p>
            <a:pPr algn="ctr">
              <a:lnSpc>
                <a:spcPct val="90000"/>
              </a:lnSpc>
              <a:defRPr/>
            </a:pPr>
            <a:r>
              <a:rPr kumimoji="1" lang="en-US" altLang="zh-CN" sz="2400" b="1" i="1" dirty="0">
                <a:latin typeface="Times New Roman" panose="02020603050405020304" pitchFamily="18" charset="0"/>
              </a:rPr>
              <a:t>…</a:t>
            </a:r>
          </a:p>
          <a:p>
            <a:pPr algn="ctr">
              <a:lnSpc>
                <a:spcPct val="90000"/>
              </a:lnSpc>
              <a:defRPr/>
            </a:pPr>
            <a:r>
              <a:rPr kumimoji="1" lang="en-US" altLang="zh-CN" sz="2400" b="1" i="1" dirty="0">
                <a:latin typeface="Times New Roman" panose="02020603050405020304" pitchFamily="18" charset="0"/>
              </a:rPr>
              <a:t>…</a:t>
            </a:r>
          </a:p>
          <a:p>
            <a:pPr algn="ctr">
              <a:lnSpc>
                <a:spcPct val="90000"/>
              </a:lnSpc>
              <a:defRPr/>
            </a:pPr>
            <a:r>
              <a:rPr kumimoji="1" lang="en-US" altLang="zh-CN" sz="2400" b="1" i="1" dirty="0">
                <a:latin typeface="Times New Roman" panose="02020603050405020304" pitchFamily="18" charset="0"/>
              </a:rPr>
              <a:t>…</a:t>
            </a:r>
          </a:p>
          <a:p>
            <a:pPr algn="ctr">
              <a:lnSpc>
                <a:spcPct val="90000"/>
              </a:lnSpc>
              <a:defRPr/>
            </a:pPr>
            <a:r>
              <a:rPr kumimoji="1" lang="en-US" altLang="zh-CN" sz="2400" b="1" i="1" dirty="0">
                <a:latin typeface="Times New Roman" panose="02020603050405020304" pitchFamily="18" charset="0"/>
              </a:rPr>
              <a:t>X</a:t>
            </a:r>
            <a:r>
              <a:rPr kumimoji="1" lang="en-US" altLang="zh-CN" sz="2400" b="1" baseline="-25000" dirty="0">
                <a:latin typeface="Times New Roman" panose="02020603050405020304" pitchFamily="18" charset="0"/>
              </a:rPr>
              <a:t>1</a:t>
            </a:r>
            <a:endParaRPr kumimoji="1" lang="en-US" altLang="zh-CN" sz="2400" b="1" dirty="0">
              <a:latin typeface="Times New Roman" panose="02020603050405020304" pitchFamily="18" charset="0"/>
            </a:endParaRPr>
          </a:p>
          <a:p>
            <a:pPr algn="ctr">
              <a:defRPr/>
            </a:pPr>
            <a:r>
              <a:rPr kumimoji="1" lang="en-US" altLang="zh-CN" sz="2400" b="1" dirty="0">
                <a:solidFill>
                  <a:srgbClr val="FF0000"/>
                </a:solidFill>
                <a:latin typeface="Times New Roman" panose="02020603050405020304" pitchFamily="18" charset="0"/>
              </a:rPr>
              <a:t>$</a:t>
            </a:r>
          </a:p>
        </p:txBody>
      </p:sp>
      <p:sp>
        <p:nvSpPr>
          <p:cNvPr id="43022" name="AutoShape 15"/>
          <p:cNvSpPr>
            <a:spLocks noChangeArrowheads="1"/>
          </p:cNvSpPr>
          <p:nvPr/>
        </p:nvSpPr>
        <p:spPr bwMode="auto">
          <a:xfrm rot="10800000">
            <a:off x="2476579" y="2720942"/>
            <a:ext cx="1143000" cy="285750"/>
          </a:xfrm>
          <a:prstGeom prst="rightArrow">
            <a:avLst>
              <a:gd name="adj1" fmla="val 50000"/>
              <a:gd name="adj2" fmla="val 75000"/>
            </a:avLst>
          </a:prstGeom>
          <a:solidFill>
            <a:schemeClr val="accent5">
              <a:lumMod val="60000"/>
              <a:lumOff val="40000"/>
            </a:schemeClr>
          </a:solidFill>
          <a:ln w="12700">
            <a:solidFill>
              <a:schemeClr val="tx1"/>
            </a:solidFill>
            <a:miter lim="800000"/>
            <a:headEnd type="none" w="sm" len="sm"/>
            <a:tailEnd type="none" w="sm" len="sm"/>
          </a:ln>
        </p:spPr>
        <p:txBody>
          <a:bodyPr wrap="none" anchor="ctr"/>
          <a:lstStyle/>
          <a:p>
            <a:pPr eaLnBrk="1" hangingPunct="1">
              <a:defRPr/>
            </a:pPr>
            <a:endParaRPr lang="zh-CN" altLang="en-US"/>
          </a:p>
        </p:txBody>
      </p:sp>
      <p:sp>
        <p:nvSpPr>
          <p:cNvPr id="43023" name="AutoShape 16"/>
          <p:cNvSpPr>
            <a:spLocks noChangeArrowheads="1"/>
          </p:cNvSpPr>
          <p:nvPr/>
        </p:nvSpPr>
        <p:spPr bwMode="auto">
          <a:xfrm rot="10800000">
            <a:off x="4716016" y="1859756"/>
            <a:ext cx="381000" cy="457200"/>
          </a:xfrm>
          <a:prstGeom prst="downArrow">
            <a:avLst>
              <a:gd name="adj1" fmla="val 50000"/>
              <a:gd name="adj2" fmla="val 40000"/>
            </a:avLst>
          </a:prstGeom>
          <a:solidFill>
            <a:schemeClr val="accent5">
              <a:lumMod val="60000"/>
              <a:lumOff val="40000"/>
            </a:schemeClr>
          </a:solidFill>
          <a:ln w="12700">
            <a:solidFill>
              <a:schemeClr val="tx1"/>
            </a:solidFill>
            <a:miter lim="800000"/>
            <a:headEnd type="none" w="sm" len="sm"/>
            <a:tailEnd type="none" w="sm" len="sm"/>
          </a:ln>
        </p:spPr>
        <p:txBody>
          <a:bodyPr vert="eaVert" wrap="none" anchor="ctr"/>
          <a:lstStyle/>
          <a:p>
            <a:pPr eaLnBrk="1" hangingPunct="1">
              <a:defRPr/>
            </a:pPr>
            <a:endParaRPr lang="zh-CN" altLang="en-US"/>
          </a:p>
        </p:txBody>
      </p:sp>
      <p:sp>
        <p:nvSpPr>
          <p:cNvPr id="43024" name="AutoShape 17"/>
          <p:cNvSpPr>
            <a:spLocks noChangeArrowheads="1"/>
          </p:cNvSpPr>
          <p:nvPr/>
        </p:nvSpPr>
        <p:spPr bwMode="auto">
          <a:xfrm rot="10800000">
            <a:off x="3734147" y="3291831"/>
            <a:ext cx="304800" cy="542925"/>
          </a:xfrm>
          <a:prstGeom prst="upArrow">
            <a:avLst>
              <a:gd name="adj1" fmla="val 50000"/>
              <a:gd name="adj2" fmla="val 75000"/>
            </a:avLst>
          </a:prstGeom>
          <a:solidFill>
            <a:schemeClr val="accent5">
              <a:lumMod val="60000"/>
              <a:lumOff val="40000"/>
            </a:schemeClr>
          </a:solidFill>
          <a:ln w="12700">
            <a:solidFill>
              <a:schemeClr val="tx1"/>
            </a:solidFill>
            <a:miter lim="800000"/>
            <a:headEnd type="none" w="sm" len="sm"/>
            <a:tailEnd type="none" w="sm" len="sm"/>
          </a:ln>
        </p:spPr>
        <p:txBody>
          <a:bodyPr vert="eaVert" wrap="none" anchor="ctr"/>
          <a:lstStyle/>
          <a:p>
            <a:pPr eaLnBrk="1" hangingPunct="1">
              <a:defRPr/>
            </a:pPr>
            <a:endParaRPr lang="zh-CN" altLang="en-US"/>
          </a:p>
        </p:txBody>
      </p:sp>
      <p:sp>
        <p:nvSpPr>
          <p:cNvPr id="43026" name="AutoShape 19"/>
          <p:cNvSpPr>
            <a:spLocks noChangeArrowheads="1"/>
          </p:cNvSpPr>
          <p:nvPr/>
        </p:nvSpPr>
        <p:spPr bwMode="auto">
          <a:xfrm>
            <a:off x="6227763" y="2719189"/>
            <a:ext cx="915987" cy="285750"/>
          </a:xfrm>
          <a:prstGeom prst="rightArrow">
            <a:avLst>
              <a:gd name="adj1" fmla="val 50000"/>
              <a:gd name="adj2" fmla="val 85007"/>
            </a:avLst>
          </a:prstGeom>
          <a:solidFill>
            <a:schemeClr val="accent5">
              <a:lumMod val="60000"/>
              <a:lumOff val="40000"/>
            </a:schemeClr>
          </a:solidFill>
          <a:ln w="12700">
            <a:solidFill>
              <a:schemeClr val="tx1"/>
            </a:solidFill>
            <a:miter lim="800000"/>
            <a:headEnd type="none" w="sm" len="sm"/>
            <a:tailEnd type="none" w="sm" len="sm"/>
          </a:ln>
        </p:spPr>
        <p:txBody>
          <a:bodyPr wrap="none" anchor="ctr"/>
          <a:lstStyle/>
          <a:p>
            <a:pPr eaLnBrk="1" hangingPunct="1">
              <a:defRPr/>
            </a:pPr>
            <a:endParaRPr lang="zh-CN" altLang="en-US"/>
          </a:p>
        </p:txBody>
      </p:sp>
      <p:sp>
        <p:nvSpPr>
          <p:cNvPr id="19" name="AutoShape 17"/>
          <p:cNvSpPr>
            <a:spLocks noChangeArrowheads="1"/>
          </p:cNvSpPr>
          <p:nvPr/>
        </p:nvSpPr>
        <p:spPr bwMode="auto">
          <a:xfrm rot="10800000">
            <a:off x="5715347" y="3291831"/>
            <a:ext cx="304800" cy="542925"/>
          </a:xfrm>
          <a:prstGeom prst="upArrow">
            <a:avLst>
              <a:gd name="adj1" fmla="val 50000"/>
              <a:gd name="adj2" fmla="val 75000"/>
            </a:avLst>
          </a:prstGeom>
          <a:solidFill>
            <a:schemeClr val="accent5">
              <a:lumMod val="60000"/>
              <a:lumOff val="40000"/>
            </a:schemeClr>
          </a:solidFill>
          <a:ln w="12700">
            <a:solidFill>
              <a:schemeClr val="tx1"/>
            </a:solidFill>
            <a:miter lim="800000"/>
            <a:headEnd type="none" w="sm" len="sm"/>
            <a:tailEnd type="none" w="sm" len="sm"/>
          </a:ln>
        </p:spPr>
        <p:txBody>
          <a:bodyPr vert="eaVert" wrap="none" anchor="ctr"/>
          <a:lstStyle/>
          <a:p>
            <a:pPr eaLnBrk="1" hangingPunct="1">
              <a:defRPr/>
            </a:pPr>
            <a:endParaRPr lang="zh-CN" altLang="en-US"/>
          </a:p>
        </p:txBody>
      </p:sp>
      <p:grpSp>
        <p:nvGrpSpPr>
          <p:cNvPr id="20" name="组合 19">
            <a:extLst>
              <a:ext uri="{FF2B5EF4-FFF2-40B4-BE49-F238E27FC236}">
                <a16:creationId xmlns:a16="http://schemas.microsoft.com/office/drawing/2014/main" id="{FA6F6E51-9E33-48C7-9252-8B9D66D7E950}"/>
              </a:ext>
            </a:extLst>
          </p:cNvPr>
          <p:cNvGrpSpPr/>
          <p:nvPr/>
        </p:nvGrpSpPr>
        <p:grpSpPr>
          <a:xfrm>
            <a:off x="4914851" y="780779"/>
            <a:ext cx="1191952" cy="562858"/>
            <a:chOff x="6164398" y="1534021"/>
            <a:chExt cx="417707" cy="562858"/>
          </a:xfrm>
        </p:grpSpPr>
        <p:sp>
          <p:nvSpPr>
            <p:cNvPr id="21" name="左大括号 20">
              <a:extLst>
                <a:ext uri="{FF2B5EF4-FFF2-40B4-BE49-F238E27FC236}">
                  <a16:creationId xmlns:a16="http://schemas.microsoft.com/office/drawing/2014/main" id="{80E73C3D-35D4-4D2E-8497-1F539E2F5858}"/>
                </a:ext>
              </a:extLst>
            </p:cNvPr>
            <p:cNvSpPr/>
            <p:nvPr/>
          </p:nvSpPr>
          <p:spPr bwMode="auto">
            <a:xfrm rot="5400000">
              <a:off x="6255928" y="1807066"/>
              <a:ext cx="198283" cy="38134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B9A448CF-CB7E-454D-A389-5F399E02F6FB}"/>
                </a:ext>
              </a:extLst>
            </p:cNvPr>
            <p:cNvSpPr/>
            <p:nvPr/>
          </p:nvSpPr>
          <p:spPr>
            <a:xfrm>
              <a:off x="6267255" y="1534021"/>
              <a:ext cx="314850" cy="461665"/>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w</a:t>
              </a:r>
              <a:r>
                <a:rPr lang="en-US" altLang="zh-CN" sz="2400" b="1" i="1" baseline="30000" dirty="0">
                  <a:solidFill>
                    <a:srgbClr val="FF0000"/>
                  </a:solidFill>
                  <a:latin typeface="Times New Roman" panose="02020603050405020304" pitchFamily="18" charset="0"/>
                  <a:cs typeface="Times New Roman" panose="02020603050405020304" pitchFamily="18" charset="0"/>
                </a:rPr>
                <a:t>+</a:t>
              </a:r>
              <a:endParaRPr lang="zh-CN" altLang="en-US" sz="2400" baseline="30000" dirty="0">
                <a:solidFill>
                  <a:srgbClr val="FF0000"/>
                </a:solidFill>
              </a:endParaRPr>
            </a:p>
          </p:txBody>
        </p:sp>
      </p:grpSp>
      <p:grpSp>
        <p:nvGrpSpPr>
          <p:cNvPr id="23" name="组合 22">
            <a:extLst>
              <a:ext uri="{FF2B5EF4-FFF2-40B4-BE49-F238E27FC236}">
                <a16:creationId xmlns:a16="http://schemas.microsoft.com/office/drawing/2014/main" id="{B6724F1C-0168-43A5-8B91-8F0014AA0A87}"/>
              </a:ext>
            </a:extLst>
          </p:cNvPr>
          <p:cNvGrpSpPr/>
          <p:nvPr/>
        </p:nvGrpSpPr>
        <p:grpSpPr>
          <a:xfrm rot="16200000">
            <a:off x="-615942" y="2584460"/>
            <a:ext cx="2145639" cy="770884"/>
            <a:chOff x="5484478" y="1325995"/>
            <a:chExt cx="1251299" cy="770884"/>
          </a:xfrm>
        </p:grpSpPr>
        <p:sp>
          <p:nvSpPr>
            <p:cNvPr id="24" name="左大括号 23">
              <a:extLst>
                <a:ext uri="{FF2B5EF4-FFF2-40B4-BE49-F238E27FC236}">
                  <a16:creationId xmlns:a16="http://schemas.microsoft.com/office/drawing/2014/main" id="{AE1E4619-1355-454B-927E-D5036B739D46}"/>
                </a:ext>
              </a:extLst>
            </p:cNvPr>
            <p:cNvSpPr/>
            <p:nvPr/>
          </p:nvSpPr>
          <p:spPr bwMode="auto">
            <a:xfrm rot="5400000">
              <a:off x="6029107" y="1390208"/>
              <a:ext cx="162042" cy="1251299"/>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FEE2D1D6-8403-445B-A20B-537150FBD1B7}"/>
                    </a:ext>
                  </a:extLst>
                </p:cNvPr>
                <p:cNvSpPr/>
                <p:nvPr/>
              </p:nvSpPr>
              <p:spPr>
                <a:xfrm rot="5400000">
                  <a:off x="5770660" y="1523898"/>
                  <a:ext cx="678937" cy="283132"/>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α</a:t>
                  </a:r>
                  <a14:m>
                    <m:oMath xmlns:m="http://schemas.openxmlformats.org/officeDocument/2006/math">
                      <m:r>
                        <a:rPr lang="zh-CN" altLang="en-US" sz="2400" b="1" i="1">
                          <a:solidFill>
                            <a:srgbClr val="FF0000"/>
                          </a:solidFill>
                          <a:latin typeface="Cambria Math" panose="02040503050406030204" pitchFamily="18" charset="0"/>
                        </a:rPr>
                        <m:t>𝜷</m:t>
                      </m:r>
                    </m:oMath>
                  </a14:m>
                  <a:r>
                    <a:rPr lang="en-US" altLang="zh-CN" sz="2400" b="1" baseline="30000" dirty="0">
                      <a:solidFill>
                        <a:srgbClr val="FF0000"/>
                      </a:solidFill>
                    </a:rPr>
                    <a:t>-</a:t>
                  </a:r>
                  <a:endParaRPr lang="zh-CN" altLang="en-US" sz="2400" b="1" baseline="30000" dirty="0">
                    <a:solidFill>
                      <a:srgbClr val="FF0000"/>
                    </a:solidFill>
                  </a:endParaRPr>
                </a:p>
              </p:txBody>
            </p:sp>
          </mc:Choice>
          <mc:Fallback xmlns="">
            <p:sp>
              <p:nvSpPr>
                <p:cNvPr id="25" name="矩形 24">
                  <a:extLst>
                    <a:ext uri="{FF2B5EF4-FFF2-40B4-BE49-F238E27FC236}">
                      <a16:creationId xmlns:a16="http://schemas.microsoft.com/office/drawing/2014/main" id="{FEE2D1D6-8403-445B-A20B-537150FBD1B7}"/>
                    </a:ext>
                  </a:extLst>
                </p:cNvPr>
                <p:cNvSpPr>
                  <a:spLocks noRot="1" noChangeAspect="1" noMove="1" noResize="1" noEditPoints="1" noAdjustHandles="1" noChangeArrowheads="1" noChangeShapeType="1" noTextEdit="1"/>
                </p:cNvSpPr>
                <p:nvPr/>
              </p:nvSpPr>
              <p:spPr>
                <a:xfrm rot="5400000">
                  <a:off x="5770660" y="1523898"/>
                  <a:ext cx="678937" cy="283132"/>
                </a:xfrm>
                <a:prstGeom prst="rect">
                  <a:avLst/>
                </a:prstGeom>
                <a:blipFill>
                  <a:blip r:embed="rId3"/>
                  <a:stretch>
                    <a:fillRect l="-14414" t="-10000" b="-22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0CA585C-D708-499C-9EDB-55C47797ABFE}"/>
                  </a:ext>
                </a:extLst>
              </p:cNvPr>
              <p:cNvSpPr/>
              <p:nvPr/>
            </p:nvSpPr>
            <p:spPr>
              <a:xfrm>
                <a:off x="6724515" y="123478"/>
                <a:ext cx="2167965" cy="6251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0000FF"/>
                          </a:solidFill>
                          <a:latin typeface="Cambria Math" panose="02040503050406030204" pitchFamily="18" charset="0"/>
                        </a:rPr>
                        <m:t>𝑺</m:t>
                      </m:r>
                      <m:groupChr>
                        <m:groupChrPr>
                          <m:chr m:val="⇒"/>
                          <m:vertJc m:val="bot"/>
                          <m:ctrlPr>
                            <a:rPr lang="en-US" altLang="zh-CN" sz="2000" b="1" i="1">
                              <a:solidFill>
                                <a:srgbClr val="0000FF"/>
                              </a:solidFill>
                              <a:latin typeface="Cambria Math" panose="02040503050406030204" pitchFamily="18" charset="0"/>
                            </a:rPr>
                          </m:ctrlPr>
                        </m:groupChrPr>
                        <m:e/>
                      </m:groupChr>
                      <m:r>
                        <a:rPr lang="zh-CN" altLang="en-US" sz="2000" b="1" i="1">
                          <a:solidFill>
                            <a:srgbClr val="0000FF"/>
                          </a:solidFill>
                          <a:latin typeface="Cambria Math" panose="02040503050406030204" pitchFamily="18" charset="0"/>
                        </a:rPr>
                        <m:t>𝜶</m:t>
                      </m:r>
                      <m:r>
                        <a:rPr lang="en-US" altLang="zh-CN" sz="2000" b="1" i="1">
                          <a:solidFill>
                            <a:srgbClr val="0000FF"/>
                          </a:solidFill>
                          <a:latin typeface="Cambria Math" panose="02040503050406030204" pitchFamily="18" charset="0"/>
                        </a:rPr>
                        <m:t>𝑨𝒘</m:t>
                      </m:r>
                      <m:groupChr>
                        <m:groupChrPr>
                          <m:chr m:val="⇒"/>
                          <m:pos m:val="top"/>
                          <m:ctrlPr>
                            <a:rPr lang="en-US" altLang="zh-CN" sz="2000" b="1" i="1">
                              <a:solidFill>
                                <a:srgbClr val="0000FF"/>
                              </a:solidFill>
                              <a:latin typeface="Cambria Math" panose="02040503050406030204" pitchFamily="18" charset="0"/>
                            </a:rPr>
                          </m:ctrlPr>
                        </m:groupChrPr>
                        <m:e>
                          <m:r>
                            <m:rPr>
                              <m:brk m:alnAt="1"/>
                            </m:rPr>
                            <a:rPr lang="en-US" altLang="zh-CN" sz="2000" b="1" i="1">
                              <a:solidFill>
                                <a:srgbClr val="0000FF"/>
                              </a:solidFill>
                              <a:latin typeface="Cambria Math" panose="02040503050406030204" pitchFamily="18" charset="0"/>
                            </a:rPr>
                            <m:t>𝒓</m:t>
                          </m:r>
                          <m:r>
                            <a:rPr lang="en-US" altLang="zh-CN" sz="2000" b="1" i="1">
                              <a:solidFill>
                                <a:srgbClr val="0000FF"/>
                              </a:solidFill>
                              <a:latin typeface="Cambria Math" panose="02040503050406030204" pitchFamily="18" charset="0"/>
                            </a:rPr>
                            <m:t>𝒎</m:t>
                          </m:r>
                        </m:e>
                      </m:groupChr>
                      <m:r>
                        <a:rPr lang="zh-CN" altLang="en-US" sz="2000" b="1" i="1" smtClean="0">
                          <a:solidFill>
                            <a:srgbClr val="FF0000"/>
                          </a:solidFill>
                          <a:latin typeface="Cambria Math" panose="02040503050406030204" pitchFamily="18" charset="0"/>
                        </a:rPr>
                        <m:t>𝜶𝜷</m:t>
                      </m:r>
                      <m:r>
                        <a:rPr lang="en-US" altLang="zh-CN" sz="2000" b="1" i="1">
                          <a:solidFill>
                            <a:srgbClr val="FF0000"/>
                          </a:solidFill>
                          <a:latin typeface="Cambria Math" panose="02040503050406030204" pitchFamily="18" charset="0"/>
                        </a:rPr>
                        <m:t>𝒘</m:t>
                      </m:r>
                    </m:oMath>
                  </m:oMathPara>
                </a14:m>
                <a:endParaRPr lang="zh-CN" altLang="en-US" sz="2000" dirty="0"/>
              </a:p>
            </p:txBody>
          </p:sp>
        </mc:Choice>
        <mc:Fallback xmlns="">
          <p:sp>
            <p:nvSpPr>
              <p:cNvPr id="26" name="矩形 25">
                <a:extLst>
                  <a:ext uri="{FF2B5EF4-FFF2-40B4-BE49-F238E27FC236}">
                    <a16:creationId xmlns:a16="http://schemas.microsoft.com/office/drawing/2014/main" id="{B0CA585C-D708-499C-9EDB-55C47797ABFE}"/>
                  </a:ext>
                </a:extLst>
              </p:cNvPr>
              <p:cNvSpPr>
                <a:spLocks noRot="1" noChangeAspect="1" noMove="1" noResize="1" noEditPoints="1" noAdjustHandles="1" noChangeArrowheads="1" noChangeShapeType="1" noTextEdit="1"/>
              </p:cNvSpPr>
              <p:nvPr/>
            </p:nvSpPr>
            <p:spPr>
              <a:xfrm>
                <a:off x="6724515" y="123478"/>
                <a:ext cx="2167965" cy="625171"/>
              </a:xfrm>
              <a:prstGeom prst="rect">
                <a:avLst/>
              </a:prstGeom>
              <a:blipFill>
                <a:blip r:embed="rId4"/>
                <a:stretch>
                  <a:fillRect/>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14BA7928-514E-4709-B7A2-2C0AB19EFDF2}"/>
              </a:ext>
            </a:extLst>
          </p:cNvPr>
          <p:cNvSpPr txBox="1"/>
          <p:nvPr/>
        </p:nvSpPr>
        <p:spPr>
          <a:xfrm>
            <a:off x="6862228" y="151808"/>
            <a:ext cx="594918" cy="646331"/>
          </a:xfrm>
          <a:prstGeom prst="rect">
            <a:avLst/>
          </a:prstGeom>
          <a:noFill/>
        </p:spPr>
        <p:txBody>
          <a:bodyPr wrap="square" rtlCol="0">
            <a:spAutoFit/>
          </a:bodyPr>
          <a:lstStyle/>
          <a:p>
            <a:pPr algn="ctr"/>
            <a:r>
              <a:rPr lang="en-US" altLang="zh-CN" dirty="0">
                <a:solidFill>
                  <a:srgbClr val="0000FF"/>
                </a:solidFill>
              </a:rPr>
              <a:t>*</a:t>
            </a:r>
          </a:p>
          <a:p>
            <a:pPr algn="ctr"/>
            <a:r>
              <a:rPr lang="en-US" altLang="zh-CN" b="1" i="1" dirty="0">
                <a:solidFill>
                  <a:srgbClr val="0000FF"/>
                </a:solidFill>
                <a:latin typeface="Times New Roman" panose="02020603050405020304" pitchFamily="18" charset="0"/>
                <a:cs typeface="Times New Roman" panose="02020603050405020304" pitchFamily="18" charset="0"/>
              </a:rPr>
              <a:t>rm</a:t>
            </a:r>
            <a:endParaRPr lang="zh-CN" altLang="en-US" sz="1200" b="1" i="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9"/>
          <p:cNvSpPr txBox="1">
            <a:spLocks noChangeArrowheads="1"/>
          </p:cNvSpPr>
          <p:nvPr/>
        </p:nvSpPr>
        <p:spPr bwMode="auto">
          <a:xfrm>
            <a:off x="539750" y="2571750"/>
            <a:ext cx="2743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5000"/>
              </a:lnSpc>
            </a:pPr>
            <a:endParaRPr kumimoji="1" lang="zh-CN" altLang="en-US" sz="2400">
              <a:latin typeface="楷体_GB2312"/>
              <a:ea typeface="楷体_GB2312"/>
              <a:cs typeface="楷体_GB2312"/>
            </a:endParaRPr>
          </a:p>
        </p:txBody>
      </p:sp>
      <p:sp>
        <p:nvSpPr>
          <p:cNvPr id="34819"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的结构</a:t>
            </a:r>
          </a:p>
        </p:txBody>
      </p:sp>
      <p:sp>
        <p:nvSpPr>
          <p:cNvPr id="34820" name="Rectangle 21"/>
          <p:cNvSpPr txBox="1">
            <a:spLocks noChangeArrowheads="1"/>
          </p:cNvSpPr>
          <p:nvPr/>
        </p:nvSpPr>
        <p:spPr bwMode="auto">
          <a:xfrm>
            <a:off x="400050" y="857251"/>
            <a:ext cx="3314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100000"/>
              <a:buFont typeface="Wingdings" panose="05000000000000000000" pitchFamily="2" charset="2"/>
              <a:buChar char="Ø"/>
            </a:pPr>
            <a:r>
              <a:rPr lang="zh-CN" altLang="en-US" sz="2500" b="1" dirty="0">
                <a:latin typeface="楷体" panose="02010609060101010101" pitchFamily="49" charset="-122"/>
                <a:ea typeface="楷体" panose="02010609060101010101" pitchFamily="49" charset="-122"/>
                <a:cs typeface="Times New Roman" panose="02020603050405020304" pitchFamily="18" charset="0"/>
              </a:rPr>
              <a:t>例：</a:t>
            </a:r>
            <a:r>
              <a:rPr lang="zh-CN" altLang="en-US" sz="2500" b="1" dirty="0">
                <a:latin typeface="楷体" panose="02010609060101010101" pitchFamily="49" charset="-122"/>
                <a:ea typeface="楷体" panose="02010609060101010101" pitchFamily="49" charset="-122"/>
                <a:cs typeface="楷体_GB2312"/>
              </a:rPr>
              <a:t>文法</a:t>
            </a:r>
            <a:endParaRPr lang="en-US" altLang="zh-CN" sz="2500" b="1" dirty="0">
              <a:latin typeface="楷体" panose="02010609060101010101" pitchFamily="49" charset="-122"/>
              <a:ea typeface="楷体" panose="02010609060101010101" pitchFamily="49" charset="-122"/>
              <a:cs typeface="楷体_GB2312"/>
            </a:endParaRPr>
          </a:p>
          <a:p>
            <a:pPr lvl="2" eaLnBrk="1" hangingPunct="1">
              <a:lnSpc>
                <a:spcPct val="90000"/>
              </a:lnSpc>
              <a:spcBef>
                <a:spcPct val="20000"/>
              </a:spcBef>
              <a:buClr>
                <a:schemeClr val="folHlink"/>
              </a:buClr>
              <a:buSzPct val="50000"/>
            </a:pPr>
            <a:r>
              <a:rPr lang="en-US" altLang="zh-CN" sz="2500" b="1" dirty="0">
                <a:latin typeface="宋体" panose="02010600030101010101" pitchFamily="2" charset="-122"/>
              </a:rPr>
              <a:t>① </a:t>
            </a:r>
            <a:r>
              <a:rPr lang="en-US" altLang="zh-CN" sz="2500" b="1" i="1" dirty="0">
                <a:latin typeface="Times New Roman" panose="02020603050405020304" pitchFamily="18" charset="0"/>
                <a:ea typeface="楷体_GB2312"/>
                <a:cs typeface="楷体_GB2312"/>
              </a:rPr>
              <a:t>S</a:t>
            </a:r>
            <a:r>
              <a:rPr lang="en-US" altLang="zh-CN" sz="2500" b="1" dirty="0">
                <a:latin typeface="Times New Roman" panose="02020603050405020304" pitchFamily="18" charset="0"/>
                <a:ea typeface="楷体_GB2312"/>
                <a:cs typeface="楷体_GB2312"/>
              </a:rPr>
              <a:t>→</a:t>
            </a:r>
            <a:r>
              <a:rPr lang="en-US" altLang="zh-CN" sz="2500" b="1" i="1" dirty="0">
                <a:latin typeface="Times New Roman" panose="02020603050405020304" pitchFamily="18" charset="0"/>
                <a:ea typeface="楷体_GB2312"/>
                <a:cs typeface="楷体_GB2312"/>
              </a:rPr>
              <a:t>BB</a:t>
            </a:r>
          </a:p>
          <a:p>
            <a:pPr lvl="2" eaLnBrk="1" hangingPunct="1">
              <a:lnSpc>
                <a:spcPct val="90000"/>
              </a:lnSpc>
              <a:spcBef>
                <a:spcPct val="20000"/>
              </a:spcBef>
              <a:buClr>
                <a:schemeClr val="folHlink"/>
              </a:buClr>
              <a:buSzPct val="50000"/>
            </a:pPr>
            <a:r>
              <a:rPr lang="en-US" altLang="zh-CN" sz="2500" b="1" dirty="0">
                <a:latin typeface="Simsun" panose="02010600030101010101" pitchFamily="2" charset="-122"/>
                <a:ea typeface="Simsun" panose="02010600030101010101" pitchFamily="2" charset="-122"/>
              </a:rPr>
              <a:t>② </a:t>
            </a:r>
            <a:r>
              <a:rPr lang="en-US" altLang="zh-CN" sz="2500" b="1" i="1" dirty="0" err="1">
                <a:latin typeface="Times New Roman" panose="02020603050405020304" pitchFamily="18" charset="0"/>
                <a:ea typeface="楷体_GB2312"/>
                <a:cs typeface="楷体_GB2312"/>
              </a:rPr>
              <a:t>B</a:t>
            </a:r>
            <a:r>
              <a:rPr lang="en-US" altLang="zh-CN" sz="2500" b="1" dirty="0" err="1">
                <a:latin typeface="Times New Roman" panose="02020603050405020304" pitchFamily="18" charset="0"/>
                <a:ea typeface="楷体_GB2312"/>
                <a:cs typeface="楷体_GB2312"/>
              </a:rPr>
              <a:t>→</a:t>
            </a:r>
            <a:r>
              <a:rPr lang="en-US" altLang="zh-CN" sz="2500" b="1" i="1" dirty="0" err="1">
                <a:latin typeface="Times New Roman" panose="02020603050405020304" pitchFamily="18" charset="0"/>
                <a:ea typeface="楷体_GB2312"/>
                <a:cs typeface="楷体_GB2312"/>
              </a:rPr>
              <a:t>aB</a:t>
            </a:r>
            <a:endParaRPr lang="en-US" altLang="zh-CN" sz="2500" b="1" i="1" dirty="0">
              <a:latin typeface="Times New Roman" panose="02020603050405020304" pitchFamily="18" charset="0"/>
              <a:ea typeface="楷体_GB2312"/>
              <a:cs typeface="楷体_GB2312"/>
            </a:endParaRPr>
          </a:p>
          <a:p>
            <a:pPr lvl="2" eaLnBrk="1" hangingPunct="1">
              <a:lnSpc>
                <a:spcPct val="90000"/>
              </a:lnSpc>
              <a:spcBef>
                <a:spcPct val="20000"/>
              </a:spcBef>
              <a:buClr>
                <a:schemeClr val="folHlink"/>
              </a:buClr>
              <a:buSzPct val="50000"/>
            </a:pPr>
            <a:r>
              <a:rPr lang="en-US" altLang="zh-CN" sz="2500" b="1" dirty="0">
                <a:latin typeface="宋体" panose="02010600030101010101" pitchFamily="2" charset="-122"/>
              </a:rPr>
              <a:t>③ </a:t>
            </a:r>
            <a:r>
              <a:rPr lang="en-US" altLang="zh-CN" sz="2500" b="1" i="1" dirty="0" err="1">
                <a:latin typeface="Times New Roman" panose="02020603050405020304" pitchFamily="18" charset="0"/>
                <a:ea typeface="楷体_GB2312"/>
                <a:cs typeface="楷体_GB2312"/>
              </a:rPr>
              <a:t>B</a:t>
            </a:r>
            <a:r>
              <a:rPr lang="en-US" altLang="zh-CN" sz="2500" b="1" dirty="0" err="1">
                <a:latin typeface="Times New Roman" panose="02020603050405020304" pitchFamily="18" charset="0"/>
                <a:ea typeface="楷体_GB2312"/>
                <a:cs typeface="楷体_GB2312"/>
              </a:rPr>
              <a:t>→</a:t>
            </a:r>
            <a:r>
              <a:rPr lang="en-US" altLang="zh-CN" sz="2500" b="1" i="1" dirty="0" err="1">
                <a:latin typeface="Times New Roman" panose="02020603050405020304" pitchFamily="18" charset="0"/>
                <a:ea typeface="楷体_GB2312"/>
                <a:cs typeface="楷体_GB2312"/>
              </a:rPr>
              <a:t>b</a:t>
            </a:r>
            <a:endParaRPr lang="en-US" altLang="zh-CN" sz="2500" b="1" i="1" dirty="0">
              <a:latin typeface="Times New Roman" panose="02020603050405020304" pitchFamily="18" charset="0"/>
              <a:ea typeface="楷体_GB2312"/>
              <a:cs typeface="楷体_GB2312"/>
            </a:endParaRPr>
          </a:p>
        </p:txBody>
      </p:sp>
      <p:sp>
        <p:nvSpPr>
          <p:cNvPr id="25606" name="AutoShape 20"/>
          <p:cNvSpPr>
            <a:spLocks noChangeArrowheads="1"/>
          </p:cNvSpPr>
          <p:nvPr/>
        </p:nvSpPr>
        <p:spPr bwMode="auto">
          <a:xfrm>
            <a:off x="1303102" y="3997778"/>
            <a:ext cx="6836246" cy="915948"/>
          </a:xfrm>
          <a:prstGeom prst="wedgeRoundRectCallout">
            <a:avLst>
              <a:gd name="adj1" fmla="val 21088"/>
              <a:gd name="adj2" fmla="val -72561"/>
              <a:gd name="adj3" fmla="val 16667"/>
            </a:avLst>
          </a:prstGeom>
          <a:solidFill>
            <a:schemeClr val="accent3">
              <a:lumMod val="20000"/>
              <a:lumOff val="80000"/>
            </a:schemeClr>
          </a:solidFill>
          <a:ln w="12700">
            <a:solidFill>
              <a:schemeClr val="tx1"/>
            </a:solidFill>
            <a:miter lim="800000"/>
            <a:headEnd/>
            <a:tailEnd/>
          </a:ln>
        </p:spPr>
        <p:txBody>
          <a:bodyPr/>
          <a:lstStyle/>
          <a:p>
            <a:pPr eaLnBrk="1" hangingPunct="1">
              <a:defRPr/>
            </a:pPr>
            <a:r>
              <a:rPr kumimoji="1" lang="en-US" altLang="zh-CN" sz="2400" b="1" i="1" dirty="0" err="1">
                <a:solidFill>
                  <a:srgbClr val="FF0000"/>
                </a:solidFill>
                <a:latin typeface="Times New Roman" pitchFamily="18" charset="0"/>
                <a:ea typeface="楷体_GB2312"/>
                <a:cs typeface="Times New Roman" pitchFamily="18" charset="0"/>
              </a:rPr>
              <a:t>sn</a:t>
            </a:r>
            <a:r>
              <a:rPr kumimoji="1" lang="zh-CN" altLang="en-US" sz="2000" b="1" dirty="0">
                <a:solidFill>
                  <a:srgbClr val="FF0000"/>
                </a:solidFill>
                <a:latin typeface="Times New Roman" pitchFamily="18" charset="0"/>
                <a:ea typeface="楷体_GB2312"/>
                <a:cs typeface="Times New Roman" pitchFamily="18" charset="0"/>
              </a:rPr>
              <a:t>：移入</a:t>
            </a:r>
            <a:r>
              <a:rPr kumimoji="1" lang="en-US" altLang="zh-CN" sz="2000" b="1" dirty="0">
                <a:solidFill>
                  <a:srgbClr val="FF0000"/>
                </a:solidFill>
                <a:latin typeface="Times New Roman" pitchFamily="18" charset="0"/>
                <a:ea typeface="楷体_GB2312"/>
                <a:cs typeface="Times New Roman" pitchFamily="18" charset="0"/>
              </a:rPr>
              <a:t>(shift)</a:t>
            </a:r>
            <a:r>
              <a:rPr kumimoji="1" lang="zh-CN" altLang="en-US" sz="2000" b="1" dirty="0">
                <a:latin typeface="Times New Roman" pitchFamily="18" charset="0"/>
                <a:ea typeface="楷体_GB2312"/>
                <a:cs typeface="Times New Roman" pitchFamily="18" charset="0"/>
              </a:rPr>
              <a:t>，</a:t>
            </a:r>
            <a:r>
              <a:rPr kumimoji="1" lang="zh-CN" altLang="en-US" sz="2400" b="1" dirty="0">
                <a:latin typeface="华文楷体" panose="02010600040101010101" pitchFamily="2" charset="-122"/>
                <a:ea typeface="华文楷体" panose="02010600040101010101" pitchFamily="2" charset="-122"/>
                <a:cs typeface="Times New Roman" pitchFamily="18" charset="0"/>
              </a:rPr>
              <a:t>即</a:t>
            </a:r>
            <a:r>
              <a:rPr kumimoji="1" lang="zh-CN" altLang="en-US" sz="2400" b="1" dirty="0">
                <a:latin typeface="楷体" pitchFamily="49" charset="-122"/>
                <a:ea typeface="楷体" pitchFamily="49" charset="-122"/>
                <a:cs typeface="Times New Roman" pitchFamily="18" charset="0"/>
              </a:rPr>
              <a:t>将当前</a:t>
            </a:r>
            <a:r>
              <a:rPr kumimoji="1" lang="zh-CN" altLang="en-US" sz="2400" b="1" dirty="0">
                <a:solidFill>
                  <a:srgbClr val="0070C0"/>
                </a:solidFill>
                <a:latin typeface="楷体" pitchFamily="49" charset="-122"/>
                <a:ea typeface="楷体" pitchFamily="49" charset="-122"/>
                <a:cs typeface="Times New Roman" pitchFamily="18" charset="0"/>
              </a:rPr>
              <a:t>输入符号和状态</a:t>
            </a:r>
            <a:r>
              <a:rPr lang="en-US" altLang="zh-CN" sz="2400" b="1" i="1" dirty="0">
                <a:solidFill>
                  <a:srgbClr val="0070C0"/>
                </a:solidFill>
                <a:latin typeface="Times New Roman" pitchFamily="18" charset="0"/>
                <a:ea typeface="楷体_GB2312"/>
                <a:cs typeface="Times New Roman" pitchFamily="18" charset="0"/>
              </a:rPr>
              <a:t>n</a:t>
            </a:r>
            <a:r>
              <a:rPr lang="en-US" altLang="zh-CN" sz="2400" b="1" dirty="0">
                <a:solidFill>
                  <a:srgbClr val="0070C0"/>
                </a:solidFill>
                <a:latin typeface="Times New Roman" pitchFamily="18" charset="0"/>
                <a:ea typeface="楷体_GB2312"/>
                <a:cs typeface="Times New Roman" pitchFamily="18" charset="0"/>
              </a:rPr>
              <a:t> </a:t>
            </a:r>
            <a:r>
              <a:rPr kumimoji="1" lang="zh-CN" altLang="en-US" sz="2400" b="1" dirty="0">
                <a:solidFill>
                  <a:srgbClr val="0070C0"/>
                </a:solidFill>
                <a:latin typeface="楷体" pitchFamily="49" charset="-122"/>
                <a:ea typeface="楷体" pitchFamily="49" charset="-122"/>
                <a:cs typeface="Times New Roman" pitchFamily="18" charset="0"/>
              </a:rPr>
              <a:t>压入栈</a:t>
            </a:r>
          </a:p>
          <a:p>
            <a:pPr eaLnBrk="1" hangingPunct="1">
              <a:defRPr/>
            </a:pPr>
            <a:r>
              <a:rPr kumimoji="1" lang="en-US" altLang="zh-CN" sz="2400" b="1" i="1" dirty="0" err="1">
                <a:solidFill>
                  <a:srgbClr val="FF0000"/>
                </a:solidFill>
                <a:latin typeface="Times New Roman" pitchFamily="18" charset="0"/>
                <a:ea typeface="楷体_GB2312"/>
                <a:cs typeface="Times New Roman" pitchFamily="18" charset="0"/>
              </a:rPr>
              <a:t>rn</a:t>
            </a:r>
            <a:r>
              <a:rPr kumimoji="1" lang="zh-CN" altLang="en-US" sz="2000" b="1" dirty="0">
                <a:solidFill>
                  <a:srgbClr val="FF0000"/>
                </a:solidFill>
                <a:latin typeface="Times New Roman" pitchFamily="18" charset="0"/>
                <a:ea typeface="楷体_GB2312"/>
                <a:cs typeface="Times New Roman" pitchFamily="18" charset="0"/>
              </a:rPr>
              <a:t>：归约</a:t>
            </a:r>
            <a:r>
              <a:rPr kumimoji="1" lang="en-US" altLang="zh-CN" sz="2000" b="1" dirty="0">
                <a:solidFill>
                  <a:srgbClr val="FF0000"/>
                </a:solidFill>
                <a:latin typeface="Times New Roman" pitchFamily="18" charset="0"/>
                <a:ea typeface="楷体_GB2312"/>
                <a:cs typeface="Times New Roman" pitchFamily="18" charset="0"/>
              </a:rPr>
              <a:t>(reduce)</a:t>
            </a:r>
            <a:r>
              <a:rPr kumimoji="1" lang="zh-CN" altLang="en-US" sz="2000" b="1" dirty="0">
                <a:latin typeface="Times New Roman" pitchFamily="18" charset="0"/>
                <a:ea typeface="楷体_GB2312"/>
                <a:cs typeface="Times New Roman" pitchFamily="18" charset="0"/>
              </a:rPr>
              <a:t>，</a:t>
            </a:r>
            <a:r>
              <a:rPr kumimoji="1" lang="zh-CN" altLang="en-US" sz="2400" b="1" dirty="0">
                <a:latin typeface="华文楷体" panose="02010600040101010101" pitchFamily="2" charset="-122"/>
                <a:ea typeface="华文楷体" panose="02010600040101010101" pitchFamily="2" charset="-122"/>
                <a:cs typeface="Times New Roman" pitchFamily="18" charset="0"/>
              </a:rPr>
              <a:t>即用第</a:t>
            </a:r>
            <a:r>
              <a:rPr lang="en-US" altLang="zh-CN" sz="2400" b="1" i="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zh-CN" altLang="en-US" sz="2400" b="1" dirty="0">
                <a:latin typeface="华文楷体" panose="02010600040101010101" pitchFamily="2" charset="-122"/>
                <a:ea typeface="华文楷体" panose="02010600040101010101" pitchFamily="2" charset="-122"/>
                <a:cs typeface="Times New Roman" pitchFamily="18" charset="0"/>
              </a:rPr>
              <a:t>个产生式进行</a:t>
            </a:r>
            <a:r>
              <a:rPr kumimoji="1" lang="zh-CN" altLang="en-US" sz="2400" b="1" dirty="0">
                <a:solidFill>
                  <a:srgbClr val="0070C0"/>
                </a:solidFill>
                <a:latin typeface="华文楷体" panose="02010600040101010101" pitchFamily="2" charset="-122"/>
                <a:ea typeface="华文楷体" panose="02010600040101010101" pitchFamily="2" charset="-122"/>
                <a:cs typeface="Times New Roman" pitchFamily="18" charset="0"/>
              </a:rPr>
              <a:t>归约</a:t>
            </a:r>
            <a:endParaRPr kumimoji="1" lang="zh-CN" altLang="en-US" sz="2000" b="1" dirty="0">
              <a:solidFill>
                <a:srgbClr val="0070C0"/>
              </a:solidFill>
              <a:latin typeface="华文楷体" panose="02010600040101010101" pitchFamily="2" charset="-122"/>
              <a:ea typeface="华文楷体" panose="02010600040101010101" pitchFamily="2" charset="-122"/>
              <a:cs typeface="Times New Roman" pitchFamily="18" charset="0"/>
            </a:endParaRPr>
          </a:p>
        </p:txBody>
      </p:sp>
      <p:graphicFrame>
        <p:nvGraphicFramePr>
          <p:cNvPr id="22" name="Group 18"/>
          <p:cNvGraphicFramePr>
            <a:graphicFrameLocks noGrp="1"/>
          </p:cNvGraphicFramePr>
          <p:nvPr>
            <p:extLst>
              <p:ext uri="{D42A27DB-BD31-4B8C-83A1-F6EECF244321}">
                <p14:modId xmlns:p14="http://schemas.microsoft.com/office/powerpoint/2010/main" val="24817593"/>
              </p:ext>
            </p:extLst>
          </p:nvPr>
        </p:nvGraphicFramePr>
        <p:xfrm>
          <a:off x="4214813" y="123825"/>
          <a:ext cx="4318000" cy="3603666"/>
        </p:xfrm>
        <a:graphic>
          <a:graphicData uri="http://schemas.openxmlformats.org/drawingml/2006/table">
            <a:tbl>
              <a:tblPr/>
              <a:tblGrid>
                <a:gridCol w="928687">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tblGrid>
              <a:tr h="37331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dirty="0">
                          <a:ln>
                            <a:noFill/>
                          </a:ln>
                          <a:solidFill>
                            <a:srgbClr val="000000"/>
                          </a:solidFill>
                          <a:effectLst/>
                          <a:latin typeface="华文楷体" pitchFamily="2" charset="-122"/>
                          <a:ea typeface="华文楷体" pitchFamily="2" charset="-122"/>
                          <a:cs typeface="Times New Roman" pitchFamily="18" charset="0"/>
                        </a:rPr>
                        <a:t>状态</a:t>
                      </a:r>
                    </a:p>
                  </a:txBody>
                  <a:tcPr marL="91447" marR="91447" marT="34257" marB="3425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dirty="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dirty="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10000"/>
                  </a:ext>
                </a:extLst>
              </a:tr>
              <a:tr h="4037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dirty="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dirty="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dirty="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dirty="0">
                        <a:ln>
                          <a:noFill/>
                        </a:ln>
                        <a:solidFill>
                          <a:schemeClr val="tx1"/>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dirty="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dirty="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dirty="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 name="矩形 1">
            <a:extLst>
              <a:ext uri="{FF2B5EF4-FFF2-40B4-BE49-F238E27FC236}">
                <a16:creationId xmlns:a16="http://schemas.microsoft.com/office/drawing/2014/main" id="{77A713FF-1B09-48D2-9E57-073651190CC0}"/>
              </a:ext>
            </a:extLst>
          </p:cNvPr>
          <p:cNvSpPr/>
          <p:nvPr/>
        </p:nvSpPr>
        <p:spPr>
          <a:xfrm>
            <a:off x="400050" y="2643759"/>
            <a:ext cx="3595886" cy="12241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Ø"/>
            </a:pPr>
            <a:r>
              <a:rPr lang="zh-CN" altLang="en-US" sz="2200" b="1" dirty="0">
                <a:solidFill>
                  <a:schemeClr val="tx1"/>
                </a:solidFill>
              </a:rPr>
              <a:t>不同的</a:t>
            </a:r>
            <a:r>
              <a:rPr lang="en-US" altLang="zh-CN" sz="2200" b="1" dirty="0">
                <a:solidFill>
                  <a:schemeClr val="tx1"/>
                </a:solidFill>
              </a:rPr>
              <a:t>LR</a:t>
            </a:r>
            <a:r>
              <a:rPr lang="zh-CN" altLang="en-US" sz="2200" b="1" dirty="0">
                <a:solidFill>
                  <a:schemeClr val="tx1"/>
                </a:solidFill>
              </a:rPr>
              <a:t>分析法，表项的构建方法不同，但结构相同，分析过程相同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32" fill="hold" grpId="0" nodeType="clickEffect">
                                  <p:stCondLst>
                                    <p:cond delay="0"/>
                                  </p:stCondLst>
                                  <p:childTnLst>
                                    <p:anim calcmode="lin" valueType="num">
                                      <p:cBhvr>
                                        <p:cTn id="6" dur="500"/>
                                        <p:tgtEl>
                                          <p:spTgt spid="25606"/>
                                        </p:tgtEl>
                                        <p:attrNameLst>
                                          <p:attrName>ppt_w</p:attrName>
                                        </p:attrNameLst>
                                      </p:cBhvr>
                                      <p:tavLst>
                                        <p:tav tm="0">
                                          <p:val>
                                            <p:strVal val="ppt_w"/>
                                          </p:val>
                                        </p:tav>
                                        <p:tav tm="100000">
                                          <p:val>
                                            <p:fltVal val="0"/>
                                          </p:val>
                                        </p:tav>
                                      </p:tavLst>
                                    </p:anim>
                                    <p:anim calcmode="lin" valueType="num">
                                      <p:cBhvr>
                                        <p:cTn id="7" dur="500"/>
                                        <p:tgtEl>
                                          <p:spTgt spid="25606"/>
                                        </p:tgtEl>
                                        <p:attrNameLst>
                                          <p:attrName>ppt_h</p:attrName>
                                        </p:attrNameLst>
                                      </p:cBhvr>
                                      <p:tavLst>
                                        <p:tav tm="0">
                                          <p:val>
                                            <p:strVal val="ppt_h"/>
                                          </p:val>
                                        </p:tav>
                                        <p:tav tm="100000">
                                          <p:val>
                                            <p:fltVal val="0"/>
                                          </p:val>
                                        </p:tav>
                                      </p:tavLst>
                                    </p:anim>
                                    <p:animEffect transition="out" filter="fade">
                                      <p:cBhvr>
                                        <p:cTn id="8" dur="500"/>
                                        <p:tgtEl>
                                          <p:spTgt spid="25606"/>
                                        </p:tgtEl>
                                      </p:cBhvr>
                                    </p:animEffect>
                                    <p:set>
                                      <p:cBhvr>
                                        <p:cTn id="9" dur="1" fill="hold">
                                          <p:stCondLst>
                                            <p:cond delay="499"/>
                                          </p:stCondLst>
                                        </p:cTn>
                                        <p:tgtEl>
                                          <p:spTgt spid="2560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9"/>
          <p:cNvSpPr txBox="1">
            <a:spLocks noChangeArrowheads="1"/>
          </p:cNvSpPr>
          <p:nvPr/>
        </p:nvSpPr>
        <p:spPr bwMode="auto">
          <a:xfrm>
            <a:off x="539750" y="2571750"/>
            <a:ext cx="2743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5000"/>
              </a:lnSpc>
            </a:pPr>
            <a:endParaRPr kumimoji="1" lang="zh-CN" altLang="en-US" sz="2400">
              <a:solidFill>
                <a:srgbClr val="000000"/>
              </a:solidFill>
              <a:latin typeface="楷体_GB2312"/>
              <a:ea typeface="楷体_GB2312"/>
              <a:cs typeface="楷体_GB2312"/>
            </a:endParaRPr>
          </a:p>
        </p:txBody>
      </p:sp>
      <p:sp>
        <p:nvSpPr>
          <p:cNvPr id="36867"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的结构</a:t>
            </a:r>
          </a:p>
        </p:txBody>
      </p:sp>
      <p:sp>
        <p:nvSpPr>
          <p:cNvPr id="36868" name="Rectangle 21"/>
          <p:cNvSpPr txBox="1">
            <a:spLocks noChangeArrowheads="1"/>
          </p:cNvSpPr>
          <p:nvPr/>
        </p:nvSpPr>
        <p:spPr bwMode="auto">
          <a:xfrm>
            <a:off x="400050" y="857250"/>
            <a:ext cx="33147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Times New Roman" panose="02020603050405020304" pitchFamily="18" charset="0"/>
              </a:rPr>
              <a:t>例</a:t>
            </a:r>
            <a:endParaRPr lang="en-US" altLang="zh-CN" sz="2500" b="1">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楷体_GB2312"/>
              </a:rPr>
              <a:t>文法</a:t>
            </a:r>
            <a:endParaRPr lang="en-US" altLang="zh-CN" sz="2500" b="1">
              <a:solidFill>
                <a:srgbClr val="000000"/>
              </a:solidFill>
              <a:latin typeface="楷体" panose="02010609060101010101" pitchFamily="49" charset="-122"/>
              <a:ea typeface="楷体" panose="02010609060101010101" pitchFamily="49" charset="-122"/>
              <a:cs typeface="楷体_GB2312"/>
            </a:endParaRP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① </a:t>
            </a:r>
            <a:r>
              <a:rPr lang="en-US" altLang="zh-CN" sz="2500" b="1" i="1">
                <a:solidFill>
                  <a:srgbClr val="000000"/>
                </a:solidFill>
                <a:latin typeface="Times New Roman" panose="02020603050405020304" pitchFamily="18" charset="0"/>
                <a:ea typeface="楷体_GB2312"/>
                <a:cs typeface="楷体_GB2312"/>
              </a:rPr>
              <a:t>S</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BB</a:t>
            </a:r>
          </a:p>
          <a:p>
            <a:pPr lvl="2" eaLnBrk="1" hangingPunct="1">
              <a:lnSpc>
                <a:spcPct val="90000"/>
              </a:lnSpc>
              <a:spcBef>
                <a:spcPct val="20000"/>
              </a:spcBef>
              <a:buClr>
                <a:srgbClr val="5EAEFF"/>
              </a:buClr>
              <a:buSzPct val="50000"/>
            </a:pPr>
            <a:r>
              <a:rPr lang="en-US" altLang="zh-CN" sz="2500" b="1">
                <a:solidFill>
                  <a:srgbClr val="000000"/>
                </a:solidFill>
                <a:latin typeface="Simsun" panose="02010600030101010101" pitchFamily="2" charset="-122"/>
                <a:ea typeface="Simsun" panose="02010600030101010101" pitchFamily="2" charset="-122"/>
              </a:rPr>
              <a:t>②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aB</a:t>
            </a: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③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a:t>
            </a:r>
          </a:p>
          <a:p>
            <a:pPr lvl="1" eaLnBrk="1" hangingPunct="1">
              <a:lnSpc>
                <a:spcPct val="90000"/>
              </a:lnSpc>
              <a:spcBef>
                <a:spcPct val="20000"/>
              </a:spcBef>
              <a:buClr>
                <a:srgbClr val="0080FF"/>
              </a:buClr>
              <a:buSzPct val="55000"/>
              <a:buFont typeface="Wingdings" panose="05000000000000000000" pitchFamily="2" charset="2"/>
              <a:buChar char="n"/>
            </a:pPr>
            <a:endParaRPr lang="zh-CN" altLang="en-US" sz="2400" b="1">
              <a:solidFill>
                <a:srgbClr val="000000"/>
              </a:solidFill>
              <a:latin typeface="楷体" panose="02010609060101010101" pitchFamily="49" charset="-122"/>
              <a:ea typeface="楷体" panose="02010609060101010101" pitchFamily="49" charset="-122"/>
            </a:endParaRPr>
          </a:p>
        </p:txBody>
      </p:sp>
      <p:graphicFrame>
        <p:nvGraphicFramePr>
          <p:cNvPr id="22" name="Group 18"/>
          <p:cNvGraphicFramePr>
            <a:graphicFrameLocks noGrp="1"/>
          </p:cNvGraphicFramePr>
          <p:nvPr/>
        </p:nvGraphicFramePr>
        <p:xfrm>
          <a:off x="4214813" y="123825"/>
          <a:ext cx="4318000" cy="3603666"/>
        </p:xfrm>
        <a:graphic>
          <a:graphicData uri="http://schemas.openxmlformats.org/drawingml/2006/table">
            <a:tbl>
              <a:tblPr/>
              <a:tblGrid>
                <a:gridCol w="928687">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tblGrid>
              <a:tr h="37331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47" marR="91447" marT="34257" marB="3425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037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Rectangle 3"/>
          <p:cNvSpPr>
            <a:spLocks noGrp="1" noChangeArrowheads="1"/>
          </p:cNvSpPr>
          <p:nvPr>
            <p:ph idx="1"/>
          </p:nvPr>
        </p:nvSpPr>
        <p:spPr>
          <a:xfrm>
            <a:off x="4211638" y="3721100"/>
            <a:ext cx="3671887" cy="1082675"/>
          </a:xfrm>
        </p:spPr>
        <p:txBody>
          <a:bodyPr lIns="92075" tIns="46038" rIns="92075" bIns="46038"/>
          <a:lstStyle/>
          <a:p>
            <a:pPr eaLnBrk="1" hangingPunct="1">
              <a:lnSpc>
                <a:spcPts val="3500"/>
              </a:lnSpc>
              <a:buFont typeface="Wingdings" panose="05000000000000000000" pitchFamily="2" charset="2"/>
              <a:buNone/>
            </a:pPr>
            <a:r>
              <a:rPr lang="zh-CN" altLang="en-US" sz="3000" b="1">
                <a:solidFill>
                  <a:srgbClr val="2D83F4"/>
                </a:solidFill>
                <a:latin typeface="楷体" panose="02010609060101010101" pitchFamily="49" charset="-122"/>
                <a:cs typeface="Times New Roman" panose="02020603050405020304" pitchFamily="18" charset="0"/>
              </a:rPr>
              <a:t>栈    剩余输入</a:t>
            </a:r>
          </a:p>
          <a:p>
            <a:pPr eaLnBrk="1" hangingPunct="1">
              <a:lnSpc>
                <a:spcPts val="2500"/>
              </a:lnSpc>
              <a:spcBef>
                <a:spcPct val="0"/>
              </a:spcBef>
              <a:buFont typeface="Wingdings" panose="05000000000000000000" pitchFamily="2" charset="2"/>
              <a:buNone/>
            </a:pPr>
            <a:r>
              <a:rPr lang="zh-CN" altLang="en-US" b="1">
                <a:solidFill>
                  <a:schemeClr val="tx1"/>
                </a:solidFill>
                <a:ea typeface="楷体_GB2312"/>
                <a:cs typeface="Times New Roman" panose="02020603050405020304" pitchFamily="18" charset="0"/>
              </a:rPr>
              <a:t>0</a:t>
            </a:r>
          </a:p>
          <a:p>
            <a:pPr eaLnBrk="1" hangingPunct="1">
              <a:lnSpc>
                <a:spcPts val="2500"/>
              </a:lnSpc>
              <a:spcBef>
                <a:spcPct val="0"/>
              </a:spcBef>
              <a:buFont typeface="Wingdings" panose="05000000000000000000" pitchFamily="2" charset="2"/>
              <a:buNone/>
            </a:pPr>
            <a:r>
              <a:rPr lang="en-US" altLang="zh-CN" b="1">
                <a:solidFill>
                  <a:schemeClr val="tx1"/>
                </a:solidFill>
                <a:ea typeface="楷体_GB2312"/>
                <a:cs typeface="Times New Roman" panose="02020603050405020304" pitchFamily="18" charset="0"/>
              </a:rPr>
              <a:t>$</a:t>
            </a:r>
            <a:r>
              <a:rPr lang="zh-CN" altLang="en-US" b="1" i="1">
                <a:solidFill>
                  <a:schemeClr val="tx1"/>
                </a:solidFill>
                <a:ea typeface="楷体_GB2312"/>
                <a:cs typeface="Times New Roman" panose="02020603050405020304" pitchFamily="18" charset="0"/>
              </a:rPr>
              <a:t>          </a:t>
            </a:r>
            <a:r>
              <a:rPr lang="en-US" altLang="zh-CN" b="1" i="1">
                <a:solidFill>
                  <a:schemeClr val="tx1"/>
                </a:solidFill>
                <a:ea typeface="楷体_GB2312"/>
                <a:cs typeface="Times New Roman" panose="02020603050405020304" pitchFamily="18" charset="0"/>
              </a:rPr>
              <a:t>            </a:t>
            </a:r>
            <a:r>
              <a:rPr lang="en-US" altLang="zh-CN" b="1">
                <a:solidFill>
                  <a:schemeClr val="tx1"/>
                </a:solidFill>
                <a:ea typeface="楷体_GB2312"/>
                <a:cs typeface="Times New Roman" panose="02020603050405020304" pitchFamily="18" charset="0"/>
              </a:rPr>
              <a:t>$</a:t>
            </a:r>
            <a:endParaRPr lang="en-US" altLang="zh-CN" b="1" i="1">
              <a:solidFill>
                <a:schemeClr val="tx1"/>
              </a:solidFill>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600">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1600">
              <a:ea typeface="楷体_GB2312"/>
              <a:cs typeface="Times New Roman" panose="02020603050405020304" pitchFamily="18" charset="0"/>
            </a:endParaRPr>
          </a:p>
        </p:txBody>
      </p:sp>
      <p:sp>
        <p:nvSpPr>
          <p:cNvPr id="8" name="矩形 7"/>
          <p:cNvSpPr>
            <a:spLocks noChangeArrowheads="1"/>
          </p:cNvSpPr>
          <p:nvPr/>
        </p:nvSpPr>
        <p:spPr bwMode="auto">
          <a:xfrm>
            <a:off x="4427538" y="4164013"/>
            <a:ext cx="3746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ct val="90000"/>
              </a:lnSpc>
              <a:spcBef>
                <a:spcPct val="0"/>
              </a:spcBef>
              <a:buClr>
                <a:srgbClr val="31B6FD"/>
              </a:buClr>
              <a:buFontTx/>
              <a:buNone/>
            </a:pPr>
            <a:r>
              <a:rPr lang="en-US" altLang="zh-CN" b="1">
                <a:solidFill>
                  <a:srgbClr val="000000"/>
                </a:solidFill>
                <a:latin typeface="Times New Roman" panose="02020603050405020304" pitchFamily="18" charset="0"/>
                <a:ea typeface="楷体_GB2312"/>
                <a:cs typeface="Times New Roman" panose="02020603050405020304" pitchFamily="18" charset="0"/>
              </a:rPr>
              <a:t>4</a:t>
            </a:r>
            <a:r>
              <a:rPr lang="en-US" altLang="zh-CN" i="1">
                <a:solidFill>
                  <a:srgbClr val="073E87"/>
                </a:solidFill>
                <a:latin typeface="Times New Roman" panose="02020603050405020304" pitchFamily="18" charset="0"/>
                <a:ea typeface="楷体_GB2312"/>
                <a:cs typeface="Times New Roman" panose="02020603050405020304" pitchFamily="18" charset="0"/>
              </a:rPr>
              <a:t> </a:t>
            </a:r>
            <a:endParaRPr lang="zh-CN" altLang="en-US" sz="2800">
              <a:solidFill>
                <a:srgbClr val="000000"/>
              </a:solidFill>
              <a:latin typeface="Tahoma" panose="020B0604030504040204" pitchFamily="34" charset="0"/>
              <a:ea typeface="楷体_GB2312"/>
              <a:cs typeface="Times New Roman" panose="02020603050405020304" pitchFamily="18" charset="0"/>
            </a:endParaRPr>
          </a:p>
        </p:txBody>
      </p:sp>
      <p:sp>
        <p:nvSpPr>
          <p:cNvPr id="9" name="矩形 8"/>
          <p:cNvSpPr>
            <a:spLocks noChangeArrowheads="1"/>
          </p:cNvSpPr>
          <p:nvPr/>
        </p:nvSpPr>
        <p:spPr bwMode="auto">
          <a:xfrm>
            <a:off x="5813425" y="44434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sz="2800" b="1">
              <a:solidFill>
                <a:srgbClr val="000000"/>
              </a:solidFill>
              <a:ea typeface="楷体_GB2312"/>
              <a:cs typeface="Times New Roman" panose="02020603050405020304" pitchFamily="18" charset="0"/>
            </a:endParaRPr>
          </a:p>
        </p:txBody>
      </p:sp>
      <p:sp>
        <p:nvSpPr>
          <p:cNvPr id="10" name="矩形 9"/>
          <p:cNvSpPr>
            <a:spLocks noChangeArrowheads="1"/>
          </p:cNvSpPr>
          <p:nvPr/>
        </p:nvSpPr>
        <p:spPr bwMode="auto">
          <a:xfrm>
            <a:off x="5630863" y="44434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a</a:t>
            </a:r>
            <a:endParaRPr lang="zh-CN" altLang="en-US" sz="2800" b="1">
              <a:solidFill>
                <a:srgbClr val="000000"/>
              </a:solidFill>
              <a:ea typeface="楷体_GB2312"/>
              <a:cs typeface="Times New Roman" panose="02020603050405020304" pitchFamily="18" charset="0"/>
            </a:endParaRPr>
          </a:p>
        </p:txBody>
      </p:sp>
      <p:sp>
        <p:nvSpPr>
          <p:cNvPr id="11" name="矩形 10"/>
          <p:cNvSpPr>
            <a:spLocks noChangeArrowheads="1"/>
          </p:cNvSpPr>
          <p:nvPr/>
        </p:nvSpPr>
        <p:spPr bwMode="auto">
          <a:xfrm>
            <a:off x="5437188" y="444341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sz="2800" b="1">
              <a:solidFill>
                <a:srgbClr val="000000"/>
              </a:solidFill>
              <a:ea typeface="楷体_GB2312"/>
              <a:cs typeface="Times New Roman" panose="02020603050405020304" pitchFamily="18" charset="0"/>
            </a:endParaRPr>
          </a:p>
        </p:txBody>
      </p:sp>
      <p:sp>
        <p:nvSpPr>
          <p:cNvPr id="12" name="矩形 11"/>
          <p:cNvSpPr>
            <a:spLocks noChangeArrowheads="1"/>
          </p:cNvSpPr>
          <p:nvPr/>
        </p:nvSpPr>
        <p:spPr bwMode="auto">
          <a:xfrm>
            <a:off x="4411663" y="44434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b="1">
              <a:solidFill>
                <a:srgbClr val="000000"/>
              </a:solidFill>
              <a:ea typeface="楷体_GB2312"/>
              <a:cs typeface="Times New Roman" panose="02020603050405020304" pitchFamily="18" charset="0"/>
            </a:endParaRPr>
          </a:p>
        </p:txBody>
      </p:sp>
      <p:sp>
        <p:nvSpPr>
          <p:cNvPr id="6" name="矩形 5"/>
          <p:cNvSpPr>
            <a:spLocks noChangeArrowheads="1"/>
          </p:cNvSpPr>
          <p:nvPr/>
        </p:nvSpPr>
        <p:spPr bwMode="auto">
          <a:xfrm>
            <a:off x="842963" y="4543425"/>
            <a:ext cx="203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lvl="1" eaLnBrk="1" hangingPunct="1">
              <a:spcBef>
                <a:spcPct val="30000"/>
              </a:spcBef>
            </a:pPr>
            <a:r>
              <a:rPr lang="zh-CN" altLang="en-US" sz="2500" b="1">
                <a:solidFill>
                  <a:srgbClr val="000000"/>
                </a:solidFill>
                <a:latin typeface="楷体" panose="02010609060101010101" pitchFamily="49" charset="-122"/>
                <a:ea typeface="楷体" panose="02010609060101010101" pitchFamily="49" charset="-122"/>
              </a:rPr>
              <a:t>输入  </a:t>
            </a:r>
            <a:r>
              <a:rPr lang="en-US" altLang="zh-CN" sz="2500" b="1" i="1">
                <a:solidFill>
                  <a:srgbClr val="000000"/>
                </a:solidFill>
                <a:latin typeface="Times New Roman" panose="02020603050405020304" pitchFamily="18" charset="0"/>
                <a:ea typeface="楷体" panose="02010609060101010101" pitchFamily="49" charset="-122"/>
              </a:rPr>
              <a:t>b  a   b</a:t>
            </a:r>
            <a:endParaRPr lang="en-US" altLang="zh-CN" sz="2500" b="1" i="1">
              <a:solidFill>
                <a:srgbClr val="000000"/>
              </a:solidFill>
              <a:latin typeface="Times New Roman" panose="02020603050405020304" pitchFamily="18" charset="0"/>
              <a:ea typeface="楷体_GB2312"/>
              <a:cs typeface="楷体_GB2312"/>
            </a:endParaRPr>
          </a:p>
        </p:txBody>
      </p:sp>
      <p:grpSp>
        <p:nvGrpSpPr>
          <p:cNvPr id="2" name="Group 78"/>
          <p:cNvGrpSpPr>
            <a:grpSpLocks/>
          </p:cNvGrpSpPr>
          <p:nvPr/>
        </p:nvGrpSpPr>
        <p:grpSpPr bwMode="auto">
          <a:xfrm>
            <a:off x="1835150" y="3994150"/>
            <a:ext cx="357188" cy="557213"/>
            <a:chOff x="975" y="3041"/>
            <a:chExt cx="225" cy="741"/>
          </a:xfrm>
        </p:grpSpPr>
        <p:sp>
          <p:nvSpPr>
            <p:cNvPr id="19"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36946"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7">
                                            <p:txEl>
                                              <p:pRg st="0" end="0"/>
                                            </p:txEl>
                                          </p:spTgt>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7">
                                            <p:txEl>
                                              <p:pRg st="1" end="1"/>
                                            </p:txEl>
                                          </p:spTgt>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p:cTn id="2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7">
                                            <p:txEl>
                                              <p:pRg st="2" end="2"/>
                                            </p:txEl>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5" presetClass="path" presetSubtype="0" accel="50000" decel="50000" fill="hold" grpId="2" nodeType="clickEffect">
                                  <p:stCondLst>
                                    <p:cond delay="0"/>
                                  </p:stCondLst>
                                  <p:childTnLst>
                                    <p:animMotion origin="layout" path="M -8.33333E-7 -1.97531E-6 L -0.11389 -0.00586 " pathEditMode="relative" rAng="0" ptsTypes="AA">
                                      <p:cBhvr>
                                        <p:cTn id="45" dur="1000" fill="hold"/>
                                        <p:tgtEl>
                                          <p:spTgt spid="11"/>
                                        </p:tgtEl>
                                        <p:attrNameLst>
                                          <p:attrName>ppt_x</p:attrName>
                                          <p:attrName>ppt_y</p:attrName>
                                        </p:attrNameLst>
                                      </p:cBhvr>
                                      <p:rCtr x="-5694" y="-309"/>
                                    </p:animMotion>
                                  </p:childTnLst>
                                </p:cTn>
                              </p:par>
                            </p:childTnLst>
                          </p:cTn>
                        </p:par>
                        <p:par>
                          <p:cTn id="46" fill="hold" nodeType="afterGroup">
                            <p:stCondLst>
                              <p:cond delay="1000"/>
                            </p:stCondLst>
                            <p:childTnLst>
                              <p:par>
                                <p:cTn id="47" presetID="53"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Effect transition="in" filter="fade">
                                      <p:cBhvr>
                                        <p:cTn id="51" dur="500"/>
                                        <p:tgtEl>
                                          <p:spTgt spid="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xit" presetSubtype="32" fill="hold" grpId="1" nodeType="clickEffect">
                                  <p:stCondLst>
                                    <p:cond delay="0"/>
                                  </p:stCondLst>
                                  <p:childTnLst>
                                    <p:anim calcmode="lin" valueType="num">
                                      <p:cBhvr>
                                        <p:cTn id="62" dur="500"/>
                                        <p:tgtEl>
                                          <p:spTgt spid="11"/>
                                        </p:tgtEl>
                                        <p:attrNameLst>
                                          <p:attrName>ppt_w</p:attrName>
                                        </p:attrNameLst>
                                      </p:cBhvr>
                                      <p:tavLst>
                                        <p:tav tm="0">
                                          <p:val>
                                            <p:strVal val="ppt_w"/>
                                          </p:val>
                                        </p:tav>
                                        <p:tav tm="100000">
                                          <p:val>
                                            <p:fltVal val="0"/>
                                          </p:val>
                                        </p:tav>
                                      </p:tavLst>
                                    </p:anim>
                                    <p:anim calcmode="lin" valueType="num">
                                      <p:cBhvr>
                                        <p:cTn id="63" dur="500"/>
                                        <p:tgtEl>
                                          <p:spTgt spid="11"/>
                                        </p:tgtEl>
                                        <p:attrNameLst>
                                          <p:attrName>ppt_h</p:attrName>
                                        </p:attrNameLst>
                                      </p:cBhvr>
                                      <p:tavLst>
                                        <p:tav tm="0">
                                          <p:val>
                                            <p:strVal val="ppt_h"/>
                                          </p:val>
                                        </p:tav>
                                        <p:tav tm="100000">
                                          <p:val>
                                            <p:fltVal val="0"/>
                                          </p:val>
                                        </p:tav>
                                      </p:tavLst>
                                    </p:anim>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53" presetClass="exit" presetSubtype="32" fill="hold" grpId="1" nodeType="withEffect">
                                  <p:stCondLst>
                                    <p:cond delay="0"/>
                                  </p:stCondLst>
                                  <p:childTnLst>
                                    <p:anim calcmode="lin" valueType="num">
                                      <p:cBhvr>
                                        <p:cTn id="67" dur="500"/>
                                        <p:tgtEl>
                                          <p:spTgt spid="8"/>
                                        </p:tgtEl>
                                        <p:attrNameLst>
                                          <p:attrName>ppt_w</p:attrName>
                                        </p:attrNameLst>
                                      </p:cBhvr>
                                      <p:tavLst>
                                        <p:tav tm="0">
                                          <p:val>
                                            <p:strVal val="ppt_w"/>
                                          </p:val>
                                        </p:tav>
                                        <p:tav tm="100000">
                                          <p:val>
                                            <p:fltVal val="0"/>
                                          </p:val>
                                        </p:tav>
                                      </p:tavLst>
                                    </p:anim>
                                    <p:anim calcmode="lin" valueType="num">
                                      <p:cBhvr>
                                        <p:cTn id="68" dur="500"/>
                                        <p:tgtEl>
                                          <p:spTgt spid="8"/>
                                        </p:tgtEl>
                                        <p:attrNameLst>
                                          <p:attrName>ppt_h</p:attrName>
                                        </p:attrNameLst>
                                      </p:cBhvr>
                                      <p:tavLst>
                                        <p:tav tm="0">
                                          <p:val>
                                            <p:strVal val="ppt_h"/>
                                          </p:val>
                                        </p:tav>
                                        <p:tav tm="100000">
                                          <p:val>
                                            <p:fltVal val="0"/>
                                          </p:val>
                                        </p:tav>
                                      </p:tavLst>
                                    </p:anim>
                                    <p:animEffect transition="out" filter="fad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Effect transition="in" filter="fade">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8" grpId="1"/>
      <p:bldP spid="9" grpId="0"/>
      <p:bldP spid="10" grpId="0"/>
      <p:bldP spid="11" grpId="0"/>
      <p:bldP spid="11" grpId="1"/>
      <p:bldP spid="11" grpId="2"/>
      <p:bldP spid="1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9"/>
          <p:cNvSpPr txBox="1">
            <a:spLocks noChangeArrowheads="1"/>
          </p:cNvSpPr>
          <p:nvPr/>
        </p:nvSpPr>
        <p:spPr bwMode="auto">
          <a:xfrm>
            <a:off x="539750" y="2571750"/>
            <a:ext cx="2743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5000"/>
              </a:lnSpc>
            </a:pPr>
            <a:endParaRPr kumimoji="1" lang="zh-CN" altLang="en-US" sz="2400">
              <a:solidFill>
                <a:srgbClr val="000000"/>
              </a:solidFill>
              <a:latin typeface="楷体_GB2312"/>
              <a:ea typeface="楷体_GB2312"/>
              <a:cs typeface="楷体_GB2312"/>
            </a:endParaRPr>
          </a:p>
        </p:txBody>
      </p:sp>
      <p:sp>
        <p:nvSpPr>
          <p:cNvPr id="38915"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的结构</a:t>
            </a:r>
          </a:p>
        </p:txBody>
      </p:sp>
      <p:sp>
        <p:nvSpPr>
          <p:cNvPr id="38916" name="Rectangle 21"/>
          <p:cNvSpPr txBox="1">
            <a:spLocks noChangeArrowheads="1"/>
          </p:cNvSpPr>
          <p:nvPr/>
        </p:nvSpPr>
        <p:spPr bwMode="auto">
          <a:xfrm>
            <a:off x="400050" y="857250"/>
            <a:ext cx="33147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Times New Roman" panose="02020603050405020304" pitchFamily="18" charset="0"/>
              </a:rPr>
              <a:t>例</a:t>
            </a:r>
            <a:endParaRPr lang="en-US" altLang="zh-CN" sz="2500" b="1">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楷体_GB2312"/>
              </a:rPr>
              <a:t>文法</a:t>
            </a:r>
            <a:endParaRPr lang="en-US" altLang="zh-CN" sz="2500" b="1">
              <a:solidFill>
                <a:srgbClr val="000000"/>
              </a:solidFill>
              <a:latin typeface="楷体" panose="02010609060101010101" pitchFamily="49" charset="-122"/>
              <a:ea typeface="楷体" panose="02010609060101010101" pitchFamily="49" charset="-122"/>
              <a:cs typeface="楷体_GB2312"/>
            </a:endParaRP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① </a:t>
            </a:r>
            <a:r>
              <a:rPr lang="en-US" altLang="zh-CN" sz="2500" b="1" i="1">
                <a:solidFill>
                  <a:srgbClr val="000000"/>
                </a:solidFill>
                <a:latin typeface="Times New Roman" panose="02020603050405020304" pitchFamily="18" charset="0"/>
                <a:ea typeface="楷体_GB2312"/>
                <a:cs typeface="楷体_GB2312"/>
              </a:rPr>
              <a:t>S</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BB</a:t>
            </a:r>
          </a:p>
          <a:p>
            <a:pPr lvl="2" eaLnBrk="1" hangingPunct="1">
              <a:lnSpc>
                <a:spcPct val="90000"/>
              </a:lnSpc>
              <a:spcBef>
                <a:spcPct val="20000"/>
              </a:spcBef>
              <a:buClr>
                <a:srgbClr val="5EAEFF"/>
              </a:buClr>
              <a:buSzPct val="50000"/>
            </a:pPr>
            <a:r>
              <a:rPr lang="en-US" altLang="zh-CN" sz="2500" b="1">
                <a:solidFill>
                  <a:srgbClr val="000000"/>
                </a:solidFill>
                <a:latin typeface="Simsun" panose="02010600030101010101" pitchFamily="2" charset="-122"/>
                <a:ea typeface="Simsun" panose="02010600030101010101" pitchFamily="2" charset="-122"/>
              </a:rPr>
              <a:t>②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aB</a:t>
            </a: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③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a:t>
            </a:r>
          </a:p>
          <a:p>
            <a:pPr lvl="1" eaLnBrk="1" hangingPunct="1">
              <a:lnSpc>
                <a:spcPct val="90000"/>
              </a:lnSpc>
              <a:spcBef>
                <a:spcPct val="20000"/>
              </a:spcBef>
              <a:buClr>
                <a:srgbClr val="0080FF"/>
              </a:buClr>
              <a:buSzPct val="55000"/>
              <a:buFont typeface="Wingdings" panose="05000000000000000000" pitchFamily="2" charset="2"/>
              <a:buChar char="n"/>
            </a:pPr>
            <a:endParaRPr lang="zh-CN" altLang="en-US" sz="2400" b="1">
              <a:solidFill>
                <a:srgbClr val="000000"/>
              </a:solidFill>
              <a:latin typeface="楷体" panose="02010609060101010101" pitchFamily="49" charset="-122"/>
              <a:ea typeface="楷体" panose="02010609060101010101" pitchFamily="49" charset="-122"/>
            </a:endParaRPr>
          </a:p>
        </p:txBody>
      </p:sp>
      <p:sp>
        <p:nvSpPr>
          <p:cNvPr id="38917" name="Rectangle 3"/>
          <p:cNvSpPr>
            <a:spLocks noGrp="1" noChangeArrowheads="1"/>
          </p:cNvSpPr>
          <p:nvPr>
            <p:ph idx="1"/>
          </p:nvPr>
        </p:nvSpPr>
        <p:spPr>
          <a:xfrm>
            <a:off x="4211638" y="3721100"/>
            <a:ext cx="3671887" cy="1082675"/>
          </a:xfrm>
        </p:spPr>
        <p:txBody>
          <a:bodyPr lIns="92075" tIns="46038" rIns="92075" bIns="46038"/>
          <a:lstStyle/>
          <a:p>
            <a:pPr eaLnBrk="1" hangingPunct="1">
              <a:lnSpc>
                <a:spcPts val="3500"/>
              </a:lnSpc>
              <a:buFont typeface="Wingdings" panose="05000000000000000000" pitchFamily="2" charset="2"/>
              <a:buNone/>
            </a:pPr>
            <a:r>
              <a:rPr lang="zh-CN" altLang="en-US" sz="3000" b="1">
                <a:solidFill>
                  <a:srgbClr val="2D83F4"/>
                </a:solidFill>
                <a:latin typeface="楷体" panose="02010609060101010101" pitchFamily="49" charset="-122"/>
                <a:cs typeface="Times New Roman" panose="02020603050405020304" pitchFamily="18" charset="0"/>
              </a:rPr>
              <a:t>栈    剩余输入</a:t>
            </a:r>
          </a:p>
          <a:p>
            <a:pPr eaLnBrk="1" hangingPunct="1">
              <a:lnSpc>
                <a:spcPts val="2500"/>
              </a:lnSpc>
              <a:spcBef>
                <a:spcPct val="0"/>
              </a:spcBef>
              <a:buFont typeface="Wingdings" panose="05000000000000000000" pitchFamily="2" charset="2"/>
              <a:buNone/>
            </a:pPr>
            <a:r>
              <a:rPr lang="zh-CN" altLang="en-US" b="1">
                <a:solidFill>
                  <a:schemeClr val="tx1"/>
                </a:solidFill>
                <a:ea typeface="楷体_GB2312"/>
                <a:cs typeface="Times New Roman" panose="02020603050405020304" pitchFamily="18" charset="0"/>
              </a:rPr>
              <a:t>0</a:t>
            </a:r>
          </a:p>
          <a:p>
            <a:pPr eaLnBrk="1" hangingPunct="1">
              <a:lnSpc>
                <a:spcPts val="2500"/>
              </a:lnSpc>
              <a:spcBef>
                <a:spcPct val="0"/>
              </a:spcBef>
              <a:buFont typeface="Wingdings" panose="05000000000000000000" pitchFamily="2" charset="2"/>
              <a:buNone/>
            </a:pPr>
            <a:r>
              <a:rPr lang="en-US" altLang="zh-CN" b="1">
                <a:solidFill>
                  <a:schemeClr val="tx1"/>
                </a:solidFill>
                <a:ea typeface="楷体_GB2312"/>
                <a:cs typeface="Times New Roman" panose="02020603050405020304" pitchFamily="18" charset="0"/>
              </a:rPr>
              <a:t>$</a:t>
            </a:r>
            <a:r>
              <a:rPr lang="zh-CN" altLang="en-US" b="1" i="1">
                <a:solidFill>
                  <a:schemeClr val="tx1"/>
                </a:solidFill>
                <a:ea typeface="楷体_GB2312"/>
                <a:cs typeface="Times New Roman" panose="02020603050405020304" pitchFamily="18" charset="0"/>
              </a:rPr>
              <a:t>          </a:t>
            </a:r>
            <a:r>
              <a:rPr lang="en-US" altLang="zh-CN" b="1" i="1">
                <a:solidFill>
                  <a:schemeClr val="tx1"/>
                </a:solidFill>
                <a:ea typeface="楷体_GB2312"/>
                <a:cs typeface="Times New Roman" panose="02020603050405020304" pitchFamily="18" charset="0"/>
              </a:rPr>
              <a:t>            </a:t>
            </a:r>
            <a:r>
              <a:rPr lang="en-US" altLang="zh-CN" b="1">
                <a:solidFill>
                  <a:schemeClr val="tx1"/>
                </a:solidFill>
                <a:ea typeface="楷体_GB2312"/>
                <a:cs typeface="Times New Roman" panose="02020603050405020304" pitchFamily="18" charset="0"/>
              </a:rPr>
              <a:t>$</a:t>
            </a:r>
            <a:endParaRPr lang="en-US" altLang="zh-CN" b="1" i="1">
              <a:solidFill>
                <a:schemeClr val="tx1"/>
              </a:solidFill>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600">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1600">
              <a:ea typeface="楷体_GB2312"/>
              <a:cs typeface="Times New Roman" panose="02020603050405020304" pitchFamily="18" charset="0"/>
            </a:endParaRPr>
          </a:p>
        </p:txBody>
      </p:sp>
      <p:sp>
        <p:nvSpPr>
          <p:cNvPr id="9" name="矩形 8"/>
          <p:cNvSpPr>
            <a:spLocks noChangeArrowheads="1"/>
          </p:cNvSpPr>
          <p:nvPr/>
        </p:nvSpPr>
        <p:spPr bwMode="auto">
          <a:xfrm>
            <a:off x="5813425" y="44434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sz="2800" b="1">
              <a:solidFill>
                <a:srgbClr val="000000"/>
              </a:solidFill>
              <a:ea typeface="楷体_GB2312"/>
              <a:cs typeface="Times New Roman" panose="02020603050405020304" pitchFamily="18" charset="0"/>
            </a:endParaRPr>
          </a:p>
        </p:txBody>
      </p:sp>
      <p:sp>
        <p:nvSpPr>
          <p:cNvPr id="10" name="矩形 9"/>
          <p:cNvSpPr>
            <a:spLocks noChangeArrowheads="1"/>
          </p:cNvSpPr>
          <p:nvPr/>
        </p:nvSpPr>
        <p:spPr bwMode="auto">
          <a:xfrm>
            <a:off x="5630863" y="44434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a</a:t>
            </a:r>
            <a:endParaRPr lang="zh-CN" altLang="en-US" sz="2800" b="1">
              <a:solidFill>
                <a:srgbClr val="000000"/>
              </a:solidFill>
              <a:ea typeface="楷体_GB2312"/>
              <a:cs typeface="Times New Roman" panose="02020603050405020304" pitchFamily="18" charset="0"/>
            </a:endParaRPr>
          </a:p>
        </p:txBody>
      </p:sp>
      <p:sp>
        <p:nvSpPr>
          <p:cNvPr id="38920" name="矩形 11"/>
          <p:cNvSpPr>
            <a:spLocks noChangeArrowheads="1"/>
          </p:cNvSpPr>
          <p:nvPr/>
        </p:nvSpPr>
        <p:spPr bwMode="auto">
          <a:xfrm>
            <a:off x="4411663" y="44434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b="1">
              <a:solidFill>
                <a:srgbClr val="000000"/>
              </a:solidFill>
              <a:ea typeface="楷体_GB2312"/>
              <a:cs typeface="Times New Roman" panose="02020603050405020304" pitchFamily="18" charset="0"/>
            </a:endParaRPr>
          </a:p>
        </p:txBody>
      </p:sp>
      <p:sp>
        <p:nvSpPr>
          <p:cNvPr id="13" name="矩形 12"/>
          <p:cNvSpPr>
            <a:spLocks noChangeArrowheads="1"/>
          </p:cNvSpPr>
          <p:nvPr/>
        </p:nvSpPr>
        <p:spPr bwMode="auto">
          <a:xfrm>
            <a:off x="4427538" y="41259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2</a:t>
            </a:r>
            <a:endParaRPr lang="zh-CN" altLang="en-US" b="1">
              <a:solidFill>
                <a:srgbClr val="000000"/>
              </a:solidFill>
              <a:ea typeface="楷体_GB2312"/>
              <a:cs typeface="Times New Roman" panose="02020603050405020304" pitchFamily="18" charset="0"/>
            </a:endParaRPr>
          </a:p>
        </p:txBody>
      </p:sp>
      <p:sp>
        <p:nvSpPr>
          <p:cNvPr id="14" name="矩形 13"/>
          <p:cNvSpPr>
            <a:spLocks noChangeArrowheads="1"/>
          </p:cNvSpPr>
          <p:nvPr/>
        </p:nvSpPr>
        <p:spPr bwMode="auto">
          <a:xfrm>
            <a:off x="4665663" y="412591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3</a:t>
            </a:r>
            <a:endParaRPr lang="zh-CN" altLang="en-US" b="1">
              <a:solidFill>
                <a:srgbClr val="000000"/>
              </a:solidFill>
              <a:ea typeface="楷体_GB2312"/>
              <a:cs typeface="Times New Roman" panose="02020603050405020304" pitchFamily="18" charset="0"/>
            </a:endParaRPr>
          </a:p>
        </p:txBody>
      </p:sp>
      <p:sp>
        <p:nvSpPr>
          <p:cNvPr id="15" name="矩形 14"/>
          <p:cNvSpPr>
            <a:spLocks noChangeArrowheads="1"/>
          </p:cNvSpPr>
          <p:nvPr/>
        </p:nvSpPr>
        <p:spPr bwMode="auto">
          <a:xfrm>
            <a:off x="4881563" y="412591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4</a:t>
            </a:r>
            <a:endParaRPr lang="zh-CN" altLang="en-US" b="1">
              <a:solidFill>
                <a:srgbClr val="000000"/>
              </a:solidFill>
              <a:ea typeface="楷体_GB2312"/>
              <a:cs typeface="Times New Roman" panose="02020603050405020304" pitchFamily="18" charset="0"/>
            </a:endParaRPr>
          </a:p>
        </p:txBody>
      </p:sp>
      <p:graphicFrame>
        <p:nvGraphicFramePr>
          <p:cNvPr id="17" name="Group 18"/>
          <p:cNvGraphicFramePr>
            <a:graphicFrameLocks noGrp="1"/>
          </p:cNvGraphicFramePr>
          <p:nvPr/>
        </p:nvGraphicFramePr>
        <p:xfrm>
          <a:off x="4214813" y="123825"/>
          <a:ext cx="4318000" cy="3603666"/>
        </p:xfrm>
        <a:graphic>
          <a:graphicData uri="http://schemas.openxmlformats.org/drawingml/2006/table">
            <a:tbl>
              <a:tblPr/>
              <a:tblGrid>
                <a:gridCol w="928687">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tblGrid>
              <a:tr h="37331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47" marR="91447" marT="34257" marB="3425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037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8992" name="矩形 15"/>
          <p:cNvSpPr>
            <a:spLocks noChangeArrowheads="1"/>
          </p:cNvSpPr>
          <p:nvPr/>
        </p:nvSpPr>
        <p:spPr bwMode="auto">
          <a:xfrm>
            <a:off x="842963" y="4543425"/>
            <a:ext cx="203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lvl="1" eaLnBrk="1" hangingPunct="1">
              <a:spcBef>
                <a:spcPct val="30000"/>
              </a:spcBef>
            </a:pPr>
            <a:r>
              <a:rPr lang="zh-CN" altLang="en-US" sz="2500" b="1">
                <a:solidFill>
                  <a:srgbClr val="000000"/>
                </a:solidFill>
                <a:latin typeface="楷体" panose="02010609060101010101" pitchFamily="49" charset="-122"/>
                <a:ea typeface="楷体" panose="02010609060101010101" pitchFamily="49" charset="-122"/>
              </a:rPr>
              <a:t>输入  </a:t>
            </a:r>
            <a:r>
              <a:rPr lang="en-US" altLang="zh-CN" sz="2500" b="1" i="1">
                <a:solidFill>
                  <a:srgbClr val="000000"/>
                </a:solidFill>
                <a:latin typeface="Times New Roman" panose="02020603050405020304" pitchFamily="18" charset="0"/>
                <a:ea typeface="楷体" panose="02010609060101010101" pitchFamily="49" charset="-122"/>
              </a:rPr>
              <a:t>b  a   b</a:t>
            </a:r>
            <a:endParaRPr lang="en-US" altLang="zh-CN" sz="2500" b="1" i="1">
              <a:solidFill>
                <a:srgbClr val="000000"/>
              </a:solidFill>
              <a:latin typeface="Times New Roman" panose="02020603050405020304" pitchFamily="18" charset="0"/>
              <a:ea typeface="楷体_GB2312"/>
              <a:cs typeface="楷体_GB2312"/>
            </a:endParaRPr>
          </a:p>
        </p:txBody>
      </p:sp>
      <p:grpSp>
        <p:nvGrpSpPr>
          <p:cNvPr id="38993" name="Group 78"/>
          <p:cNvGrpSpPr>
            <a:grpSpLocks/>
          </p:cNvGrpSpPr>
          <p:nvPr/>
        </p:nvGrpSpPr>
        <p:grpSpPr bwMode="auto">
          <a:xfrm>
            <a:off x="1835150" y="3994150"/>
            <a:ext cx="357188" cy="557213"/>
            <a:chOff x="975" y="3041"/>
            <a:chExt cx="225" cy="741"/>
          </a:xfrm>
        </p:grpSpPr>
        <p:sp>
          <p:nvSpPr>
            <p:cNvPr id="19"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38998"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18" name="Group 78"/>
          <p:cNvGrpSpPr>
            <a:grpSpLocks/>
          </p:cNvGrpSpPr>
          <p:nvPr/>
        </p:nvGrpSpPr>
        <p:grpSpPr bwMode="auto">
          <a:xfrm>
            <a:off x="2555875" y="4032250"/>
            <a:ext cx="357188" cy="555625"/>
            <a:chOff x="975" y="3041"/>
            <a:chExt cx="225" cy="741"/>
          </a:xfrm>
        </p:grpSpPr>
        <p:sp>
          <p:nvSpPr>
            <p:cNvPr id="20"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38996"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5" presetClass="path" presetSubtype="0" accel="50000" decel="50000" fill="hold" grpId="0" nodeType="clickEffect">
                                  <p:stCondLst>
                                    <p:cond delay="0"/>
                                  </p:stCondLst>
                                  <p:childTnLst>
                                    <p:animMotion origin="layout" path="M 5E-6 -1.97531E-6 L -0.10921 -0.00278 " pathEditMode="relative" rAng="0" ptsTypes="AA">
                                      <p:cBhvr>
                                        <p:cTn id="13" dur="1000" fill="hold"/>
                                        <p:tgtEl>
                                          <p:spTgt spid="10"/>
                                        </p:tgtEl>
                                        <p:attrNameLst>
                                          <p:attrName>ppt_x</p:attrName>
                                          <p:attrName>ppt_y</p:attrName>
                                        </p:attrNameLst>
                                      </p:cBhvr>
                                      <p:rCtr x="-5469" y="-154"/>
                                    </p:animMotion>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5" presetClass="path" presetSubtype="0" accel="50000" decel="50000" fill="hold" grpId="0" nodeType="clickEffect">
                                  <p:stCondLst>
                                    <p:cond delay="0"/>
                                  </p:stCondLst>
                                  <p:childTnLst>
                                    <p:animMotion origin="layout" path="M 3.33333E-6 -1.97531E-6 L -0.10695 -0.00278 " pathEditMode="relative" rAng="0" ptsTypes="AA">
                                      <p:cBhvr>
                                        <p:cTn id="23" dur="1000" fill="hold"/>
                                        <p:tgtEl>
                                          <p:spTgt spid="9"/>
                                        </p:tgtEl>
                                        <p:attrNameLst>
                                          <p:attrName>ppt_x</p:attrName>
                                          <p:attrName>ppt_y</p:attrName>
                                        </p:attrNameLst>
                                      </p:cBhvr>
                                      <p:rCtr x="-5347" y="-154"/>
                                    </p:animMotion>
                                  </p:childTnLst>
                                </p:cTn>
                              </p:par>
                            </p:childTnLst>
                          </p:cTn>
                        </p:par>
                        <p:par>
                          <p:cTn id="24" fill="hold" nodeType="afterGroup">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xit" presetSubtype="32" fill="hold" grpId="1" nodeType="clickEffect">
                                  <p:stCondLst>
                                    <p:cond delay="0"/>
                                  </p:stCondLst>
                                  <p:childTnLst>
                                    <p:anim calcmode="lin" valueType="num">
                                      <p:cBhvr>
                                        <p:cTn id="40" dur="500"/>
                                        <p:tgtEl>
                                          <p:spTgt spid="15"/>
                                        </p:tgtEl>
                                        <p:attrNameLst>
                                          <p:attrName>ppt_w</p:attrName>
                                        </p:attrNameLst>
                                      </p:cBhvr>
                                      <p:tavLst>
                                        <p:tav tm="0">
                                          <p:val>
                                            <p:strVal val="ppt_w"/>
                                          </p:val>
                                        </p:tav>
                                        <p:tav tm="100000">
                                          <p:val>
                                            <p:fltVal val="0"/>
                                          </p:val>
                                        </p:tav>
                                      </p:tavLst>
                                    </p:anim>
                                    <p:anim calcmode="lin" valueType="num">
                                      <p:cBhvr>
                                        <p:cTn id="41" dur="500"/>
                                        <p:tgtEl>
                                          <p:spTgt spid="15"/>
                                        </p:tgtEl>
                                        <p:attrNameLst>
                                          <p:attrName>ppt_h</p:attrName>
                                        </p:attrNameLst>
                                      </p:cBhvr>
                                      <p:tavLst>
                                        <p:tav tm="0">
                                          <p:val>
                                            <p:strVal val="ppt_h"/>
                                          </p:val>
                                        </p:tav>
                                        <p:tav tm="100000">
                                          <p:val>
                                            <p:fltVal val="0"/>
                                          </p:val>
                                        </p:tav>
                                      </p:tavLst>
                                    </p:anim>
                                    <p:animEffect transition="out" filter="fad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53" presetClass="exit" presetSubtype="32" fill="hold" grpId="1" nodeType="withEffect">
                                  <p:stCondLst>
                                    <p:cond delay="0"/>
                                  </p:stCondLst>
                                  <p:childTnLst>
                                    <p:anim calcmode="lin" valueType="num">
                                      <p:cBhvr>
                                        <p:cTn id="45" dur="500"/>
                                        <p:tgtEl>
                                          <p:spTgt spid="9"/>
                                        </p:tgtEl>
                                        <p:attrNameLst>
                                          <p:attrName>ppt_w</p:attrName>
                                        </p:attrNameLst>
                                      </p:cBhvr>
                                      <p:tavLst>
                                        <p:tav tm="0">
                                          <p:val>
                                            <p:strVal val="ppt_w"/>
                                          </p:val>
                                        </p:tav>
                                        <p:tav tm="100000">
                                          <p:val>
                                            <p:fltVal val="0"/>
                                          </p:val>
                                        </p:tav>
                                      </p:tavLst>
                                    </p:anim>
                                    <p:anim calcmode="lin" valueType="num">
                                      <p:cBhvr>
                                        <p:cTn id="46" dur="500"/>
                                        <p:tgtEl>
                                          <p:spTgt spid="9"/>
                                        </p:tgtEl>
                                        <p:attrNameLst>
                                          <p:attrName>ppt_h</p:attrName>
                                        </p:attrNameLst>
                                      </p:cBhvr>
                                      <p:tavLst>
                                        <p:tav tm="0">
                                          <p:val>
                                            <p:strVal val="ppt_h"/>
                                          </p:val>
                                        </p:tav>
                                        <p:tav tm="100000">
                                          <p:val>
                                            <p:fltVal val="0"/>
                                          </p:val>
                                        </p:tav>
                                      </p:tavLst>
                                    </p:anim>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3" grpId="0"/>
      <p:bldP spid="14" grpId="0"/>
      <p:bldP spid="15" grpId="0"/>
      <p:bldP spid="1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9"/>
          <p:cNvSpPr txBox="1">
            <a:spLocks noChangeArrowheads="1"/>
          </p:cNvSpPr>
          <p:nvPr/>
        </p:nvSpPr>
        <p:spPr bwMode="auto">
          <a:xfrm>
            <a:off x="539750" y="2571750"/>
            <a:ext cx="2743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5000"/>
              </a:lnSpc>
            </a:pPr>
            <a:endParaRPr kumimoji="1" lang="zh-CN" altLang="en-US" sz="2400">
              <a:solidFill>
                <a:srgbClr val="000000"/>
              </a:solidFill>
              <a:latin typeface="楷体_GB2312"/>
              <a:ea typeface="楷体_GB2312"/>
              <a:cs typeface="楷体_GB2312"/>
            </a:endParaRPr>
          </a:p>
        </p:txBody>
      </p:sp>
      <p:sp>
        <p:nvSpPr>
          <p:cNvPr id="40963"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的结构</a:t>
            </a:r>
          </a:p>
        </p:txBody>
      </p:sp>
      <p:sp>
        <p:nvSpPr>
          <p:cNvPr id="40964" name="Rectangle 21"/>
          <p:cNvSpPr txBox="1">
            <a:spLocks noChangeArrowheads="1"/>
          </p:cNvSpPr>
          <p:nvPr/>
        </p:nvSpPr>
        <p:spPr bwMode="auto">
          <a:xfrm>
            <a:off x="400050" y="857250"/>
            <a:ext cx="33147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Times New Roman" panose="02020603050405020304" pitchFamily="18" charset="0"/>
              </a:rPr>
              <a:t>例</a:t>
            </a:r>
            <a:endParaRPr lang="en-US" altLang="zh-CN" sz="2500" b="1">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楷体_GB2312"/>
              </a:rPr>
              <a:t>文法</a:t>
            </a:r>
            <a:endParaRPr lang="en-US" altLang="zh-CN" sz="2500" b="1">
              <a:solidFill>
                <a:srgbClr val="000000"/>
              </a:solidFill>
              <a:latin typeface="楷体" panose="02010609060101010101" pitchFamily="49" charset="-122"/>
              <a:ea typeface="楷体" panose="02010609060101010101" pitchFamily="49" charset="-122"/>
              <a:cs typeface="楷体_GB2312"/>
            </a:endParaRP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① </a:t>
            </a:r>
            <a:r>
              <a:rPr lang="en-US" altLang="zh-CN" sz="2500" b="1" i="1">
                <a:solidFill>
                  <a:srgbClr val="000000"/>
                </a:solidFill>
                <a:latin typeface="Times New Roman" panose="02020603050405020304" pitchFamily="18" charset="0"/>
                <a:ea typeface="楷体_GB2312"/>
                <a:cs typeface="楷体_GB2312"/>
              </a:rPr>
              <a:t>S</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BB</a:t>
            </a:r>
          </a:p>
          <a:p>
            <a:pPr lvl="2" eaLnBrk="1" hangingPunct="1">
              <a:lnSpc>
                <a:spcPct val="90000"/>
              </a:lnSpc>
              <a:spcBef>
                <a:spcPct val="20000"/>
              </a:spcBef>
              <a:buClr>
                <a:srgbClr val="5EAEFF"/>
              </a:buClr>
              <a:buSzPct val="50000"/>
            </a:pPr>
            <a:r>
              <a:rPr lang="en-US" altLang="zh-CN" sz="2500" b="1">
                <a:solidFill>
                  <a:srgbClr val="000000"/>
                </a:solidFill>
                <a:latin typeface="Simsun" panose="02010600030101010101" pitchFamily="2" charset="-122"/>
                <a:ea typeface="Simsun" panose="02010600030101010101" pitchFamily="2" charset="-122"/>
              </a:rPr>
              <a:t>②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aB</a:t>
            </a: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③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a:t>
            </a:r>
          </a:p>
          <a:p>
            <a:pPr lvl="1" eaLnBrk="1" hangingPunct="1">
              <a:lnSpc>
                <a:spcPct val="90000"/>
              </a:lnSpc>
              <a:spcBef>
                <a:spcPct val="20000"/>
              </a:spcBef>
              <a:buClr>
                <a:srgbClr val="0080FF"/>
              </a:buClr>
              <a:buSzPct val="55000"/>
              <a:buFont typeface="Wingdings" panose="05000000000000000000" pitchFamily="2" charset="2"/>
              <a:buChar char="n"/>
            </a:pPr>
            <a:endParaRPr lang="zh-CN" altLang="en-US" sz="2400" b="1">
              <a:solidFill>
                <a:srgbClr val="000000"/>
              </a:solidFill>
              <a:latin typeface="楷体" panose="02010609060101010101" pitchFamily="49" charset="-122"/>
              <a:ea typeface="楷体" panose="02010609060101010101" pitchFamily="49" charset="-122"/>
            </a:endParaRPr>
          </a:p>
        </p:txBody>
      </p:sp>
      <p:sp>
        <p:nvSpPr>
          <p:cNvPr id="40965" name="Rectangle 3"/>
          <p:cNvSpPr>
            <a:spLocks noGrp="1" noChangeArrowheads="1"/>
          </p:cNvSpPr>
          <p:nvPr>
            <p:ph idx="1"/>
          </p:nvPr>
        </p:nvSpPr>
        <p:spPr>
          <a:xfrm>
            <a:off x="4211638" y="3721100"/>
            <a:ext cx="3671887" cy="1082675"/>
          </a:xfrm>
        </p:spPr>
        <p:txBody>
          <a:bodyPr lIns="92075" tIns="46038" rIns="92075" bIns="46038"/>
          <a:lstStyle/>
          <a:p>
            <a:pPr eaLnBrk="1" hangingPunct="1">
              <a:lnSpc>
                <a:spcPts val="3500"/>
              </a:lnSpc>
              <a:buFont typeface="Wingdings" panose="05000000000000000000" pitchFamily="2" charset="2"/>
              <a:buNone/>
            </a:pPr>
            <a:r>
              <a:rPr lang="zh-CN" altLang="en-US" sz="3000" b="1">
                <a:solidFill>
                  <a:srgbClr val="2D83F4"/>
                </a:solidFill>
                <a:latin typeface="楷体" panose="02010609060101010101" pitchFamily="49" charset="-122"/>
                <a:cs typeface="Times New Roman" panose="02020603050405020304" pitchFamily="18" charset="0"/>
              </a:rPr>
              <a:t>栈    剩余输入</a:t>
            </a:r>
          </a:p>
          <a:p>
            <a:pPr eaLnBrk="1" hangingPunct="1">
              <a:lnSpc>
                <a:spcPts val="2500"/>
              </a:lnSpc>
              <a:spcBef>
                <a:spcPct val="0"/>
              </a:spcBef>
              <a:buFont typeface="Wingdings" panose="05000000000000000000" pitchFamily="2" charset="2"/>
              <a:buNone/>
            </a:pPr>
            <a:r>
              <a:rPr lang="zh-CN" altLang="en-US" b="1">
                <a:solidFill>
                  <a:schemeClr val="tx1"/>
                </a:solidFill>
                <a:ea typeface="楷体_GB2312"/>
                <a:cs typeface="Times New Roman" panose="02020603050405020304" pitchFamily="18" charset="0"/>
              </a:rPr>
              <a:t>0</a:t>
            </a:r>
          </a:p>
          <a:p>
            <a:pPr eaLnBrk="1" hangingPunct="1">
              <a:lnSpc>
                <a:spcPts val="2500"/>
              </a:lnSpc>
              <a:spcBef>
                <a:spcPct val="0"/>
              </a:spcBef>
              <a:buFont typeface="Wingdings" panose="05000000000000000000" pitchFamily="2" charset="2"/>
              <a:buNone/>
            </a:pPr>
            <a:r>
              <a:rPr lang="en-US" altLang="zh-CN" b="1">
                <a:solidFill>
                  <a:schemeClr val="tx1"/>
                </a:solidFill>
                <a:ea typeface="楷体_GB2312"/>
                <a:cs typeface="Times New Roman" panose="02020603050405020304" pitchFamily="18" charset="0"/>
              </a:rPr>
              <a:t>$</a:t>
            </a:r>
            <a:r>
              <a:rPr lang="zh-CN" altLang="en-US" b="1" i="1">
                <a:solidFill>
                  <a:schemeClr val="tx1"/>
                </a:solidFill>
                <a:ea typeface="楷体_GB2312"/>
                <a:cs typeface="Times New Roman" panose="02020603050405020304" pitchFamily="18" charset="0"/>
              </a:rPr>
              <a:t>          </a:t>
            </a:r>
            <a:r>
              <a:rPr lang="en-US" altLang="zh-CN" b="1" i="1">
                <a:solidFill>
                  <a:schemeClr val="tx1"/>
                </a:solidFill>
                <a:ea typeface="楷体_GB2312"/>
                <a:cs typeface="Times New Roman" panose="02020603050405020304" pitchFamily="18" charset="0"/>
              </a:rPr>
              <a:t>            </a:t>
            </a:r>
            <a:r>
              <a:rPr lang="en-US" altLang="zh-CN" b="1">
                <a:solidFill>
                  <a:schemeClr val="tx1"/>
                </a:solidFill>
                <a:ea typeface="楷体_GB2312"/>
                <a:cs typeface="Times New Roman" panose="02020603050405020304" pitchFamily="18" charset="0"/>
              </a:rPr>
              <a:t>$</a:t>
            </a:r>
            <a:endParaRPr lang="en-US" altLang="zh-CN" b="1" i="1">
              <a:solidFill>
                <a:schemeClr val="tx1"/>
              </a:solidFill>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600">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1600">
              <a:ea typeface="楷体_GB2312"/>
              <a:cs typeface="Times New Roman" panose="02020603050405020304" pitchFamily="18" charset="0"/>
            </a:endParaRPr>
          </a:p>
        </p:txBody>
      </p:sp>
      <p:sp>
        <p:nvSpPr>
          <p:cNvPr id="9" name="矩形 8"/>
          <p:cNvSpPr>
            <a:spLocks noChangeArrowheads="1"/>
          </p:cNvSpPr>
          <p:nvPr/>
        </p:nvSpPr>
        <p:spPr bwMode="auto">
          <a:xfrm>
            <a:off x="4859338" y="44434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sz="2800" b="1">
              <a:solidFill>
                <a:srgbClr val="000000"/>
              </a:solidFill>
              <a:ea typeface="楷体_GB2312"/>
              <a:cs typeface="Times New Roman" panose="02020603050405020304" pitchFamily="18" charset="0"/>
            </a:endParaRPr>
          </a:p>
        </p:txBody>
      </p:sp>
      <p:sp>
        <p:nvSpPr>
          <p:cNvPr id="10" name="矩形 9"/>
          <p:cNvSpPr>
            <a:spLocks noChangeArrowheads="1"/>
          </p:cNvSpPr>
          <p:nvPr/>
        </p:nvSpPr>
        <p:spPr bwMode="auto">
          <a:xfrm>
            <a:off x="4643438" y="44434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a</a:t>
            </a:r>
            <a:endParaRPr lang="zh-CN" altLang="en-US" sz="2800" b="1">
              <a:solidFill>
                <a:srgbClr val="000000"/>
              </a:solidFill>
              <a:ea typeface="楷体_GB2312"/>
              <a:cs typeface="Times New Roman" panose="02020603050405020304" pitchFamily="18" charset="0"/>
            </a:endParaRPr>
          </a:p>
        </p:txBody>
      </p:sp>
      <p:sp>
        <p:nvSpPr>
          <p:cNvPr id="40968" name="矩形 11"/>
          <p:cNvSpPr>
            <a:spLocks noChangeArrowheads="1"/>
          </p:cNvSpPr>
          <p:nvPr/>
        </p:nvSpPr>
        <p:spPr bwMode="auto">
          <a:xfrm>
            <a:off x="4411663" y="44434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b="1">
              <a:solidFill>
                <a:srgbClr val="000000"/>
              </a:solidFill>
              <a:ea typeface="楷体_GB2312"/>
              <a:cs typeface="Times New Roman" panose="02020603050405020304" pitchFamily="18" charset="0"/>
            </a:endParaRPr>
          </a:p>
        </p:txBody>
      </p:sp>
      <p:sp>
        <p:nvSpPr>
          <p:cNvPr id="40969" name="矩形 12"/>
          <p:cNvSpPr>
            <a:spLocks noChangeArrowheads="1"/>
          </p:cNvSpPr>
          <p:nvPr/>
        </p:nvSpPr>
        <p:spPr bwMode="auto">
          <a:xfrm>
            <a:off x="4427538" y="41259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2</a:t>
            </a:r>
            <a:endParaRPr lang="zh-CN" altLang="en-US" b="1">
              <a:solidFill>
                <a:srgbClr val="000000"/>
              </a:solidFill>
              <a:ea typeface="楷体_GB2312"/>
              <a:cs typeface="Times New Roman" panose="02020603050405020304" pitchFamily="18" charset="0"/>
            </a:endParaRPr>
          </a:p>
        </p:txBody>
      </p:sp>
      <p:sp>
        <p:nvSpPr>
          <p:cNvPr id="14" name="矩形 13"/>
          <p:cNvSpPr>
            <a:spLocks noChangeArrowheads="1"/>
          </p:cNvSpPr>
          <p:nvPr/>
        </p:nvSpPr>
        <p:spPr bwMode="auto">
          <a:xfrm>
            <a:off x="4665663" y="412591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3</a:t>
            </a:r>
            <a:endParaRPr lang="zh-CN" altLang="en-US" b="1">
              <a:solidFill>
                <a:srgbClr val="000000"/>
              </a:solidFill>
              <a:ea typeface="楷体_GB2312"/>
              <a:cs typeface="Times New Roman" panose="02020603050405020304" pitchFamily="18" charset="0"/>
            </a:endParaRPr>
          </a:p>
        </p:txBody>
      </p:sp>
      <p:sp>
        <p:nvSpPr>
          <p:cNvPr id="16" name="矩形 15"/>
          <p:cNvSpPr>
            <a:spLocks noChangeArrowheads="1"/>
          </p:cNvSpPr>
          <p:nvPr/>
        </p:nvSpPr>
        <p:spPr bwMode="auto">
          <a:xfrm>
            <a:off x="4881563" y="412591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6</a:t>
            </a:r>
            <a:endParaRPr lang="zh-CN" altLang="en-US" b="1">
              <a:solidFill>
                <a:srgbClr val="000000"/>
              </a:solidFill>
              <a:ea typeface="楷体_GB2312"/>
              <a:cs typeface="Times New Roman" panose="02020603050405020304" pitchFamily="18" charset="0"/>
            </a:endParaRPr>
          </a:p>
        </p:txBody>
      </p:sp>
      <p:graphicFrame>
        <p:nvGraphicFramePr>
          <p:cNvPr id="18" name="Group 18"/>
          <p:cNvGraphicFramePr>
            <a:graphicFrameLocks noGrp="1"/>
          </p:cNvGraphicFramePr>
          <p:nvPr/>
        </p:nvGraphicFramePr>
        <p:xfrm>
          <a:off x="4214813" y="123825"/>
          <a:ext cx="4318000" cy="3603666"/>
        </p:xfrm>
        <a:graphic>
          <a:graphicData uri="http://schemas.openxmlformats.org/drawingml/2006/table">
            <a:tbl>
              <a:tblPr/>
              <a:tblGrid>
                <a:gridCol w="928687">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tblGrid>
              <a:tr h="37331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47" marR="91447" marT="34257" marB="3425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037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1040" name="矩形 12"/>
          <p:cNvSpPr>
            <a:spLocks noChangeArrowheads="1"/>
          </p:cNvSpPr>
          <p:nvPr/>
        </p:nvSpPr>
        <p:spPr bwMode="auto">
          <a:xfrm>
            <a:off x="842963" y="4543425"/>
            <a:ext cx="203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lvl="1" eaLnBrk="1" hangingPunct="1">
              <a:spcBef>
                <a:spcPct val="30000"/>
              </a:spcBef>
            </a:pPr>
            <a:r>
              <a:rPr lang="zh-CN" altLang="en-US" sz="2500" b="1">
                <a:solidFill>
                  <a:srgbClr val="000000"/>
                </a:solidFill>
                <a:latin typeface="楷体" panose="02010609060101010101" pitchFamily="49" charset="-122"/>
                <a:ea typeface="楷体" panose="02010609060101010101" pitchFamily="49" charset="-122"/>
              </a:rPr>
              <a:t>输入  </a:t>
            </a:r>
            <a:r>
              <a:rPr lang="en-US" altLang="zh-CN" sz="2500" b="1" i="1">
                <a:solidFill>
                  <a:srgbClr val="000000"/>
                </a:solidFill>
                <a:latin typeface="Times New Roman" panose="02020603050405020304" pitchFamily="18" charset="0"/>
                <a:ea typeface="楷体" panose="02010609060101010101" pitchFamily="49" charset="-122"/>
              </a:rPr>
              <a:t>b  a   b</a:t>
            </a:r>
            <a:endParaRPr lang="en-US" altLang="zh-CN" sz="2500" b="1" i="1">
              <a:solidFill>
                <a:srgbClr val="000000"/>
              </a:solidFill>
              <a:latin typeface="Times New Roman" panose="02020603050405020304" pitchFamily="18" charset="0"/>
              <a:ea typeface="楷体_GB2312"/>
              <a:cs typeface="楷体_GB2312"/>
            </a:endParaRPr>
          </a:p>
        </p:txBody>
      </p:sp>
      <p:grpSp>
        <p:nvGrpSpPr>
          <p:cNvPr id="41041" name="Group 78"/>
          <p:cNvGrpSpPr>
            <a:grpSpLocks/>
          </p:cNvGrpSpPr>
          <p:nvPr/>
        </p:nvGrpSpPr>
        <p:grpSpPr bwMode="auto">
          <a:xfrm>
            <a:off x="1835150" y="3994150"/>
            <a:ext cx="357188" cy="557213"/>
            <a:chOff x="975" y="3041"/>
            <a:chExt cx="225" cy="741"/>
          </a:xfrm>
        </p:grpSpPr>
        <p:sp>
          <p:nvSpPr>
            <p:cNvPr id="17"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1050"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41042" name="Group 78"/>
          <p:cNvGrpSpPr>
            <a:grpSpLocks/>
          </p:cNvGrpSpPr>
          <p:nvPr/>
        </p:nvGrpSpPr>
        <p:grpSpPr bwMode="auto">
          <a:xfrm>
            <a:off x="2555875" y="4032250"/>
            <a:ext cx="357188" cy="555625"/>
            <a:chOff x="975" y="3041"/>
            <a:chExt cx="225" cy="741"/>
          </a:xfrm>
        </p:grpSpPr>
        <p:sp>
          <p:nvSpPr>
            <p:cNvPr id="21"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1048"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20" name="Group 84"/>
          <p:cNvGrpSpPr>
            <a:grpSpLocks/>
          </p:cNvGrpSpPr>
          <p:nvPr/>
        </p:nvGrpSpPr>
        <p:grpSpPr bwMode="auto">
          <a:xfrm>
            <a:off x="2174875" y="3524250"/>
            <a:ext cx="525463" cy="1063625"/>
            <a:chOff x="1292" y="2662"/>
            <a:chExt cx="331" cy="1417"/>
          </a:xfrm>
        </p:grpSpPr>
        <p:sp>
          <p:nvSpPr>
            <p:cNvPr id="22" name="Line 68"/>
            <p:cNvSpPr>
              <a:spLocks noChangeShapeType="1"/>
            </p:cNvSpPr>
            <p:nvPr/>
          </p:nvSpPr>
          <p:spPr bwMode="auto">
            <a:xfrm flipH="1" flipV="1">
              <a:off x="1404" y="3123"/>
              <a:ext cx="219" cy="292"/>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23" name="Line 69"/>
            <p:cNvSpPr>
              <a:spLocks noChangeShapeType="1"/>
            </p:cNvSpPr>
            <p:nvPr/>
          </p:nvSpPr>
          <p:spPr bwMode="auto">
            <a:xfrm flipH="1" flipV="1">
              <a:off x="1374" y="3184"/>
              <a:ext cx="8" cy="895"/>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1046" name="Rectangle 71"/>
            <p:cNvSpPr>
              <a:spLocks noChangeArrowheads="1"/>
            </p:cNvSpPr>
            <p:nvPr/>
          </p:nvSpPr>
          <p:spPr bwMode="auto">
            <a:xfrm>
              <a:off x="1292" y="2662"/>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xit" presetSubtype="32" fill="hold" grpId="1" nodeType="clickEffect">
                                  <p:stCondLst>
                                    <p:cond delay="0"/>
                                  </p:stCondLst>
                                  <p:childTnLst>
                                    <p:anim calcmode="lin" valueType="num">
                                      <p:cBhvr>
                                        <p:cTn id="27" dur="500"/>
                                        <p:tgtEl>
                                          <p:spTgt spid="9"/>
                                        </p:tgtEl>
                                        <p:attrNameLst>
                                          <p:attrName>ppt_w</p:attrName>
                                        </p:attrNameLst>
                                      </p:cBhvr>
                                      <p:tavLst>
                                        <p:tav tm="0">
                                          <p:val>
                                            <p:strVal val="ppt_w"/>
                                          </p:val>
                                        </p:tav>
                                        <p:tav tm="100000">
                                          <p:val>
                                            <p:fltVal val="0"/>
                                          </p:val>
                                        </p:tav>
                                      </p:tavLst>
                                    </p:anim>
                                    <p:anim calcmode="lin" valueType="num">
                                      <p:cBhvr>
                                        <p:cTn id="28" dur="500"/>
                                        <p:tgtEl>
                                          <p:spTgt spid="9"/>
                                        </p:tgtEl>
                                        <p:attrNameLst>
                                          <p:attrName>ppt_h</p:attrName>
                                        </p:attrNameLst>
                                      </p:cBhvr>
                                      <p:tavLst>
                                        <p:tav tm="0">
                                          <p:val>
                                            <p:strVal val="ppt_h"/>
                                          </p:val>
                                        </p:tav>
                                        <p:tav tm="100000">
                                          <p:val>
                                            <p:fltVal val="0"/>
                                          </p:val>
                                        </p:tav>
                                      </p:tavLst>
                                    </p:anim>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53" presetClass="exit" presetSubtype="32" fill="hold" grpId="1" nodeType="withEffect">
                                  <p:stCondLst>
                                    <p:cond delay="0"/>
                                  </p:stCondLst>
                                  <p:childTnLst>
                                    <p:anim calcmode="lin" valueType="num">
                                      <p:cBhvr>
                                        <p:cTn id="32" dur="500"/>
                                        <p:tgtEl>
                                          <p:spTgt spid="16"/>
                                        </p:tgtEl>
                                        <p:attrNameLst>
                                          <p:attrName>ppt_w</p:attrName>
                                        </p:attrNameLst>
                                      </p:cBhvr>
                                      <p:tavLst>
                                        <p:tav tm="0">
                                          <p:val>
                                            <p:strVal val="ppt_w"/>
                                          </p:val>
                                        </p:tav>
                                        <p:tav tm="100000">
                                          <p:val>
                                            <p:fltVal val="0"/>
                                          </p:val>
                                        </p:tav>
                                      </p:tavLst>
                                    </p:anim>
                                    <p:anim calcmode="lin" valueType="num">
                                      <p:cBhvr>
                                        <p:cTn id="33" dur="500"/>
                                        <p:tgtEl>
                                          <p:spTgt spid="16"/>
                                        </p:tgtEl>
                                        <p:attrNameLst>
                                          <p:attrName>ppt_h</p:attrName>
                                        </p:attrNameLst>
                                      </p:cBhvr>
                                      <p:tavLst>
                                        <p:tav tm="0">
                                          <p:val>
                                            <p:strVal val="ppt_h"/>
                                          </p:val>
                                        </p:tav>
                                        <p:tav tm="100000">
                                          <p:val>
                                            <p:fltVal val="0"/>
                                          </p:val>
                                        </p:tav>
                                      </p:tavLst>
                                    </p:anim>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53" presetClass="exit" presetSubtype="32" fill="hold" grpId="0" nodeType="withEffect">
                                  <p:stCondLst>
                                    <p:cond delay="0"/>
                                  </p:stCondLst>
                                  <p:childTnLst>
                                    <p:anim calcmode="lin" valueType="num">
                                      <p:cBhvr>
                                        <p:cTn id="37" dur="500"/>
                                        <p:tgtEl>
                                          <p:spTgt spid="10"/>
                                        </p:tgtEl>
                                        <p:attrNameLst>
                                          <p:attrName>ppt_w</p:attrName>
                                        </p:attrNameLst>
                                      </p:cBhvr>
                                      <p:tavLst>
                                        <p:tav tm="0">
                                          <p:val>
                                            <p:strVal val="ppt_w"/>
                                          </p:val>
                                        </p:tav>
                                        <p:tav tm="100000">
                                          <p:val>
                                            <p:fltVal val="0"/>
                                          </p:val>
                                        </p:tav>
                                      </p:tavLst>
                                    </p:anim>
                                    <p:anim calcmode="lin" valueType="num">
                                      <p:cBhvr>
                                        <p:cTn id="38" dur="500"/>
                                        <p:tgtEl>
                                          <p:spTgt spid="10"/>
                                        </p:tgtEl>
                                        <p:attrNameLst>
                                          <p:attrName>ppt_h</p:attrName>
                                        </p:attrNameLst>
                                      </p:cBhvr>
                                      <p:tavLst>
                                        <p:tav tm="0">
                                          <p:val>
                                            <p:strVal val="ppt_h"/>
                                          </p:val>
                                        </p:tav>
                                        <p:tav tm="100000">
                                          <p:val>
                                            <p:fltVal val="0"/>
                                          </p:val>
                                        </p:tav>
                                      </p:tavLst>
                                    </p:anim>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53" presetClass="exit" presetSubtype="32" fill="hold" grpId="0" nodeType="withEffect">
                                  <p:stCondLst>
                                    <p:cond delay="0"/>
                                  </p:stCondLst>
                                  <p:childTnLst>
                                    <p:anim calcmode="lin" valueType="num">
                                      <p:cBhvr>
                                        <p:cTn id="42" dur="500"/>
                                        <p:tgtEl>
                                          <p:spTgt spid="14"/>
                                        </p:tgtEl>
                                        <p:attrNameLst>
                                          <p:attrName>ppt_w</p:attrName>
                                        </p:attrNameLst>
                                      </p:cBhvr>
                                      <p:tavLst>
                                        <p:tav tm="0">
                                          <p:val>
                                            <p:strVal val="ppt_w"/>
                                          </p:val>
                                        </p:tav>
                                        <p:tav tm="100000">
                                          <p:val>
                                            <p:fltVal val="0"/>
                                          </p:val>
                                        </p:tav>
                                      </p:tavLst>
                                    </p:anim>
                                    <p:anim calcmode="lin" valueType="num">
                                      <p:cBhvr>
                                        <p:cTn id="43" dur="500"/>
                                        <p:tgtEl>
                                          <p:spTgt spid="14"/>
                                        </p:tgtEl>
                                        <p:attrNameLst>
                                          <p:attrName>ppt_h</p:attrName>
                                        </p:attrNameLst>
                                      </p:cBhvr>
                                      <p:tavLst>
                                        <p:tav tm="0">
                                          <p:val>
                                            <p:strVal val="ppt_h"/>
                                          </p:val>
                                        </p:tav>
                                        <p:tav tm="100000">
                                          <p:val>
                                            <p:fltVal val="0"/>
                                          </p:val>
                                        </p:tav>
                                      </p:tavLst>
                                    </p:anim>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4" grpId="0"/>
      <p:bldP spid="16" grpId="0"/>
      <p:bldP spid="1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9"/>
          <p:cNvSpPr txBox="1">
            <a:spLocks noChangeArrowheads="1"/>
          </p:cNvSpPr>
          <p:nvPr/>
        </p:nvSpPr>
        <p:spPr bwMode="auto">
          <a:xfrm>
            <a:off x="539750" y="2571750"/>
            <a:ext cx="2743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5000"/>
              </a:lnSpc>
            </a:pPr>
            <a:endParaRPr kumimoji="1" lang="zh-CN" altLang="en-US" sz="2400">
              <a:solidFill>
                <a:srgbClr val="000000"/>
              </a:solidFill>
              <a:latin typeface="楷体_GB2312"/>
              <a:ea typeface="楷体_GB2312"/>
              <a:cs typeface="楷体_GB2312"/>
            </a:endParaRPr>
          </a:p>
        </p:txBody>
      </p:sp>
      <p:sp>
        <p:nvSpPr>
          <p:cNvPr id="43011"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的结构</a:t>
            </a:r>
          </a:p>
        </p:txBody>
      </p:sp>
      <p:sp>
        <p:nvSpPr>
          <p:cNvPr id="43012" name="Rectangle 21"/>
          <p:cNvSpPr txBox="1">
            <a:spLocks noChangeArrowheads="1"/>
          </p:cNvSpPr>
          <p:nvPr/>
        </p:nvSpPr>
        <p:spPr bwMode="auto">
          <a:xfrm>
            <a:off x="400050" y="857250"/>
            <a:ext cx="33147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Times New Roman" panose="02020603050405020304" pitchFamily="18" charset="0"/>
              </a:rPr>
              <a:t>例</a:t>
            </a:r>
            <a:endParaRPr lang="en-US" altLang="zh-CN" sz="2500" b="1">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楷体_GB2312"/>
              </a:rPr>
              <a:t>文法</a:t>
            </a:r>
            <a:endParaRPr lang="en-US" altLang="zh-CN" sz="2500" b="1">
              <a:solidFill>
                <a:srgbClr val="000000"/>
              </a:solidFill>
              <a:latin typeface="楷体" panose="02010609060101010101" pitchFamily="49" charset="-122"/>
              <a:ea typeface="楷体" panose="02010609060101010101" pitchFamily="49" charset="-122"/>
              <a:cs typeface="楷体_GB2312"/>
            </a:endParaRP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① </a:t>
            </a:r>
            <a:r>
              <a:rPr lang="en-US" altLang="zh-CN" sz="2500" b="1" i="1">
                <a:solidFill>
                  <a:srgbClr val="000000"/>
                </a:solidFill>
                <a:latin typeface="Times New Roman" panose="02020603050405020304" pitchFamily="18" charset="0"/>
                <a:ea typeface="楷体_GB2312"/>
                <a:cs typeface="楷体_GB2312"/>
              </a:rPr>
              <a:t>S</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BB</a:t>
            </a:r>
          </a:p>
          <a:p>
            <a:pPr lvl="2" eaLnBrk="1" hangingPunct="1">
              <a:lnSpc>
                <a:spcPct val="90000"/>
              </a:lnSpc>
              <a:spcBef>
                <a:spcPct val="20000"/>
              </a:spcBef>
              <a:buClr>
                <a:srgbClr val="5EAEFF"/>
              </a:buClr>
              <a:buSzPct val="50000"/>
            </a:pPr>
            <a:r>
              <a:rPr lang="en-US" altLang="zh-CN" sz="2500" b="1">
                <a:solidFill>
                  <a:srgbClr val="000000"/>
                </a:solidFill>
                <a:latin typeface="Simsun" panose="02010600030101010101" pitchFamily="2" charset="-122"/>
                <a:ea typeface="Simsun" panose="02010600030101010101" pitchFamily="2" charset="-122"/>
              </a:rPr>
              <a:t>②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aB</a:t>
            </a: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③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a:t>
            </a:r>
          </a:p>
          <a:p>
            <a:pPr lvl="1" eaLnBrk="1" hangingPunct="1">
              <a:lnSpc>
                <a:spcPct val="90000"/>
              </a:lnSpc>
              <a:spcBef>
                <a:spcPct val="20000"/>
              </a:spcBef>
              <a:buClr>
                <a:srgbClr val="0080FF"/>
              </a:buClr>
              <a:buSzPct val="55000"/>
              <a:buFont typeface="Wingdings" panose="05000000000000000000" pitchFamily="2" charset="2"/>
              <a:buChar char="n"/>
            </a:pPr>
            <a:endParaRPr lang="zh-CN" altLang="en-US" sz="2400" b="1">
              <a:solidFill>
                <a:srgbClr val="000000"/>
              </a:solidFill>
              <a:latin typeface="楷体" panose="02010609060101010101" pitchFamily="49" charset="-122"/>
              <a:ea typeface="楷体" panose="02010609060101010101" pitchFamily="49" charset="-122"/>
            </a:endParaRPr>
          </a:p>
        </p:txBody>
      </p:sp>
      <p:sp>
        <p:nvSpPr>
          <p:cNvPr id="43013" name="Rectangle 3"/>
          <p:cNvSpPr>
            <a:spLocks noGrp="1" noChangeArrowheads="1"/>
          </p:cNvSpPr>
          <p:nvPr>
            <p:ph idx="1"/>
          </p:nvPr>
        </p:nvSpPr>
        <p:spPr>
          <a:xfrm>
            <a:off x="4211638" y="3721100"/>
            <a:ext cx="3671887" cy="1082675"/>
          </a:xfrm>
        </p:spPr>
        <p:txBody>
          <a:bodyPr lIns="92075" tIns="46038" rIns="92075" bIns="46038"/>
          <a:lstStyle/>
          <a:p>
            <a:pPr eaLnBrk="1" hangingPunct="1">
              <a:lnSpc>
                <a:spcPts val="3500"/>
              </a:lnSpc>
              <a:buFont typeface="Wingdings" panose="05000000000000000000" pitchFamily="2" charset="2"/>
              <a:buNone/>
            </a:pPr>
            <a:r>
              <a:rPr lang="zh-CN" altLang="en-US" sz="3000" b="1">
                <a:solidFill>
                  <a:srgbClr val="2D83F4"/>
                </a:solidFill>
                <a:latin typeface="楷体" panose="02010609060101010101" pitchFamily="49" charset="-122"/>
                <a:cs typeface="Times New Roman" panose="02020603050405020304" pitchFamily="18" charset="0"/>
              </a:rPr>
              <a:t>栈    剩余输入</a:t>
            </a:r>
          </a:p>
          <a:p>
            <a:pPr eaLnBrk="1" hangingPunct="1">
              <a:lnSpc>
                <a:spcPts val="2500"/>
              </a:lnSpc>
              <a:spcBef>
                <a:spcPct val="0"/>
              </a:spcBef>
              <a:buFont typeface="Wingdings" panose="05000000000000000000" pitchFamily="2" charset="2"/>
              <a:buNone/>
            </a:pPr>
            <a:r>
              <a:rPr lang="zh-CN" altLang="en-US" b="1">
                <a:solidFill>
                  <a:schemeClr val="tx1"/>
                </a:solidFill>
                <a:ea typeface="楷体_GB2312"/>
                <a:cs typeface="Times New Roman" panose="02020603050405020304" pitchFamily="18" charset="0"/>
              </a:rPr>
              <a:t>0</a:t>
            </a:r>
          </a:p>
          <a:p>
            <a:pPr eaLnBrk="1" hangingPunct="1">
              <a:lnSpc>
                <a:spcPts val="2500"/>
              </a:lnSpc>
              <a:spcBef>
                <a:spcPct val="0"/>
              </a:spcBef>
              <a:buFont typeface="Wingdings" panose="05000000000000000000" pitchFamily="2" charset="2"/>
              <a:buNone/>
            </a:pPr>
            <a:r>
              <a:rPr lang="en-US" altLang="zh-CN" b="1">
                <a:solidFill>
                  <a:schemeClr val="tx1"/>
                </a:solidFill>
                <a:ea typeface="楷体_GB2312"/>
                <a:cs typeface="Times New Roman" panose="02020603050405020304" pitchFamily="18" charset="0"/>
              </a:rPr>
              <a:t>$</a:t>
            </a:r>
            <a:r>
              <a:rPr lang="zh-CN" altLang="en-US" b="1" i="1">
                <a:solidFill>
                  <a:schemeClr val="tx1"/>
                </a:solidFill>
                <a:ea typeface="楷体_GB2312"/>
                <a:cs typeface="Times New Roman" panose="02020603050405020304" pitchFamily="18" charset="0"/>
              </a:rPr>
              <a:t>          </a:t>
            </a:r>
            <a:r>
              <a:rPr lang="en-US" altLang="zh-CN" b="1" i="1">
                <a:solidFill>
                  <a:schemeClr val="tx1"/>
                </a:solidFill>
                <a:ea typeface="楷体_GB2312"/>
                <a:cs typeface="Times New Roman" panose="02020603050405020304" pitchFamily="18" charset="0"/>
              </a:rPr>
              <a:t>            </a:t>
            </a:r>
            <a:r>
              <a:rPr lang="en-US" altLang="zh-CN" b="1">
                <a:solidFill>
                  <a:schemeClr val="tx1"/>
                </a:solidFill>
                <a:ea typeface="楷体_GB2312"/>
                <a:cs typeface="Times New Roman" panose="02020603050405020304" pitchFamily="18" charset="0"/>
              </a:rPr>
              <a:t>$</a:t>
            </a:r>
            <a:endParaRPr lang="en-US" altLang="zh-CN" b="1" i="1">
              <a:solidFill>
                <a:schemeClr val="tx1"/>
              </a:solidFill>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600">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1600">
              <a:ea typeface="楷体_GB2312"/>
              <a:cs typeface="Times New Roman" panose="02020603050405020304" pitchFamily="18" charset="0"/>
            </a:endParaRPr>
          </a:p>
        </p:txBody>
      </p:sp>
      <p:sp>
        <p:nvSpPr>
          <p:cNvPr id="9" name="矩形 8"/>
          <p:cNvSpPr>
            <a:spLocks noChangeArrowheads="1"/>
          </p:cNvSpPr>
          <p:nvPr/>
        </p:nvSpPr>
        <p:spPr bwMode="auto">
          <a:xfrm>
            <a:off x="4686300" y="44434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sz="2800" b="1">
              <a:solidFill>
                <a:srgbClr val="000000"/>
              </a:solidFill>
              <a:ea typeface="楷体_GB2312"/>
              <a:cs typeface="Times New Roman" panose="02020603050405020304" pitchFamily="18" charset="0"/>
            </a:endParaRPr>
          </a:p>
        </p:txBody>
      </p:sp>
      <p:sp>
        <p:nvSpPr>
          <p:cNvPr id="12" name="矩形 11"/>
          <p:cNvSpPr>
            <a:spLocks noChangeArrowheads="1"/>
          </p:cNvSpPr>
          <p:nvPr/>
        </p:nvSpPr>
        <p:spPr bwMode="auto">
          <a:xfrm>
            <a:off x="4411663" y="444341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B</a:t>
            </a:r>
            <a:endParaRPr lang="zh-CN" altLang="en-US" b="1">
              <a:solidFill>
                <a:srgbClr val="000000"/>
              </a:solidFill>
              <a:ea typeface="楷体_GB2312"/>
              <a:cs typeface="Times New Roman" panose="02020603050405020304" pitchFamily="18" charset="0"/>
            </a:endParaRPr>
          </a:p>
        </p:txBody>
      </p:sp>
      <p:sp>
        <p:nvSpPr>
          <p:cNvPr id="13" name="矩形 12"/>
          <p:cNvSpPr>
            <a:spLocks noChangeArrowheads="1"/>
          </p:cNvSpPr>
          <p:nvPr/>
        </p:nvSpPr>
        <p:spPr bwMode="auto">
          <a:xfrm>
            <a:off x="4427538" y="41259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2</a:t>
            </a:r>
            <a:endParaRPr lang="zh-CN" altLang="en-US" b="1">
              <a:solidFill>
                <a:srgbClr val="000000"/>
              </a:solidFill>
              <a:ea typeface="楷体_GB2312"/>
              <a:cs typeface="Times New Roman" panose="02020603050405020304" pitchFamily="18" charset="0"/>
            </a:endParaRPr>
          </a:p>
        </p:txBody>
      </p:sp>
      <p:sp>
        <p:nvSpPr>
          <p:cNvPr id="16" name="矩形 15"/>
          <p:cNvSpPr>
            <a:spLocks noChangeArrowheads="1"/>
          </p:cNvSpPr>
          <p:nvPr/>
        </p:nvSpPr>
        <p:spPr bwMode="auto">
          <a:xfrm>
            <a:off x="4706938" y="41259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5</a:t>
            </a:r>
            <a:endParaRPr lang="zh-CN" altLang="en-US" b="1">
              <a:solidFill>
                <a:srgbClr val="000000"/>
              </a:solidFill>
              <a:ea typeface="楷体_GB2312"/>
              <a:cs typeface="Times New Roman" panose="02020603050405020304" pitchFamily="18" charset="0"/>
            </a:endParaRPr>
          </a:p>
        </p:txBody>
      </p:sp>
      <p:graphicFrame>
        <p:nvGraphicFramePr>
          <p:cNvPr id="17" name="Group 18"/>
          <p:cNvGraphicFramePr>
            <a:graphicFrameLocks noGrp="1"/>
          </p:cNvGraphicFramePr>
          <p:nvPr/>
        </p:nvGraphicFramePr>
        <p:xfrm>
          <a:off x="4214813" y="123825"/>
          <a:ext cx="4318000" cy="3603666"/>
        </p:xfrm>
        <a:graphic>
          <a:graphicData uri="http://schemas.openxmlformats.org/drawingml/2006/table">
            <a:tbl>
              <a:tblPr/>
              <a:tblGrid>
                <a:gridCol w="928687">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tblGrid>
              <a:tr h="37331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47" marR="91447" marT="34257" marB="3425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037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3086" name="矩形 10"/>
          <p:cNvSpPr>
            <a:spLocks noChangeArrowheads="1"/>
          </p:cNvSpPr>
          <p:nvPr/>
        </p:nvSpPr>
        <p:spPr bwMode="auto">
          <a:xfrm>
            <a:off x="842963" y="4543425"/>
            <a:ext cx="203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lvl="1" eaLnBrk="1" hangingPunct="1">
              <a:spcBef>
                <a:spcPct val="30000"/>
              </a:spcBef>
            </a:pPr>
            <a:r>
              <a:rPr lang="zh-CN" altLang="en-US" sz="2500" b="1">
                <a:solidFill>
                  <a:srgbClr val="000000"/>
                </a:solidFill>
                <a:latin typeface="楷体" panose="02010609060101010101" pitchFamily="49" charset="-122"/>
                <a:ea typeface="楷体" panose="02010609060101010101" pitchFamily="49" charset="-122"/>
              </a:rPr>
              <a:t>输入  </a:t>
            </a:r>
            <a:r>
              <a:rPr lang="en-US" altLang="zh-CN" sz="2500" b="1" i="1">
                <a:solidFill>
                  <a:srgbClr val="000000"/>
                </a:solidFill>
                <a:latin typeface="Times New Roman" panose="02020603050405020304" pitchFamily="18" charset="0"/>
                <a:ea typeface="楷体" panose="02010609060101010101" pitchFamily="49" charset="-122"/>
              </a:rPr>
              <a:t>b  a   b</a:t>
            </a:r>
            <a:endParaRPr lang="en-US" altLang="zh-CN" sz="2500" b="1" i="1">
              <a:solidFill>
                <a:srgbClr val="000000"/>
              </a:solidFill>
              <a:latin typeface="Times New Roman" panose="02020603050405020304" pitchFamily="18" charset="0"/>
              <a:ea typeface="楷体_GB2312"/>
              <a:cs typeface="楷体_GB2312"/>
            </a:endParaRPr>
          </a:p>
        </p:txBody>
      </p:sp>
      <p:grpSp>
        <p:nvGrpSpPr>
          <p:cNvPr id="43087" name="Group 78"/>
          <p:cNvGrpSpPr>
            <a:grpSpLocks/>
          </p:cNvGrpSpPr>
          <p:nvPr/>
        </p:nvGrpSpPr>
        <p:grpSpPr bwMode="auto">
          <a:xfrm>
            <a:off x="1835150" y="3994150"/>
            <a:ext cx="357188" cy="557213"/>
            <a:chOff x="975" y="3041"/>
            <a:chExt cx="225" cy="741"/>
          </a:xfrm>
        </p:grpSpPr>
        <p:sp>
          <p:nvSpPr>
            <p:cNvPr id="15"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3100"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43088" name="Group 78"/>
          <p:cNvGrpSpPr>
            <a:grpSpLocks/>
          </p:cNvGrpSpPr>
          <p:nvPr/>
        </p:nvGrpSpPr>
        <p:grpSpPr bwMode="auto">
          <a:xfrm>
            <a:off x="2555875" y="4032250"/>
            <a:ext cx="357188" cy="555625"/>
            <a:chOff x="975" y="3041"/>
            <a:chExt cx="225" cy="741"/>
          </a:xfrm>
        </p:grpSpPr>
        <p:sp>
          <p:nvSpPr>
            <p:cNvPr id="20"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3098"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43089" name="Group 84"/>
          <p:cNvGrpSpPr>
            <a:grpSpLocks/>
          </p:cNvGrpSpPr>
          <p:nvPr/>
        </p:nvGrpSpPr>
        <p:grpSpPr bwMode="auto">
          <a:xfrm>
            <a:off x="2174875" y="3524250"/>
            <a:ext cx="525463" cy="1063625"/>
            <a:chOff x="1292" y="2662"/>
            <a:chExt cx="331" cy="1417"/>
          </a:xfrm>
        </p:grpSpPr>
        <p:sp>
          <p:nvSpPr>
            <p:cNvPr id="23" name="Line 68"/>
            <p:cNvSpPr>
              <a:spLocks noChangeShapeType="1"/>
            </p:cNvSpPr>
            <p:nvPr/>
          </p:nvSpPr>
          <p:spPr bwMode="auto">
            <a:xfrm flipH="1" flipV="1">
              <a:off x="1404" y="3123"/>
              <a:ext cx="219" cy="292"/>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24" name="Line 69"/>
            <p:cNvSpPr>
              <a:spLocks noChangeShapeType="1"/>
            </p:cNvSpPr>
            <p:nvPr/>
          </p:nvSpPr>
          <p:spPr bwMode="auto">
            <a:xfrm flipH="1" flipV="1">
              <a:off x="1374" y="3184"/>
              <a:ext cx="8" cy="895"/>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3096" name="Rectangle 71"/>
            <p:cNvSpPr>
              <a:spLocks noChangeArrowheads="1"/>
            </p:cNvSpPr>
            <p:nvPr/>
          </p:nvSpPr>
          <p:spPr bwMode="auto">
            <a:xfrm>
              <a:off x="1292" y="2662"/>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22" name="Group 84"/>
          <p:cNvGrpSpPr>
            <a:grpSpLocks/>
          </p:cNvGrpSpPr>
          <p:nvPr/>
        </p:nvGrpSpPr>
        <p:grpSpPr bwMode="auto">
          <a:xfrm>
            <a:off x="1906588" y="3076575"/>
            <a:ext cx="328612" cy="857250"/>
            <a:chOff x="1292" y="2662"/>
            <a:chExt cx="207" cy="1142"/>
          </a:xfrm>
        </p:grpSpPr>
        <p:sp>
          <p:nvSpPr>
            <p:cNvPr id="25" name="Line 68"/>
            <p:cNvSpPr>
              <a:spLocks noChangeShapeType="1"/>
            </p:cNvSpPr>
            <p:nvPr/>
          </p:nvSpPr>
          <p:spPr bwMode="auto">
            <a:xfrm flipH="1" flipV="1">
              <a:off x="1404" y="3123"/>
              <a:ext cx="95" cy="176"/>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26" name="Line 69"/>
            <p:cNvSpPr>
              <a:spLocks noChangeShapeType="1"/>
            </p:cNvSpPr>
            <p:nvPr/>
          </p:nvSpPr>
          <p:spPr bwMode="auto">
            <a:xfrm flipV="1">
              <a:off x="1347" y="3184"/>
              <a:ext cx="27" cy="620"/>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3093" name="Rectangle 71"/>
            <p:cNvSpPr>
              <a:spLocks noChangeArrowheads="1"/>
            </p:cNvSpPr>
            <p:nvPr/>
          </p:nvSpPr>
          <p:spPr bwMode="auto">
            <a:xfrm>
              <a:off x="1292" y="2662"/>
              <a:ext cx="207"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xit" presetSubtype="32" fill="hold" grpId="1" nodeType="clickEffect">
                                  <p:stCondLst>
                                    <p:cond delay="0"/>
                                  </p:stCondLst>
                                  <p:childTnLst>
                                    <p:anim calcmode="lin" valueType="num">
                                      <p:cBhvr>
                                        <p:cTn id="27" dur="500"/>
                                        <p:tgtEl>
                                          <p:spTgt spid="9"/>
                                        </p:tgtEl>
                                        <p:attrNameLst>
                                          <p:attrName>ppt_w</p:attrName>
                                        </p:attrNameLst>
                                      </p:cBhvr>
                                      <p:tavLst>
                                        <p:tav tm="0">
                                          <p:val>
                                            <p:strVal val="ppt_w"/>
                                          </p:val>
                                        </p:tav>
                                        <p:tav tm="100000">
                                          <p:val>
                                            <p:fltVal val="0"/>
                                          </p:val>
                                        </p:tav>
                                      </p:tavLst>
                                    </p:anim>
                                    <p:anim calcmode="lin" valueType="num">
                                      <p:cBhvr>
                                        <p:cTn id="28" dur="500"/>
                                        <p:tgtEl>
                                          <p:spTgt spid="9"/>
                                        </p:tgtEl>
                                        <p:attrNameLst>
                                          <p:attrName>ppt_h</p:attrName>
                                        </p:attrNameLst>
                                      </p:cBhvr>
                                      <p:tavLst>
                                        <p:tav tm="0">
                                          <p:val>
                                            <p:strVal val="ppt_h"/>
                                          </p:val>
                                        </p:tav>
                                        <p:tav tm="100000">
                                          <p:val>
                                            <p:fltVal val="0"/>
                                          </p:val>
                                        </p:tav>
                                      </p:tavLst>
                                    </p:anim>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53" presetClass="exit" presetSubtype="32" fill="hold" grpId="1" nodeType="withEffect">
                                  <p:stCondLst>
                                    <p:cond delay="0"/>
                                  </p:stCondLst>
                                  <p:childTnLst>
                                    <p:anim calcmode="lin" valueType="num">
                                      <p:cBhvr>
                                        <p:cTn id="32" dur="500"/>
                                        <p:tgtEl>
                                          <p:spTgt spid="16"/>
                                        </p:tgtEl>
                                        <p:attrNameLst>
                                          <p:attrName>ppt_w</p:attrName>
                                        </p:attrNameLst>
                                      </p:cBhvr>
                                      <p:tavLst>
                                        <p:tav tm="0">
                                          <p:val>
                                            <p:strVal val="ppt_w"/>
                                          </p:val>
                                        </p:tav>
                                        <p:tav tm="100000">
                                          <p:val>
                                            <p:fltVal val="0"/>
                                          </p:val>
                                        </p:tav>
                                      </p:tavLst>
                                    </p:anim>
                                    <p:anim calcmode="lin" valueType="num">
                                      <p:cBhvr>
                                        <p:cTn id="33" dur="500"/>
                                        <p:tgtEl>
                                          <p:spTgt spid="16"/>
                                        </p:tgtEl>
                                        <p:attrNameLst>
                                          <p:attrName>ppt_h</p:attrName>
                                        </p:attrNameLst>
                                      </p:cBhvr>
                                      <p:tavLst>
                                        <p:tav tm="0">
                                          <p:val>
                                            <p:strVal val="ppt_h"/>
                                          </p:val>
                                        </p:tav>
                                        <p:tav tm="100000">
                                          <p:val>
                                            <p:fltVal val="0"/>
                                          </p:val>
                                        </p:tav>
                                      </p:tavLst>
                                    </p:anim>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53" presetClass="exit" presetSubtype="32" fill="hold" grpId="0" nodeType="withEffect">
                                  <p:stCondLst>
                                    <p:cond delay="0"/>
                                  </p:stCondLst>
                                  <p:childTnLst>
                                    <p:anim calcmode="lin" valueType="num">
                                      <p:cBhvr>
                                        <p:cTn id="37" dur="500"/>
                                        <p:tgtEl>
                                          <p:spTgt spid="13"/>
                                        </p:tgtEl>
                                        <p:attrNameLst>
                                          <p:attrName>ppt_w</p:attrName>
                                        </p:attrNameLst>
                                      </p:cBhvr>
                                      <p:tavLst>
                                        <p:tav tm="0">
                                          <p:val>
                                            <p:strVal val="ppt_w"/>
                                          </p:val>
                                        </p:tav>
                                        <p:tav tm="100000">
                                          <p:val>
                                            <p:fltVal val="0"/>
                                          </p:val>
                                        </p:tav>
                                      </p:tavLst>
                                    </p:anim>
                                    <p:anim calcmode="lin" valueType="num">
                                      <p:cBhvr>
                                        <p:cTn id="38" dur="500"/>
                                        <p:tgtEl>
                                          <p:spTgt spid="13"/>
                                        </p:tgtEl>
                                        <p:attrNameLst>
                                          <p:attrName>ppt_h</p:attrName>
                                        </p:attrNameLst>
                                      </p:cBhvr>
                                      <p:tavLst>
                                        <p:tav tm="0">
                                          <p:val>
                                            <p:strVal val="ppt_h"/>
                                          </p:val>
                                        </p:tav>
                                        <p:tav tm="100000">
                                          <p:val>
                                            <p:fltVal val="0"/>
                                          </p:val>
                                        </p:tav>
                                      </p:tavLst>
                                    </p:anim>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53" presetClass="exit" presetSubtype="32" fill="hold" grpId="0" nodeType="withEffect">
                                  <p:stCondLst>
                                    <p:cond delay="0"/>
                                  </p:stCondLst>
                                  <p:childTnLst>
                                    <p:anim calcmode="lin" valueType="num">
                                      <p:cBhvr>
                                        <p:cTn id="42" dur="500"/>
                                        <p:tgtEl>
                                          <p:spTgt spid="12"/>
                                        </p:tgtEl>
                                        <p:attrNameLst>
                                          <p:attrName>ppt_w</p:attrName>
                                        </p:attrNameLst>
                                      </p:cBhvr>
                                      <p:tavLst>
                                        <p:tav tm="0">
                                          <p:val>
                                            <p:strVal val="ppt_w"/>
                                          </p:val>
                                        </p:tav>
                                        <p:tav tm="100000">
                                          <p:val>
                                            <p:fltVal val="0"/>
                                          </p:val>
                                        </p:tav>
                                      </p:tavLst>
                                    </p:anim>
                                    <p:anim calcmode="lin" valueType="num">
                                      <p:cBhvr>
                                        <p:cTn id="43" dur="500"/>
                                        <p:tgtEl>
                                          <p:spTgt spid="12"/>
                                        </p:tgtEl>
                                        <p:attrNameLst>
                                          <p:attrName>ppt_h</p:attrName>
                                        </p:attrNameLst>
                                      </p:cBhvr>
                                      <p:tavLst>
                                        <p:tav tm="0">
                                          <p:val>
                                            <p:strVal val="ppt_h"/>
                                          </p:val>
                                        </p:tav>
                                        <p:tav tm="100000">
                                          <p:val>
                                            <p:fltVal val="0"/>
                                          </p:val>
                                        </p:tav>
                                      </p:tavLst>
                                    </p:anim>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3" grpId="0"/>
      <p:bldP spid="16" grpId="0"/>
      <p:bldP spid="1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9"/>
          <p:cNvSpPr txBox="1">
            <a:spLocks noChangeArrowheads="1"/>
          </p:cNvSpPr>
          <p:nvPr/>
        </p:nvSpPr>
        <p:spPr bwMode="auto">
          <a:xfrm>
            <a:off x="539750" y="2571750"/>
            <a:ext cx="2743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5000"/>
              </a:lnSpc>
            </a:pPr>
            <a:endParaRPr kumimoji="1" lang="zh-CN" altLang="en-US" sz="2400">
              <a:solidFill>
                <a:srgbClr val="000000"/>
              </a:solidFill>
              <a:latin typeface="楷体_GB2312"/>
              <a:ea typeface="楷体_GB2312"/>
              <a:cs typeface="楷体_GB2312"/>
            </a:endParaRPr>
          </a:p>
        </p:txBody>
      </p:sp>
      <p:sp>
        <p:nvSpPr>
          <p:cNvPr id="45059"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的结构</a:t>
            </a:r>
          </a:p>
        </p:txBody>
      </p:sp>
      <p:sp>
        <p:nvSpPr>
          <p:cNvPr id="45060" name="Rectangle 21"/>
          <p:cNvSpPr txBox="1">
            <a:spLocks noChangeArrowheads="1"/>
          </p:cNvSpPr>
          <p:nvPr/>
        </p:nvSpPr>
        <p:spPr bwMode="auto">
          <a:xfrm>
            <a:off x="400050" y="857250"/>
            <a:ext cx="33147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Times New Roman" panose="02020603050405020304" pitchFamily="18" charset="0"/>
              </a:rPr>
              <a:t>例</a:t>
            </a:r>
            <a:endParaRPr lang="en-US" altLang="zh-CN" sz="2500" b="1">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ct val="90000"/>
              </a:lnSpc>
              <a:spcBef>
                <a:spcPct val="20000"/>
              </a:spcBef>
              <a:buSzPct val="100000"/>
              <a:buFont typeface="Wingdings" panose="05000000000000000000" pitchFamily="2" charset="2"/>
              <a:buChar char="Ø"/>
            </a:pPr>
            <a:r>
              <a:rPr lang="zh-CN" altLang="en-US" sz="2500" b="1">
                <a:solidFill>
                  <a:srgbClr val="000000"/>
                </a:solidFill>
                <a:latin typeface="楷体" panose="02010609060101010101" pitchFamily="49" charset="-122"/>
                <a:ea typeface="楷体" panose="02010609060101010101" pitchFamily="49" charset="-122"/>
                <a:cs typeface="楷体_GB2312"/>
              </a:rPr>
              <a:t>文法</a:t>
            </a:r>
            <a:endParaRPr lang="en-US" altLang="zh-CN" sz="2500" b="1">
              <a:solidFill>
                <a:srgbClr val="000000"/>
              </a:solidFill>
              <a:latin typeface="楷体" panose="02010609060101010101" pitchFamily="49" charset="-122"/>
              <a:ea typeface="楷体" panose="02010609060101010101" pitchFamily="49" charset="-122"/>
              <a:cs typeface="楷体_GB2312"/>
            </a:endParaRP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① </a:t>
            </a:r>
            <a:r>
              <a:rPr lang="en-US" altLang="zh-CN" sz="2500" b="1" i="1">
                <a:solidFill>
                  <a:srgbClr val="000000"/>
                </a:solidFill>
                <a:latin typeface="Times New Roman" panose="02020603050405020304" pitchFamily="18" charset="0"/>
                <a:ea typeface="楷体_GB2312"/>
                <a:cs typeface="楷体_GB2312"/>
              </a:rPr>
              <a:t>S</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BB</a:t>
            </a:r>
          </a:p>
          <a:p>
            <a:pPr lvl="2" eaLnBrk="1" hangingPunct="1">
              <a:lnSpc>
                <a:spcPct val="90000"/>
              </a:lnSpc>
              <a:spcBef>
                <a:spcPct val="20000"/>
              </a:spcBef>
              <a:buClr>
                <a:srgbClr val="5EAEFF"/>
              </a:buClr>
              <a:buSzPct val="50000"/>
            </a:pPr>
            <a:r>
              <a:rPr lang="en-US" altLang="zh-CN" sz="2500" b="1">
                <a:solidFill>
                  <a:srgbClr val="000000"/>
                </a:solidFill>
                <a:latin typeface="Simsun" panose="02010600030101010101" pitchFamily="2" charset="-122"/>
                <a:ea typeface="Simsun" panose="02010600030101010101" pitchFamily="2" charset="-122"/>
              </a:rPr>
              <a:t>②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aB</a:t>
            </a:r>
          </a:p>
          <a:p>
            <a:pPr lvl="2" eaLnBrk="1" hangingPunct="1">
              <a:lnSpc>
                <a:spcPct val="90000"/>
              </a:lnSpc>
              <a:spcBef>
                <a:spcPct val="20000"/>
              </a:spcBef>
              <a:buClr>
                <a:srgbClr val="5EAEFF"/>
              </a:buClr>
              <a:buSzPct val="50000"/>
            </a:pPr>
            <a:r>
              <a:rPr lang="en-US" altLang="zh-CN" sz="2500" b="1">
                <a:solidFill>
                  <a:srgbClr val="000000"/>
                </a:solidFill>
                <a:latin typeface="宋体" panose="02010600030101010101" pitchFamily="2" charset="-122"/>
              </a:rPr>
              <a:t>③ </a:t>
            </a:r>
            <a:r>
              <a:rPr lang="en-US" altLang="zh-CN" sz="2500" b="1" i="1">
                <a:solidFill>
                  <a:srgbClr val="000000"/>
                </a:solidFill>
                <a:latin typeface="Times New Roman" panose="02020603050405020304" pitchFamily="18" charset="0"/>
                <a:ea typeface="楷体_GB2312"/>
                <a:cs typeface="楷体_GB2312"/>
              </a:rPr>
              <a:t>B</a:t>
            </a:r>
            <a:r>
              <a:rPr lang="en-US" altLang="zh-CN" sz="2500" b="1">
                <a:solidFill>
                  <a:srgbClr val="000000"/>
                </a:solidFill>
                <a:latin typeface="Times New Roman" panose="02020603050405020304" pitchFamily="18" charset="0"/>
                <a:ea typeface="楷体_GB2312"/>
                <a:cs typeface="楷体_GB2312"/>
              </a:rPr>
              <a:t>→</a:t>
            </a:r>
            <a:r>
              <a:rPr lang="en-US" altLang="zh-CN" sz="2500" b="1" i="1">
                <a:solidFill>
                  <a:srgbClr val="000000"/>
                </a:solidFill>
                <a:latin typeface="Times New Roman" panose="02020603050405020304" pitchFamily="18" charset="0"/>
                <a:ea typeface="楷体_GB2312"/>
                <a:cs typeface="楷体_GB2312"/>
              </a:rPr>
              <a:t>b</a:t>
            </a:r>
          </a:p>
          <a:p>
            <a:pPr lvl="1" eaLnBrk="1" hangingPunct="1">
              <a:lnSpc>
                <a:spcPct val="90000"/>
              </a:lnSpc>
              <a:spcBef>
                <a:spcPct val="20000"/>
              </a:spcBef>
              <a:buClr>
                <a:srgbClr val="0080FF"/>
              </a:buClr>
              <a:buSzPct val="55000"/>
              <a:buFont typeface="Wingdings" panose="05000000000000000000" pitchFamily="2" charset="2"/>
              <a:buChar char="n"/>
            </a:pPr>
            <a:endParaRPr lang="zh-CN" altLang="en-US" sz="2400" b="1">
              <a:solidFill>
                <a:srgbClr val="000000"/>
              </a:solidFill>
              <a:latin typeface="楷体" panose="02010609060101010101" pitchFamily="49" charset="-122"/>
              <a:ea typeface="楷体" panose="02010609060101010101" pitchFamily="49" charset="-122"/>
            </a:endParaRPr>
          </a:p>
        </p:txBody>
      </p:sp>
      <p:sp>
        <p:nvSpPr>
          <p:cNvPr id="45061" name="Rectangle 3"/>
          <p:cNvSpPr>
            <a:spLocks noGrp="1" noChangeArrowheads="1"/>
          </p:cNvSpPr>
          <p:nvPr>
            <p:ph idx="1"/>
          </p:nvPr>
        </p:nvSpPr>
        <p:spPr>
          <a:xfrm>
            <a:off x="4211638" y="3721100"/>
            <a:ext cx="3671887" cy="1082675"/>
          </a:xfrm>
        </p:spPr>
        <p:txBody>
          <a:bodyPr lIns="92075" tIns="46038" rIns="92075" bIns="46038"/>
          <a:lstStyle/>
          <a:p>
            <a:pPr eaLnBrk="1" hangingPunct="1">
              <a:lnSpc>
                <a:spcPts val="3500"/>
              </a:lnSpc>
              <a:buFont typeface="Wingdings" panose="05000000000000000000" pitchFamily="2" charset="2"/>
              <a:buNone/>
            </a:pPr>
            <a:r>
              <a:rPr lang="zh-CN" altLang="en-US" sz="3000" b="1">
                <a:solidFill>
                  <a:srgbClr val="2D83F4"/>
                </a:solidFill>
                <a:latin typeface="楷体" panose="02010609060101010101" pitchFamily="49" charset="-122"/>
                <a:cs typeface="Times New Roman" panose="02020603050405020304" pitchFamily="18" charset="0"/>
              </a:rPr>
              <a:t>栈    剩余输入</a:t>
            </a:r>
          </a:p>
          <a:p>
            <a:pPr eaLnBrk="1" hangingPunct="1">
              <a:lnSpc>
                <a:spcPts val="2500"/>
              </a:lnSpc>
              <a:spcBef>
                <a:spcPct val="0"/>
              </a:spcBef>
              <a:buFont typeface="Wingdings" panose="05000000000000000000" pitchFamily="2" charset="2"/>
              <a:buNone/>
            </a:pPr>
            <a:r>
              <a:rPr lang="zh-CN" altLang="en-US" b="1">
                <a:solidFill>
                  <a:schemeClr val="tx1"/>
                </a:solidFill>
                <a:ea typeface="楷体_GB2312"/>
                <a:cs typeface="Times New Roman" panose="02020603050405020304" pitchFamily="18" charset="0"/>
              </a:rPr>
              <a:t>0</a:t>
            </a:r>
          </a:p>
          <a:p>
            <a:pPr eaLnBrk="1" hangingPunct="1">
              <a:lnSpc>
                <a:spcPts val="2500"/>
              </a:lnSpc>
              <a:spcBef>
                <a:spcPct val="0"/>
              </a:spcBef>
              <a:buFont typeface="Wingdings" panose="05000000000000000000" pitchFamily="2" charset="2"/>
              <a:buNone/>
            </a:pPr>
            <a:r>
              <a:rPr lang="en-US" altLang="zh-CN" b="1">
                <a:solidFill>
                  <a:schemeClr val="tx1"/>
                </a:solidFill>
                <a:ea typeface="楷体_GB2312"/>
                <a:cs typeface="Times New Roman" panose="02020603050405020304" pitchFamily="18" charset="0"/>
              </a:rPr>
              <a:t>$</a:t>
            </a:r>
            <a:r>
              <a:rPr lang="zh-CN" altLang="en-US" b="1" i="1">
                <a:solidFill>
                  <a:schemeClr val="tx1"/>
                </a:solidFill>
                <a:ea typeface="楷体_GB2312"/>
                <a:cs typeface="Times New Roman" panose="02020603050405020304" pitchFamily="18" charset="0"/>
              </a:rPr>
              <a:t>          </a:t>
            </a:r>
            <a:r>
              <a:rPr lang="en-US" altLang="zh-CN" b="1" i="1">
                <a:solidFill>
                  <a:schemeClr val="tx1"/>
                </a:solidFill>
                <a:ea typeface="楷体_GB2312"/>
                <a:cs typeface="Times New Roman" panose="02020603050405020304" pitchFamily="18" charset="0"/>
              </a:rPr>
              <a:t>            </a:t>
            </a:r>
            <a:r>
              <a:rPr lang="en-US" altLang="zh-CN" b="1">
                <a:solidFill>
                  <a:schemeClr val="tx1"/>
                </a:solidFill>
                <a:ea typeface="楷体_GB2312"/>
                <a:cs typeface="Times New Roman" panose="02020603050405020304" pitchFamily="18" charset="0"/>
              </a:rPr>
              <a:t>$</a:t>
            </a:r>
            <a:endParaRPr lang="en-US" altLang="zh-CN" b="1" i="1">
              <a:solidFill>
                <a:schemeClr val="tx1"/>
              </a:solidFill>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600">
              <a:ea typeface="楷体_GB2312"/>
              <a:cs typeface="Times New Roman" panose="02020603050405020304" pitchFamily="18" charset="0"/>
            </a:endParaRPr>
          </a:p>
          <a:p>
            <a:pPr eaLnBrk="1" hangingPunct="1">
              <a:lnSpc>
                <a:spcPct val="90000"/>
              </a:lnSpc>
              <a:spcBef>
                <a:spcPct val="0"/>
              </a:spcBef>
              <a:buFont typeface="Wingdings" panose="05000000000000000000" pitchFamily="2" charset="2"/>
              <a:buNone/>
            </a:pPr>
            <a:endParaRPr lang="en-US" altLang="zh-CN" sz="1600">
              <a:ea typeface="楷体_GB2312"/>
              <a:cs typeface="Times New Roman" panose="02020603050405020304" pitchFamily="18" charset="0"/>
            </a:endParaRPr>
          </a:p>
        </p:txBody>
      </p:sp>
      <p:sp>
        <p:nvSpPr>
          <p:cNvPr id="9" name="矩形 8"/>
          <p:cNvSpPr>
            <a:spLocks noChangeArrowheads="1"/>
          </p:cNvSpPr>
          <p:nvPr/>
        </p:nvSpPr>
        <p:spPr bwMode="auto">
          <a:xfrm>
            <a:off x="4427538" y="4443413"/>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srgbClr val="000000"/>
                </a:solidFill>
                <a:latin typeface="Times New Roman" panose="02020603050405020304" pitchFamily="18" charset="0"/>
                <a:ea typeface="楷体_GB2312"/>
                <a:cs typeface="Times New Roman" panose="02020603050405020304" pitchFamily="18" charset="0"/>
              </a:rPr>
              <a:t>S</a:t>
            </a:r>
            <a:endParaRPr lang="zh-CN" altLang="en-US" sz="2800" b="1">
              <a:solidFill>
                <a:srgbClr val="000000"/>
              </a:solidFill>
              <a:ea typeface="楷体_GB2312"/>
              <a:cs typeface="Times New Roman" panose="02020603050405020304" pitchFamily="18" charset="0"/>
            </a:endParaRPr>
          </a:p>
        </p:txBody>
      </p:sp>
      <p:sp>
        <p:nvSpPr>
          <p:cNvPr id="16" name="矩形 15"/>
          <p:cNvSpPr>
            <a:spLocks noChangeArrowheads="1"/>
          </p:cNvSpPr>
          <p:nvPr/>
        </p:nvSpPr>
        <p:spPr bwMode="auto">
          <a:xfrm>
            <a:off x="4449763" y="4125913"/>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a:solidFill>
                  <a:srgbClr val="000000"/>
                </a:solidFill>
                <a:latin typeface="Times New Roman" panose="02020603050405020304" pitchFamily="18" charset="0"/>
                <a:ea typeface="楷体_GB2312"/>
                <a:cs typeface="Times New Roman" panose="02020603050405020304" pitchFamily="18" charset="0"/>
              </a:rPr>
              <a:t>1</a:t>
            </a:r>
            <a:endParaRPr lang="zh-CN" altLang="en-US" b="1">
              <a:solidFill>
                <a:srgbClr val="000000"/>
              </a:solidFill>
              <a:ea typeface="楷体_GB2312"/>
              <a:cs typeface="Times New Roman" panose="02020603050405020304" pitchFamily="18" charset="0"/>
            </a:endParaRPr>
          </a:p>
        </p:txBody>
      </p:sp>
      <p:graphicFrame>
        <p:nvGraphicFramePr>
          <p:cNvPr id="14" name="Group 18"/>
          <p:cNvGraphicFramePr>
            <a:graphicFrameLocks noGrp="1"/>
          </p:cNvGraphicFramePr>
          <p:nvPr/>
        </p:nvGraphicFramePr>
        <p:xfrm>
          <a:off x="4214813" y="123825"/>
          <a:ext cx="4318000" cy="3603666"/>
        </p:xfrm>
        <a:graphic>
          <a:graphicData uri="http://schemas.openxmlformats.org/drawingml/2006/table">
            <a:tbl>
              <a:tblPr/>
              <a:tblGrid>
                <a:gridCol w="928687">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6357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tblGrid>
              <a:tr h="37331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47" marR="91447" marT="34257" marB="3425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037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7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47" marR="91447" marT="34257" marB="342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5132" name="矩形 9"/>
          <p:cNvSpPr>
            <a:spLocks noChangeArrowheads="1"/>
          </p:cNvSpPr>
          <p:nvPr/>
        </p:nvSpPr>
        <p:spPr bwMode="auto">
          <a:xfrm>
            <a:off x="842963" y="4543425"/>
            <a:ext cx="203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lvl="1" eaLnBrk="1" hangingPunct="1">
              <a:spcBef>
                <a:spcPct val="30000"/>
              </a:spcBef>
            </a:pPr>
            <a:r>
              <a:rPr lang="zh-CN" altLang="en-US" sz="2500" b="1">
                <a:solidFill>
                  <a:srgbClr val="000000"/>
                </a:solidFill>
                <a:latin typeface="楷体" panose="02010609060101010101" pitchFamily="49" charset="-122"/>
                <a:ea typeface="楷体" panose="02010609060101010101" pitchFamily="49" charset="-122"/>
              </a:rPr>
              <a:t>输入  </a:t>
            </a:r>
            <a:r>
              <a:rPr lang="en-US" altLang="zh-CN" sz="2500" b="1" i="1">
                <a:solidFill>
                  <a:srgbClr val="000000"/>
                </a:solidFill>
                <a:latin typeface="Times New Roman" panose="02020603050405020304" pitchFamily="18" charset="0"/>
                <a:ea typeface="楷体" panose="02010609060101010101" pitchFamily="49" charset="-122"/>
              </a:rPr>
              <a:t>b  a   b</a:t>
            </a:r>
            <a:endParaRPr lang="en-US" altLang="zh-CN" sz="2500" b="1" i="1">
              <a:solidFill>
                <a:srgbClr val="000000"/>
              </a:solidFill>
              <a:latin typeface="Times New Roman" panose="02020603050405020304" pitchFamily="18" charset="0"/>
              <a:ea typeface="楷体_GB2312"/>
              <a:cs typeface="楷体_GB2312"/>
            </a:endParaRPr>
          </a:p>
        </p:txBody>
      </p:sp>
      <p:grpSp>
        <p:nvGrpSpPr>
          <p:cNvPr id="45133" name="Group 78"/>
          <p:cNvGrpSpPr>
            <a:grpSpLocks/>
          </p:cNvGrpSpPr>
          <p:nvPr/>
        </p:nvGrpSpPr>
        <p:grpSpPr bwMode="auto">
          <a:xfrm>
            <a:off x="1835150" y="3994150"/>
            <a:ext cx="357188" cy="557213"/>
            <a:chOff x="975" y="3041"/>
            <a:chExt cx="225" cy="741"/>
          </a:xfrm>
        </p:grpSpPr>
        <p:sp>
          <p:nvSpPr>
            <p:cNvPr id="12"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5146"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45134" name="Group 78"/>
          <p:cNvGrpSpPr>
            <a:grpSpLocks/>
          </p:cNvGrpSpPr>
          <p:nvPr/>
        </p:nvGrpSpPr>
        <p:grpSpPr bwMode="auto">
          <a:xfrm>
            <a:off x="2555875" y="4032250"/>
            <a:ext cx="357188" cy="555625"/>
            <a:chOff x="975" y="3041"/>
            <a:chExt cx="225" cy="741"/>
          </a:xfrm>
        </p:grpSpPr>
        <p:sp>
          <p:nvSpPr>
            <p:cNvPr id="17" name="Line 79"/>
            <p:cNvSpPr>
              <a:spLocks noChangeShapeType="1"/>
            </p:cNvSpPr>
            <p:nvPr/>
          </p:nvSpPr>
          <p:spPr bwMode="auto">
            <a:xfrm flipH="1" flipV="1">
              <a:off x="1066" y="3543"/>
              <a:ext cx="0" cy="239"/>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5144" name="Rectangle 80"/>
            <p:cNvSpPr>
              <a:spLocks noChangeArrowheads="1"/>
            </p:cNvSpPr>
            <p:nvPr/>
          </p:nvSpPr>
          <p:spPr bwMode="auto">
            <a:xfrm>
              <a:off x="975" y="3041"/>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B</a:t>
              </a:r>
            </a:p>
          </p:txBody>
        </p:sp>
      </p:grpSp>
      <p:grpSp>
        <p:nvGrpSpPr>
          <p:cNvPr id="45135" name="Group 84"/>
          <p:cNvGrpSpPr>
            <a:grpSpLocks/>
          </p:cNvGrpSpPr>
          <p:nvPr/>
        </p:nvGrpSpPr>
        <p:grpSpPr bwMode="auto">
          <a:xfrm>
            <a:off x="2174875" y="3524250"/>
            <a:ext cx="525463" cy="1063625"/>
            <a:chOff x="1292" y="2662"/>
            <a:chExt cx="331" cy="1417"/>
          </a:xfrm>
        </p:grpSpPr>
        <p:sp>
          <p:nvSpPr>
            <p:cNvPr id="20" name="Line 68"/>
            <p:cNvSpPr>
              <a:spLocks noChangeShapeType="1"/>
            </p:cNvSpPr>
            <p:nvPr/>
          </p:nvSpPr>
          <p:spPr bwMode="auto">
            <a:xfrm flipH="1" flipV="1">
              <a:off x="1404" y="3123"/>
              <a:ext cx="219" cy="292"/>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21" name="Line 69"/>
            <p:cNvSpPr>
              <a:spLocks noChangeShapeType="1"/>
            </p:cNvSpPr>
            <p:nvPr/>
          </p:nvSpPr>
          <p:spPr bwMode="auto">
            <a:xfrm flipH="1" flipV="1">
              <a:off x="1374" y="3184"/>
              <a:ext cx="8" cy="895"/>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5142" name="Rectangle 71"/>
            <p:cNvSpPr>
              <a:spLocks noChangeArrowheads="1"/>
            </p:cNvSpPr>
            <p:nvPr/>
          </p:nvSpPr>
          <p:spPr bwMode="auto">
            <a:xfrm>
              <a:off x="1292" y="2662"/>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latin typeface="Times New Roman" panose="02020603050405020304" pitchFamily="18" charset="0"/>
                </a:rPr>
                <a:t>B</a:t>
              </a:r>
            </a:p>
          </p:txBody>
        </p:sp>
      </p:grpSp>
      <p:grpSp>
        <p:nvGrpSpPr>
          <p:cNvPr id="45136" name="Group 84"/>
          <p:cNvGrpSpPr>
            <a:grpSpLocks/>
          </p:cNvGrpSpPr>
          <p:nvPr/>
        </p:nvGrpSpPr>
        <p:grpSpPr bwMode="auto">
          <a:xfrm>
            <a:off x="1906588" y="3076575"/>
            <a:ext cx="328612" cy="857250"/>
            <a:chOff x="1292" y="2662"/>
            <a:chExt cx="207" cy="1142"/>
          </a:xfrm>
        </p:grpSpPr>
        <p:sp>
          <p:nvSpPr>
            <p:cNvPr id="24" name="Line 68"/>
            <p:cNvSpPr>
              <a:spLocks noChangeShapeType="1"/>
            </p:cNvSpPr>
            <p:nvPr/>
          </p:nvSpPr>
          <p:spPr bwMode="auto">
            <a:xfrm flipH="1" flipV="1">
              <a:off x="1404" y="3123"/>
              <a:ext cx="95" cy="176"/>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25" name="Line 69"/>
            <p:cNvSpPr>
              <a:spLocks noChangeShapeType="1"/>
            </p:cNvSpPr>
            <p:nvPr/>
          </p:nvSpPr>
          <p:spPr bwMode="auto">
            <a:xfrm flipV="1">
              <a:off x="1347" y="3184"/>
              <a:ext cx="27" cy="620"/>
            </a:xfrm>
            <a:prstGeom prst="line">
              <a:avLst/>
            </a:prstGeom>
            <a:noFill/>
            <a:ln w="12700">
              <a:solidFill>
                <a:schemeClr val="tx1"/>
              </a:solidFill>
              <a:round/>
              <a:headEnd/>
              <a:tailEnd/>
            </a:ln>
          </p:spPr>
          <p:txBody>
            <a:bodyPr lIns="92075" tIns="46038" rIns="92075" bIns="46038"/>
            <a:lstStyle/>
            <a:p>
              <a:pPr>
                <a:defRPr/>
              </a:pPr>
              <a:endParaRPr lang="zh-CN" altLang="en-US">
                <a:solidFill>
                  <a:schemeClr val="tx2">
                    <a:lumMod val="60000"/>
                    <a:lumOff val="40000"/>
                  </a:schemeClr>
                </a:solidFill>
              </a:endParaRPr>
            </a:p>
          </p:txBody>
        </p:sp>
        <p:sp>
          <p:nvSpPr>
            <p:cNvPr id="45139" name="Rectangle 71"/>
            <p:cNvSpPr>
              <a:spLocks noChangeArrowheads="1"/>
            </p:cNvSpPr>
            <p:nvPr/>
          </p:nvSpPr>
          <p:spPr bwMode="auto">
            <a:xfrm>
              <a:off x="1292" y="2662"/>
              <a:ext cx="207"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latin typeface="Times New Roman" panose="02020603050405020304" pitchFamily="18" charset="0"/>
                </a:rPr>
                <a:t>S</a:t>
              </a:r>
            </a:p>
          </p:txBody>
        </p:sp>
      </p:grpSp>
      <p:sp>
        <p:nvSpPr>
          <p:cNvPr id="2" name="矩形 1">
            <a:extLst>
              <a:ext uri="{FF2B5EF4-FFF2-40B4-BE49-F238E27FC236}">
                <a16:creationId xmlns:a16="http://schemas.microsoft.com/office/drawing/2014/main" id="{F66F104D-0F55-40CD-AD20-C2D033245651}"/>
              </a:ext>
            </a:extLst>
          </p:cNvPr>
          <p:cNvSpPr/>
          <p:nvPr/>
        </p:nvSpPr>
        <p:spPr>
          <a:xfrm>
            <a:off x="6911435" y="4476839"/>
            <a:ext cx="1468978" cy="395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 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分析器的工作过程</a:t>
            </a:r>
            <a:endParaRPr lang="zh-CN" altLang="en-US" sz="3000">
              <a:solidFill>
                <a:schemeClr val="tx1"/>
              </a:solidFill>
              <a:latin typeface="微软雅黑" panose="020B0503020204020204" pitchFamily="34" charset="-122"/>
              <a:ea typeface="微软雅黑" panose="020B0503020204020204" pitchFamily="34" charset="-122"/>
              <a:cs typeface="楷体_GB2312"/>
            </a:endParaRPr>
          </a:p>
        </p:txBody>
      </p:sp>
      <p:sp>
        <p:nvSpPr>
          <p:cNvPr id="11" name="Text Box 8"/>
          <p:cNvSpPr txBox="1">
            <a:spLocks noChangeArrowheads="1"/>
          </p:cNvSpPr>
          <p:nvPr/>
        </p:nvSpPr>
        <p:spPr bwMode="auto">
          <a:xfrm>
            <a:off x="611560" y="2928938"/>
            <a:ext cx="724656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500"/>
              </a:lnSpc>
              <a:spcBef>
                <a:spcPct val="20000"/>
              </a:spcBef>
              <a:buClr>
                <a:srgbClr val="073E87"/>
              </a:buClr>
              <a:buSzPct val="75000"/>
              <a:buFont typeface="Monotype Sorts"/>
              <a:buNone/>
            </a:pPr>
            <a:r>
              <a:rPr kumimoji="1" lang="en-US" altLang="zh-CN" sz="2500" b="1" dirty="0">
                <a:solidFill>
                  <a:srgbClr val="000000"/>
                </a:solidFill>
                <a:latin typeface="宋体" panose="02010600030101010101" pitchFamily="2" charset="-122"/>
              </a:rPr>
              <a:t>①</a:t>
            </a:r>
            <a:r>
              <a:rPr kumimoji="1" lang="zh-CN" altLang="en-US" sz="2500" b="1" dirty="0">
                <a:solidFill>
                  <a:srgbClr val="000000"/>
                </a:solidFill>
                <a:latin typeface="楷体" panose="02010609060101010101" pitchFamily="49" charset="-122"/>
                <a:ea typeface="楷体" panose="02010609060101010101" pitchFamily="49" charset="-122"/>
              </a:rPr>
              <a:t>如果</a:t>
            </a:r>
            <a:r>
              <a:rPr kumimoji="1" lang="en-US" altLang="zh-CN" sz="2500" b="1" dirty="0">
                <a:solidFill>
                  <a:srgbClr val="FF0000"/>
                </a:solidFill>
                <a:latin typeface="Times New Roman" panose="02020603050405020304" pitchFamily="18" charset="0"/>
              </a:rPr>
              <a:t>ACTION [</a:t>
            </a:r>
            <a:r>
              <a:rPr kumimoji="1" lang="en-US" altLang="zh-CN" sz="2500" b="1" i="1" dirty="0" err="1">
                <a:solidFill>
                  <a:srgbClr val="FF0000"/>
                </a:solidFill>
                <a:latin typeface="Times New Roman" panose="02020603050405020304" pitchFamily="18" charset="0"/>
              </a:rPr>
              <a:t>s</a:t>
            </a:r>
            <a:r>
              <a:rPr kumimoji="1" lang="en-US" altLang="zh-CN" sz="2500" b="1" i="1" baseline="-25000" dirty="0" err="1">
                <a:solidFill>
                  <a:srgbClr val="FF0000"/>
                </a:solidFill>
                <a:latin typeface="Times New Roman" panose="02020603050405020304" pitchFamily="18" charset="0"/>
              </a:rPr>
              <a:t>m</a:t>
            </a:r>
            <a:r>
              <a:rPr kumimoji="1" lang="en-US" altLang="zh-CN" sz="2500" b="1" dirty="0">
                <a:solidFill>
                  <a:srgbClr val="FF0000"/>
                </a:solidFill>
                <a:latin typeface="Times New Roman" panose="02020603050405020304" pitchFamily="18" charset="0"/>
              </a:rPr>
              <a:t>, </a:t>
            </a:r>
            <a:r>
              <a:rPr kumimoji="1" lang="en-US" altLang="zh-CN" sz="2500" b="1" i="1" dirty="0">
                <a:solidFill>
                  <a:srgbClr val="FF0000"/>
                </a:solidFill>
                <a:latin typeface="Times New Roman" panose="02020603050405020304" pitchFamily="18" charset="0"/>
              </a:rPr>
              <a:t>a</a:t>
            </a:r>
            <a:r>
              <a:rPr kumimoji="1" lang="en-US" altLang="zh-CN" sz="2500" b="1" i="1" baseline="-25000" dirty="0">
                <a:solidFill>
                  <a:srgbClr val="FF0000"/>
                </a:solidFill>
                <a:latin typeface="Times New Roman" panose="02020603050405020304" pitchFamily="18" charset="0"/>
              </a:rPr>
              <a:t>i</a:t>
            </a:r>
            <a:r>
              <a:rPr kumimoji="1" lang="en-US" altLang="zh-CN" sz="2500" b="1" dirty="0">
                <a:solidFill>
                  <a:srgbClr val="FF0000"/>
                </a:solidFill>
                <a:latin typeface="Times New Roman" panose="02020603050405020304" pitchFamily="18" charset="0"/>
              </a:rPr>
              <a:t>]= </a:t>
            </a:r>
            <a:r>
              <a:rPr kumimoji="1" lang="en-US" altLang="zh-CN" sz="2500" b="1" dirty="0" err="1">
                <a:solidFill>
                  <a:srgbClr val="FF0000"/>
                </a:solidFill>
                <a:latin typeface="Times New Roman" panose="02020603050405020304" pitchFamily="18" charset="0"/>
              </a:rPr>
              <a:t>s</a:t>
            </a:r>
            <a:r>
              <a:rPr kumimoji="1" lang="en-US" altLang="zh-CN" sz="2500" b="1" i="1" dirty="0" err="1">
                <a:solidFill>
                  <a:srgbClr val="FF0000"/>
                </a:solidFill>
                <a:latin typeface="Times New Roman" panose="02020603050405020304" pitchFamily="18" charset="0"/>
              </a:rPr>
              <a:t>x</a:t>
            </a:r>
            <a:r>
              <a:rPr kumimoji="1" lang="zh-CN" altLang="en-US" sz="2500" b="1" dirty="0">
                <a:solidFill>
                  <a:srgbClr val="000000"/>
                </a:solidFill>
                <a:latin typeface="宋体" panose="02010600030101010101" pitchFamily="2" charset="-122"/>
              </a:rPr>
              <a:t>，</a:t>
            </a:r>
            <a:r>
              <a:rPr kumimoji="1" lang="zh-CN" altLang="en-US" sz="2500" b="1" dirty="0">
                <a:solidFill>
                  <a:srgbClr val="000000"/>
                </a:solidFill>
                <a:latin typeface="楷体" panose="02010609060101010101" pitchFamily="49" charset="-122"/>
                <a:ea typeface="楷体" panose="02010609060101010101" pitchFamily="49" charset="-122"/>
              </a:rPr>
              <a:t>那么格局变为：</a:t>
            </a:r>
          </a:p>
        </p:txBody>
      </p:sp>
      <p:sp>
        <p:nvSpPr>
          <p:cNvPr id="5" name="矩形 4"/>
          <p:cNvSpPr/>
          <p:nvPr/>
        </p:nvSpPr>
        <p:spPr>
          <a:xfrm>
            <a:off x="2902619" y="3560737"/>
            <a:ext cx="3757613" cy="811213"/>
          </a:xfrm>
          <a:prstGeom prst="rect">
            <a:avLst/>
          </a:prstGeom>
          <a:solidFill>
            <a:schemeClr val="accent2">
              <a:lumMod val="40000"/>
              <a:lumOff val="60000"/>
            </a:schemeClr>
          </a:solidFill>
          <a:ln>
            <a:solidFill>
              <a:schemeClr val="tx1"/>
            </a:solidFill>
          </a:ln>
        </p:spPr>
        <p:txBody>
          <a:bodyPr>
            <a:spAutoFit/>
          </a:bodyPr>
          <a:lstStyle/>
          <a:p>
            <a:pPr>
              <a:lnSpc>
                <a:spcPts val="2500"/>
              </a:lnSpc>
              <a:buClr>
                <a:srgbClr val="073E87"/>
              </a:buClr>
              <a:buSzPct val="75000"/>
              <a:defRPr/>
            </a:pPr>
            <a:r>
              <a:rPr kumimoji="1" lang="en-US" altLang="zh-CN" sz="2500" b="1" i="1" dirty="0">
                <a:solidFill>
                  <a:prstClr val="black"/>
                </a:solidFill>
                <a:latin typeface="Times New Roman" panose="02020603050405020304" pitchFamily="18" charset="0"/>
              </a:rPr>
              <a:t>s</a:t>
            </a:r>
            <a:r>
              <a:rPr kumimoji="1" lang="en-US" altLang="zh-CN" sz="2500" b="1" baseline="-25000" dirty="0">
                <a:solidFill>
                  <a:prstClr val="black"/>
                </a:solidFill>
                <a:latin typeface="Times New Roman" panose="02020603050405020304" pitchFamily="18" charset="0"/>
              </a:rPr>
              <a:t>0</a:t>
            </a:r>
            <a:r>
              <a:rPr kumimoji="1" lang="en-US" altLang="zh-CN" sz="2500" b="1" i="1" dirty="0">
                <a:solidFill>
                  <a:prstClr val="black"/>
                </a:solidFill>
                <a:latin typeface="Times New Roman" panose="02020603050405020304" pitchFamily="18" charset="0"/>
              </a:rPr>
              <a:t>s</a:t>
            </a:r>
            <a:r>
              <a:rPr kumimoji="1" lang="en-US" altLang="zh-CN" sz="2500" b="1" baseline="-25000" dirty="0">
                <a:solidFill>
                  <a:prstClr val="black"/>
                </a:solidFill>
                <a:latin typeface="Times New Roman" panose="02020603050405020304" pitchFamily="18" charset="0"/>
              </a:rPr>
              <a:t>1</a:t>
            </a:r>
            <a:r>
              <a:rPr kumimoji="1" lang="en-US" altLang="zh-CN" sz="2500" b="1" i="1" dirty="0">
                <a:solidFill>
                  <a:prstClr val="black"/>
                </a:solidFill>
                <a:latin typeface="Times New Roman" panose="02020603050405020304" pitchFamily="18" charset="0"/>
              </a:rPr>
              <a:t>… </a:t>
            </a:r>
            <a:r>
              <a:rPr kumimoji="1" lang="en-US" altLang="zh-CN" sz="2500" b="1" i="1" dirty="0" err="1">
                <a:solidFill>
                  <a:prstClr val="black"/>
                </a:solidFill>
                <a:latin typeface="Times New Roman" panose="02020603050405020304" pitchFamily="18" charset="0"/>
              </a:rPr>
              <a:t>s</a:t>
            </a:r>
            <a:r>
              <a:rPr kumimoji="1" lang="en-US" altLang="zh-CN" sz="2500" b="1" i="1" baseline="-25000" dirty="0" err="1">
                <a:solidFill>
                  <a:prstClr val="black"/>
                </a:solidFill>
                <a:latin typeface="Times New Roman" panose="02020603050405020304" pitchFamily="18" charset="0"/>
              </a:rPr>
              <a:t>m</a:t>
            </a:r>
            <a:r>
              <a:rPr kumimoji="1" lang="en-US" altLang="zh-CN" sz="2500" b="1" i="1" baseline="-25000" dirty="0">
                <a:solidFill>
                  <a:prstClr val="black"/>
                </a:solidFill>
                <a:latin typeface="Times New Roman" panose="02020603050405020304" pitchFamily="18" charset="0"/>
              </a:rPr>
              <a:t> </a:t>
            </a:r>
            <a:r>
              <a:rPr kumimoji="1" lang="en-US" altLang="zh-CN" sz="2500" b="1" i="1" dirty="0">
                <a:solidFill>
                  <a:srgbClr val="FF0000"/>
                </a:solidFill>
                <a:latin typeface="Times New Roman" panose="02020603050405020304" pitchFamily="18" charset="0"/>
              </a:rPr>
              <a:t>x</a:t>
            </a:r>
            <a:r>
              <a:rPr kumimoji="1" lang="en-US" altLang="zh-CN" sz="2500" b="1" i="1" baseline="-25000" dirty="0">
                <a:solidFill>
                  <a:prstClr val="black"/>
                </a:solidFill>
                <a:latin typeface="Times New Roman" panose="02020603050405020304" pitchFamily="18" charset="0"/>
              </a:rPr>
              <a:t> </a:t>
            </a:r>
            <a:endParaRPr kumimoji="1" lang="en-US" altLang="zh-CN" sz="2500" b="1" i="1" dirty="0">
              <a:solidFill>
                <a:prstClr val="black"/>
              </a:solidFill>
              <a:latin typeface="Times New Roman" panose="02020603050405020304" pitchFamily="18" charset="0"/>
            </a:endParaRPr>
          </a:p>
          <a:p>
            <a:pPr>
              <a:lnSpc>
                <a:spcPts val="2500"/>
              </a:lnSpc>
              <a:spcBef>
                <a:spcPct val="20000"/>
              </a:spcBef>
              <a:buClr>
                <a:srgbClr val="073E87"/>
              </a:buClr>
              <a:buSzPct val="75000"/>
              <a:defRPr/>
            </a:pPr>
            <a:r>
              <a:rPr kumimoji="1" lang="en-US" altLang="zh-CN" sz="2500" b="1" dirty="0">
                <a:solidFill>
                  <a:prstClr val="black"/>
                </a:solidFill>
                <a:latin typeface="Times New Roman" panose="02020603050405020304" pitchFamily="18" charset="0"/>
              </a:rPr>
              <a:t>$</a:t>
            </a:r>
            <a:r>
              <a:rPr kumimoji="1" lang="en-US" altLang="zh-CN" sz="2500" b="1" i="1" dirty="0">
                <a:solidFill>
                  <a:prstClr val="black"/>
                </a:solidFill>
                <a:latin typeface="Times New Roman" panose="02020603050405020304" pitchFamily="18" charset="0"/>
              </a:rPr>
              <a:t>X</a:t>
            </a:r>
            <a:r>
              <a:rPr kumimoji="1" lang="en-US" altLang="zh-CN" sz="2500" b="1" baseline="-25000" dirty="0">
                <a:solidFill>
                  <a:prstClr val="black"/>
                </a:solidFill>
                <a:latin typeface="Times New Roman" panose="02020603050405020304" pitchFamily="18" charset="0"/>
              </a:rPr>
              <a:t>1</a:t>
            </a:r>
            <a:r>
              <a:rPr kumimoji="1" lang="en-US" altLang="zh-CN" sz="2500" b="1" i="1" dirty="0">
                <a:solidFill>
                  <a:prstClr val="black"/>
                </a:solidFill>
                <a:latin typeface="Times New Roman" panose="02020603050405020304" pitchFamily="18" charset="0"/>
              </a:rPr>
              <a:t>…</a:t>
            </a:r>
            <a:r>
              <a:rPr kumimoji="1" lang="en-US" altLang="zh-CN" sz="2500" b="1" i="1" dirty="0" err="1">
                <a:solidFill>
                  <a:prstClr val="black"/>
                </a:solidFill>
                <a:latin typeface="Times New Roman" panose="02020603050405020304" pitchFamily="18" charset="0"/>
              </a:rPr>
              <a:t>X</a:t>
            </a:r>
            <a:r>
              <a:rPr kumimoji="1" lang="en-US" altLang="zh-CN" sz="2500" b="1" i="1" baseline="-25000" dirty="0" err="1">
                <a:solidFill>
                  <a:prstClr val="black"/>
                </a:solidFill>
                <a:latin typeface="Times New Roman" panose="02020603050405020304" pitchFamily="18" charset="0"/>
              </a:rPr>
              <a:t>m</a:t>
            </a:r>
            <a:r>
              <a:rPr kumimoji="1" lang="en-US" altLang="zh-CN" sz="2500" b="1" i="1" dirty="0" err="1">
                <a:solidFill>
                  <a:srgbClr val="FF0000"/>
                </a:solidFill>
                <a:latin typeface="Times New Roman" panose="02020603050405020304" pitchFamily="18" charset="0"/>
              </a:rPr>
              <a:t>a</a:t>
            </a:r>
            <a:r>
              <a:rPr kumimoji="1" lang="en-US" altLang="zh-CN" sz="2500" b="1" i="1" baseline="-25000" dirty="0" err="1">
                <a:solidFill>
                  <a:srgbClr val="FF0000"/>
                </a:solidFill>
                <a:latin typeface="Times New Roman" panose="02020603050405020304" pitchFamily="18" charset="0"/>
              </a:rPr>
              <a:t>i</a:t>
            </a:r>
            <a:r>
              <a:rPr kumimoji="1" lang="en-US" altLang="zh-CN" sz="2500" b="1" i="1" baseline="-25000" dirty="0">
                <a:solidFill>
                  <a:srgbClr val="FF0000"/>
                </a:solidFill>
                <a:latin typeface="Times New Roman" panose="02020603050405020304" pitchFamily="18" charset="0"/>
              </a:rPr>
              <a:t> </a:t>
            </a:r>
            <a:r>
              <a:rPr kumimoji="1" lang="en-US" altLang="zh-CN" sz="2500" b="1" i="1" baseline="-25000" dirty="0">
                <a:solidFill>
                  <a:prstClr val="black"/>
                </a:solidFill>
                <a:latin typeface="Times New Roman" panose="02020603050405020304" pitchFamily="18" charset="0"/>
              </a:rPr>
              <a:t>                </a:t>
            </a:r>
            <a:r>
              <a:rPr kumimoji="1" lang="en-US" altLang="zh-CN" sz="2500" b="1" i="1" dirty="0">
                <a:solidFill>
                  <a:prstClr val="black"/>
                </a:solidFill>
                <a:latin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rPr>
              <a:t>i+</a:t>
            </a:r>
            <a:r>
              <a:rPr kumimoji="1" lang="en-US" altLang="zh-CN" sz="2500" b="1" baseline="-25000" dirty="0">
                <a:solidFill>
                  <a:prstClr val="black"/>
                </a:solidFill>
                <a:latin typeface="Times New Roman" panose="02020603050405020304" pitchFamily="18" charset="0"/>
              </a:rPr>
              <a:t>1</a:t>
            </a:r>
            <a:r>
              <a:rPr kumimoji="1" lang="en-US" altLang="zh-CN" sz="2500" b="1" i="1" dirty="0">
                <a:solidFill>
                  <a:prstClr val="black"/>
                </a:solidFill>
                <a:latin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rPr>
              <a:t>n</a:t>
            </a:r>
            <a:r>
              <a:rPr kumimoji="1" lang="en-US" altLang="zh-CN" sz="2500" b="1" dirty="0">
                <a:solidFill>
                  <a:prstClr val="black"/>
                </a:solidFill>
                <a:latin typeface="Times New Roman" panose="02020603050405020304" pitchFamily="18" charset="0"/>
              </a:rPr>
              <a:t> $</a:t>
            </a:r>
            <a:endParaRPr lang="zh-CN" altLang="en-US" dirty="0"/>
          </a:p>
        </p:txBody>
      </p:sp>
      <p:sp>
        <p:nvSpPr>
          <p:cNvPr id="13" name="Text Box 3"/>
          <p:cNvSpPr txBox="1">
            <a:spLocks noChangeArrowheads="1"/>
          </p:cNvSpPr>
          <p:nvPr/>
        </p:nvSpPr>
        <p:spPr bwMode="auto">
          <a:xfrm>
            <a:off x="498475" y="798513"/>
            <a:ext cx="7931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kumimoji="1" lang="zh-CN" altLang="en-US" sz="2500" b="1" dirty="0">
                <a:solidFill>
                  <a:srgbClr val="000000"/>
                </a:solidFill>
                <a:latin typeface="楷体" panose="02010609060101010101" pitchFamily="49" charset="-122"/>
                <a:ea typeface="楷体" panose="02010609060101010101" pitchFamily="49" charset="-122"/>
              </a:rPr>
              <a:t>初始化</a:t>
            </a:r>
          </a:p>
        </p:txBody>
      </p:sp>
      <p:sp>
        <p:nvSpPr>
          <p:cNvPr id="14" name="Text Box 4"/>
          <p:cNvSpPr txBox="1">
            <a:spLocks noChangeArrowheads="1"/>
          </p:cNvSpPr>
          <p:nvPr/>
        </p:nvSpPr>
        <p:spPr bwMode="auto">
          <a:xfrm>
            <a:off x="496957" y="1643063"/>
            <a:ext cx="850416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kumimoji="1" lang="zh-CN" altLang="en-US" sz="2500" b="1" dirty="0">
                <a:solidFill>
                  <a:srgbClr val="000000"/>
                </a:solidFill>
                <a:latin typeface="楷体" panose="02010609060101010101" pitchFamily="49" charset="-122"/>
                <a:ea typeface="楷体" panose="02010609060101010101" pitchFamily="49" charset="-122"/>
              </a:rPr>
              <a:t>一般情况下</a:t>
            </a:r>
          </a:p>
        </p:txBody>
      </p:sp>
      <p:sp>
        <p:nvSpPr>
          <p:cNvPr id="15" name="矩形 14"/>
          <p:cNvSpPr/>
          <p:nvPr/>
        </p:nvSpPr>
        <p:spPr>
          <a:xfrm>
            <a:off x="2902619" y="1022350"/>
            <a:ext cx="3757613" cy="685800"/>
          </a:xfrm>
          <a:prstGeom prst="rect">
            <a:avLst/>
          </a:prstGeom>
          <a:solidFill>
            <a:schemeClr val="accent2">
              <a:lumMod val="40000"/>
              <a:lumOff val="60000"/>
            </a:schemeClr>
          </a:solidFill>
          <a:ln>
            <a:solidFill>
              <a:schemeClr val="tx1"/>
            </a:solidFill>
          </a:ln>
        </p:spPr>
        <p:txBody>
          <a:bodyPr>
            <a:spAutoFit/>
          </a:bodyPr>
          <a:lstStyle/>
          <a:p>
            <a:pPr>
              <a:lnSpc>
                <a:spcPts val="2000"/>
              </a:lnSpc>
              <a:buClr>
                <a:srgbClr val="073E87"/>
              </a:buClr>
              <a:buSzPct val="75000"/>
              <a:defRPr/>
            </a:pP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0</a:t>
            </a:r>
          </a:p>
          <a:p>
            <a:pPr>
              <a:lnSpc>
                <a:spcPts val="2000"/>
              </a:lnSpc>
              <a:spcBef>
                <a:spcPct val="20000"/>
              </a:spcBef>
              <a:buClr>
                <a:srgbClr val="073E87"/>
              </a:buClr>
              <a:buSzPct val="75000"/>
              <a:defRPr/>
            </a:pPr>
            <a:r>
              <a:rPr kumimoji="1" lang="en-US" altLang="zh-CN" sz="2400" b="1" dirty="0">
                <a:solidFill>
                  <a:prstClr val="black"/>
                </a:solidFill>
                <a:latin typeface="Times New Roman" panose="02020603050405020304" pitchFamily="18" charset="0"/>
              </a:rPr>
              <a:t>$</a:t>
            </a:r>
            <a:r>
              <a:rPr kumimoji="1" lang="en-US" altLang="zh-CN" sz="2400" b="1" i="1" baseline="-25000" dirty="0">
                <a:solidFill>
                  <a:prstClr val="black"/>
                </a:solidFill>
                <a:latin typeface="Times New Roman" panose="02020603050405020304" pitchFamily="18" charset="0"/>
              </a:rPr>
              <a:t>	                          </a:t>
            </a:r>
            <a:r>
              <a:rPr kumimoji="1" lang="en-US" altLang="zh-CN" sz="2400" b="1" i="1" dirty="0">
                <a:solidFill>
                  <a:prstClr val="black"/>
                </a:solidFill>
                <a:latin typeface="Times New Roman" panose="02020603050405020304" pitchFamily="18" charset="0"/>
              </a:rPr>
              <a:t>a</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a:t>
            </a:r>
            <a:r>
              <a:rPr kumimoji="1" lang="en-US" altLang="zh-CN" sz="2400" b="1" baseline="-25000" dirty="0">
                <a:solidFill>
                  <a:prstClr val="black"/>
                </a:solidFill>
                <a:latin typeface="Times New Roman" panose="02020603050405020304" pitchFamily="18" charset="0"/>
              </a:rPr>
              <a:t>2</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n</a:t>
            </a:r>
            <a:r>
              <a:rPr kumimoji="1" lang="en-US" altLang="zh-CN" sz="2400" b="1" dirty="0">
                <a:solidFill>
                  <a:prstClr val="black"/>
                </a:solidFill>
                <a:latin typeface="Times New Roman" panose="02020603050405020304" pitchFamily="18" charset="0"/>
              </a:rPr>
              <a:t> $</a:t>
            </a:r>
            <a:endParaRPr lang="zh-CN" altLang="en-US" dirty="0"/>
          </a:p>
        </p:txBody>
      </p:sp>
      <p:sp>
        <p:nvSpPr>
          <p:cNvPr id="16" name="矩形 15"/>
          <p:cNvSpPr/>
          <p:nvPr/>
        </p:nvSpPr>
        <p:spPr>
          <a:xfrm>
            <a:off x="2902619" y="2029966"/>
            <a:ext cx="3757613" cy="685800"/>
          </a:xfrm>
          <a:prstGeom prst="rect">
            <a:avLst/>
          </a:prstGeom>
          <a:solidFill>
            <a:schemeClr val="accent2">
              <a:lumMod val="40000"/>
              <a:lumOff val="60000"/>
            </a:schemeClr>
          </a:solidFill>
          <a:ln>
            <a:solidFill>
              <a:schemeClr val="tx1"/>
            </a:solidFill>
          </a:ln>
        </p:spPr>
        <p:txBody>
          <a:bodyPr>
            <a:spAutoFit/>
          </a:bodyPr>
          <a:lstStyle/>
          <a:p>
            <a:pPr>
              <a:lnSpc>
                <a:spcPts val="2000"/>
              </a:lnSpc>
              <a:buClr>
                <a:srgbClr val="073E87"/>
              </a:buClr>
              <a:buSzPct val="75000"/>
              <a:defRPr/>
            </a:pP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0</a:t>
            </a: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 </a:t>
            </a:r>
            <a:r>
              <a:rPr kumimoji="1" lang="en-US" altLang="zh-CN" sz="2400" b="1" i="1" dirty="0" err="1">
                <a:solidFill>
                  <a:prstClr val="black"/>
                </a:solidFill>
                <a:latin typeface="Times New Roman" panose="02020603050405020304" pitchFamily="18" charset="0"/>
              </a:rPr>
              <a:t>s</a:t>
            </a:r>
            <a:r>
              <a:rPr kumimoji="1" lang="en-US" altLang="zh-CN" sz="2400" b="1" i="1" baseline="-25000" dirty="0" err="1">
                <a:solidFill>
                  <a:prstClr val="black"/>
                </a:solidFill>
                <a:latin typeface="Times New Roman" panose="02020603050405020304" pitchFamily="18" charset="0"/>
              </a:rPr>
              <a:t>m</a:t>
            </a:r>
            <a:endParaRPr kumimoji="1" lang="en-US" altLang="zh-CN" sz="800" b="1" i="1" baseline="-25000" dirty="0">
              <a:solidFill>
                <a:prstClr val="black"/>
              </a:solidFill>
              <a:latin typeface="Times New Roman" panose="02020603050405020304" pitchFamily="18" charset="0"/>
            </a:endParaRPr>
          </a:p>
          <a:p>
            <a:pPr>
              <a:lnSpc>
                <a:spcPts val="2000"/>
              </a:lnSpc>
              <a:spcBef>
                <a:spcPct val="20000"/>
              </a:spcBef>
              <a:buClr>
                <a:srgbClr val="073E87"/>
              </a:buClr>
              <a:buSzPct val="75000"/>
              <a:defRPr/>
            </a:pPr>
            <a:r>
              <a:rPr kumimoji="1" lang="en-US" altLang="zh-CN" sz="2400" b="1" dirty="0">
                <a:solidFill>
                  <a:prstClr val="black"/>
                </a:solidFill>
                <a:latin typeface="Times New Roman" panose="02020603050405020304" pitchFamily="18" charset="0"/>
              </a:rPr>
              <a:t>$</a:t>
            </a:r>
            <a:r>
              <a:rPr kumimoji="1" lang="en-US" altLang="zh-CN" sz="2400" b="1" i="1" dirty="0">
                <a:solidFill>
                  <a:prstClr val="black"/>
                </a:solidFill>
                <a:latin typeface="Times New Roman" panose="02020603050405020304" pitchFamily="18" charset="0"/>
              </a:rPr>
              <a:t>X</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t>
            </a:r>
            <a:r>
              <a:rPr kumimoji="1" lang="en-US" altLang="zh-CN" sz="2400" b="1" i="1" dirty="0" err="1">
                <a:solidFill>
                  <a:prstClr val="black"/>
                </a:solidFill>
                <a:latin typeface="Times New Roman" panose="02020603050405020304" pitchFamily="18" charset="0"/>
              </a:rPr>
              <a:t>X</a:t>
            </a:r>
            <a:r>
              <a:rPr kumimoji="1" lang="en-US" altLang="zh-CN" sz="2400" b="1" i="1" baseline="-25000" dirty="0" err="1">
                <a:solidFill>
                  <a:prstClr val="black"/>
                </a:solidFill>
                <a:latin typeface="Times New Roman" panose="02020603050405020304" pitchFamily="18" charset="0"/>
              </a:rPr>
              <a:t>m</a:t>
            </a:r>
            <a:r>
              <a:rPr kumimoji="1" lang="en-US" altLang="zh-CN" sz="2400" b="1" i="1" baseline="-25000" dirty="0">
                <a:solidFill>
                  <a:prstClr val="black"/>
                </a:solidFill>
                <a:latin typeface="Times New Roman" panose="02020603050405020304" pitchFamily="18" charset="0"/>
              </a:rPr>
              <a:t>                   </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i</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i+</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n</a:t>
            </a:r>
            <a:r>
              <a:rPr kumimoji="1" lang="en-US" altLang="zh-CN" sz="2400" b="1" dirty="0">
                <a:solidFill>
                  <a:prstClr val="black"/>
                </a:solidFill>
                <a:latin typeface="Times New Roman" panose="02020603050405020304" pitchFamily="18" charset="0"/>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p:cTn id="31"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11">
                                            <p:txEl>
                                              <p:pRg st="0" end="0"/>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xit" presetSubtype="0" fill="hold" nodeType="clickEffect">
                                  <p:stCondLst>
                                    <p:cond delay="0"/>
                                  </p:stCondLst>
                                  <p:childTnLst>
                                    <p:anim calcmode="lin" valueType="num">
                                      <p:cBhvr>
                                        <p:cTn id="42" dur="500"/>
                                        <p:tgtEl>
                                          <p:spTgt spid="11">
                                            <p:txEl>
                                              <p:pRg st="0" end="0"/>
                                            </p:txEl>
                                          </p:spTgt>
                                        </p:tgtEl>
                                        <p:attrNameLst>
                                          <p:attrName>ppt_w</p:attrName>
                                        </p:attrNameLst>
                                      </p:cBhvr>
                                      <p:tavLst>
                                        <p:tav tm="0">
                                          <p:val>
                                            <p:strVal val="ppt_w"/>
                                          </p:val>
                                        </p:tav>
                                        <p:tav tm="100000">
                                          <p:val>
                                            <p:fltVal val="0"/>
                                          </p:val>
                                        </p:tav>
                                      </p:tavLst>
                                    </p:anim>
                                    <p:anim calcmode="lin" valueType="num">
                                      <p:cBhvr>
                                        <p:cTn id="43" dur="500"/>
                                        <p:tgtEl>
                                          <p:spTgt spid="11">
                                            <p:txEl>
                                              <p:pRg st="0" end="0"/>
                                            </p:txEl>
                                          </p:spTgt>
                                        </p:tgtEl>
                                        <p:attrNameLst>
                                          <p:attrName>ppt_h</p:attrName>
                                        </p:attrNameLst>
                                      </p:cBhvr>
                                      <p:tavLst>
                                        <p:tav tm="0">
                                          <p:val>
                                            <p:strVal val="ppt_h"/>
                                          </p:val>
                                        </p:tav>
                                        <p:tav tm="100000">
                                          <p:val>
                                            <p:fltVal val="0"/>
                                          </p:val>
                                        </p:tav>
                                      </p:tavLst>
                                    </p:anim>
                                    <p:animEffect transition="out" filter="fade">
                                      <p:cBhvr>
                                        <p:cTn id="44" dur="500"/>
                                        <p:tgtEl>
                                          <p:spTgt spid="11">
                                            <p:txEl>
                                              <p:pRg st="0" end="0"/>
                                            </p:txEl>
                                          </p:spTgt>
                                        </p:tgtEl>
                                      </p:cBhvr>
                                    </p:animEffect>
                                    <p:set>
                                      <p:cBhvr>
                                        <p:cTn id="45" dur="1" fill="hold">
                                          <p:stCondLst>
                                            <p:cond delay="499"/>
                                          </p:stCondLst>
                                        </p:cTn>
                                        <p:tgtEl>
                                          <p:spTgt spid="11">
                                            <p:txEl>
                                              <p:pRg st="0" end="0"/>
                                            </p:txEl>
                                          </p:spTgt>
                                        </p:tgtEl>
                                        <p:attrNameLst>
                                          <p:attrName>style.visibility</p:attrName>
                                        </p:attrNameLst>
                                      </p:cBhvr>
                                      <p:to>
                                        <p:strVal val="hidden"/>
                                      </p:to>
                                    </p:set>
                                  </p:childTnLst>
                                </p:cTn>
                              </p:par>
                              <p:par>
                                <p:cTn id="46" presetID="53" presetClass="exit" presetSubtype="32" fill="hold" grpId="1" nodeType="withEffect">
                                  <p:stCondLst>
                                    <p:cond delay="0"/>
                                  </p:stCondLst>
                                  <p:childTnLst>
                                    <p:anim calcmode="lin" valueType="num">
                                      <p:cBhvr>
                                        <p:cTn id="47" dur="500"/>
                                        <p:tgtEl>
                                          <p:spTgt spid="5"/>
                                        </p:tgtEl>
                                        <p:attrNameLst>
                                          <p:attrName>ppt_w</p:attrName>
                                        </p:attrNameLst>
                                      </p:cBhvr>
                                      <p:tavLst>
                                        <p:tav tm="0">
                                          <p:val>
                                            <p:strVal val="ppt_w"/>
                                          </p:val>
                                        </p:tav>
                                        <p:tav tm="100000">
                                          <p:val>
                                            <p:fltVal val="0"/>
                                          </p:val>
                                        </p:tav>
                                      </p:tavLst>
                                    </p:anim>
                                    <p:anim calcmode="lin" valueType="num">
                                      <p:cBhvr>
                                        <p:cTn id="48" dur="500"/>
                                        <p:tgtEl>
                                          <p:spTgt spid="5"/>
                                        </p:tgtEl>
                                        <p:attrNameLst>
                                          <p:attrName>ppt_h</p:attrName>
                                        </p:attrNameLst>
                                      </p:cBhvr>
                                      <p:tavLst>
                                        <p:tav tm="0">
                                          <p:val>
                                            <p:strVal val="ppt_h"/>
                                          </p:val>
                                        </p:tav>
                                        <p:tav tm="100000">
                                          <p:val>
                                            <p:fltVal val="0"/>
                                          </p:val>
                                        </p:tav>
                                      </p:tavLst>
                                    </p:anim>
                                    <p:animEffect transition="out" filter="fade">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utoUpdateAnimBg="0"/>
      <p:bldP spid="5" grpId="0" animBg="1"/>
      <p:bldP spid="5" grpId="1" animBg="1"/>
      <p:bldP spid="13" grpId="0"/>
      <p:bldP spid="14" grpId="0"/>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611560" y="917574"/>
            <a:ext cx="7931150" cy="3814415"/>
          </a:xfrm>
        </p:spPr>
        <p:txBody>
          <a:bodyPr/>
          <a:lstStyle/>
          <a:p>
            <a:pPr eaLnBrk="1" hangingPunct="1">
              <a:buClrTx/>
              <a:buFont typeface="Wingdings" panose="05000000000000000000" pitchFamily="2" charset="2"/>
              <a:buChar char="Ø"/>
            </a:pPr>
            <a:r>
              <a:rPr lang="zh-CN" altLang="en-US" sz="2800" b="1" dirty="0">
                <a:latin typeface="华文楷体" panose="02010600040101010101" pitchFamily="2" charset="-122"/>
              </a:rPr>
              <a:t>任务</a:t>
            </a:r>
            <a:r>
              <a:rPr lang="zh-CN" altLang="en-US" b="1" dirty="0">
                <a:latin typeface="华文楷体" panose="02010600040101010101" pitchFamily="2" charset="-122"/>
              </a:rPr>
              <a:t>：</a:t>
            </a:r>
            <a:r>
              <a:rPr lang="zh-CN" altLang="en-US" b="1" dirty="0">
                <a:solidFill>
                  <a:schemeClr val="tx1"/>
                </a:solidFill>
                <a:latin typeface="华文楷体" panose="02010600040101010101" pitchFamily="2" charset="-122"/>
              </a:rPr>
              <a:t>从分析树的</a:t>
            </a:r>
            <a:r>
              <a:rPr lang="zh-CN" altLang="en-US" b="1" dirty="0">
                <a:solidFill>
                  <a:srgbClr val="2D83F4"/>
                </a:solidFill>
                <a:latin typeface="华文楷体" panose="02010600040101010101" pitchFamily="2" charset="-122"/>
              </a:rPr>
              <a:t>底部</a:t>
            </a:r>
            <a:r>
              <a:rPr lang="en-US" altLang="zh-CN" b="1" dirty="0">
                <a:solidFill>
                  <a:schemeClr val="tx1"/>
                </a:solidFill>
                <a:latin typeface="华文楷体" panose="02010600040101010101" pitchFamily="2" charset="-122"/>
              </a:rPr>
              <a:t>(</a:t>
            </a:r>
            <a:r>
              <a:rPr lang="zh-CN" altLang="en-US" b="1" dirty="0">
                <a:solidFill>
                  <a:schemeClr val="tx1"/>
                </a:solidFill>
                <a:latin typeface="华文楷体" panose="02010600040101010101" pitchFamily="2" charset="-122"/>
              </a:rPr>
              <a:t>叶节点</a:t>
            </a:r>
            <a:r>
              <a:rPr lang="en-US" altLang="zh-CN" b="1" dirty="0">
                <a:solidFill>
                  <a:schemeClr val="tx1"/>
                </a:solidFill>
                <a:latin typeface="华文楷体" panose="02010600040101010101" pitchFamily="2" charset="-122"/>
              </a:rPr>
              <a:t>)</a:t>
            </a:r>
            <a:r>
              <a:rPr lang="zh-CN" altLang="en-US" b="1" dirty="0">
                <a:solidFill>
                  <a:schemeClr val="tx1"/>
                </a:solidFill>
                <a:latin typeface="华文楷体" panose="02010600040101010101" pitchFamily="2" charset="-122"/>
              </a:rPr>
              <a:t>向</a:t>
            </a:r>
            <a:r>
              <a:rPr lang="zh-CN" altLang="en-US" b="1" dirty="0">
                <a:solidFill>
                  <a:srgbClr val="2D83F4"/>
                </a:solidFill>
                <a:latin typeface="华文楷体" panose="02010600040101010101" pitchFamily="2" charset="-122"/>
              </a:rPr>
              <a:t>顶部</a:t>
            </a:r>
            <a:r>
              <a:rPr lang="en-US" altLang="zh-CN" b="1" dirty="0">
                <a:solidFill>
                  <a:schemeClr val="tx1"/>
                </a:solidFill>
                <a:latin typeface="华文楷体" panose="02010600040101010101" pitchFamily="2" charset="-122"/>
              </a:rPr>
              <a:t>(</a:t>
            </a:r>
            <a:r>
              <a:rPr lang="zh-CN" altLang="en-US" b="1" dirty="0">
                <a:solidFill>
                  <a:schemeClr val="tx1"/>
                </a:solidFill>
                <a:latin typeface="华文楷体" panose="02010600040101010101" pitchFamily="2" charset="-122"/>
              </a:rPr>
              <a:t>根节点</a:t>
            </a:r>
            <a:r>
              <a:rPr lang="en-US" altLang="zh-CN" b="1" dirty="0">
                <a:solidFill>
                  <a:schemeClr val="tx1"/>
                </a:solidFill>
                <a:latin typeface="华文楷体" panose="02010600040101010101" pitchFamily="2" charset="-122"/>
              </a:rPr>
              <a:t>)</a:t>
            </a:r>
            <a:r>
              <a:rPr lang="zh-CN" altLang="en-US" b="1" dirty="0">
                <a:solidFill>
                  <a:schemeClr val="tx1"/>
                </a:solidFill>
                <a:latin typeface="华文楷体" panose="02010600040101010101" pitchFamily="2" charset="-122"/>
              </a:rPr>
              <a:t>方向构造分析树，可以看成是</a:t>
            </a:r>
            <a:r>
              <a:rPr lang="zh-CN" altLang="en-US" b="1" dirty="0">
                <a:solidFill>
                  <a:srgbClr val="2D83F4"/>
                </a:solidFill>
                <a:latin typeface="华文楷体" panose="02010600040101010101" pitchFamily="2" charset="-122"/>
              </a:rPr>
              <a:t>将输入串</a:t>
            </a:r>
            <a:r>
              <a:rPr lang="en-US" altLang="zh-CN" b="1" i="1" dirty="0">
                <a:solidFill>
                  <a:srgbClr val="2D83F4"/>
                </a:solidFill>
                <a:cs typeface="Times New Roman" panose="02020603050405020304" pitchFamily="18" charset="0"/>
              </a:rPr>
              <a:t>w</a:t>
            </a:r>
            <a:r>
              <a:rPr lang="zh-CN" altLang="en-US" b="1" dirty="0">
                <a:solidFill>
                  <a:srgbClr val="2D83F4"/>
                </a:solidFill>
                <a:latin typeface="华文楷体" panose="02010600040101010101" pitchFamily="2" charset="-122"/>
              </a:rPr>
              <a:t>归约为文法开始符号</a:t>
            </a:r>
            <a:r>
              <a:rPr lang="en-US" altLang="zh-CN" b="1" i="1" dirty="0">
                <a:solidFill>
                  <a:srgbClr val="2D83F4"/>
                </a:solidFill>
              </a:rPr>
              <a:t>S</a:t>
            </a:r>
            <a:r>
              <a:rPr lang="zh-CN" altLang="en-US" b="1" dirty="0">
                <a:solidFill>
                  <a:schemeClr val="tx1"/>
                </a:solidFill>
                <a:latin typeface="华文楷体" panose="02010600040101010101" pitchFamily="2" charset="-122"/>
              </a:rPr>
              <a:t>的过程。</a:t>
            </a:r>
          </a:p>
          <a:p>
            <a:pPr marL="0" indent="0" eaLnBrk="1" hangingPunct="1">
              <a:lnSpc>
                <a:spcPct val="120000"/>
              </a:lnSpc>
            </a:pPr>
            <a:r>
              <a:rPr lang="zh-CN" altLang="en-US" sz="2800" dirty="0">
                <a:latin typeface="楷体_GB2312" panose="02010609030101010101" pitchFamily="49" charset="-122"/>
              </a:rPr>
              <a:t>核心思想</a:t>
            </a:r>
            <a:r>
              <a:rPr lang="zh-CN" altLang="en-US" sz="2000" dirty="0">
                <a:latin typeface="楷体_GB2312" panose="02010609030101010101" pitchFamily="49" charset="-122"/>
              </a:rPr>
              <a:t>：</a:t>
            </a:r>
            <a:r>
              <a:rPr lang="zh-CN" altLang="en-US" dirty="0">
                <a:latin typeface="楷体_GB2312" panose="02010609030101010101" pitchFamily="49" charset="-122"/>
              </a:rPr>
              <a:t>从左到右扫描输入串，反复选择产生式进行</a:t>
            </a:r>
            <a:r>
              <a:rPr lang="zh-CN" altLang="en-US" dirty="0">
                <a:solidFill>
                  <a:srgbClr val="FF0000"/>
                </a:solidFill>
                <a:latin typeface="楷体_GB2312" panose="02010609030101010101" pitchFamily="49" charset="-122"/>
              </a:rPr>
              <a:t>最左归约</a:t>
            </a:r>
            <a:r>
              <a:rPr lang="zh-CN" altLang="en-US" dirty="0">
                <a:latin typeface="楷体_GB2312" panose="02010609030101010101" pitchFamily="49" charset="-122"/>
              </a:rPr>
              <a:t>（</a:t>
            </a:r>
            <a:r>
              <a:rPr lang="zh-CN" altLang="en-US" dirty="0">
                <a:solidFill>
                  <a:srgbClr val="0070C0"/>
                </a:solidFill>
                <a:latin typeface="楷体_GB2312" panose="02010609030101010101" pitchFamily="49" charset="-122"/>
              </a:rPr>
              <a:t>反向构建最右推导</a:t>
            </a:r>
            <a:r>
              <a:rPr lang="zh-CN" altLang="en-US" dirty="0">
                <a:latin typeface="楷体_GB2312" panose="02010609030101010101" pitchFamily="49" charset="-122"/>
              </a:rPr>
              <a:t>），如果最后能归约出文法的开始符号，则输入串是合法的句子，否则有语法错误。</a:t>
            </a:r>
            <a:endParaRPr lang="en-US" altLang="zh-CN" sz="2700" b="1" dirty="0">
              <a:latin typeface="楷体_GB2312" panose="02010609030101010101" pitchFamily="49" charset="-122"/>
            </a:endParaRPr>
          </a:p>
          <a:p>
            <a:pPr marL="0" indent="0" eaLnBrk="1" hangingPunct="1">
              <a:lnSpc>
                <a:spcPct val="120000"/>
              </a:lnSpc>
            </a:pPr>
            <a:endParaRPr lang="en-US" altLang="zh-CN" dirty="0">
              <a:latin typeface="楷体_GB2312" panose="02010609030101010101" pitchFamily="49" charset="-122"/>
            </a:endParaRPr>
          </a:p>
        </p:txBody>
      </p:sp>
      <p:sp>
        <p:nvSpPr>
          <p:cNvPr id="11267"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4.3 </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自底向上的语法分析</a:t>
            </a:r>
          </a:p>
        </p:txBody>
      </p:sp>
    </p:spTree>
    <p:extLst>
      <p:ext uri="{BB962C8B-B14F-4D97-AF65-F5344CB8AC3E}">
        <p14:creationId xmlns:p14="http://schemas.microsoft.com/office/powerpoint/2010/main" val="6751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down)">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down)">
                                      <p:cBhvr>
                                        <p:cTn id="12" dur="500"/>
                                        <p:tgtEl>
                                          <p:spTgt spid="66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62" name="Text Box 6"/>
          <p:cNvSpPr txBox="1">
            <a:spLocks noChangeArrowheads="1"/>
          </p:cNvSpPr>
          <p:nvPr/>
        </p:nvSpPr>
        <p:spPr bwMode="auto">
          <a:xfrm>
            <a:off x="684213" y="2643188"/>
            <a:ext cx="83169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300" b="1" dirty="0">
                <a:solidFill>
                  <a:srgbClr val="000000"/>
                </a:solidFill>
                <a:latin typeface="Times New Roman" panose="02020603050405020304" pitchFamily="18" charset="0"/>
              </a:rPr>
              <a:t>②</a:t>
            </a:r>
            <a:r>
              <a:rPr kumimoji="1" lang="zh-CN" altLang="en-US" sz="23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如果</a:t>
            </a:r>
            <a:r>
              <a:rPr kumimoji="1" lang="en-US" altLang="zh-CN" sz="23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ACTION</a:t>
            </a:r>
            <a:r>
              <a:rPr kumimoji="1" lang="en-US" altLang="zh-CN" sz="2300" b="1" dirty="0">
                <a:solidFill>
                  <a:srgbClr val="FF0000"/>
                </a:solidFill>
                <a:latin typeface="Times New Roman" panose="02020603050405020304" pitchFamily="18" charset="0"/>
              </a:rPr>
              <a:t>[</a:t>
            </a:r>
            <a:r>
              <a:rPr kumimoji="1" lang="en-US" altLang="zh-CN" sz="2300" b="1" i="1" dirty="0" err="1">
                <a:solidFill>
                  <a:srgbClr val="FF0000"/>
                </a:solidFill>
                <a:latin typeface="Times New Roman" panose="02020603050405020304" pitchFamily="18" charset="0"/>
              </a:rPr>
              <a:t>s</a:t>
            </a:r>
            <a:r>
              <a:rPr kumimoji="1" lang="en-US" altLang="zh-CN" sz="2300" b="1" i="1" baseline="-25000" dirty="0" err="1">
                <a:solidFill>
                  <a:srgbClr val="FF0000"/>
                </a:solidFill>
                <a:latin typeface="Times New Roman" panose="02020603050405020304" pitchFamily="18" charset="0"/>
              </a:rPr>
              <a:t>m</a:t>
            </a:r>
            <a:r>
              <a:rPr kumimoji="1" lang="en-US" altLang="zh-CN" sz="2300" b="1" i="1" baseline="-25000" dirty="0">
                <a:solidFill>
                  <a:srgbClr val="FF0000"/>
                </a:solidFill>
                <a:latin typeface="Times New Roman" panose="02020603050405020304" pitchFamily="18" charset="0"/>
              </a:rPr>
              <a:t> </a:t>
            </a:r>
            <a:r>
              <a:rPr kumimoji="1" lang="en-US" altLang="zh-CN" sz="2300" b="1" dirty="0">
                <a:solidFill>
                  <a:srgbClr val="FF0000"/>
                </a:solidFill>
                <a:latin typeface="Times New Roman" panose="02020603050405020304" pitchFamily="18" charset="0"/>
              </a:rPr>
              <a:t>, </a:t>
            </a:r>
            <a:r>
              <a:rPr kumimoji="1" lang="en-US" altLang="zh-CN" sz="2300" b="1" i="1" dirty="0">
                <a:solidFill>
                  <a:srgbClr val="FF0000"/>
                </a:solidFill>
                <a:latin typeface="Times New Roman" panose="02020603050405020304" pitchFamily="18" charset="0"/>
              </a:rPr>
              <a:t>a</a:t>
            </a:r>
            <a:r>
              <a:rPr kumimoji="1" lang="en-US" altLang="zh-CN" sz="2300" b="1" i="1" baseline="-25000" dirty="0">
                <a:solidFill>
                  <a:srgbClr val="FF0000"/>
                </a:solidFill>
                <a:latin typeface="Times New Roman" panose="02020603050405020304" pitchFamily="18" charset="0"/>
              </a:rPr>
              <a:t>i</a:t>
            </a:r>
            <a:r>
              <a:rPr kumimoji="1" lang="en-US" altLang="zh-CN" sz="2300" b="1" dirty="0">
                <a:solidFill>
                  <a:srgbClr val="FF0000"/>
                </a:solidFill>
                <a:latin typeface="Times New Roman" panose="02020603050405020304" pitchFamily="18" charset="0"/>
              </a:rPr>
              <a:t>]= </a:t>
            </a:r>
            <a:r>
              <a:rPr kumimoji="1" lang="en-US" altLang="zh-CN" sz="2300" b="1" dirty="0" err="1">
                <a:solidFill>
                  <a:srgbClr val="FF0000"/>
                </a:solidFill>
                <a:latin typeface="Times New Roman" panose="02020603050405020304" pitchFamily="18" charset="0"/>
              </a:rPr>
              <a:t>rx</a:t>
            </a:r>
            <a:r>
              <a:rPr kumimoji="1" lang="en-US" altLang="zh-CN" sz="2300" b="1" dirty="0">
                <a:solidFill>
                  <a:srgbClr val="FF0000"/>
                </a:solidFill>
                <a:latin typeface="Times New Roman" panose="02020603050405020304" pitchFamily="18" charset="0"/>
              </a:rPr>
              <a:t> </a:t>
            </a:r>
            <a:r>
              <a:rPr kumimoji="1" lang="zh-CN" altLang="en-US" sz="2300" b="1" dirty="0">
                <a:solidFill>
                  <a:srgbClr val="000000"/>
                </a:solidFill>
                <a:latin typeface="楷体" panose="02010609060101010101" pitchFamily="49" charset="-122"/>
                <a:ea typeface="楷体" panose="02010609060101010101" pitchFamily="49" charset="-122"/>
              </a:rPr>
              <a:t>表示用第</a:t>
            </a:r>
            <a:r>
              <a:rPr kumimoji="1" lang="en-US" altLang="zh-CN" sz="2300" b="1" i="1" dirty="0">
                <a:solidFill>
                  <a:srgbClr val="000000"/>
                </a:solidFill>
                <a:latin typeface="Times New Roman" panose="02020603050405020304" pitchFamily="18" charset="0"/>
                <a:ea typeface="楷体" panose="02010609060101010101" pitchFamily="49" charset="-122"/>
              </a:rPr>
              <a:t>x</a:t>
            </a:r>
            <a:r>
              <a:rPr kumimoji="1" lang="zh-CN" altLang="en-US" sz="2300" b="1" dirty="0">
                <a:solidFill>
                  <a:srgbClr val="000000"/>
                </a:solidFill>
                <a:latin typeface="楷体" panose="02010609060101010101" pitchFamily="49" charset="-122"/>
                <a:ea typeface="楷体" panose="02010609060101010101" pitchFamily="49" charset="-122"/>
              </a:rPr>
              <a:t>个产生式</a:t>
            </a:r>
            <a:r>
              <a:rPr kumimoji="1" lang="en-US" altLang="zh-CN" sz="2300" b="1" i="1" dirty="0" err="1">
                <a:solidFill>
                  <a:srgbClr val="000000"/>
                </a:solidFill>
                <a:latin typeface="Times New Roman" panose="02020603050405020304" pitchFamily="18" charset="0"/>
                <a:ea typeface="楷体_GB2312"/>
                <a:cs typeface="楷体_GB2312"/>
              </a:rPr>
              <a:t>A</a:t>
            </a:r>
            <a:r>
              <a:rPr kumimoji="1" lang="en-US" altLang="zh-CN" sz="2300" b="1" dirty="0" err="1">
                <a:solidFill>
                  <a:srgbClr val="000000"/>
                </a:solidFill>
                <a:latin typeface="Times New Roman" panose="02020603050405020304" pitchFamily="18" charset="0"/>
                <a:ea typeface="楷体_GB2312"/>
                <a:cs typeface="楷体_GB2312"/>
              </a:rPr>
              <a:t>→</a:t>
            </a:r>
            <a:r>
              <a:rPr kumimoji="1" lang="en-US" altLang="zh-CN" sz="2300" b="1" i="1" dirty="0" err="1">
                <a:solidFill>
                  <a:srgbClr val="000000"/>
                </a:solidFill>
                <a:latin typeface="Times New Roman" panose="02020603050405020304" pitchFamily="18" charset="0"/>
                <a:ea typeface="楷体_GB2312"/>
                <a:cs typeface="楷体_GB2312"/>
              </a:rPr>
              <a:t>X</a:t>
            </a:r>
            <a:r>
              <a:rPr kumimoji="1" lang="en-US" altLang="zh-CN" sz="2300" b="1" i="1" baseline="-25000" dirty="0" err="1">
                <a:solidFill>
                  <a:srgbClr val="000000"/>
                </a:solidFill>
                <a:latin typeface="Times New Roman" panose="02020603050405020304" pitchFamily="18" charset="0"/>
                <a:ea typeface="楷体_GB2312"/>
                <a:cs typeface="楷体_GB2312"/>
              </a:rPr>
              <a:t>m</a:t>
            </a:r>
            <a:r>
              <a:rPr kumimoji="1" lang="en-US" altLang="zh-CN" sz="2300" b="1" baseline="-25000" dirty="0">
                <a:solidFill>
                  <a:srgbClr val="000000"/>
                </a:solidFill>
                <a:latin typeface="Times New Roman" panose="02020603050405020304" pitchFamily="18" charset="0"/>
                <a:ea typeface="楷体_GB2312"/>
                <a:cs typeface="楷体_GB2312"/>
              </a:rPr>
              <a:t>-(</a:t>
            </a:r>
            <a:r>
              <a:rPr kumimoji="1" lang="en-US" altLang="zh-CN" sz="2300" b="1" i="1" baseline="-25000" dirty="0">
                <a:solidFill>
                  <a:srgbClr val="000000"/>
                </a:solidFill>
                <a:latin typeface="Times New Roman" panose="02020603050405020304" pitchFamily="18" charset="0"/>
                <a:ea typeface="楷体_GB2312"/>
                <a:cs typeface="楷体_GB2312"/>
              </a:rPr>
              <a:t>k</a:t>
            </a:r>
            <a:r>
              <a:rPr kumimoji="1" lang="en-US" altLang="zh-CN" sz="2300" b="1" baseline="-25000" dirty="0">
                <a:solidFill>
                  <a:srgbClr val="000000"/>
                </a:solidFill>
                <a:latin typeface="Times New Roman" panose="02020603050405020304" pitchFamily="18" charset="0"/>
                <a:ea typeface="楷体_GB2312"/>
                <a:cs typeface="楷体_GB2312"/>
              </a:rPr>
              <a:t>-1)</a:t>
            </a:r>
            <a:r>
              <a:rPr kumimoji="1" lang="en-US" altLang="zh-CN" sz="2300" b="1" dirty="0">
                <a:solidFill>
                  <a:srgbClr val="000000"/>
                </a:solidFill>
                <a:latin typeface="Times New Roman" panose="02020603050405020304" pitchFamily="18" charset="0"/>
                <a:ea typeface="楷体_GB2312"/>
                <a:cs typeface="楷体_GB2312"/>
              </a:rPr>
              <a:t>…</a:t>
            </a:r>
            <a:r>
              <a:rPr kumimoji="1" lang="en-US" altLang="zh-CN" sz="2300" b="1" i="1" dirty="0" err="1">
                <a:solidFill>
                  <a:srgbClr val="000000"/>
                </a:solidFill>
                <a:latin typeface="Times New Roman" panose="02020603050405020304" pitchFamily="18" charset="0"/>
                <a:ea typeface="楷体_GB2312"/>
                <a:cs typeface="楷体_GB2312"/>
              </a:rPr>
              <a:t>X</a:t>
            </a:r>
            <a:r>
              <a:rPr kumimoji="1" lang="en-US" altLang="zh-CN" sz="2300" b="1" i="1" baseline="-25000" dirty="0" err="1">
                <a:solidFill>
                  <a:srgbClr val="000000"/>
                </a:solidFill>
                <a:latin typeface="Times New Roman" panose="02020603050405020304" pitchFamily="18" charset="0"/>
                <a:ea typeface="楷体_GB2312"/>
                <a:cs typeface="楷体_GB2312"/>
              </a:rPr>
              <a:t>m</a:t>
            </a:r>
            <a:r>
              <a:rPr kumimoji="1" lang="en-US" altLang="zh-CN" sz="2300" b="1" i="1" baseline="-25000" dirty="0">
                <a:solidFill>
                  <a:srgbClr val="000000"/>
                </a:solidFill>
                <a:latin typeface="Times New Roman" panose="02020603050405020304" pitchFamily="18" charset="0"/>
                <a:ea typeface="楷体_GB2312"/>
                <a:cs typeface="楷体_GB2312"/>
              </a:rPr>
              <a:t>    </a:t>
            </a:r>
            <a:r>
              <a:rPr kumimoji="1" lang="en-US" altLang="zh-CN" sz="2300" b="1" i="1" dirty="0">
                <a:solidFill>
                  <a:srgbClr val="000000"/>
                </a:solidFill>
                <a:latin typeface="Times New Roman" panose="02020603050405020304" pitchFamily="18" charset="0"/>
                <a:ea typeface="楷体_GB2312"/>
                <a:cs typeface="楷体_GB2312"/>
              </a:rPr>
              <a:t>    </a:t>
            </a:r>
          </a:p>
          <a:p>
            <a:pPr>
              <a:spcBef>
                <a:spcPct val="50000"/>
              </a:spcBef>
            </a:pPr>
            <a:r>
              <a:rPr kumimoji="1" lang="en-US" altLang="zh-CN" sz="2300" b="1" i="1" dirty="0">
                <a:solidFill>
                  <a:srgbClr val="000000"/>
                </a:solidFill>
                <a:latin typeface="Times New Roman" panose="02020603050405020304" pitchFamily="18" charset="0"/>
                <a:ea typeface="楷体" panose="02010609060101010101" pitchFamily="49" charset="-122"/>
              </a:rPr>
              <a:t>    </a:t>
            </a:r>
            <a:r>
              <a:rPr kumimoji="1" lang="zh-CN" altLang="en-US" sz="2300" b="1" dirty="0">
                <a:solidFill>
                  <a:srgbClr val="000000"/>
                </a:solidFill>
                <a:latin typeface="楷体" panose="02010609060101010101" pitchFamily="49" charset="-122"/>
                <a:ea typeface="楷体" panose="02010609060101010101" pitchFamily="49" charset="-122"/>
              </a:rPr>
              <a:t>进行归约，那么格局变为：</a:t>
            </a:r>
            <a:endParaRPr kumimoji="1" lang="zh-CN" altLang="en-US" sz="2300" b="1" dirty="0">
              <a:solidFill>
                <a:srgbClr val="000000"/>
              </a:solidFill>
              <a:latin typeface="Times New Roman" panose="02020603050405020304" pitchFamily="18" charset="0"/>
              <a:ea typeface="楷体_GB2312"/>
              <a:cs typeface="楷体_GB2312"/>
            </a:endParaRPr>
          </a:p>
        </p:txBody>
      </p:sp>
      <p:sp>
        <p:nvSpPr>
          <p:cNvPr id="864263" name="Text Box 7"/>
          <p:cNvSpPr txBox="1">
            <a:spLocks noChangeArrowheads="1"/>
          </p:cNvSpPr>
          <p:nvPr/>
        </p:nvSpPr>
        <p:spPr bwMode="auto">
          <a:xfrm>
            <a:off x="4937125" y="3160713"/>
            <a:ext cx="3757613" cy="693737"/>
          </a:xfrm>
          <a:prstGeom prst="rect">
            <a:avLst/>
          </a:prstGeom>
          <a:solidFill>
            <a:schemeClr val="accent2">
              <a:lumMod val="40000"/>
              <a:lumOff val="60000"/>
            </a:schemeClr>
          </a:solidFill>
          <a:ln>
            <a:solidFill>
              <a:schemeClr val="tx1"/>
            </a:solid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spcBef>
                <a:spcPct val="20000"/>
              </a:spcBef>
              <a:buClr>
                <a:srgbClr val="073E87"/>
              </a:buClr>
              <a:buSzPct val="75000"/>
              <a:buFont typeface="Monotype Sorts"/>
              <a:buNone/>
              <a:defRPr/>
            </a:pPr>
            <a:r>
              <a:rPr kumimoji="1" lang="en-US" altLang="zh-CN" sz="2500" b="1" i="1" dirty="0">
                <a:solidFill>
                  <a:prstClr val="black"/>
                </a:solidFill>
                <a:latin typeface="Times New Roman" panose="02020603050405020304" pitchFamily="18" charset="0"/>
              </a:rPr>
              <a:t>s</a:t>
            </a:r>
            <a:r>
              <a:rPr kumimoji="1" lang="en-US" altLang="zh-CN" sz="2500" b="1" baseline="-25000" dirty="0">
                <a:solidFill>
                  <a:prstClr val="black"/>
                </a:solidFill>
                <a:latin typeface="Times New Roman" panose="02020603050405020304" pitchFamily="18" charset="0"/>
              </a:rPr>
              <a:t>0</a:t>
            </a:r>
            <a:r>
              <a:rPr kumimoji="1" lang="zh-CN" altLang="en-US" sz="2500" b="1" baseline="-25000" dirty="0">
                <a:solidFill>
                  <a:prstClr val="black"/>
                </a:solidFill>
                <a:latin typeface="Times New Roman" panose="02020603050405020304" pitchFamily="18" charset="0"/>
              </a:rPr>
              <a:t> </a:t>
            </a:r>
            <a:r>
              <a:rPr kumimoji="1" lang="en-US" altLang="zh-CN" sz="2500" b="1" i="1" dirty="0">
                <a:solidFill>
                  <a:prstClr val="black"/>
                </a:solidFill>
                <a:latin typeface="Times New Roman" panose="02020603050405020304" pitchFamily="18" charset="0"/>
              </a:rPr>
              <a:t>s</a:t>
            </a:r>
            <a:r>
              <a:rPr kumimoji="1" lang="en-US" altLang="zh-CN" sz="2500" b="1" baseline="-25000" dirty="0">
                <a:solidFill>
                  <a:prstClr val="black"/>
                </a:solidFill>
                <a:latin typeface="Times New Roman" panose="02020603050405020304" pitchFamily="18" charset="0"/>
              </a:rPr>
              <a:t>1</a:t>
            </a:r>
            <a:r>
              <a:rPr kumimoji="1" lang="en-US" altLang="zh-CN" sz="2500" b="1" i="1" dirty="0">
                <a:solidFill>
                  <a:prstClr val="black"/>
                </a:solidFill>
                <a:latin typeface="Times New Roman" panose="02020603050405020304" pitchFamily="18" charset="0"/>
              </a:rPr>
              <a:t>… </a:t>
            </a:r>
            <a:r>
              <a:rPr kumimoji="1" lang="en-US" altLang="zh-CN" sz="2500" b="1" i="1" dirty="0" err="1">
                <a:solidFill>
                  <a:prstClr val="black"/>
                </a:solidFill>
                <a:latin typeface="Times New Roman" panose="02020603050405020304" pitchFamily="18" charset="0"/>
              </a:rPr>
              <a:t>s</a:t>
            </a:r>
            <a:r>
              <a:rPr kumimoji="1" lang="en-US" altLang="zh-CN" sz="2500" b="1" i="1" baseline="-25000" dirty="0" err="1">
                <a:solidFill>
                  <a:prstClr val="black"/>
                </a:solidFill>
                <a:latin typeface="Times New Roman" panose="02020603050405020304" pitchFamily="18" charset="0"/>
              </a:rPr>
              <a:t>m</a:t>
            </a:r>
            <a:r>
              <a:rPr kumimoji="1" lang="en-US" altLang="zh-CN" sz="2500" b="1" i="1" baseline="-25000" dirty="0">
                <a:solidFill>
                  <a:prstClr val="black"/>
                </a:solidFill>
                <a:latin typeface="Times New Roman" panose="02020603050405020304" pitchFamily="18" charset="0"/>
              </a:rPr>
              <a:t>-k</a:t>
            </a:r>
          </a:p>
          <a:p>
            <a:pPr>
              <a:lnSpc>
                <a:spcPts val="2000"/>
              </a:lnSpc>
              <a:spcBef>
                <a:spcPct val="20000"/>
              </a:spcBef>
              <a:buClr>
                <a:srgbClr val="073E87"/>
              </a:buClr>
              <a:buSzPct val="75000"/>
              <a:buFont typeface="Monotype Sorts"/>
              <a:buNone/>
              <a:defRPr/>
            </a:pPr>
            <a:r>
              <a:rPr kumimoji="1" lang="en-US" altLang="zh-CN" sz="2500" b="1" dirty="0">
                <a:solidFill>
                  <a:prstClr val="black"/>
                </a:solidFill>
                <a:latin typeface="Times New Roman" panose="02020603050405020304" pitchFamily="18" charset="0"/>
              </a:rPr>
              <a:t>$ </a:t>
            </a:r>
            <a:r>
              <a:rPr kumimoji="1" lang="en-US" altLang="zh-CN" sz="2500" b="1" i="1" dirty="0">
                <a:solidFill>
                  <a:prstClr val="black"/>
                </a:solidFill>
                <a:latin typeface="Times New Roman" panose="02020603050405020304" pitchFamily="18" charset="0"/>
              </a:rPr>
              <a:t>X</a:t>
            </a:r>
            <a:r>
              <a:rPr kumimoji="1" lang="en-US" altLang="zh-CN" sz="2500" b="1" baseline="-25000" dirty="0">
                <a:solidFill>
                  <a:prstClr val="black"/>
                </a:solidFill>
                <a:latin typeface="Times New Roman" panose="02020603050405020304" pitchFamily="18" charset="0"/>
              </a:rPr>
              <a:t>1</a:t>
            </a:r>
            <a:r>
              <a:rPr kumimoji="1" lang="en-US" altLang="zh-CN" sz="2500" b="1" i="1" dirty="0">
                <a:solidFill>
                  <a:prstClr val="black"/>
                </a:solidFill>
                <a:latin typeface="Times New Roman" panose="02020603050405020304" pitchFamily="18" charset="0"/>
              </a:rPr>
              <a:t>…</a:t>
            </a:r>
            <a:r>
              <a:rPr kumimoji="1" lang="en-US" altLang="zh-CN" sz="2500" b="1" i="1" dirty="0" err="1">
                <a:solidFill>
                  <a:prstClr val="black"/>
                </a:solidFill>
                <a:latin typeface="Times New Roman" panose="02020603050405020304" pitchFamily="18" charset="0"/>
              </a:rPr>
              <a:t>X</a:t>
            </a:r>
            <a:r>
              <a:rPr kumimoji="1" lang="en-US" altLang="zh-CN" sz="2500" b="1" i="1" baseline="-25000" dirty="0" err="1">
                <a:solidFill>
                  <a:prstClr val="black"/>
                </a:solidFill>
                <a:latin typeface="Times New Roman" panose="02020603050405020304" pitchFamily="18" charset="0"/>
              </a:rPr>
              <a:t>m</a:t>
            </a:r>
            <a:r>
              <a:rPr kumimoji="1" lang="en-US" altLang="zh-CN" sz="2500" b="1" i="1" baseline="-25000" dirty="0">
                <a:solidFill>
                  <a:prstClr val="black"/>
                </a:solidFill>
                <a:latin typeface="Times New Roman" panose="02020603050405020304" pitchFamily="18" charset="0"/>
              </a:rPr>
              <a:t>-k </a:t>
            </a:r>
            <a:r>
              <a:rPr kumimoji="1" lang="en-US" altLang="zh-CN" sz="2500" b="1" i="1" dirty="0">
                <a:solidFill>
                  <a:srgbClr val="FF0000"/>
                </a:solidFill>
                <a:latin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rPr>
              <a:t>      </a:t>
            </a:r>
            <a:r>
              <a:rPr kumimoji="1" lang="en-US" altLang="zh-CN" sz="2500" b="1" i="1" dirty="0" err="1">
                <a:solidFill>
                  <a:prstClr val="black"/>
                </a:solidFill>
                <a:latin typeface="Times New Roman" panose="02020603050405020304" pitchFamily="18" charset="0"/>
              </a:rPr>
              <a:t>a</a:t>
            </a:r>
            <a:r>
              <a:rPr kumimoji="1" lang="en-US" altLang="zh-CN" sz="2500" b="1" i="1" baseline="-25000" dirty="0" err="1">
                <a:solidFill>
                  <a:prstClr val="black"/>
                </a:solidFill>
                <a:latin typeface="Times New Roman" panose="02020603050405020304" pitchFamily="18" charset="0"/>
              </a:rPr>
              <a:t>i</a:t>
            </a:r>
            <a:r>
              <a:rPr kumimoji="1" lang="zh-CN" altLang="en-US" sz="2500" b="1" i="1" baseline="-25000" dirty="0">
                <a:solidFill>
                  <a:prstClr val="black"/>
                </a:solidFill>
                <a:latin typeface="Times New Roman" panose="02020603050405020304" pitchFamily="18" charset="0"/>
              </a:rPr>
              <a:t> </a:t>
            </a:r>
            <a:r>
              <a:rPr kumimoji="1" lang="en-US" altLang="zh-CN" sz="2500" b="1" i="1" dirty="0">
                <a:solidFill>
                  <a:prstClr val="black"/>
                </a:solidFill>
                <a:latin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rPr>
              <a:t>i+</a:t>
            </a:r>
            <a:r>
              <a:rPr kumimoji="1" lang="en-US" altLang="zh-CN" sz="2500" b="1" baseline="-25000" dirty="0">
                <a:solidFill>
                  <a:prstClr val="black"/>
                </a:solidFill>
                <a:latin typeface="Times New Roman" panose="02020603050405020304" pitchFamily="18" charset="0"/>
              </a:rPr>
              <a:t>1</a:t>
            </a:r>
            <a:r>
              <a:rPr kumimoji="1" lang="en-US" altLang="zh-CN" sz="2500" b="1" i="1" dirty="0">
                <a:solidFill>
                  <a:prstClr val="black"/>
                </a:solidFill>
                <a:latin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rPr>
              <a:t>n</a:t>
            </a:r>
            <a:r>
              <a:rPr kumimoji="1" lang="en-US" altLang="zh-CN" sz="2500" b="1" dirty="0">
                <a:solidFill>
                  <a:prstClr val="black"/>
                </a:solidFill>
                <a:latin typeface="Times New Roman" panose="02020603050405020304" pitchFamily="18" charset="0"/>
              </a:rPr>
              <a:t> $</a:t>
            </a:r>
            <a:endParaRPr kumimoji="1" lang="en-US" altLang="zh-CN" sz="2500" b="1" i="1" dirty="0">
              <a:solidFill>
                <a:prstClr val="black"/>
              </a:solidFill>
              <a:latin typeface="Times New Roman" panose="02020603050405020304" pitchFamily="18" charset="0"/>
            </a:endParaRPr>
          </a:p>
        </p:txBody>
      </p:sp>
      <p:sp>
        <p:nvSpPr>
          <p:cNvPr id="864264" name="Text Box 8"/>
          <p:cNvSpPr txBox="1">
            <a:spLocks noChangeArrowheads="1"/>
          </p:cNvSpPr>
          <p:nvPr/>
        </p:nvSpPr>
        <p:spPr bwMode="auto">
          <a:xfrm>
            <a:off x="938213" y="3940175"/>
            <a:ext cx="88185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3000"/>
              </a:lnSpc>
              <a:spcBef>
                <a:spcPct val="20000"/>
              </a:spcBef>
              <a:buClr>
                <a:srgbClr val="073E87"/>
              </a:buClr>
              <a:buSzPct val="75000"/>
              <a:buFont typeface="Monotype Sorts"/>
              <a:buNone/>
            </a:pPr>
            <a:r>
              <a:rPr kumimoji="1" lang="zh-CN" altLang="en-US" sz="23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如果</a:t>
            </a:r>
            <a:r>
              <a:rPr kumimoji="1" lang="en-US" altLang="zh-CN" sz="23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GOTO[</a:t>
            </a:r>
            <a:r>
              <a:rPr kumimoji="1" lang="en-US" altLang="zh-CN" sz="2300" b="1"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300" b="1"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sz="2300" b="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300" b="1"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 </a:t>
            </a:r>
            <a:r>
              <a:rPr kumimoji="1" lang="en-US" altLang="zh-CN" sz="23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3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3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3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y</a:t>
            </a:r>
            <a:r>
              <a:rPr kumimoji="1" lang="zh-CN" altLang="en-US" sz="23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，那么格局变为：</a:t>
            </a:r>
            <a:endParaRPr kumimoji="1" lang="en-US" altLang="zh-CN" sz="23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157"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分析器的工作过程</a:t>
            </a:r>
            <a:endParaRPr lang="zh-CN" altLang="en-US" sz="3000">
              <a:solidFill>
                <a:schemeClr val="tx1"/>
              </a:solidFill>
              <a:latin typeface="微软雅黑" panose="020B0503020204020204" pitchFamily="34" charset="-122"/>
              <a:ea typeface="微软雅黑" panose="020B0503020204020204" pitchFamily="34" charset="-122"/>
              <a:cs typeface="楷体_GB2312"/>
            </a:endParaRPr>
          </a:p>
        </p:txBody>
      </p:sp>
      <p:sp>
        <p:nvSpPr>
          <p:cNvPr id="49158" name="Text Box 3"/>
          <p:cNvSpPr txBox="1">
            <a:spLocks noChangeArrowheads="1"/>
          </p:cNvSpPr>
          <p:nvPr/>
        </p:nvSpPr>
        <p:spPr bwMode="auto">
          <a:xfrm>
            <a:off x="428625" y="798513"/>
            <a:ext cx="8001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kumimoji="1" lang="zh-CN" altLang="en-US" sz="2500" b="1">
                <a:solidFill>
                  <a:srgbClr val="000000"/>
                </a:solidFill>
                <a:latin typeface="楷体" panose="02010609060101010101" pitchFamily="49" charset="-122"/>
                <a:ea typeface="楷体" panose="02010609060101010101" pitchFamily="49" charset="-122"/>
              </a:rPr>
              <a:t>初始化</a:t>
            </a:r>
          </a:p>
        </p:txBody>
      </p:sp>
      <p:sp>
        <p:nvSpPr>
          <p:cNvPr id="49159" name="Text Box 4"/>
          <p:cNvSpPr txBox="1">
            <a:spLocks noChangeArrowheads="1"/>
          </p:cNvSpPr>
          <p:nvPr/>
        </p:nvSpPr>
        <p:spPr bwMode="auto">
          <a:xfrm>
            <a:off x="466725" y="1643063"/>
            <a:ext cx="8534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kumimoji="1" lang="zh-CN" altLang="en-US" sz="2500" b="1">
                <a:solidFill>
                  <a:srgbClr val="000000"/>
                </a:solidFill>
                <a:latin typeface="楷体" panose="02010609060101010101" pitchFamily="49" charset="-122"/>
                <a:ea typeface="楷体" panose="02010609060101010101" pitchFamily="49" charset="-122"/>
              </a:rPr>
              <a:t>一般情况下</a:t>
            </a:r>
          </a:p>
        </p:txBody>
      </p:sp>
      <p:sp>
        <p:nvSpPr>
          <p:cNvPr id="2" name="矩形 1"/>
          <p:cNvSpPr/>
          <p:nvPr/>
        </p:nvSpPr>
        <p:spPr>
          <a:xfrm>
            <a:off x="2902619" y="1022350"/>
            <a:ext cx="3757613" cy="685800"/>
          </a:xfrm>
          <a:prstGeom prst="rect">
            <a:avLst/>
          </a:prstGeom>
          <a:solidFill>
            <a:schemeClr val="accent2">
              <a:lumMod val="40000"/>
              <a:lumOff val="60000"/>
            </a:schemeClr>
          </a:solidFill>
          <a:ln>
            <a:solidFill>
              <a:schemeClr val="tx1"/>
            </a:solidFill>
          </a:ln>
        </p:spPr>
        <p:txBody>
          <a:bodyPr>
            <a:spAutoFit/>
          </a:bodyPr>
          <a:lstStyle/>
          <a:p>
            <a:pPr>
              <a:lnSpc>
                <a:spcPts val="2000"/>
              </a:lnSpc>
              <a:buClr>
                <a:srgbClr val="073E87"/>
              </a:buClr>
              <a:buSzPct val="75000"/>
              <a:defRPr/>
            </a:pP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0</a:t>
            </a:r>
          </a:p>
          <a:p>
            <a:pPr>
              <a:lnSpc>
                <a:spcPts val="2000"/>
              </a:lnSpc>
              <a:spcBef>
                <a:spcPct val="20000"/>
              </a:spcBef>
              <a:buClr>
                <a:srgbClr val="073E87"/>
              </a:buClr>
              <a:buSzPct val="75000"/>
              <a:defRPr/>
            </a:pPr>
            <a:r>
              <a:rPr kumimoji="1" lang="en-US" altLang="zh-CN" sz="2400" b="1" dirty="0">
                <a:solidFill>
                  <a:prstClr val="black"/>
                </a:solidFill>
                <a:latin typeface="Times New Roman" panose="02020603050405020304" pitchFamily="18" charset="0"/>
              </a:rPr>
              <a:t>$</a:t>
            </a:r>
            <a:r>
              <a:rPr kumimoji="1" lang="en-US" altLang="zh-CN" sz="2400" b="1" i="1" baseline="-25000" dirty="0">
                <a:solidFill>
                  <a:prstClr val="black"/>
                </a:solidFill>
                <a:latin typeface="Times New Roman" panose="02020603050405020304" pitchFamily="18" charset="0"/>
              </a:rPr>
              <a:t>	                          </a:t>
            </a:r>
            <a:r>
              <a:rPr kumimoji="1" lang="en-US" altLang="zh-CN" sz="2400" b="1" i="1" dirty="0">
                <a:solidFill>
                  <a:prstClr val="black"/>
                </a:solidFill>
                <a:latin typeface="Times New Roman" panose="02020603050405020304" pitchFamily="18" charset="0"/>
              </a:rPr>
              <a:t>a</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a:t>
            </a:r>
            <a:r>
              <a:rPr kumimoji="1" lang="en-US" altLang="zh-CN" sz="2400" b="1" baseline="-25000" dirty="0">
                <a:solidFill>
                  <a:prstClr val="black"/>
                </a:solidFill>
                <a:latin typeface="Times New Roman" panose="02020603050405020304" pitchFamily="18" charset="0"/>
              </a:rPr>
              <a:t>2</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n</a:t>
            </a:r>
            <a:r>
              <a:rPr kumimoji="1" lang="en-US" altLang="zh-CN" sz="2400" b="1" dirty="0">
                <a:solidFill>
                  <a:prstClr val="black"/>
                </a:solidFill>
                <a:latin typeface="Times New Roman" panose="02020603050405020304" pitchFamily="18" charset="0"/>
              </a:rPr>
              <a:t> $</a:t>
            </a:r>
            <a:endParaRPr lang="zh-CN" altLang="en-US" dirty="0"/>
          </a:p>
        </p:txBody>
      </p:sp>
      <p:sp>
        <p:nvSpPr>
          <p:cNvPr id="3" name="矩形 2"/>
          <p:cNvSpPr/>
          <p:nvPr/>
        </p:nvSpPr>
        <p:spPr>
          <a:xfrm>
            <a:off x="2902619" y="1885950"/>
            <a:ext cx="3757613" cy="685800"/>
          </a:xfrm>
          <a:prstGeom prst="rect">
            <a:avLst/>
          </a:prstGeom>
          <a:solidFill>
            <a:schemeClr val="accent2">
              <a:lumMod val="40000"/>
              <a:lumOff val="60000"/>
            </a:schemeClr>
          </a:solidFill>
          <a:ln>
            <a:solidFill>
              <a:schemeClr val="tx1"/>
            </a:solidFill>
          </a:ln>
        </p:spPr>
        <p:txBody>
          <a:bodyPr>
            <a:spAutoFit/>
          </a:bodyPr>
          <a:lstStyle/>
          <a:p>
            <a:pPr>
              <a:lnSpc>
                <a:spcPts val="2000"/>
              </a:lnSpc>
              <a:buClr>
                <a:srgbClr val="073E87"/>
              </a:buClr>
              <a:buSzPct val="75000"/>
              <a:defRPr/>
            </a:pP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0</a:t>
            </a: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 </a:t>
            </a:r>
            <a:r>
              <a:rPr kumimoji="1" lang="en-US" altLang="zh-CN" sz="2400" b="1" i="1" dirty="0" err="1">
                <a:solidFill>
                  <a:prstClr val="black"/>
                </a:solidFill>
                <a:latin typeface="Times New Roman" panose="02020603050405020304" pitchFamily="18" charset="0"/>
              </a:rPr>
              <a:t>s</a:t>
            </a:r>
            <a:r>
              <a:rPr kumimoji="1" lang="en-US" altLang="zh-CN" sz="2400" b="1" i="1" baseline="-25000" dirty="0" err="1">
                <a:solidFill>
                  <a:prstClr val="black"/>
                </a:solidFill>
                <a:latin typeface="Times New Roman" panose="02020603050405020304" pitchFamily="18" charset="0"/>
              </a:rPr>
              <a:t>m</a:t>
            </a:r>
            <a:endParaRPr kumimoji="1" lang="en-US" altLang="zh-CN" sz="800" b="1" i="1" baseline="-25000" dirty="0">
              <a:solidFill>
                <a:prstClr val="black"/>
              </a:solidFill>
              <a:latin typeface="Times New Roman" panose="02020603050405020304" pitchFamily="18" charset="0"/>
            </a:endParaRPr>
          </a:p>
          <a:p>
            <a:pPr>
              <a:lnSpc>
                <a:spcPts val="2000"/>
              </a:lnSpc>
              <a:spcBef>
                <a:spcPct val="20000"/>
              </a:spcBef>
              <a:buClr>
                <a:srgbClr val="073E87"/>
              </a:buClr>
              <a:buSzPct val="75000"/>
              <a:defRPr/>
            </a:pPr>
            <a:r>
              <a:rPr kumimoji="1" lang="en-US" altLang="zh-CN" sz="2400" b="1" dirty="0">
                <a:solidFill>
                  <a:prstClr val="black"/>
                </a:solidFill>
                <a:latin typeface="Times New Roman" panose="02020603050405020304" pitchFamily="18" charset="0"/>
              </a:rPr>
              <a:t>$</a:t>
            </a:r>
            <a:r>
              <a:rPr kumimoji="1" lang="en-US" altLang="zh-CN" sz="2400" b="1" i="1" dirty="0">
                <a:solidFill>
                  <a:prstClr val="black"/>
                </a:solidFill>
                <a:latin typeface="Times New Roman" panose="02020603050405020304" pitchFamily="18" charset="0"/>
              </a:rPr>
              <a:t>X</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t>
            </a:r>
            <a:r>
              <a:rPr kumimoji="1" lang="en-US" altLang="zh-CN" sz="2400" b="1" i="1" dirty="0" err="1">
                <a:solidFill>
                  <a:prstClr val="black"/>
                </a:solidFill>
                <a:latin typeface="Times New Roman" panose="02020603050405020304" pitchFamily="18" charset="0"/>
              </a:rPr>
              <a:t>X</a:t>
            </a:r>
            <a:r>
              <a:rPr kumimoji="1" lang="en-US" altLang="zh-CN" sz="2400" b="1" i="1" baseline="-25000" dirty="0" err="1">
                <a:solidFill>
                  <a:prstClr val="black"/>
                </a:solidFill>
                <a:latin typeface="Times New Roman" panose="02020603050405020304" pitchFamily="18" charset="0"/>
              </a:rPr>
              <a:t>m</a:t>
            </a:r>
            <a:r>
              <a:rPr kumimoji="1" lang="en-US" altLang="zh-CN" sz="2400" b="1" i="1" baseline="-25000" dirty="0">
                <a:solidFill>
                  <a:prstClr val="black"/>
                </a:solidFill>
                <a:latin typeface="Times New Roman" panose="02020603050405020304" pitchFamily="18" charset="0"/>
              </a:rPr>
              <a:t>                   </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i</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i+</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n</a:t>
            </a:r>
            <a:r>
              <a:rPr kumimoji="1" lang="en-US" altLang="zh-CN" sz="2400" b="1" dirty="0">
                <a:solidFill>
                  <a:prstClr val="black"/>
                </a:solidFill>
                <a:latin typeface="Times New Roman" panose="02020603050405020304" pitchFamily="18" charset="0"/>
              </a:rPr>
              <a:t> $</a:t>
            </a:r>
            <a:endParaRPr lang="zh-CN" altLang="en-US" dirty="0"/>
          </a:p>
        </p:txBody>
      </p:sp>
      <p:sp>
        <p:nvSpPr>
          <p:cNvPr id="4" name="矩形 3"/>
          <p:cNvSpPr/>
          <p:nvPr/>
        </p:nvSpPr>
        <p:spPr>
          <a:xfrm>
            <a:off x="4937125" y="4427538"/>
            <a:ext cx="3757613" cy="693267"/>
          </a:xfrm>
          <a:prstGeom prst="rect">
            <a:avLst/>
          </a:prstGeom>
          <a:solidFill>
            <a:schemeClr val="accent2">
              <a:lumMod val="40000"/>
              <a:lumOff val="60000"/>
            </a:schemeClr>
          </a:solidFill>
          <a:ln>
            <a:solidFill>
              <a:schemeClr val="tx1"/>
            </a:solidFill>
          </a:ln>
        </p:spPr>
        <p:txBody>
          <a:bodyPr>
            <a:spAutoFit/>
          </a:bodyPr>
          <a:lstStyle/>
          <a:p>
            <a:pPr>
              <a:lnSpc>
                <a:spcPts val="2000"/>
              </a:lnSpc>
              <a:spcBef>
                <a:spcPct val="20000"/>
              </a:spcBef>
              <a:buClr>
                <a:srgbClr val="073E87"/>
              </a:buClr>
              <a:buSzPct val="75000"/>
              <a:defRPr/>
            </a:pP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500" b="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500" b="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500" b="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i="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500" b="1" i="1" baseline="-25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y</a:t>
            </a:r>
            <a:r>
              <a:rPr kumimoji="1" lang="en-US" altLang="zh-CN"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p>
          <a:p>
            <a:pPr>
              <a:lnSpc>
                <a:spcPts val="2000"/>
              </a:lnSpc>
              <a:spcBef>
                <a:spcPct val="20000"/>
              </a:spcBef>
              <a:buClr>
                <a:srgbClr val="073E87"/>
              </a:buClr>
              <a:buSzPct val="75000"/>
              <a:defRPr/>
            </a:pPr>
            <a:r>
              <a:rPr kumimoji="1" lang="en-US" altLang="zh-CN" sz="25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X</a:t>
            </a:r>
            <a:r>
              <a:rPr kumimoji="1" lang="en-US" altLang="zh-CN" sz="2500" b="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500" b="1" i="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X</a:t>
            </a:r>
            <a:r>
              <a:rPr kumimoji="1" lang="en-US" altLang="zh-CN" sz="2500" b="1" i="1" baseline="-25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 </a:t>
            </a:r>
            <a:r>
              <a:rPr kumimoji="1" lang="en-US" altLang="zh-CN" sz="25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i="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500" b="1" i="1" baseline="-25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500" b="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500" b="1"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5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500" b="1"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1" nodeType="withEffect">
                                  <p:stCondLst>
                                    <p:cond delay="0"/>
                                  </p:stCondLst>
                                  <p:childTnLst>
                                    <p:set>
                                      <p:cBhvr>
                                        <p:cTn id="6" dur="1" fill="hold">
                                          <p:stCondLst>
                                            <p:cond delay="0"/>
                                          </p:stCondLst>
                                        </p:cTn>
                                        <p:tgtEl>
                                          <p:spTgt spid="864262"/>
                                        </p:tgtEl>
                                        <p:attrNameLst>
                                          <p:attrName>style.visibility</p:attrName>
                                        </p:attrNameLst>
                                      </p:cBhvr>
                                      <p:to>
                                        <p:strVal val="visible"/>
                                      </p:to>
                                    </p:set>
                                    <p:anim calcmode="lin" valueType="num">
                                      <p:cBhvr>
                                        <p:cTn id="7" dur="500" fill="hold"/>
                                        <p:tgtEl>
                                          <p:spTgt spid="864262"/>
                                        </p:tgtEl>
                                        <p:attrNameLst>
                                          <p:attrName>ppt_w</p:attrName>
                                        </p:attrNameLst>
                                      </p:cBhvr>
                                      <p:tavLst>
                                        <p:tav tm="0">
                                          <p:val>
                                            <p:fltVal val="0"/>
                                          </p:val>
                                        </p:tav>
                                        <p:tav tm="100000">
                                          <p:val>
                                            <p:strVal val="#ppt_w"/>
                                          </p:val>
                                        </p:tav>
                                      </p:tavLst>
                                    </p:anim>
                                    <p:anim calcmode="lin" valueType="num">
                                      <p:cBhvr>
                                        <p:cTn id="8" dur="500" fill="hold"/>
                                        <p:tgtEl>
                                          <p:spTgt spid="864262"/>
                                        </p:tgtEl>
                                        <p:attrNameLst>
                                          <p:attrName>ppt_h</p:attrName>
                                        </p:attrNameLst>
                                      </p:cBhvr>
                                      <p:tavLst>
                                        <p:tav tm="0">
                                          <p:val>
                                            <p:fltVal val="0"/>
                                          </p:val>
                                        </p:tav>
                                        <p:tav tm="100000">
                                          <p:val>
                                            <p:strVal val="#ppt_h"/>
                                          </p:val>
                                        </p:tav>
                                      </p:tavLst>
                                    </p:anim>
                                    <p:animEffect transition="in" filter="fade">
                                      <p:cBhvr>
                                        <p:cTn id="9" dur="500"/>
                                        <p:tgtEl>
                                          <p:spTgt spid="864262"/>
                                        </p:tgtEl>
                                      </p:cBhvr>
                                    </p:animEffect>
                                  </p:childTnLst>
                                </p:cTn>
                              </p:par>
                              <p:par>
                                <p:cTn id="10" presetID="53" presetClass="entr" presetSubtype="0" fill="hold" grpId="1" nodeType="withEffect">
                                  <p:stCondLst>
                                    <p:cond delay="0"/>
                                  </p:stCondLst>
                                  <p:childTnLst>
                                    <p:set>
                                      <p:cBhvr>
                                        <p:cTn id="11" dur="1" fill="hold">
                                          <p:stCondLst>
                                            <p:cond delay="0"/>
                                          </p:stCondLst>
                                        </p:cTn>
                                        <p:tgtEl>
                                          <p:spTgt spid="864263"/>
                                        </p:tgtEl>
                                        <p:attrNameLst>
                                          <p:attrName>style.visibility</p:attrName>
                                        </p:attrNameLst>
                                      </p:cBhvr>
                                      <p:to>
                                        <p:strVal val="visible"/>
                                      </p:to>
                                    </p:set>
                                    <p:anim calcmode="lin" valueType="num">
                                      <p:cBhvr>
                                        <p:cTn id="12" dur="500" fill="hold"/>
                                        <p:tgtEl>
                                          <p:spTgt spid="864263"/>
                                        </p:tgtEl>
                                        <p:attrNameLst>
                                          <p:attrName>ppt_w</p:attrName>
                                        </p:attrNameLst>
                                      </p:cBhvr>
                                      <p:tavLst>
                                        <p:tav tm="0">
                                          <p:val>
                                            <p:fltVal val="0"/>
                                          </p:val>
                                        </p:tav>
                                        <p:tav tm="100000">
                                          <p:val>
                                            <p:strVal val="#ppt_w"/>
                                          </p:val>
                                        </p:tav>
                                      </p:tavLst>
                                    </p:anim>
                                    <p:anim calcmode="lin" valueType="num">
                                      <p:cBhvr>
                                        <p:cTn id="13" dur="500" fill="hold"/>
                                        <p:tgtEl>
                                          <p:spTgt spid="864263"/>
                                        </p:tgtEl>
                                        <p:attrNameLst>
                                          <p:attrName>ppt_h</p:attrName>
                                        </p:attrNameLst>
                                      </p:cBhvr>
                                      <p:tavLst>
                                        <p:tav tm="0">
                                          <p:val>
                                            <p:fltVal val="0"/>
                                          </p:val>
                                        </p:tav>
                                        <p:tav tm="100000">
                                          <p:val>
                                            <p:strVal val="#ppt_h"/>
                                          </p:val>
                                        </p:tav>
                                      </p:tavLst>
                                    </p:anim>
                                    <p:animEffect transition="in" filter="fade">
                                      <p:cBhvr>
                                        <p:cTn id="14" dur="500"/>
                                        <p:tgtEl>
                                          <p:spTgt spid="86426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1" nodeType="clickEffect">
                                  <p:stCondLst>
                                    <p:cond delay="0"/>
                                  </p:stCondLst>
                                  <p:childTnLst>
                                    <p:set>
                                      <p:cBhvr>
                                        <p:cTn id="18" dur="1" fill="hold">
                                          <p:stCondLst>
                                            <p:cond delay="0"/>
                                          </p:stCondLst>
                                        </p:cTn>
                                        <p:tgtEl>
                                          <p:spTgt spid="864264"/>
                                        </p:tgtEl>
                                        <p:attrNameLst>
                                          <p:attrName>style.visibility</p:attrName>
                                        </p:attrNameLst>
                                      </p:cBhvr>
                                      <p:to>
                                        <p:strVal val="visible"/>
                                      </p:to>
                                    </p:set>
                                    <p:anim calcmode="lin" valueType="num">
                                      <p:cBhvr>
                                        <p:cTn id="19" dur="500" fill="hold"/>
                                        <p:tgtEl>
                                          <p:spTgt spid="864264"/>
                                        </p:tgtEl>
                                        <p:attrNameLst>
                                          <p:attrName>ppt_w</p:attrName>
                                        </p:attrNameLst>
                                      </p:cBhvr>
                                      <p:tavLst>
                                        <p:tav tm="0">
                                          <p:val>
                                            <p:fltVal val="0"/>
                                          </p:val>
                                        </p:tav>
                                        <p:tav tm="100000">
                                          <p:val>
                                            <p:strVal val="#ppt_w"/>
                                          </p:val>
                                        </p:tav>
                                      </p:tavLst>
                                    </p:anim>
                                    <p:anim calcmode="lin" valueType="num">
                                      <p:cBhvr>
                                        <p:cTn id="20" dur="500" fill="hold"/>
                                        <p:tgtEl>
                                          <p:spTgt spid="864264"/>
                                        </p:tgtEl>
                                        <p:attrNameLst>
                                          <p:attrName>ppt_h</p:attrName>
                                        </p:attrNameLst>
                                      </p:cBhvr>
                                      <p:tavLst>
                                        <p:tav tm="0">
                                          <p:val>
                                            <p:fltVal val="0"/>
                                          </p:val>
                                        </p:tav>
                                        <p:tav tm="100000">
                                          <p:val>
                                            <p:strVal val="#ppt_h"/>
                                          </p:val>
                                        </p:tav>
                                      </p:tavLst>
                                    </p:anim>
                                    <p:animEffect transition="in" filter="fade">
                                      <p:cBhvr>
                                        <p:cTn id="21" dur="500"/>
                                        <p:tgtEl>
                                          <p:spTgt spid="864264"/>
                                        </p:tgtEl>
                                      </p:cBhvr>
                                    </p:animEffect>
                                  </p:childTnLst>
                                </p:cTn>
                              </p:par>
                              <p:par>
                                <p:cTn id="22" presetID="53" presetClass="entr" presetSubtype="16" fill="hold" grpId="1"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xit" presetSubtype="0" fill="hold" grpId="0" nodeType="clickEffect">
                                  <p:stCondLst>
                                    <p:cond delay="0"/>
                                  </p:stCondLst>
                                  <p:childTnLst>
                                    <p:anim calcmode="lin" valueType="num">
                                      <p:cBhvr>
                                        <p:cTn id="30" dur="500"/>
                                        <p:tgtEl>
                                          <p:spTgt spid="864262"/>
                                        </p:tgtEl>
                                        <p:attrNameLst>
                                          <p:attrName>ppt_w</p:attrName>
                                        </p:attrNameLst>
                                      </p:cBhvr>
                                      <p:tavLst>
                                        <p:tav tm="0">
                                          <p:val>
                                            <p:strVal val="ppt_w"/>
                                          </p:val>
                                        </p:tav>
                                        <p:tav tm="100000">
                                          <p:val>
                                            <p:fltVal val="0"/>
                                          </p:val>
                                        </p:tav>
                                      </p:tavLst>
                                    </p:anim>
                                    <p:anim calcmode="lin" valueType="num">
                                      <p:cBhvr>
                                        <p:cTn id="31" dur="500"/>
                                        <p:tgtEl>
                                          <p:spTgt spid="864262"/>
                                        </p:tgtEl>
                                        <p:attrNameLst>
                                          <p:attrName>ppt_h</p:attrName>
                                        </p:attrNameLst>
                                      </p:cBhvr>
                                      <p:tavLst>
                                        <p:tav tm="0">
                                          <p:val>
                                            <p:strVal val="ppt_h"/>
                                          </p:val>
                                        </p:tav>
                                        <p:tav tm="100000">
                                          <p:val>
                                            <p:fltVal val="0"/>
                                          </p:val>
                                        </p:tav>
                                      </p:tavLst>
                                    </p:anim>
                                    <p:animEffect transition="out" filter="fade">
                                      <p:cBhvr>
                                        <p:cTn id="32" dur="500"/>
                                        <p:tgtEl>
                                          <p:spTgt spid="864262"/>
                                        </p:tgtEl>
                                      </p:cBhvr>
                                    </p:animEffect>
                                    <p:set>
                                      <p:cBhvr>
                                        <p:cTn id="33" dur="1" fill="hold">
                                          <p:stCondLst>
                                            <p:cond delay="499"/>
                                          </p:stCondLst>
                                        </p:cTn>
                                        <p:tgtEl>
                                          <p:spTgt spid="864262"/>
                                        </p:tgtEl>
                                        <p:attrNameLst>
                                          <p:attrName>style.visibility</p:attrName>
                                        </p:attrNameLst>
                                      </p:cBhvr>
                                      <p:to>
                                        <p:strVal val="hidden"/>
                                      </p:to>
                                    </p:set>
                                  </p:childTnLst>
                                </p:cTn>
                              </p:par>
                              <p:par>
                                <p:cTn id="34" presetID="53" presetClass="exit" presetSubtype="0" fill="hold" grpId="0" nodeType="withEffect">
                                  <p:stCondLst>
                                    <p:cond delay="0"/>
                                  </p:stCondLst>
                                  <p:childTnLst>
                                    <p:anim calcmode="lin" valueType="num">
                                      <p:cBhvr>
                                        <p:cTn id="35" dur="500"/>
                                        <p:tgtEl>
                                          <p:spTgt spid="864263"/>
                                        </p:tgtEl>
                                        <p:attrNameLst>
                                          <p:attrName>ppt_w</p:attrName>
                                        </p:attrNameLst>
                                      </p:cBhvr>
                                      <p:tavLst>
                                        <p:tav tm="0">
                                          <p:val>
                                            <p:strVal val="ppt_w"/>
                                          </p:val>
                                        </p:tav>
                                        <p:tav tm="100000">
                                          <p:val>
                                            <p:fltVal val="0"/>
                                          </p:val>
                                        </p:tav>
                                      </p:tavLst>
                                    </p:anim>
                                    <p:anim calcmode="lin" valueType="num">
                                      <p:cBhvr>
                                        <p:cTn id="36" dur="500"/>
                                        <p:tgtEl>
                                          <p:spTgt spid="864263"/>
                                        </p:tgtEl>
                                        <p:attrNameLst>
                                          <p:attrName>ppt_h</p:attrName>
                                        </p:attrNameLst>
                                      </p:cBhvr>
                                      <p:tavLst>
                                        <p:tav tm="0">
                                          <p:val>
                                            <p:strVal val="ppt_h"/>
                                          </p:val>
                                        </p:tav>
                                        <p:tav tm="100000">
                                          <p:val>
                                            <p:fltVal val="0"/>
                                          </p:val>
                                        </p:tav>
                                      </p:tavLst>
                                    </p:anim>
                                    <p:animEffect transition="out" filter="fade">
                                      <p:cBhvr>
                                        <p:cTn id="37" dur="500"/>
                                        <p:tgtEl>
                                          <p:spTgt spid="864263"/>
                                        </p:tgtEl>
                                      </p:cBhvr>
                                    </p:animEffect>
                                    <p:set>
                                      <p:cBhvr>
                                        <p:cTn id="38" dur="1" fill="hold">
                                          <p:stCondLst>
                                            <p:cond delay="499"/>
                                          </p:stCondLst>
                                        </p:cTn>
                                        <p:tgtEl>
                                          <p:spTgt spid="864263"/>
                                        </p:tgtEl>
                                        <p:attrNameLst>
                                          <p:attrName>style.visibility</p:attrName>
                                        </p:attrNameLst>
                                      </p:cBhvr>
                                      <p:to>
                                        <p:strVal val="hidden"/>
                                      </p:to>
                                    </p:set>
                                  </p:childTnLst>
                                </p:cTn>
                              </p:par>
                              <p:par>
                                <p:cTn id="39" presetID="53" presetClass="exit" presetSubtype="0" fill="hold" grpId="0" nodeType="withEffect">
                                  <p:stCondLst>
                                    <p:cond delay="0"/>
                                  </p:stCondLst>
                                  <p:childTnLst>
                                    <p:anim calcmode="lin" valueType="num">
                                      <p:cBhvr>
                                        <p:cTn id="40" dur="500"/>
                                        <p:tgtEl>
                                          <p:spTgt spid="864264"/>
                                        </p:tgtEl>
                                        <p:attrNameLst>
                                          <p:attrName>ppt_w</p:attrName>
                                        </p:attrNameLst>
                                      </p:cBhvr>
                                      <p:tavLst>
                                        <p:tav tm="0">
                                          <p:val>
                                            <p:strVal val="ppt_w"/>
                                          </p:val>
                                        </p:tav>
                                        <p:tav tm="100000">
                                          <p:val>
                                            <p:fltVal val="0"/>
                                          </p:val>
                                        </p:tav>
                                      </p:tavLst>
                                    </p:anim>
                                    <p:anim calcmode="lin" valueType="num">
                                      <p:cBhvr>
                                        <p:cTn id="41" dur="500"/>
                                        <p:tgtEl>
                                          <p:spTgt spid="864264"/>
                                        </p:tgtEl>
                                        <p:attrNameLst>
                                          <p:attrName>ppt_h</p:attrName>
                                        </p:attrNameLst>
                                      </p:cBhvr>
                                      <p:tavLst>
                                        <p:tav tm="0">
                                          <p:val>
                                            <p:strVal val="ppt_h"/>
                                          </p:val>
                                        </p:tav>
                                        <p:tav tm="100000">
                                          <p:val>
                                            <p:fltVal val="0"/>
                                          </p:val>
                                        </p:tav>
                                      </p:tavLst>
                                    </p:anim>
                                    <p:animEffect transition="out" filter="fade">
                                      <p:cBhvr>
                                        <p:cTn id="42" dur="500"/>
                                        <p:tgtEl>
                                          <p:spTgt spid="864264"/>
                                        </p:tgtEl>
                                      </p:cBhvr>
                                    </p:animEffect>
                                    <p:set>
                                      <p:cBhvr>
                                        <p:cTn id="43" dur="1" fill="hold">
                                          <p:stCondLst>
                                            <p:cond delay="499"/>
                                          </p:stCondLst>
                                        </p:cTn>
                                        <p:tgtEl>
                                          <p:spTgt spid="864264"/>
                                        </p:tgtEl>
                                        <p:attrNameLst>
                                          <p:attrName>style.visibility</p:attrName>
                                        </p:attrNameLst>
                                      </p:cBhvr>
                                      <p:to>
                                        <p:strVal val="hidden"/>
                                      </p:to>
                                    </p:set>
                                  </p:childTnLst>
                                </p:cTn>
                              </p:par>
                              <p:par>
                                <p:cTn id="44" presetID="53" presetClass="exit" presetSubtype="32" fill="hold" grpId="0" nodeType="withEffect">
                                  <p:stCondLst>
                                    <p:cond delay="0"/>
                                  </p:stCondLst>
                                  <p:childTnLst>
                                    <p:anim calcmode="lin" valueType="num">
                                      <p:cBhvr>
                                        <p:cTn id="45" dur="500"/>
                                        <p:tgtEl>
                                          <p:spTgt spid="4"/>
                                        </p:tgtEl>
                                        <p:attrNameLst>
                                          <p:attrName>ppt_w</p:attrName>
                                        </p:attrNameLst>
                                      </p:cBhvr>
                                      <p:tavLst>
                                        <p:tav tm="0">
                                          <p:val>
                                            <p:strVal val="ppt_w"/>
                                          </p:val>
                                        </p:tav>
                                        <p:tav tm="100000">
                                          <p:val>
                                            <p:fltVal val="0"/>
                                          </p:val>
                                        </p:tav>
                                      </p:tavLst>
                                    </p:anim>
                                    <p:anim calcmode="lin" valueType="num">
                                      <p:cBhvr>
                                        <p:cTn id="46" dur="500"/>
                                        <p:tgtEl>
                                          <p:spTgt spid="4"/>
                                        </p:tgtEl>
                                        <p:attrNameLst>
                                          <p:attrName>ppt_h</p:attrName>
                                        </p:attrNameLst>
                                      </p:cBhvr>
                                      <p:tavLst>
                                        <p:tav tm="0">
                                          <p:val>
                                            <p:strVal val="ppt_h"/>
                                          </p:val>
                                        </p:tav>
                                        <p:tav tm="100000">
                                          <p:val>
                                            <p:fltVal val="0"/>
                                          </p:val>
                                        </p:tav>
                                      </p:tavLst>
                                    </p:anim>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2" grpId="0"/>
      <p:bldP spid="864262" grpId="1"/>
      <p:bldP spid="864263" grpId="0" animBg="1"/>
      <p:bldP spid="864263" grpId="1" animBg="1"/>
      <p:bldP spid="864264" grpId="0"/>
      <p:bldP spid="864264" grpId="1"/>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60" name="Rectangle 8"/>
          <p:cNvSpPr>
            <a:spLocks noGrp="1" noChangeArrowheads="1"/>
          </p:cNvSpPr>
          <p:nvPr>
            <p:ph idx="1"/>
          </p:nvPr>
        </p:nvSpPr>
        <p:spPr>
          <a:xfrm>
            <a:off x="657225" y="2928938"/>
            <a:ext cx="7772400" cy="1433512"/>
          </a:xfrm>
        </p:spPr>
        <p:txBody>
          <a:bodyPr/>
          <a:lstStyle/>
          <a:p>
            <a:pPr eaLnBrk="1" hangingPunct="1">
              <a:lnSpc>
                <a:spcPts val="3500"/>
              </a:lnSpc>
              <a:buFont typeface="Wingdings" panose="05000000000000000000" pitchFamily="2" charset="2"/>
              <a:buNone/>
            </a:pPr>
            <a:r>
              <a:rPr kumimoji="1" lang="en-US" altLang="zh-CN" sz="2500" b="1" dirty="0">
                <a:solidFill>
                  <a:schemeClr val="tx1"/>
                </a:solidFill>
                <a:ea typeface="楷体_GB2312"/>
                <a:cs typeface="Times New Roman" panose="02020603050405020304" pitchFamily="18" charset="0"/>
              </a:rPr>
              <a:t>③</a:t>
            </a:r>
            <a:r>
              <a:rPr kumimoji="1" lang="zh-CN" altLang="en-US" sz="2500" b="1" dirty="0">
                <a:solidFill>
                  <a:schemeClr val="tx1"/>
                </a:solidFill>
                <a:latin typeface="楷体" panose="02010609060101010101" pitchFamily="49" charset="-122"/>
                <a:cs typeface="Times New Roman" panose="02020603050405020304" pitchFamily="18" charset="0"/>
              </a:rPr>
              <a:t>如果</a:t>
            </a:r>
            <a:r>
              <a:rPr kumimoji="1" lang="en-US" altLang="zh-CN" sz="2300" b="1" dirty="0">
                <a:solidFill>
                  <a:srgbClr val="FF0000"/>
                </a:solidFill>
                <a:ea typeface="楷体" panose="02010609060101010101" pitchFamily="49" charset="-122"/>
                <a:cs typeface="Times New Roman" panose="02020603050405020304" pitchFamily="18" charset="0"/>
              </a:rPr>
              <a:t>ACTION</a:t>
            </a:r>
            <a:r>
              <a:rPr lang="en-US" altLang="zh-CN" sz="2500" b="1" dirty="0">
                <a:solidFill>
                  <a:srgbClr val="FF0000"/>
                </a:solidFill>
                <a:ea typeface="楷体_GB2312"/>
                <a:cs typeface="Times New Roman" panose="02020603050405020304" pitchFamily="18" charset="0"/>
              </a:rPr>
              <a:t>[</a:t>
            </a:r>
            <a:r>
              <a:rPr lang="en-US" altLang="zh-CN" sz="2500" b="1" i="1" dirty="0" err="1">
                <a:solidFill>
                  <a:srgbClr val="FF0000"/>
                </a:solidFill>
                <a:ea typeface="楷体_GB2312"/>
                <a:cs typeface="Times New Roman" panose="02020603050405020304" pitchFamily="18" charset="0"/>
              </a:rPr>
              <a:t>s</a:t>
            </a:r>
            <a:r>
              <a:rPr kumimoji="1" lang="en-US" altLang="zh-CN" sz="2500" b="1" i="1" baseline="-25000" dirty="0" err="1">
                <a:solidFill>
                  <a:srgbClr val="FF0000"/>
                </a:solidFill>
                <a:cs typeface="Times New Roman" panose="02020603050405020304" pitchFamily="18" charset="0"/>
              </a:rPr>
              <a:t>m</a:t>
            </a:r>
            <a:r>
              <a:rPr kumimoji="1" lang="en-US" altLang="zh-CN" sz="2500" b="1" i="1" baseline="-25000" dirty="0">
                <a:solidFill>
                  <a:srgbClr val="FF0000"/>
                </a:solidFill>
                <a:cs typeface="Times New Roman" panose="02020603050405020304" pitchFamily="18" charset="0"/>
              </a:rPr>
              <a:t> </a:t>
            </a:r>
            <a:r>
              <a:rPr lang="en-US" altLang="zh-CN" sz="2500" b="1" dirty="0">
                <a:solidFill>
                  <a:srgbClr val="FF0000"/>
                </a:solidFill>
                <a:ea typeface="楷体_GB2312"/>
                <a:cs typeface="Times New Roman" panose="02020603050405020304" pitchFamily="18" charset="0"/>
              </a:rPr>
              <a:t>, </a:t>
            </a:r>
            <a:r>
              <a:rPr lang="en-US" altLang="zh-CN" sz="2500" b="1" i="1" dirty="0">
                <a:solidFill>
                  <a:srgbClr val="FF0000"/>
                </a:solidFill>
                <a:ea typeface="楷体_GB2312"/>
                <a:cs typeface="Times New Roman" panose="02020603050405020304" pitchFamily="18" charset="0"/>
              </a:rPr>
              <a:t>a</a:t>
            </a:r>
            <a:r>
              <a:rPr kumimoji="1" lang="en-US" altLang="zh-CN" sz="2500" b="1" i="1" baseline="-25000" dirty="0">
                <a:solidFill>
                  <a:srgbClr val="FF0000"/>
                </a:solidFill>
                <a:cs typeface="Times New Roman" panose="02020603050405020304" pitchFamily="18" charset="0"/>
              </a:rPr>
              <a:t>i</a:t>
            </a:r>
            <a:r>
              <a:rPr lang="en-US" altLang="zh-CN" sz="2500" b="1" dirty="0">
                <a:solidFill>
                  <a:srgbClr val="FF0000"/>
                </a:solidFill>
                <a:ea typeface="楷体_GB2312"/>
                <a:cs typeface="Times New Roman" panose="02020603050405020304" pitchFamily="18" charset="0"/>
              </a:rPr>
              <a:t>]=</a:t>
            </a:r>
            <a:r>
              <a:rPr lang="en-US" altLang="zh-CN" sz="2500" b="1" i="1" dirty="0">
                <a:solidFill>
                  <a:srgbClr val="FF0000"/>
                </a:solidFill>
                <a:ea typeface="楷体_GB2312"/>
                <a:cs typeface="Times New Roman" panose="02020603050405020304" pitchFamily="18" charset="0"/>
              </a:rPr>
              <a:t>acc</a:t>
            </a:r>
            <a:r>
              <a:rPr lang="zh-CN" altLang="en-US" sz="2500" b="1" dirty="0">
                <a:solidFill>
                  <a:schemeClr val="tx1"/>
                </a:solidFill>
                <a:latin typeface="华文楷体" panose="02010600040101010101" pitchFamily="2" charset="-122"/>
                <a:cs typeface="Times New Roman" panose="02020603050405020304" pitchFamily="18" charset="0"/>
              </a:rPr>
              <a:t>，</a:t>
            </a:r>
            <a:r>
              <a:rPr kumimoji="1" lang="zh-CN" altLang="en-US" sz="2500" b="1" dirty="0">
                <a:solidFill>
                  <a:schemeClr val="tx1"/>
                </a:solidFill>
                <a:latin typeface="楷体" panose="02010609060101010101" pitchFamily="49" charset="-122"/>
                <a:cs typeface="Times New Roman" panose="02020603050405020304" pitchFamily="18" charset="0"/>
              </a:rPr>
              <a:t>那么分析成功</a:t>
            </a:r>
          </a:p>
          <a:p>
            <a:pPr eaLnBrk="1" hangingPunct="1">
              <a:lnSpc>
                <a:spcPts val="3500"/>
              </a:lnSpc>
              <a:buFont typeface="Wingdings" panose="05000000000000000000" pitchFamily="2" charset="2"/>
              <a:buNone/>
            </a:pPr>
            <a:r>
              <a:rPr kumimoji="1" lang="en-US" altLang="zh-CN" sz="2500" b="1" dirty="0">
                <a:solidFill>
                  <a:schemeClr val="tx1"/>
                </a:solidFill>
                <a:cs typeface="Times New Roman" panose="02020603050405020304" pitchFamily="18" charset="0"/>
              </a:rPr>
              <a:t>④</a:t>
            </a:r>
            <a:r>
              <a:rPr kumimoji="1" lang="zh-CN" altLang="en-US" sz="2500" b="1" dirty="0">
                <a:solidFill>
                  <a:schemeClr val="tx1"/>
                </a:solidFill>
                <a:latin typeface="楷体" panose="02010609060101010101" pitchFamily="49" charset="-122"/>
                <a:cs typeface="Times New Roman" panose="02020603050405020304" pitchFamily="18" charset="0"/>
              </a:rPr>
              <a:t>如果</a:t>
            </a:r>
            <a:r>
              <a:rPr kumimoji="1" lang="en-US" altLang="zh-CN" sz="2300" b="1" dirty="0">
                <a:solidFill>
                  <a:srgbClr val="FF0000"/>
                </a:solidFill>
                <a:ea typeface="楷体" panose="02010609060101010101" pitchFamily="49" charset="-122"/>
                <a:cs typeface="Times New Roman" panose="02020603050405020304" pitchFamily="18" charset="0"/>
              </a:rPr>
              <a:t>ACTION</a:t>
            </a:r>
            <a:r>
              <a:rPr lang="en-US" altLang="zh-CN" sz="2500" b="1" dirty="0">
                <a:solidFill>
                  <a:srgbClr val="FF0000"/>
                </a:solidFill>
                <a:cs typeface="Times New Roman" panose="02020603050405020304" pitchFamily="18" charset="0"/>
              </a:rPr>
              <a:t>[</a:t>
            </a:r>
            <a:r>
              <a:rPr lang="en-US" altLang="zh-CN" sz="2500" b="1" i="1" dirty="0" err="1">
                <a:solidFill>
                  <a:srgbClr val="FF0000"/>
                </a:solidFill>
                <a:cs typeface="Times New Roman" panose="02020603050405020304" pitchFamily="18" charset="0"/>
              </a:rPr>
              <a:t>s</a:t>
            </a:r>
            <a:r>
              <a:rPr kumimoji="1" lang="en-US" altLang="zh-CN" sz="2500" b="1" i="1" baseline="-25000" dirty="0" err="1">
                <a:solidFill>
                  <a:srgbClr val="FF0000"/>
                </a:solidFill>
                <a:cs typeface="Times New Roman" panose="02020603050405020304" pitchFamily="18" charset="0"/>
              </a:rPr>
              <a:t>m</a:t>
            </a:r>
            <a:r>
              <a:rPr kumimoji="1" lang="en-US" altLang="zh-CN" sz="2500" b="1" i="1" baseline="-25000" dirty="0">
                <a:solidFill>
                  <a:srgbClr val="FF0000"/>
                </a:solidFill>
                <a:cs typeface="Times New Roman" panose="02020603050405020304" pitchFamily="18" charset="0"/>
              </a:rPr>
              <a:t> </a:t>
            </a:r>
            <a:r>
              <a:rPr lang="en-US" altLang="zh-CN" sz="2500" b="1" dirty="0">
                <a:solidFill>
                  <a:srgbClr val="FF0000"/>
                </a:solidFill>
                <a:cs typeface="Times New Roman" panose="02020603050405020304" pitchFamily="18" charset="0"/>
              </a:rPr>
              <a:t>, </a:t>
            </a:r>
            <a:r>
              <a:rPr lang="en-US" altLang="zh-CN" sz="2500" b="1" i="1" dirty="0">
                <a:solidFill>
                  <a:srgbClr val="FF0000"/>
                </a:solidFill>
                <a:cs typeface="Times New Roman" panose="02020603050405020304" pitchFamily="18" charset="0"/>
              </a:rPr>
              <a:t>a</a:t>
            </a:r>
            <a:r>
              <a:rPr kumimoji="1" lang="en-US" altLang="zh-CN" sz="2500" b="1" i="1" baseline="-25000" dirty="0">
                <a:solidFill>
                  <a:srgbClr val="FF0000"/>
                </a:solidFill>
                <a:cs typeface="Times New Roman" panose="02020603050405020304" pitchFamily="18" charset="0"/>
              </a:rPr>
              <a:t>i</a:t>
            </a:r>
            <a:r>
              <a:rPr lang="en-US" altLang="zh-CN" sz="2500" b="1" dirty="0">
                <a:solidFill>
                  <a:srgbClr val="FF0000"/>
                </a:solidFill>
                <a:cs typeface="Times New Roman" panose="02020603050405020304" pitchFamily="18" charset="0"/>
              </a:rPr>
              <a:t>]=</a:t>
            </a:r>
            <a:r>
              <a:rPr lang="en-US" altLang="zh-CN" sz="2500" b="1" i="1" dirty="0">
                <a:solidFill>
                  <a:srgbClr val="FF0000"/>
                </a:solidFill>
                <a:cs typeface="Times New Roman" panose="02020603050405020304" pitchFamily="18" charset="0"/>
              </a:rPr>
              <a:t>err</a:t>
            </a:r>
            <a:r>
              <a:rPr lang="zh-CN" altLang="en-US" sz="2500" b="1" dirty="0">
                <a:solidFill>
                  <a:srgbClr val="FF0000"/>
                </a:solidFill>
                <a:latin typeface="华文楷体" panose="02010600040101010101" pitchFamily="2" charset="-122"/>
                <a:cs typeface="Times New Roman" panose="02020603050405020304" pitchFamily="18" charset="0"/>
              </a:rPr>
              <a:t> </a:t>
            </a:r>
            <a:r>
              <a:rPr lang="zh-CN" altLang="en-US" sz="2500" b="1" dirty="0">
                <a:solidFill>
                  <a:schemeClr val="tx1"/>
                </a:solidFill>
                <a:latin typeface="华文楷体" panose="02010600040101010101" pitchFamily="2" charset="-122"/>
                <a:cs typeface="Times New Roman" panose="02020603050405020304" pitchFamily="18" charset="0"/>
              </a:rPr>
              <a:t>，</a:t>
            </a:r>
            <a:r>
              <a:rPr kumimoji="1" lang="zh-CN" altLang="en-US" sz="2500" b="1" dirty="0">
                <a:solidFill>
                  <a:schemeClr val="tx1"/>
                </a:solidFill>
                <a:latin typeface="楷体" panose="02010609060101010101" pitchFamily="49" charset="-122"/>
                <a:cs typeface="Times New Roman" panose="02020603050405020304" pitchFamily="18" charset="0"/>
              </a:rPr>
              <a:t>那么出现语法错误</a:t>
            </a:r>
            <a:endParaRPr kumimoji="1" lang="en-US" altLang="zh-CN" sz="2500" b="1" dirty="0">
              <a:solidFill>
                <a:schemeClr val="tx1"/>
              </a:solidFill>
              <a:latin typeface="楷体" panose="02010609060101010101" pitchFamily="49" charset="-122"/>
              <a:cs typeface="Times New Roman" panose="02020603050405020304" pitchFamily="18" charset="0"/>
            </a:endParaRPr>
          </a:p>
        </p:txBody>
      </p:sp>
      <p:sp>
        <p:nvSpPr>
          <p:cNvPr id="51203"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微软雅黑" panose="020B0503020204020204" pitchFamily="34" charset="-122"/>
                <a:cs typeface="Times New Roman" panose="02020603050405020304" pitchFamily="18" charset="0"/>
              </a:rPr>
              <a:t>LR </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分析器的工作过程</a:t>
            </a:r>
            <a:endParaRPr lang="zh-CN" altLang="en-US" sz="3000">
              <a:solidFill>
                <a:schemeClr val="tx1"/>
              </a:solidFill>
              <a:latin typeface="微软雅黑" panose="020B0503020204020204" pitchFamily="34" charset="-122"/>
              <a:ea typeface="微软雅黑" panose="020B0503020204020204" pitchFamily="34" charset="-122"/>
              <a:cs typeface="楷体_GB2312"/>
            </a:endParaRPr>
          </a:p>
        </p:txBody>
      </p:sp>
      <p:sp>
        <p:nvSpPr>
          <p:cNvPr id="51204" name="Text Box 3"/>
          <p:cNvSpPr txBox="1">
            <a:spLocks noChangeArrowheads="1"/>
          </p:cNvSpPr>
          <p:nvPr/>
        </p:nvSpPr>
        <p:spPr bwMode="auto">
          <a:xfrm>
            <a:off x="428625" y="798513"/>
            <a:ext cx="8001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kumimoji="1" lang="zh-CN" altLang="en-US" sz="2500" b="1">
                <a:solidFill>
                  <a:srgbClr val="000000"/>
                </a:solidFill>
                <a:latin typeface="楷体" panose="02010609060101010101" pitchFamily="49" charset="-122"/>
                <a:ea typeface="楷体" panose="02010609060101010101" pitchFamily="49" charset="-122"/>
              </a:rPr>
              <a:t>初始化</a:t>
            </a:r>
          </a:p>
        </p:txBody>
      </p:sp>
      <p:sp>
        <p:nvSpPr>
          <p:cNvPr id="51205" name="Text Box 4"/>
          <p:cNvSpPr txBox="1">
            <a:spLocks noChangeArrowheads="1"/>
          </p:cNvSpPr>
          <p:nvPr/>
        </p:nvSpPr>
        <p:spPr bwMode="auto">
          <a:xfrm>
            <a:off x="466725" y="1643063"/>
            <a:ext cx="8534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kumimoji="1" lang="zh-CN" altLang="en-US" sz="2500" b="1">
                <a:solidFill>
                  <a:srgbClr val="000000"/>
                </a:solidFill>
                <a:latin typeface="楷体" panose="02010609060101010101" pitchFamily="49" charset="-122"/>
                <a:ea typeface="楷体" panose="02010609060101010101" pitchFamily="49" charset="-122"/>
              </a:rPr>
              <a:t>一般情况下</a:t>
            </a:r>
          </a:p>
        </p:txBody>
      </p:sp>
      <p:sp>
        <p:nvSpPr>
          <p:cNvPr id="8" name="矩形 7"/>
          <p:cNvSpPr/>
          <p:nvPr/>
        </p:nvSpPr>
        <p:spPr>
          <a:xfrm>
            <a:off x="2902619" y="1022350"/>
            <a:ext cx="3757613" cy="685800"/>
          </a:xfrm>
          <a:prstGeom prst="rect">
            <a:avLst/>
          </a:prstGeom>
          <a:solidFill>
            <a:schemeClr val="accent2">
              <a:lumMod val="40000"/>
              <a:lumOff val="60000"/>
            </a:schemeClr>
          </a:solidFill>
          <a:ln>
            <a:solidFill>
              <a:schemeClr val="tx1"/>
            </a:solidFill>
          </a:ln>
        </p:spPr>
        <p:txBody>
          <a:bodyPr>
            <a:spAutoFit/>
          </a:bodyPr>
          <a:lstStyle/>
          <a:p>
            <a:pPr>
              <a:lnSpc>
                <a:spcPts val="2000"/>
              </a:lnSpc>
              <a:buClr>
                <a:srgbClr val="073E87"/>
              </a:buClr>
              <a:buSzPct val="75000"/>
              <a:defRPr/>
            </a:pP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0</a:t>
            </a:r>
          </a:p>
          <a:p>
            <a:pPr>
              <a:lnSpc>
                <a:spcPts val="2000"/>
              </a:lnSpc>
              <a:spcBef>
                <a:spcPct val="20000"/>
              </a:spcBef>
              <a:buClr>
                <a:srgbClr val="073E87"/>
              </a:buClr>
              <a:buSzPct val="75000"/>
              <a:defRPr/>
            </a:pPr>
            <a:r>
              <a:rPr kumimoji="1" lang="en-US" altLang="zh-CN" sz="2400" b="1" dirty="0">
                <a:solidFill>
                  <a:prstClr val="black"/>
                </a:solidFill>
                <a:latin typeface="Times New Roman" panose="02020603050405020304" pitchFamily="18" charset="0"/>
              </a:rPr>
              <a:t>$</a:t>
            </a:r>
            <a:r>
              <a:rPr kumimoji="1" lang="en-US" altLang="zh-CN" sz="2400" b="1" i="1" baseline="-25000" dirty="0">
                <a:solidFill>
                  <a:prstClr val="black"/>
                </a:solidFill>
                <a:latin typeface="Times New Roman" panose="02020603050405020304" pitchFamily="18" charset="0"/>
              </a:rPr>
              <a:t>	                          </a:t>
            </a:r>
            <a:r>
              <a:rPr kumimoji="1" lang="en-US" altLang="zh-CN" sz="2400" b="1" i="1" dirty="0">
                <a:solidFill>
                  <a:prstClr val="black"/>
                </a:solidFill>
                <a:latin typeface="Times New Roman" panose="02020603050405020304" pitchFamily="18" charset="0"/>
              </a:rPr>
              <a:t>a</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a:t>
            </a:r>
            <a:r>
              <a:rPr kumimoji="1" lang="en-US" altLang="zh-CN" sz="2400" b="1" baseline="-25000" dirty="0">
                <a:solidFill>
                  <a:prstClr val="black"/>
                </a:solidFill>
                <a:latin typeface="Times New Roman" panose="02020603050405020304" pitchFamily="18" charset="0"/>
              </a:rPr>
              <a:t>2</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n</a:t>
            </a:r>
            <a:r>
              <a:rPr kumimoji="1" lang="en-US" altLang="zh-CN" sz="2400" b="1" dirty="0">
                <a:solidFill>
                  <a:prstClr val="black"/>
                </a:solidFill>
                <a:latin typeface="Times New Roman" panose="02020603050405020304" pitchFamily="18" charset="0"/>
              </a:rPr>
              <a:t> $</a:t>
            </a:r>
            <a:endParaRPr lang="zh-CN" altLang="en-US" dirty="0"/>
          </a:p>
        </p:txBody>
      </p:sp>
      <p:sp>
        <p:nvSpPr>
          <p:cNvPr id="9" name="矩形 8"/>
          <p:cNvSpPr/>
          <p:nvPr/>
        </p:nvSpPr>
        <p:spPr>
          <a:xfrm>
            <a:off x="2902619" y="2029966"/>
            <a:ext cx="3757613" cy="685800"/>
          </a:xfrm>
          <a:prstGeom prst="rect">
            <a:avLst/>
          </a:prstGeom>
          <a:solidFill>
            <a:schemeClr val="accent2">
              <a:lumMod val="40000"/>
              <a:lumOff val="60000"/>
            </a:schemeClr>
          </a:solidFill>
          <a:ln>
            <a:solidFill>
              <a:schemeClr val="tx1"/>
            </a:solidFill>
          </a:ln>
        </p:spPr>
        <p:txBody>
          <a:bodyPr>
            <a:spAutoFit/>
          </a:bodyPr>
          <a:lstStyle/>
          <a:p>
            <a:pPr>
              <a:lnSpc>
                <a:spcPts val="2000"/>
              </a:lnSpc>
              <a:buClr>
                <a:srgbClr val="073E87"/>
              </a:buClr>
              <a:buSzPct val="75000"/>
              <a:defRPr/>
            </a:pP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0</a:t>
            </a:r>
            <a:r>
              <a:rPr kumimoji="1" lang="en-US" altLang="zh-CN" sz="2400" b="1" i="1" dirty="0">
                <a:solidFill>
                  <a:prstClr val="black"/>
                </a:solidFill>
                <a:latin typeface="Times New Roman" panose="02020603050405020304" pitchFamily="18" charset="0"/>
              </a:rPr>
              <a:t>s</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 </a:t>
            </a:r>
            <a:r>
              <a:rPr kumimoji="1" lang="en-US" altLang="zh-CN" sz="2400" b="1" i="1" dirty="0" err="1">
                <a:solidFill>
                  <a:prstClr val="black"/>
                </a:solidFill>
                <a:latin typeface="Times New Roman" panose="02020603050405020304" pitchFamily="18" charset="0"/>
              </a:rPr>
              <a:t>s</a:t>
            </a:r>
            <a:r>
              <a:rPr kumimoji="1" lang="en-US" altLang="zh-CN" sz="2400" b="1" i="1" baseline="-25000" dirty="0" err="1">
                <a:solidFill>
                  <a:prstClr val="black"/>
                </a:solidFill>
                <a:latin typeface="Times New Roman" panose="02020603050405020304" pitchFamily="18" charset="0"/>
              </a:rPr>
              <a:t>m</a:t>
            </a:r>
            <a:endParaRPr kumimoji="1" lang="en-US" altLang="zh-CN" sz="800" b="1" i="1" baseline="-25000" dirty="0">
              <a:solidFill>
                <a:prstClr val="black"/>
              </a:solidFill>
              <a:latin typeface="Times New Roman" panose="02020603050405020304" pitchFamily="18" charset="0"/>
            </a:endParaRPr>
          </a:p>
          <a:p>
            <a:pPr>
              <a:lnSpc>
                <a:spcPts val="2000"/>
              </a:lnSpc>
              <a:spcBef>
                <a:spcPct val="20000"/>
              </a:spcBef>
              <a:buClr>
                <a:srgbClr val="073E87"/>
              </a:buClr>
              <a:buSzPct val="75000"/>
              <a:defRPr/>
            </a:pPr>
            <a:r>
              <a:rPr kumimoji="1" lang="en-US" altLang="zh-CN" sz="2400" b="1" dirty="0">
                <a:solidFill>
                  <a:prstClr val="black"/>
                </a:solidFill>
                <a:latin typeface="Times New Roman" panose="02020603050405020304" pitchFamily="18" charset="0"/>
              </a:rPr>
              <a:t>$</a:t>
            </a:r>
            <a:r>
              <a:rPr kumimoji="1" lang="en-US" altLang="zh-CN" sz="2400" b="1" i="1" dirty="0">
                <a:solidFill>
                  <a:prstClr val="black"/>
                </a:solidFill>
                <a:latin typeface="Times New Roman" panose="02020603050405020304" pitchFamily="18" charset="0"/>
              </a:rPr>
              <a:t>X</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t>
            </a:r>
            <a:r>
              <a:rPr kumimoji="1" lang="en-US" altLang="zh-CN" sz="2400" b="1" i="1" dirty="0" err="1">
                <a:solidFill>
                  <a:prstClr val="black"/>
                </a:solidFill>
                <a:latin typeface="Times New Roman" panose="02020603050405020304" pitchFamily="18" charset="0"/>
              </a:rPr>
              <a:t>X</a:t>
            </a:r>
            <a:r>
              <a:rPr kumimoji="1" lang="en-US" altLang="zh-CN" sz="2400" b="1" i="1" baseline="-25000" dirty="0" err="1">
                <a:solidFill>
                  <a:prstClr val="black"/>
                </a:solidFill>
                <a:latin typeface="Times New Roman" panose="02020603050405020304" pitchFamily="18" charset="0"/>
              </a:rPr>
              <a:t>m</a:t>
            </a:r>
            <a:r>
              <a:rPr kumimoji="1" lang="en-US" altLang="zh-CN" sz="2400" b="1" i="1" baseline="-25000" dirty="0">
                <a:solidFill>
                  <a:prstClr val="black"/>
                </a:solidFill>
                <a:latin typeface="Times New Roman" panose="02020603050405020304" pitchFamily="18" charset="0"/>
              </a:rPr>
              <a:t>                   </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i</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i+</a:t>
            </a:r>
            <a:r>
              <a:rPr kumimoji="1" lang="en-US" altLang="zh-CN" sz="2400" b="1" baseline="-25000" dirty="0">
                <a:solidFill>
                  <a:prstClr val="black"/>
                </a:solidFill>
                <a:latin typeface="Times New Roman" panose="02020603050405020304" pitchFamily="18" charset="0"/>
              </a:rPr>
              <a:t>1</a:t>
            </a:r>
            <a:r>
              <a:rPr kumimoji="1" lang="en-US" altLang="zh-CN" sz="2400" b="1" i="1" dirty="0">
                <a:solidFill>
                  <a:prstClr val="black"/>
                </a:solidFill>
                <a:latin typeface="Times New Roman" panose="02020603050405020304" pitchFamily="18" charset="0"/>
              </a:rPr>
              <a:t>…a</a:t>
            </a:r>
            <a:r>
              <a:rPr kumimoji="1" lang="en-US" altLang="zh-CN" sz="2400" b="1" i="1" baseline="-25000" dirty="0">
                <a:solidFill>
                  <a:prstClr val="black"/>
                </a:solidFill>
                <a:latin typeface="Times New Roman" panose="02020603050405020304" pitchFamily="18" charset="0"/>
              </a:rPr>
              <a:t>n</a:t>
            </a:r>
            <a:r>
              <a:rPr kumimoji="1" lang="en-US" altLang="zh-CN" sz="2400" b="1" dirty="0">
                <a:solidFill>
                  <a:prstClr val="black"/>
                </a:solidFill>
                <a:latin typeface="Times New Roman" panose="02020603050405020304" pitchFamily="18" charset="0"/>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68360">
                                            <p:txEl>
                                              <p:pRg st="0" end="0"/>
                                            </p:txEl>
                                          </p:spTgt>
                                        </p:tgtEl>
                                        <p:attrNameLst>
                                          <p:attrName>style.visibility</p:attrName>
                                        </p:attrNameLst>
                                      </p:cBhvr>
                                      <p:to>
                                        <p:strVal val="visible"/>
                                      </p:to>
                                    </p:set>
                                    <p:anim calcmode="lin" valueType="num">
                                      <p:cBhvr>
                                        <p:cTn id="7" dur="500" fill="hold"/>
                                        <p:tgtEl>
                                          <p:spTgt spid="86836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6836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6836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68360">
                                            <p:txEl>
                                              <p:pRg st="1" end="1"/>
                                            </p:txEl>
                                          </p:spTgt>
                                        </p:tgtEl>
                                        <p:attrNameLst>
                                          <p:attrName>style.visibility</p:attrName>
                                        </p:attrNameLst>
                                      </p:cBhvr>
                                      <p:to>
                                        <p:strVal val="visible"/>
                                      </p:to>
                                    </p:set>
                                    <p:anim calcmode="lin" valueType="num">
                                      <p:cBhvr>
                                        <p:cTn id="14" dur="500" fill="hold"/>
                                        <p:tgtEl>
                                          <p:spTgt spid="868360">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68360">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683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6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57150" y="714375"/>
            <a:ext cx="9129713" cy="1714500"/>
          </a:xfrm>
        </p:spPr>
        <p:txBody>
          <a:bodyPr/>
          <a:lstStyle/>
          <a:p>
            <a:pPr eaLnBrk="1" hangingPunct="1">
              <a:lnSpc>
                <a:spcPts val="2000"/>
              </a:lnSpc>
              <a:buClrTx/>
              <a:buFont typeface="Wingdings" panose="05000000000000000000" pitchFamily="2" charset="2"/>
              <a:buChar char="Ø"/>
            </a:pPr>
            <a:r>
              <a:rPr lang="zh-CN" altLang="en-US" sz="1600" b="1" dirty="0">
                <a:solidFill>
                  <a:schemeClr val="tx1"/>
                </a:solidFill>
              </a:rPr>
              <a:t>输入：串</a:t>
            </a:r>
            <a:r>
              <a:rPr lang="en-US" altLang="zh-CN" sz="1600" b="1" i="1" dirty="0">
                <a:solidFill>
                  <a:schemeClr val="tx1"/>
                </a:solidFill>
              </a:rPr>
              <a:t>w</a:t>
            </a:r>
            <a:r>
              <a:rPr lang="zh-CN" altLang="en-US" sz="1600" b="1" dirty="0">
                <a:solidFill>
                  <a:schemeClr val="tx1"/>
                </a:solidFill>
              </a:rPr>
              <a:t>和</a:t>
            </a:r>
            <a:r>
              <a:rPr lang="en-US" altLang="zh-CN" sz="1600" b="1" i="1" dirty="0">
                <a:solidFill>
                  <a:schemeClr val="tx1"/>
                </a:solidFill>
              </a:rPr>
              <a:t>LR</a:t>
            </a:r>
            <a:r>
              <a:rPr lang="zh-CN" altLang="en-US" sz="1600" b="1" dirty="0">
                <a:solidFill>
                  <a:schemeClr val="tx1"/>
                </a:solidFill>
              </a:rPr>
              <a:t>语法分析表，该表描述了文法</a:t>
            </a:r>
            <a:r>
              <a:rPr lang="en-US" altLang="zh-CN" sz="1600" b="1" i="1" dirty="0">
                <a:solidFill>
                  <a:schemeClr val="tx1"/>
                </a:solidFill>
              </a:rPr>
              <a:t>G</a:t>
            </a:r>
            <a:r>
              <a:rPr lang="zh-CN" altLang="en-US" sz="1600" b="1" dirty="0">
                <a:solidFill>
                  <a:schemeClr val="tx1"/>
                </a:solidFill>
              </a:rPr>
              <a:t>的</a:t>
            </a:r>
            <a:r>
              <a:rPr lang="en-US" altLang="zh-CN" sz="1600" b="1" dirty="0">
                <a:solidFill>
                  <a:schemeClr val="tx1"/>
                </a:solidFill>
              </a:rPr>
              <a:t>ACTION</a:t>
            </a:r>
            <a:r>
              <a:rPr lang="zh-CN" altLang="en-US" sz="1600" b="1" dirty="0">
                <a:solidFill>
                  <a:schemeClr val="tx1"/>
                </a:solidFill>
              </a:rPr>
              <a:t>函数和</a:t>
            </a:r>
            <a:r>
              <a:rPr lang="en-US" altLang="zh-CN" sz="1600" b="1" dirty="0">
                <a:solidFill>
                  <a:schemeClr val="tx1"/>
                </a:solidFill>
              </a:rPr>
              <a:t>GOTO</a:t>
            </a:r>
            <a:r>
              <a:rPr lang="zh-CN" altLang="en-US" sz="1600" b="1" dirty="0">
                <a:solidFill>
                  <a:schemeClr val="tx1"/>
                </a:solidFill>
              </a:rPr>
              <a:t>函数。</a:t>
            </a:r>
            <a:r>
              <a:rPr lang="en-US" altLang="zh-CN" sz="1600" b="1" dirty="0">
                <a:solidFill>
                  <a:schemeClr val="tx1"/>
                </a:solidFill>
              </a:rPr>
              <a:t> </a:t>
            </a:r>
          </a:p>
          <a:p>
            <a:pPr eaLnBrk="1" hangingPunct="1">
              <a:lnSpc>
                <a:spcPts val="2000"/>
              </a:lnSpc>
              <a:buClrTx/>
              <a:buFont typeface="Wingdings" panose="05000000000000000000" pitchFamily="2" charset="2"/>
              <a:buChar char="Ø"/>
            </a:pPr>
            <a:r>
              <a:rPr lang="zh-CN" altLang="en-US" sz="1600" b="1" dirty="0">
                <a:solidFill>
                  <a:schemeClr val="tx1"/>
                </a:solidFill>
              </a:rPr>
              <a:t>输出：如果</a:t>
            </a:r>
            <a:r>
              <a:rPr lang="en-US" altLang="zh-CN" sz="1600" b="1" i="1" dirty="0">
                <a:solidFill>
                  <a:schemeClr val="tx1"/>
                </a:solidFill>
              </a:rPr>
              <a:t>w</a:t>
            </a:r>
            <a:r>
              <a:rPr lang="zh-CN" altLang="en-US" sz="1600" b="1" dirty="0">
                <a:solidFill>
                  <a:schemeClr val="tx1"/>
                </a:solidFill>
              </a:rPr>
              <a:t>在</a:t>
            </a:r>
            <a:r>
              <a:rPr lang="en-US" altLang="zh-CN" sz="1600" b="1" dirty="0">
                <a:solidFill>
                  <a:schemeClr val="tx1"/>
                </a:solidFill>
              </a:rPr>
              <a:t> </a:t>
            </a:r>
            <a:r>
              <a:rPr lang="en-US" altLang="zh-CN" sz="1600" b="1" i="1" dirty="0">
                <a:solidFill>
                  <a:schemeClr val="tx1"/>
                </a:solidFill>
              </a:rPr>
              <a:t>L</a:t>
            </a:r>
            <a:r>
              <a:rPr lang="en-US" altLang="zh-CN" sz="1600" b="1" dirty="0">
                <a:solidFill>
                  <a:schemeClr val="tx1"/>
                </a:solidFill>
              </a:rPr>
              <a:t>(</a:t>
            </a:r>
            <a:r>
              <a:rPr lang="en-US" altLang="zh-CN" sz="1600" b="1" i="1" dirty="0">
                <a:solidFill>
                  <a:schemeClr val="tx1"/>
                </a:solidFill>
              </a:rPr>
              <a:t>G</a:t>
            </a:r>
            <a:r>
              <a:rPr lang="en-US" altLang="zh-CN" sz="1600" b="1" dirty="0">
                <a:solidFill>
                  <a:schemeClr val="tx1"/>
                </a:solidFill>
              </a:rPr>
              <a:t>)</a:t>
            </a:r>
            <a:r>
              <a:rPr lang="zh-CN" altLang="en-US" sz="1600" b="1" dirty="0">
                <a:solidFill>
                  <a:schemeClr val="tx1"/>
                </a:solidFill>
              </a:rPr>
              <a:t>中，则输出</a:t>
            </a:r>
            <a:r>
              <a:rPr lang="en-US" altLang="zh-CN" sz="1600" b="1" i="1" dirty="0">
                <a:solidFill>
                  <a:schemeClr val="tx1"/>
                </a:solidFill>
              </a:rPr>
              <a:t>w</a:t>
            </a:r>
            <a:r>
              <a:rPr lang="zh-CN" altLang="en-US" sz="1600" b="1" dirty="0">
                <a:solidFill>
                  <a:schemeClr val="tx1"/>
                </a:solidFill>
              </a:rPr>
              <a:t>的自底向上语法分析过程中的归约步骤；否则给出一个错误指示。</a:t>
            </a:r>
            <a:endParaRPr lang="en-US" altLang="zh-CN" sz="1600" b="1" dirty="0">
              <a:solidFill>
                <a:schemeClr val="tx1"/>
              </a:solidFill>
            </a:endParaRPr>
          </a:p>
          <a:p>
            <a:pPr eaLnBrk="1" hangingPunct="1">
              <a:lnSpc>
                <a:spcPts val="2000"/>
              </a:lnSpc>
              <a:buClrTx/>
              <a:buFont typeface="Wingdings" panose="05000000000000000000" pitchFamily="2" charset="2"/>
              <a:buChar char="Ø"/>
            </a:pPr>
            <a:r>
              <a:rPr lang="zh-CN" altLang="en-US" sz="1600" b="1" dirty="0">
                <a:solidFill>
                  <a:schemeClr val="tx1"/>
                </a:solidFill>
              </a:rPr>
              <a:t>方法：初始时，语法分析器栈中的内容为初始状态</a:t>
            </a:r>
            <a:r>
              <a:rPr lang="en-US" altLang="zh-CN" sz="1600" b="1" i="1" dirty="0">
                <a:solidFill>
                  <a:schemeClr val="tx1"/>
                </a:solidFill>
              </a:rPr>
              <a:t>s</a:t>
            </a:r>
            <a:r>
              <a:rPr lang="en-US" altLang="zh-CN" sz="1600" b="1" baseline="-25000" dirty="0">
                <a:solidFill>
                  <a:schemeClr val="tx1"/>
                </a:solidFill>
              </a:rPr>
              <a:t>0</a:t>
            </a:r>
            <a:r>
              <a:rPr lang="zh-CN" altLang="en-US" sz="1600" b="1" dirty="0">
                <a:solidFill>
                  <a:schemeClr val="tx1"/>
                </a:solidFill>
              </a:rPr>
              <a:t>，输入缓冲区中的内容为</a:t>
            </a:r>
            <a:r>
              <a:rPr lang="en-US" altLang="zh-CN" sz="1600" b="1" i="1" dirty="0">
                <a:solidFill>
                  <a:schemeClr val="tx1"/>
                </a:solidFill>
              </a:rPr>
              <a:t>w</a:t>
            </a:r>
            <a:r>
              <a:rPr lang="en-US" altLang="zh-CN" sz="1600" b="1" dirty="0">
                <a:solidFill>
                  <a:schemeClr val="tx1"/>
                </a:solidFill>
              </a:rPr>
              <a:t>$</a:t>
            </a:r>
            <a:r>
              <a:rPr lang="zh-CN" altLang="en-US" sz="1600" b="1" dirty="0">
                <a:solidFill>
                  <a:schemeClr val="tx1"/>
                </a:solidFill>
              </a:rPr>
              <a:t>。然后，语法分析器执行下面的程序：</a:t>
            </a:r>
          </a:p>
        </p:txBody>
      </p:sp>
      <p:sp>
        <p:nvSpPr>
          <p:cNvPr id="7" name="Rectangle 2"/>
          <p:cNvSpPr>
            <a:spLocks noGrp="1" noChangeArrowheads="1"/>
          </p:cNvSpPr>
          <p:nvPr>
            <p:ph type="title"/>
          </p:nvPr>
        </p:nvSpPr>
        <p:spPr>
          <a:xfrm>
            <a:off x="755650" y="268288"/>
            <a:ext cx="7931150" cy="358775"/>
          </a:xfrm>
        </p:spPr>
        <p:txBody>
          <a:bodyPr/>
          <a:lstStyle/>
          <a:p>
            <a:pPr eaLnBrk="1" hangingPunct="1">
              <a:defRPr/>
            </a:pPr>
            <a:r>
              <a:rPr lang="en-US" altLang="zh-CN" sz="3000" i="1" dirty="0">
                <a:solidFill>
                  <a:schemeClr val="tx1"/>
                </a:solidFill>
                <a:latin typeface="Times New Roman" panose="02020603050405020304" pitchFamily="18" charset="0"/>
                <a:cs typeface="Times New Roman" panose="02020603050405020304" pitchFamily="18" charset="0"/>
              </a:rPr>
              <a:t>LR </a:t>
            </a:r>
            <a:r>
              <a:rPr lang="zh-CN" altLang="en-US" sz="3000" spc="300" dirty="0">
                <a:solidFill>
                  <a:schemeClr val="tx1"/>
                </a:solidFill>
                <a:latin typeface="Times New Roman" panose="02020603050405020304" pitchFamily="18" charset="0"/>
                <a:cs typeface="Times New Roman" panose="02020603050405020304" pitchFamily="18" charset="0"/>
              </a:rPr>
              <a:t>分析算法</a:t>
            </a:r>
          </a:p>
        </p:txBody>
      </p:sp>
      <p:sp>
        <p:nvSpPr>
          <p:cNvPr id="8" name="内容占位符 1"/>
          <p:cNvSpPr txBox="1">
            <a:spLocks/>
          </p:cNvSpPr>
          <p:nvPr/>
        </p:nvSpPr>
        <p:spPr bwMode="auto">
          <a:xfrm>
            <a:off x="2627784" y="1714500"/>
            <a:ext cx="6072187" cy="3298825"/>
          </a:xfrm>
          <a:prstGeom prst="rect">
            <a:avLst/>
          </a:prstGeom>
          <a:solidFill>
            <a:schemeClr val="accent2">
              <a:lumMod val="40000"/>
              <a:lumOff val="60000"/>
            </a:schemeClr>
          </a:solidFill>
          <a:ln w="12700">
            <a:solidFill>
              <a:schemeClr val="tx1"/>
            </a:solidFill>
            <a:miter lim="800000"/>
            <a:headEnd/>
            <a:tailEnd/>
          </a:ln>
        </p:spPr>
        <p:txBody>
          <a:bodyPr/>
          <a:lstStyle/>
          <a:p>
            <a:pPr marL="273050" indent="-273050" eaLnBrk="1" hangingPunct="1">
              <a:lnSpc>
                <a:spcPts val="1600"/>
              </a:lnSpc>
              <a:spcBef>
                <a:spcPct val="20000"/>
              </a:spcBef>
              <a:buSzPct val="100000"/>
              <a:buFont typeface="Symbol" pitchFamily="18" charset="2"/>
              <a:buNone/>
              <a:defRPr/>
            </a:pPr>
            <a:r>
              <a:rPr lang="zh-CN" altLang="en-US" sz="1600" b="1" dirty="0">
                <a:latin typeface="Times New Roman" pitchFamily="18" charset="0"/>
                <a:ea typeface="华文楷体" pitchFamily="2" charset="-122"/>
              </a:rPr>
              <a:t>令</a:t>
            </a:r>
            <a:r>
              <a:rPr lang="en-US" altLang="zh-CN" sz="1600" b="1" i="1" dirty="0">
                <a:solidFill>
                  <a:srgbClr val="C00000"/>
                </a:solidFill>
                <a:latin typeface="Times New Roman" pitchFamily="18" charset="0"/>
                <a:ea typeface="华文楷体" pitchFamily="2" charset="-122"/>
              </a:rPr>
              <a:t>a</a:t>
            </a:r>
            <a:r>
              <a:rPr lang="zh-CN" altLang="en-US" sz="1600" b="1" dirty="0">
                <a:latin typeface="Times New Roman" pitchFamily="18" charset="0"/>
                <a:ea typeface="华文楷体" pitchFamily="2" charset="-122"/>
              </a:rPr>
              <a:t>为</a:t>
            </a:r>
            <a:r>
              <a:rPr lang="en-US" altLang="zh-CN" sz="1600" b="1" i="1" dirty="0">
                <a:latin typeface="Times New Roman" pitchFamily="18" charset="0"/>
                <a:ea typeface="华文楷体" pitchFamily="2" charset="-122"/>
              </a:rPr>
              <a:t>w</a:t>
            </a:r>
            <a:r>
              <a:rPr kumimoji="1" lang="en-US" altLang="zh-CN" sz="1600" b="1" dirty="0">
                <a:latin typeface="Times New Roman" pitchFamily="18" charset="0"/>
              </a:rPr>
              <a:t>$</a:t>
            </a:r>
            <a:r>
              <a:rPr kumimoji="1" lang="zh-CN" altLang="en-US" sz="1600" b="1" dirty="0">
                <a:latin typeface="华文楷体" pitchFamily="2" charset="-122"/>
                <a:ea typeface="华文楷体" pitchFamily="2" charset="-122"/>
              </a:rPr>
              <a:t>的第一个符号；</a:t>
            </a:r>
            <a:endParaRPr kumimoji="1" lang="en-US" altLang="zh-CN" sz="1600" b="1" dirty="0">
              <a:latin typeface="华文楷体" pitchFamily="2" charset="-122"/>
              <a:ea typeface="华文楷体" pitchFamily="2" charset="-122"/>
            </a:endParaRPr>
          </a:p>
          <a:p>
            <a:pPr marL="273050" indent="-273050" eaLnBrk="1" hangingPunct="1">
              <a:lnSpc>
                <a:spcPts val="1600"/>
              </a:lnSpc>
              <a:spcBef>
                <a:spcPct val="20000"/>
              </a:spcBef>
              <a:buSzPct val="100000"/>
              <a:buFont typeface="Symbol" pitchFamily="18" charset="2"/>
              <a:buNone/>
              <a:defRPr/>
            </a:pPr>
            <a:r>
              <a:rPr lang="el-GR" altLang="zh-CN" sz="1600" b="1" dirty="0">
                <a:latin typeface="Times New Roman" pitchFamily="18" charset="0"/>
                <a:ea typeface="华文楷体" pitchFamily="2" charset="-122"/>
              </a:rPr>
              <a:t> </a:t>
            </a:r>
            <a:r>
              <a:rPr lang="en-US" altLang="zh-CN" sz="1600" b="1" dirty="0">
                <a:latin typeface="Times New Roman" pitchFamily="18" charset="0"/>
                <a:ea typeface="华文楷体" pitchFamily="2" charset="-122"/>
              </a:rPr>
              <a:t>while</a:t>
            </a:r>
            <a:r>
              <a:rPr lang="en-US" altLang="zh-CN" sz="1600" b="1" dirty="0">
                <a:latin typeface="Times New Roman" pitchFamily="18" charset="0"/>
                <a:ea typeface="楷体" pitchFamily="49" charset="-122"/>
              </a:rPr>
              <a:t>(1) { /* </a:t>
            </a:r>
            <a:r>
              <a:rPr lang="zh-CN" altLang="en-US" sz="1600" b="1" dirty="0">
                <a:latin typeface="Times New Roman" pitchFamily="18" charset="0"/>
                <a:ea typeface="楷体" pitchFamily="49" charset="-122"/>
              </a:rPr>
              <a:t>永远重复</a:t>
            </a:r>
            <a:r>
              <a:rPr lang="en-US" altLang="zh-CN" sz="1600" b="1" dirty="0">
                <a:latin typeface="Times New Roman" pitchFamily="18" charset="0"/>
                <a:ea typeface="楷体" pitchFamily="49" charset="-122"/>
              </a:rPr>
              <a:t>*/ </a:t>
            </a:r>
          </a:p>
          <a:p>
            <a:pPr marL="273050" indent="-273050" eaLnBrk="1" hangingPunct="1">
              <a:lnSpc>
                <a:spcPts val="1600"/>
              </a:lnSpc>
              <a:spcBef>
                <a:spcPct val="20000"/>
              </a:spcBef>
              <a:buSzPct val="100000"/>
              <a:buFont typeface="Symbol" pitchFamily="18" charset="2"/>
              <a:buNone/>
              <a:defRPr/>
            </a:pPr>
            <a:r>
              <a:rPr lang="zh-CN" altLang="en-US" sz="1600" b="1" dirty="0">
                <a:latin typeface="Times New Roman" pitchFamily="18" charset="0"/>
                <a:ea typeface="楷体" pitchFamily="49" charset="-122"/>
              </a:rPr>
              <a:t>          令</a:t>
            </a:r>
            <a:r>
              <a:rPr lang="en-US" altLang="zh-CN" sz="1600" b="1" i="1" dirty="0">
                <a:solidFill>
                  <a:srgbClr val="C00000"/>
                </a:solidFill>
                <a:latin typeface="Times New Roman" pitchFamily="18" charset="0"/>
                <a:ea typeface="楷体" pitchFamily="49" charset="-122"/>
              </a:rPr>
              <a:t>s</a:t>
            </a:r>
            <a:r>
              <a:rPr lang="zh-CN" altLang="en-US" sz="1600" b="1" dirty="0">
                <a:latin typeface="Times New Roman" pitchFamily="18" charset="0"/>
                <a:ea typeface="楷体" pitchFamily="49" charset="-122"/>
              </a:rPr>
              <a:t>是栈顶的状态；</a:t>
            </a:r>
            <a:endParaRPr lang="en-US" altLang="zh-CN" sz="1600" b="1" dirty="0">
              <a:latin typeface="Times New Roman" pitchFamily="18" charset="0"/>
              <a:ea typeface="楷体" pitchFamily="49" charset="-122"/>
            </a:endParaRPr>
          </a:p>
          <a:p>
            <a:pPr marL="273050" indent="-273050" eaLnBrk="1" hangingPunct="1">
              <a:lnSpc>
                <a:spcPts val="1600"/>
              </a:lnSpc>
              <a:spcBef>
                <a:spcPct val="20000"/>
              </a:spcBef>
              <a:buSzPct val="100000"/>
              <a:buFont typeface="Symbol" pitchFamily="18" charset="2"/>
              <a:buNone/>
              <a:defRPr/>
            </a:pPr>
            <a:r>
              <a:rPr lang="en-US" altLang="zh-CN" sz="1600" b="1" dirty="0">
                <a:latin typeface="Times New Roman" pitchFamily="18" charset="0"/>
                <a:ea typeface="楷体" pitchFamily="49" charset="-122"/>
              </a:rPr>
              <a:t>           if ( </a:t>
            </a:r>
            <a:r>
              <a:rPr lang="en-US" altLang="zh-CN" sz="1600" b="1" dirty="0">
                <a:solidFill>
                  <a:srgbClr val="C00000"/>
                </a:solidFill>
                <a:latin typeface="Times New Roman" pitchFamily="18" charset="0"/>
                <a:ea typeface="楷体" pitchFamily="49" charset="-122"/>
              </a:rPr>
              <a:t>ACTION [</a:t>
            </a:r>
            <a:r>
              <a:rPr lang="en-US" altLang="zh-CN" sz="1600" b="1" i="1" dirty="0">
                <a:solidFill>
                  <a:srgbClr val="C00000"/>
                </a:solidFill>
                <a:latin typeface="Times New Roman" pitchFamily="18" charset="0"/>
                <a:ea typeface="楷体" pitchFamily="49" charset="-122"/>
              </a:rPr>
              <a:t>s</a:t>
            </a:r>
            <a:r>
              <a:rPr lang="zh-CN" altLang="en-US" sz="1600" b="1" dirty="0">
                <a:solidFill>
                  <a:srgbClr val="C00000"/>
                </a:solidFill>
                <a:latin typeface="Times New Roman" pitchFamily="18" charset="0"/>
                <a:ea typeface="楷体" pitchFamily="49" charset="-122"/>
              </a:rPr>
              <a:t>，</a:t>
            </a:r>
            <a:r>
              <a:rPr lang="en-US" altLang="zh-CN" sz="1600" b="1" i="1" dirty="0">
                <a:solidFill>
                  <a:srgbClr val="C00000"/>
                </a:solidFill>
                <a:latin typeface="Times New Roman" pitchFamily="18" charset="0"/>
                <a:ea typeface="楷体" pitchFamily="49" charset="-122"/>
              </a:rPr>
              <a:t>a</a:t>
            </a:r>
            <a:r>
              <a:rPr lang="en-US" altLang="zh-CN" sz="1600" b="1" dirty="0">
                <a:solidFill>
                  <a:srgbClr val="C00000"/>
                </a:solidFill>
                <a:latin typeface="Times New Roman" pitchFamily="18" charset="0"/>
                <a:ea typeface="楷体" pitchFamily="49" charset="-122"/>
              </a:rPr>
              <a:t>]</a:t>
            </a:r>
            <a:r>
              <a:rPr lang="en-US" altLang="zh-CN" sz="1600" b="1" i="1" dirty="0">
                <a:solidFill>
                  <a:srgbClr val="C00000"/>
                </a:solidFill>
                <a:latin typeface="Times New Roman" pitchFamily="18" charset="0"/>
                <a:ea typeface="楷体" pitchFamily="49" charset="-122"/>
              </a:rPr>
              <a:t> </a:t>
            </a:r>
            <a:r>
              <a:rPr lang="en-US" altLang="zh-CN" sz="1600" b="1" dirty="0">
                <a:solidFill>
                  <a:srgbClr val="C00000"/>
                </a:solidFill>
                <a:latin typeface="Times New Roman" pitchFamily="18" charset="0"/>
                <a:ea typeface="楷体" pitchFamily="49" charset="-122"/>
              </a:rPr>
              <a:t>= </a:t>
            </a:r>
            <a:r>
              <a:rPr lang="en-US" altLang="zh-CN" sz="1600" b="1" i="1" dirty="0" err="1">
                <a:solidFill>
                  <a:srgbClr val="C00000"/>
                </a:solidFill>
                <a:latin typeface="Times New Roman" pitchFamily="18" charset="0"/>
                <a:ea typeface="楷体" pitchFamily="49" charset="-122"/>
              </a:rPr>
              <a:t>st</a:t>
            </a:r>
            <a:r>
              <a:rPr lang="en-US" altLang="zh-CN" sz="1600" b="1" dirty="0">
                <a:solidFill>
                  <a:srgbClr val="C00000"/>
                </a:solidFill>
                <a:latin typeface="Times New Roman" pitchFamily="18" charset="0"/>
                <a:ea typeface="楷体" pitchFamily="49" charset="-122"/>
              </a:rPr>
              <a:t> </a:t>
            </a:r>
            <a:r>
              <a:rPr lang="en-US" altLang="zh-CN" sz="1600" b="1" dirty="0">
                <a:latin typeface="Times New Roman" pitchFamily="18" charset="0"/>
                <a:ea typeface="楷体" pitchFamily="49" charset="-122"/>
              </a:rPr>
              <a:t>) {</a:t>
            </a:r>
          </a:p>
          <a:p>
            <a:pPr marL="273050" indent="-273050" eaLnBrk="1" hangingPunct="1">
              <a:lnSpc>
                <a:spcPts val="1600"/>
              </a:lnSpc>
              <a:spcBef>
                <a:spcPct val="20000"/>
              </a:spcBef>
              <a:buSzPct val="100000"/>
              <a:buFont typeface="Symbol" pitchFamily="18" charset="2"/>
              <a:buNone/>
              <a:defRPr/>
            </a:pPr>
            <a:r>
              <a:rPr lang="zh-CN" altLang="en-US" sz="1600" b="1" dirty="0">
                <a:latin typeface="Times New Roman" pitchFamily="18" charset="0"/>
                <a:ea typeface="楷体" pitchFamily="49" charset="-122"/>
              </a:rPr>
              <a:t>                     </a:t>
            </a:r>
            <a:r>
              <a:rPr lang="zh-CN" altLang="en-US" sz="1600" b="1" dirty="0">
                <a:solidFill>
                  <a:srgbClr val="0000FF"/>
                </a:solidFill>
                <a:latin typeface="Times New Roman" pitchFamily="18" charset="0"/>
                <a:ea typeface="楷体" pitchFamily="49" charset="-122"/>
              </a:rPr>
              <a:t>将状态</a:t>
            </a:r>
            <a:r>
              <a:rPr lang="en-US" altLang="zh-CN" sz="1600" b="1" i="1" dirty="0">
                <a:solidFill>
                  <a:srgbClr val="0000FF"/>
                </a:solidFill>
                <a:latin typeface="Times New Roman" pitchFamily="18" charset="0"/>
                <a:ea typeface="楷体" pitchFamily="49" charset="-122"/>
              </a:rPr>
              <a:t>t</a:t>
            </a:r>
            <a:r>
              <a:rPr lang="zh-CN" altLang="en-US" sz="1600" b="1" dirty="0">
                <a:solidFill>
                  <a:srgbClr val="0000FF"/>
                </a:solidFill>
                <a:latin typeface="Times New Roman" pitchFamily="18" charset="0"/>
                <a:ea typeface="楷体" pitchFamily="49" charset="-122"/>
              </a:rPr>
              <a:t>压入栈中；</a:t>
            </a:r>
            <a:r>
              <a:rPr lang="en-US" altLang="zh-CN" sz="1600" b="1" dirty="0">
                <a:solidFill>
                  <a:srgbClr val="0000FF"/>
                </a:solidFill>
                <a:latin typeface="Times New Roman" pitchFamily="18" charset="0"/>
                <a:ea typeface="楷体" pitchFamily="49" charset="-122"/>
              </a:rPr>
              <a:t>// </a:t>
            </a:r>
            <a:r>
              <a:rPr lang="zh-CN" altLang="en-US" sz="1600" b="1" dirty="0">
                <a:solidFill>
                  <a:srgbClr val="0000FF"/>
                </a:solidFill>
                <a:latin typeface="Times New Roman" pitchFamily="18" charset="0"/>
                <a:ea typeface="楷体" pitchFamily="49" charset="-122"/>
              </a:rPr>
              <a:t>不需要压入符号</a:t>
            </a:r>
            <a:endParaRPr lang="en-US" altLang="zh-CN" sz="1600" b="1" dirty="0">
              <a:solidFill>
                <a:srgbClr val="0000FF"/>
              </a:solidFill>
              <a:latin typeface="Times New Roman" pitchFamily="18" charset="0"/>
              <a:ea typeface="楷体" pitchFamily="49" charset="-122"/>
            </a:endParaRPr>
          </a:p>
          <a:p>
            <a:pPr marL="273050" indent="-273050" eaLnBrk="1" hangingPunct="1">
              <a:lnSpc>
                <a:spcPts val="1600"/>
              </a:lnSpc>
              <a:spcBef>
                <a:spcPct val="20000"/>
              </a:spcBef>
              <a:buSzPct val="100000"/>
              <a:buFont typeface="Symbol" pitchFamily="18" charset="2"/>
              <a:buNone/>
              <a:defRPr/>
            </a:pPr>
            <a:r>
              <a:rPr lang="en-US" altLang="zh-CN" sz="1600" b="1" dirty="0">
                <a:latin typeface="Times New Roman" pitchFamily="18" charset="0"/>
                <a:ea typeface="楷体" pitchFamily="49" charset="-122"/>
              </a:rPr>
              <a:t>                     </a:t>
            </a:r>
            <a:r>
              <a:rPr lang="zh-CN" altLang="en-US" sz="1600" b="1" dirty="0">
                <a:latin typeface="Times New Roman" pitchFamily="18" charset="0"/>
                <a:ea typeface="楷体" pitchFamily="49" charset="-122"/>
              </a:rPr>
              <a:t>令</a:t>
            </a:r>
            <a:r>
              <a:rPr lang="en-US" altLang="zh-CN" sz="1600" b="1" i="1" dirty="0">
                <a:latin typeface="Times New Roman" pitchFamily="18" charset="0"/>
                <a:ea typeface="楷体" pitchFamily="49" charset="-122"/>
              </a:rPr>
              <a:t>a</a:t>
            </a:r>
            <a:r>
              <a:rPr lang="zh-CN" altLang="en-US" sz="1600" b="1" dirty="0">
                <a:latin typeface="Times New Roman" pitchFamily="18" charset="0"/>
                <a:ea typeface="楷体" pitchFamily="49" charset="-122"/>
              </a:rPr>
              <a:t>为下一个输入符号；</a:t>
            </a:r>
            <a:endParaRPr lang="en-US" altLang="zh-CN" sz="1600" b="1" dirty="0">
              <a:latin typeface="Times New Roman" pitchFamily="18" charset="0"/>
              <a:ea typeface="楷体" pitchFamily="49" charset="-122"/>
            </a:endParaRPr>
          </a:p>
          <a:p>
            <a:pPr marL="273050" indent="-273050" eaLnBrk="1" hangingPunct="1">
              <a:lnSpc>
                <a:spcPts val="1600"/>
              </a:lnSpc>
              <a:spcBef>
                <a:spcPct val="20000"/>
              </a:spcBef>
              <a:buSzPct val="100000"/>
              <a:buFont typeface="Symbol" pitchFamily="18" charset="2"/>
              <a:buNone/>
              <a:defRPr/>
            </a:pPr>
            <a:r>
              <a:rPr lang="en-US" altLang="zh-CN" sz="1600" b="1" dirty="0">
                <a:latin typeface="Times New Roman" pitchFamily="18" charset="0"/>
                <a:ea typeface="楷体" pitchFamily="49" charset="-122"/>
              </a:rPr>
              <a:t>           } else  if (</a:t>
            </a:r>
            <a:r>
              <a:rPr lang="en-US" altLang="zh-CN" sz="1600" b="1" dirty="0">
                <a:solidFill>
                  <a:srgbClr val="C00000"/>
                </a:solidFill>
                <a:latin typeface="Times New Roman" pitchFamily="18" charset="0"/>
                <a:ea typeface="楷体" pitchFamily="49" charset="-122"/>
              </a:rPr>
              <a:t>ACTION [</a:t>
            </a:r>
            <a:r>
              <a:rPr lang="en-US" altLang="zh-CN" sz="1600" b="1" i="1" dirty="0">
                <a:solidFill>
                  <a:srgbClr val="C00000"/>
                </a:solidFill>
                <a:latin typeface="Times New Roman" pitchFamily="18" charset="0"/>
                <a:ea typeface="楷体" pitchFamily="49" charset="-122"/>
              </a:rPr>
              <a:t>s</a:t>
            </a:r>
            <a:r>
              <a:rPr lang="zh-CN" altLang="en-US" sz="1600" b="1" dirty="0">
                <a:solidFill>
                  <a:srgbClr val="C00000"/>
                </a:solidFill>
                <a:latin typeface="Times New Roman" pitchFamily="18" charset="0"/>
                <a:ea typeface="楷体" pitchFamily="49" charset="-122"/>
              </a:rPr>
              <a:t>，</a:t>
            </a:r>
            <a:r>
              <a:rPr lang="en-US" altLang="zh-CN" sz="1600" b="1" i="1" dirty="0">
                <a:solidFill>
                  <a:srgbClr val="C00000"/>
                </a:solidFill>
                <a:latin typeface="Times New Roman" pitchFamily="18" charset="0"/>
                <a:ea typeface="楷体" pitchFamily="49" charset="-122"/>
              </a:rPr>
              <a:t>a</a:t>
            </a:r>
            <a:r>
              <a:rPr lang="en-US" altLang="zh-CN" sz="1600" b="1" dirty="0">
                <a:solidFill>
                  <a:srgbClr val="C00000"/>
                </a:solidFill>
                <a:latin typeface="Times New Roman" pitchFamily="18" charset="0"/>
                <a:ea typeface="楷体" pitchFamily="49" charset="-122"/>
              </a:rPr>
              <a:t>]</a:t>
            </a:r>
            <a:r>
              <a:rPr lang="en-US" altLang="zh-CN" sz="1600" b="1" i="1" dirty="0">
                <a:solidFill>
                  <a:srgbClr val="C00000"/>
                </a:solidFill>
                <a:latin typeface="Times New Roman" pitchFamily="18" charset="0"/>
                <a:ea typeface="楷体" pitchFamily="49" charset="-122"/>
              </a:rPr>
              <a:t> </a:t>
            </a:r>
            <a:r>
              <a:rPr lang="en-US" altLang="zh-CN" sz="1600" b="1" dirty="0">
                <a:solidFill>
                  <a:srgbClr val="C00000"/>
                </a:solidFill>
                <a:latin typeface="Times New Roman" pitchFamily="18" charset="0"/>
                <a:ea typeface="楷体" pitchFamily="49" charset="-122"/>
              </a:rPr>
              <a:t>=</a:t>
            </a:r>
            <a:r>
              <a:rPr lang="zh-CN" altLang="en-US" sz="1600" b="1" dirty="0">
                <a:solidFill>
                  <a:srgbClr val="C00000"/>
                </a:solidFill>
                <a:latin typeface="Times New Roman" pitchFamily="18" charset="0"/>
                <a:ea typeface="楷体" pitchFamily="49" charset="-122"/>
              </a:rPr>
              <a:t>归约</a:t>
            </a:r>
            <a:r>
              <a:rPr lang="en-US" altLang="zh-CN" sz="1600" b="1" i="1" dirty="0">
                <a:solidFill>
                  <a:srgbClr val="C00000"/>
                </a:solidFill>
                <a:latin typeface="Times New Roman" pitchFamily="18" charset="0"/>
                <a:ea typeface="楷体" pitchFamily="49" charset="-122"/>
              </a:rPr>
              <a:t>A</a:t>
            </a:r>
            <a:r>
              <a:rPr lang="en-US" altLang="zh-CN" sz="1600" b="1" i="1" dirty="0">
                <a:solidFill>
                  <a:srgbClr val="C00000"/>
                </a:solidFill>
                <a:latin typeface="Times New Roman" pitchFamily="18" charset="0"/>
              </a:rPr>
              <a:t> →</a:t>
            </a:r>
            <a:r>
              <a:rPr lang="el-GR" altLang="zh-CN" sz="1600" b="1" i="1" dirty="0">
                <a:solidFill>
                  <a:srgbClr val="C00000"/>
                </a:solidFill>
                <a:latin typeface="Times New Roman" pitchFamily="18" charset="0"/>
              </a:rPr>
              <a:t> β</a:t>
            </a:r>
            <a:r>
              <a:rPr lang="en-US" altLang="zh-CN" sz="1600" b="1" dirty="0">
                <a:solidFill>
                  <a:srgbClr val="C00000"/>
                </a:solidFill>
                <a:latin typeface="Times New Roman" pitchFamily="18" charset="0"/>
                <a:ea typeface="楷体" pitchFamily="49" charset="-122"/>
              </a:rPr>
              <a:t> </a:t>
            </a:r>
            <a:r>
              <a:rPr lang="en-US" altLang="zh-CN" sz="1600" b="1" dirty="0">
                <a:latin typeface="Times New Roman" pitchFamily="18" charset="0"/>
                <a:ea typeface="楷体" pitchFamily="49" charset="-122"/>
              </a:rPr>
              <a:t>) {</a:t>
            </a:r>
          </a:p>
          <a:p>
            <a:pPr marL="273050" indent="-273050" eaLnBrk="1" hangingPunct="1">
              <a:lnSpc>
                <a:spcPts val="1600"/>
              </a:lnSpc>
              <a:spcBef>
                <a:spcPct val="20000"/>
              </a:spcBef>
              <a:buSzPct val="100000"/>
              <a:buFont typeface="Symbol" pitchFamily="18" charset="2"/>
              <a:buNone/>
              <a:defRPr/>
            </a:pPr>
            <a:r>
              <a:rPr lang="en-US" altLang="zh-CN" sz="1600" b="1" i="1" dirty="0">
                <a:latin typeface="Times New Roman" pitchFamily="18" charset="0"/>
                <a:ea typeface="华文楷体" pitchFamily="2" charset="-122"/>
              </a:rPr>
              <a:t>                     </a:t>
            </a:r>
            <a:r>
              <a:rPr lang="zh-CN" altLang="en-US" sz="1600" b="1" dirty="0">
                <a:latin typeface="Times New Roman" pitchFamily="18" charset="0"/>
                <a:ea typeface="华文楷体" pitchFamily="2" charset="-122"/>
              </a:rPr>
              <a:t>从栈中弹出│ </a:t>
            </a:r>
            <a:r>
              <a:rPr lang="el-GR" altLang="zh-CN" sz="1600" b="1" i="1" dirty="0">
                <a:latin typeface="Times New Roman" pitchFamily="18" charset="0"/>
              </a:rPr>
              <a:t>β </a:t>
            </a:r>
            <a:r>
              <a:rPr lang="zh-CN" altLang="en-US" sz="1600" b="1" dirty="0">
                <a:latin typeface="Times New Roman" pitchFamily="18" charset="0"/>
                <a:ea typeface="华文楷体" pitchFamily="2" charset="-122"/>
              </a:rPr>
              <a:t>│个符号；</a:t>
            </a:r>
            <a:endParaRPr lang="en-US" altLang="zh-CN" sz="1600" b="1" dirty="0">
              <a:latin typeface="Times New Roman" pitchFamily="18" charset="0"/>
              <a:ea typeface="华文楷体" pitchFamily="2" charset="-122"/>
            </a:endParaRPr>
          </a:p>
          <a:p>
            <a:pPr marL="273050" indent="-273050" eaLnBrk="1" hangingPunct="1">
              <a:lnSpc>
                <a:spcPts val="1600"/>
              </a:lnSpc>
              <a:spcBef>
                <a:spcPct val="20000"/>
              </a:spcBef>
              <a:buSzPct val="100000"/>
              <a:buFont typeface="Symbol" pitchFamily="18" charset="2"/>
              <a:buNone/>
              <a:defRPr/>
            </a:pPr>
            <a:r>
              <a:rPr lang="en-US" altLang="zh-CN" sz="1600" b="1" dirty="0">
                <a:latin typeface="Times New Roman" pitchFamily="18" charset="0"/>
                <a:ea typeface="华文楷体" pitchFamily="2" charset="-122"/>
              </a:rPr>
              <a:t>                     </a:t>
            </a:r>
            <a:r>
              <a:rPr lang="zh-CN" altLang="en-US" sz="1600" b="1" dirty="0">
                <a:solidFill>
                  <a:srgbClr val="0000FF"/>
                </a:solidFill>
                <a:latin typeface="Times New Roman" pitchFamily="18" charset="0"/>
                <a:ea typeface="华文楷体" pitchFamily="2" charset="-122"/>
              </a:rPr>
              <a:t>将</a:t>
            </a:r>
            <a:r>
              <a:rPr lang="en-US" altLang="zh-CN" sz="1600" b="1" dirty="0">
                <a:solidFill>
                  <a:srgbClr val="0000FF"/>
                </a:solidFill>
                <a:latin typeface="Times New Roman" pitchFamily="18" charset="0"/>
                <a:ea typeface="华文楷体" pitchFamily="2" charset="-122"/>
              </a:rPr>
              <a:t>GOTO</a:t>
            </a:r>
            <a:r>
              <a:rPr lang="en-US" altLang="zh-CN" sz="1600" b="1" dirty="0">
                <a:solidFill>
                  <a:srgbClr val="0000FF"/>
                </a:solidFill>
                <a:latin typeface="Times New Roman" pitchFamily="18" charset="0"/>
                <a:ea typeface="楷体" pitchFamily="49" charset="-122"/>
              </a:rPr>
              <a:t> [</a:t>
            </a:r>
            <a:r>
              <a:rPr lang="en-US" altLang="zh-CN" sz="1600" b="1" i="1" dirty="0">
                <a:solidFill>
                  <a:srgbClr val="0000FF"/>
                </a:solidFill>
                <a:latin typeface="Times New Roman" pitchFamily="18" charset="0"/>
                <a:ea typeface="楷体" pitchFamily="49" charset="-122"/>
              </a:rPr>
              <a:t>t</a:t>
            </a:r>
            <a:r>
              <a:rPr lang="zh-CN" altLang="en-US" sz="1600" b="1" dirty="0">
                <a:solidFill>
                  <a:srgbClr val="0000FF"/>
                </a:solidFill>
                <a:latin typeface="Times New Roman" pitchFamily="18" charset="0"/>
                <a:ea typeface="楷体" pitchFamily="49" charset="-122"/>
              </a:rPr>
              <a:t>，</a:t>
            </a:r>
            <a:r>
              <a:rPr lang="en-US" altLang="zh-CN" sz="1600" b="1" i="1" dirty="0">
                <a:solidFill>
                  <a:srgbClr val="0000FF"/>
                </a:solidFill>
                <a:latin typeface="Times New Roman" pitchFamily="18" charset="0"/>
                <a:ea typeface="楷体" pitchFamily="49" charset="-122"/>
              </a:rPr>
              <a:t>A</a:t>
            </a:r>
            <a:r>
              <a:rPr lang="en-US" altLang="zh-CN" sz="1600" b="1" dirty="0">
                <a:solidFill>
                  <a:srgbClr val="0000FF"/>
                </a:solidFill>
                <a:latin typeface="Times New Roman" pitchFamily="18" charset="0"/>
                <a:ea typeface="楷体" pitchFamily="49" charset="-122"/>
              </a:rPr>
              <a:t>]</a:t>
            </a:r>
            <a:r>
              <a:rPr lang="zh-CN" altLang="en-US" sz="1600" b="1" dirty="0">
                <a:solidFill>
                  <a:srgbClr val="0000FF"/>
                </a:solidFill>
                <a:latin typeface="Times New Roman" pitchFamily="18" charset="0"/>
                <a:ea typeface="楷体" pitchFamily="49" charset="-122"/>
              </a:rPr>
              <a:t>压入栈中；</a:t>
            </a:r>
            <a:endParaRPr lang="en-US" altLang="zh-CN" sz="1600" b="1" dirty="0">
              <a:solidFill>
                <a:srgbClr val="0000FF"/>
              </a:solidFill>
              <a:latin typeface="Times New Roman" pitchFamily="18" charset="0"/>
              <a:ea typeface="楷体" pitchFamily="49" charset="-122"/>
            </a:endParaRPr>
          </a:p>
          <a:p>
            <a:pPr marL="273050" indent="-273050" eaLnBrk="1" hangingPunct="1">
              <a:lnSpc>
                <a:spcPts val="1600"/>
              </a:lnSpc>
              <a:spcBef>
                <a:spcPct val="20000"/>
              </a:spcBef>
              <a:buSzPct val="100000"/>
              <a:buFont typeface="Symbol" pitchFamily="18" charset="2"/>
              <a:buNone/>
              <a:defRPr/>
            </a:pPr>
            <a:r>
              <a:rPr lang="en-US" altLang="zh-CN" sz="1600" b="1" i="1" dirty="0">
                <a:latin typeface="Times New Roman" pitchFamily="18" charset="0"/>
                <a:ea typeface="楷体" pitchFamily="49" charset="-122"/>
              </a:rPr>
              <a:t>                     </a:t>
            </a:r>
            <a:r>
              <a:rPr lang="zh-CN" altLang="en-US" sz="1600" b="1" dirty="0">
                <a:latin typeface="Times New Roman" pitchFamily="18" charset="0"/>
                <a:ea typeface="楷体" pitchFamily="49" charset="-122"/>
              </a:rPr>
              <a:t>输出产生式 </a:t>
            </a:r>
            <a:r>
              <a:rPr lang="en-US" altLang="zh-CN" sz="1600" b="1" i="1" dirty="0">
                <a:latin typeface="Times New Roman" pitchFamily="18" charset="0"/>
                <a:ea typeface="楷体" pitchFamily="49" charset="-122"/>
              </a:rPr>
              <a:t>A</a:t>
            </a:r>
            <a:r>
              <a:rPr lang="en-US" altLang="zh-CN" sz="1600" b="1" i="1" dirty="0">
                <a:latin typeface="Times New Roman" pitchFamily="18" charset="0"/>
              </a:rPr>
              <a:t> →</a:t>
            </a:r>
            <a:r>
              <a:rPr lang="el-GR" altLang="zh-CN" sz="1600" b="1" i="1" dirty="0">
                <a:latin typeface="Times New Roman" pitchFamily="18" charset="0"/>
              </a:rPr>
              <a:t> β</a:t>
            </a:r>
            <a:r>
              <a:rPr lang="en-US" altLang="zh-CN" sz="1600" b="1" dirty="0">
                <a:latin typeface="Times New Roman" pitchFamily="18" charset="0"/>
                <a:ea typeface="楷体" pitchFamily="49" charset="-122"/>
              </a:rPr>
              <a:t> </a:t>
            </a:r>
            <a:r>
              <a:rPr lang="zh-CN" altLang="en-US" sz="1600" b="1" dirty="0">
                <a:latin typeface="Times New Roman" pitchFamily="18" charset="0"/>
                <a:ea typeface="楷体" pitchFamily="49" charset="-122"/>
              </a:rPr>
              <a:t>；</a:t>
            </a:r>
            <a:endParaRPr lang="en-US" altLang="zh-CN" sz="1600" b="1" dirty="0">
              <a:latin typeface="Times New Roman" pitchFamily="18" charset="0"/>
              <a:ea typeface="华文楷体" pitchFamily="2" charset="-122"/>
            </a:endParaRPr>
          </a:p>
          <a:p>
            <a:pPr marL="273050" indent="-273050" eaLnBrk="1" hangingPunct="1">
              <a:lnSpc>
                <a:spcPts val="1600"/>
              </a:lnSpc>
              <a:spcBef>
                <a:spcPct val="20000"/>
              </a:spcBef>
              <a:buSzPct val="100000"/>
              <a:defRPr/>
            </a:pPr>
            <a:r>
              <a:rPr lang="en-US" altLang="zh-CN" sz="1600" b="1" dirty="0">
                <a:latin typeface="Times New Roman" pitchFamily="18" charset="0"/>
                <a:ea typeface="楷体" pitchFamily="49" charset="-122"/>
              </a:rPr>
              <a:t>           } else  if (ACTION [</a:t>
            </a:r>
            <a:r>
              <a:rPr lang="en-US" altLang="zh-CN" sz="1600" b="1" i="1" dirty="0">
                <a:latin typeface="Times New Roman" pitchFamily="18" charset="0"/>
                <a:ea typeface="楷体" pitchFamily="49" charset="-122"/>
              </a:rPr>
              <a:t>s</a:t>
            </a:r>
            <a:r>
              <a:rPr lang="zh-CN" altLang="en-US" sz="1600" b="1" dirty="0">
                <a:latin typeface="Times New Roman" pitchFamily="18" charset="0"/>
                <a:ea typeface="楷体" pitchFamily="49" charset="-122"/>
              </a:rPr>
              <a:t>，</a:t>
            </a:r>
            <a:r>
              <a:rPr lang="en-US" altLang="zh-CN" sz="1600" b="1" i="1" dirty="0">
                <a:latin typeface="Times New Roman" pitchFamily="18" charset="0"/>
                <a:ea typeface="楷体" pitchFamily="49" charset="-122"/>
              </a:rPr>
              <a:t>a</a:t>
            </a:r>
            <a:r>
              <a:rPr lang="en-US" altLang="zh-CN" sz="1600" b="1" dirty="0">
                <a:latin typeface="Times New Roman" pitchFamily="18" charset="0"/>
                <a:ea typeface="楷体" pitchFamily="49" charset="-122"/>
              </a:rPr>
              <a:t>]</a:t>
            </a:r>
            <a:r>
              <a:rPr lang="en-US" altLang="zh-CN" sz="1600" b="1" i="1" dirty="0">
                <a:latin typeface="Times New Roman" pitchFamily="18" charset="0"/>
                <a:ea typeface="楷体" pitchFamily="49" charset="-122"/>
              </a:rPr>
              <a:t> </a:t>
            </a:r>
            <a:r>
              <a:rPr lang="en-US" altLang="zh-CN" sz="1600" b="1" dirty="0">
                <a:latin typeface="Times New Roman" pitchFamily="18" charset="0"/>
                <a:ea typeface="楷体" pitchFamily="49" charset="-122"/>
              </a:rPr>
              <a:t>=</a:t>
            </a:r>
            <a:r>
              <a:rPr lang="zh-CN" altLang="en-US" sz="1600" b="1" dirty="0">
                <a:latin typeface="Times New Roman" pitchFamily="18" charset="0"/>
                <a:ea typeface="楷体" pitchFamily="49" charset="-122"/>
              </a:rPr>
              <a:t>接受</a:t>
            </a:r>
            <a:r>
              <a:rPr lang="en-US" altLang="zh-CN" sz="1600" b="1" dirty="0">
                <a:latin typeface="Times New Roman" pitchFamily="18" charset="0"/>
                <a:ea typeface="楷体" pitchFamily="49" charset="-122"/>
              </a:rPr>
              <a:t>) break</a:t>
            </a:r>
            <a:r>
              <a:rPr lang="zh-CN" altLang="en-US" sz="1600" b="1" dirty="0">
                <a:latin typeface="Times New Roman" pitchFamily="18" charset="0"/>
                <a:ea typeface="楷体" pitchFamily="49" charset="-122"/>
              </a:rPr>
              <a:t>；</a:t>
            </a:r>
            <a:r>
              <a:rPr lang="en-US" altLang="zh-CN" sz="1600" b="1" dirty="0">
                <a:latin typeface="Times New Roman" pitchFamily="18" charset="0"/>
                <a:ea typeface="楷体" pitchFamily="49" charset="-122"/>
              </a:rPr>
              <a:t> /* </a:t>
            </a:r>
            <a:r>
              <a:rPr lang="zh-CN" altLang="en-US" sz="1600" b="1" dirty="0">
                <a:latin typeface="Times New Roman" pitchFamily="18" charset="0"/>
                <a:ea typeface="楷体" pitchFamily="49" charset="-122"/>
              </a:rPr>
              <a:t>语法分析完成</a:t>
            </a:r>
            <a:r>
              <a:rPr lang="en-US" altLang="zh-CN" sz="1600" b="1" dirty="0">
                <a:latin typeface="Times New Roman" pitchFamily="18" charset="0"/>
                <a:ea typeface="楷体" pitchFamily="49" charset="-122"/>
              </a:rPr>
              <a:t>*/</a:t>
            </a:r>
          </a:p>
          <a:p>
            <a:pPr marL="273050" indent="-273050" eaLnBrk="1" hangingPunct="1">
              <a:lnSpc>
                <a:spcPts val="1600"/>
              </a:lnSpc>
              <a:spcBef>
                <a:spcPct val="20000"/>
              </a:spcBef>
              <a:buSzPct val="100000"/>
              <a:defRPr/>
            </a:pPr>
            <a:r>
              <a:rPr lang="en-US" altLang="zh-CN" sz="1600" b="1" dirty="0">
                <a:latin typeface="Times New Roman" pitchFamily="18" charset="0"/>
                <a:ea typeface="楷体" pitchFamily="49" charset="-122"/>
              </a:rPr>
              <a:t>           else</a:t>
            </a:r>
            <a:r>
              <a:rPr lang="zh-CN" altLang="en-US" sz="1600" b="1" dirty="0">
                <a:latin typeface="Times New Roman" pitchFamily="18" charset="0"/>
                <a:ea typeface="楷体" pitchFamily="49" charset="-122"/>
              </a:rPr>
              <a:t>调用错误恢复例程；</a:t>
            </a:r>
            <a:r>
              <a:rPr lang="en-US" altLang="zh-CN" sz="1600" b="1" dirty="0">
                <a:latin typeface="Times New Roman" pitchFamily="18" charset="0"/>
                <a:ea typeface="楷体" pitchFamily="49" charset="-122"/>
              </a:rPr>
              <a:t> </a:t>
            </a:r>
          </a:p>
          <a:p>
            <a:pPr marL="273050" indent="-273050" eaLnBrk="1" hangingPunct="1">
              <a:lnSpc>
                <a:spcPts val="1600"/>
              </a:lnSpc>
              <a:spcBef>
                <a:spcPct val="20000"/>
              </a:spcBef>
              <a:buSzPct val="100000"/>
              <a:buFont typeface="Symbol" pitchFamily="18" charset="2"/>
              <a:buNone/>
              <a:defRPr/>
            </a:pPr>
            <a:r>
              <a:rPr lang="en-US" altLang="zh-CN" sz="1600" b="1" dirty="0">
                <a:latin typeface="Times New Roman" pitchFamily="18" charset="0"/>
                <a:ea typeface="楷体" pitchFamily="49" charset="-122"/>
              </a:rPr>
              <a:t>       }</a:t>
            </a:r>
          </a:p>
        </p:txBody>
      </p:sp>
      <p:sp>
        <p:nvSpPr>
          <p:cNvPr id="2" name="矩形 1">
            <a:extLst>
              <a:ext uri="{FF2B5EF4-FFF2-40B4-BE49-F238E27FC236}">
                <a16:creationId xmlns:a16="http://schemas.microsoft.com/office/drawing/2014/main" id="{597A1D7F-9BDD-4A16-AE8A-DD7909073532}"/>
              </a:ext>
            </a:extLst>
          </p:cNvPr>
          <p:cNvSpPr/>
          <p:nvPr/>
        </p:nvSpPr>
        <p:spPr>
          <a:xfrm>
            <a:off x="251520" y="2428875"/>
            <a:ext cx="2232248" cy="2231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b="1" dirty="0">
                <a:solidFill>
                  <a:schemeClr val="tx1"/>
                </a:solidFill>
              </a:rPr>
              <a:t>归约过程中不关心这个符号是什么。</a:t>
            </a:r>
            <a:endParaRPr lang="en-US" altLang="zh-CN" b="1" dirty="0">
              <a:solidFill>
                <a:schemeClr val="tx1"/>
              </a:solidFill>
            </a:endParaRPr>
          </a:p>
          <a:p>
            <a:pPr marL="285750" indent="-285750">
              <a:buFont typeface="Wingdings" panose="05000000000000000000" pitchFamily="2" charset="2"/>
              <a:buChar char="Ø"/>
            </a:pPr>
            <a:r>
              <a:rPr lang="zh-CN" altLang="en-US" b="1" dirty="0">
                <a:solidFill>
                  <a:schemeClr val="tx1"/>
                </a:solidFill>
              </a:rPr>
              <a:t>每个状态与唯一的一个终结符号对应。因此，可以省略符号栈。</a:t>
            </a:r>
            <a:endParaRPr lang="en-US" altLang="zh-CN"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58850"/>
            <a:ext cx="7776864" cy="3225800"/>
          </a:xfrm>
        </p:spPr>
        <p:txBody>
          <a:bodyPr/>
          <a:lstStyle/>
          <a:p>
            <a:pPr eaLnBrk="1" hangingPunct="1">
              <a:lnSpc>
                <a:spcPts val="4000"/>
              </a:lnSpc>
              <a:buClrTx/>
              <a:buFont typeface="Wingdings" pitchFamily="2" charset="2"/>
              <a:buChar char="Ø"/>
              <a:defRPr/>
            </a:pPr>
            <a:r>
              <a:rPr lang="en-US" altLang="zh-CN" sz="3000" b="1" i="1" dirty="0">
                <a:solidFill>
                  <a:schemeClr val="tx1"/>
                </a:solidFill>
                <a:cs typeface="Times New Roman" pitchFamily="18" charset="0"/>
              </a:rPr>
              <a:t>LR</a:t>
            </a:r>
            <a:r>
              <a:rPr lang="en-US" altLang="zh-CN" sz="3000" b="1" dirty="0">
                <a:solidFill>
                  <a:schemeClr val="tx1"/>
                </a:solidFill>
                <a:cs typeface="Times New Roman" pitchFamily="18" charset="0"/>
              </a:rPr>
              <a:t>(0)</a:t>
            </a:r>
            <a:r>
              <a:rPr lang="zh-CN" altLang="en-US" sz="3000" b="1" dirty="0">
                <a:solidFill>
                  <a:schemeClr val="tx1"/>
                </a:solidFill>
                <a:cs typeface="Times New Roman" pitchFamily="18" charset="0"/>
              </a:rPr>
              <a:t>分析</a:t>
            </a:r>
            <a:endParaRPr lang="en-US" altLang="zh-CN" sz="3000" b="1" dirty="0">
              <a:solidFill>
                <a:schemeClr val="tx1"/>
              </a:solidFill>
              <a:cs typeface="Times New Roman" pitchFamily="18" charset="0"/>
            </a:endParaRPr>
          </a:p>
          <a:p>
            <a:pPr eaLnBrk="1" hangingPunct="1">
              <a:lnSpc>
                <a:spcPts val="4000"/>
              </a:lnSpc>
              <a:buClrTx/>
              <a:buFont typeface="Wingdings" pitchFamily="2" charset="2"/>
              <a:buChar char="Ø"/>
              <a:defRPr/>
            </a:pPr>
            <a:r>
              <a:rPr lang="en-US" altLang="zh-CN" sz="3000" b="1" i="1" dirty="0">
                <a:solidFill>
                  <a:schemeClr val="tx1"/>
                </a:solidFill>
                <a:cs typeface="Times New Roman" pitchFamily="18" charset="0"/>
              </a:rPr>
              <a:t>SLR</a:t>
            </a:r>
            <a:r>
              <a:rPr lang="zh-CN" altLang="en-US" sz="3000" b="1" dirty="0">
                <a:solidFill>
                  <a:schemeClr val="tx1"/>
                </a:solidFill>
                <a:cs typeface="Times New Roman" pitchFamily="18" charset="0"/>
              </a:rPr>
              <a:t>分析</a:t>
            </a:r>
            <a:endParaRPr lang="zh-CN" altLang="zh-CN" sz="3000" b="1" dirty="0">
              <a:solidFill>
                <a:schemeClr val="tx1"/>
              </a:solidFill>
              <a:cs typeface="Times New Roman" pitchFamily="18" charset="0"/>
            </a:endParaRPr>
          </a:p>
          <a:p>
            <a:pPr eaLnBrk="1" hangingPunct="1">
              <a:lnSpc>
                <a:spcPts val="4000"/>
              </a:lnSpc>
              <a:buClrTx/>
              <a:buFont typeface="Wingdings" pitchFamily="2" charset="2"/>
              <a:buChar char="Ø"/>
              <a:defRPr/>
            </a:pPr>
            <a:r>
              <a:rPr lang="en-US" altLang="zh-CN" sz="3000" b="1" i="1" dirty="0">
                <a:solidFill>
                  <a:schemeClr val="tx1"/>
                </a:solidFill>
                <a:cs typeface="Times New Roman" pitchFamily="18" charset="0"/>
              </a:rPr>
              <a:t>LR</a:t>
            </a:r>
            <a:r>
              <a:rPr lang="en-US" altLang="zh-CN" sz="3000" b="1" dirty="0">
                <a:solidFill>
                  <a:schemeClr val="tx1"/>
                </a:solidFill>
                <a:cs typeface="Times New Roman" pitchFamily="18" charset="0"/>
              </a:rPr>
              <a:t>(1)</a:t>
            </a:r>
            <a:r>
              <a:rPr lang="zh-CN" altLang="en-US" sz="3000" b="1" dirty="0">
                <a:solidFill>
                  <a:schemeClr val="tx1"/>
                </a:solidFill>
                <a:cs typeface="Times New Roman" pitchFamily="18" charset="0"/>
              </a:rPr>
              <a:t>分析</a:t>
            </a:r>
            <a:endParaRPr lang="zh-CN" altLang="zh-CN" sz="3000" b="1" dirty="0">
              <a:solidFill>
                <a:schemeClr val="tx1"/>
              </a:solidFill>
              <a:cs typeface="Times New Roman" pitchFamily="18" charset="0"/>
            </a:endParaRPr>
          </a:p>
          <a:p>
            <a:pPr eaLnBrk="1" hangingPunct="1">
              <a:lnSpc>
                <a:spcPts val="4000"/>
              </a:lnSpc>
              <a:buClrTx/>
              <a:buFont typeface="Wingdings" pitchFamily="2" charset="2"/>
              <a:buChar char="Ø"/>
              <a:defRPr/>
            </a:pPr>
            <a:r>
              <a:rPr lang="en-US" altLang="zh-CN" sz="3000" b="1" i="1" dirty="0">
                <a:solidFill>
                  <a:schemeClr val="tx1"/>
                </a:solidFill>
                <a:cs typeface="Times New Roman" pitchFamily="18" charset="0"/>
              </a:rPr>
              <a:t>LALR</a:t>
            </a:r>
            <a:r>
              <a:rPr lang="zh-CN" altLang="en-US" sz="3000" b="1" dirty="0">
                <a:solidFill>
                  <a:schemeClr val="tx1"/>
                </a:solidFill>
                <a:cs typeface="Times New Roman" pitchFamily="18" charset="0"/>
              </a:rPr>
              <a:t>分析</a:t>
            </a:r>
            <a:endParaRPr lang="zh-CN" altLang="zh-CN" sz="3000" b="1" dirty="0">
              <a:solidFill>
                <a:schemeClr val="tx1"/>
              </a:solidFill>
              <a:cs typeface="Times New Roman" pitchFamily="18" charset="0"/>
            </a:endParaRPr>
          </a:p>
          <a:p>
            <a:pPr marL="0" indent="0" eaLnBrk="1" hangingPunct="1">
              <a:lnSpc>
                <a:spcPts val="4000"/>
              </a:lnSpc>
              <a:buNone/>
              <a:defRPr/>
            </a:pPr>
            <a:endParaRPr lang="zh-CN" altLang="en-US" sz="2800" dirty="0">
              <a:solidFill>
                <a:schemeClr val="folHlink"/>
              </a:solidFill>
              <a:effectLst>
                <a:outerShdw blurRad="38100" dist="38100" dir="2700000" algn="tl">
                  <a:srgbClr val="C0C0C0"/>
                </a:outerShdw>
              </a:effectLst>
              <a:latin typeface="楷体_GB2312"/>
              <a:cs typeface="Times New Roman" pitchFamily="18" charset="0"/>
            </a:endParaRPr>
          </a:p>
        </p:txBody>
      </p:sp>
      <p:sp>
        <p:nvSpPr>
          <p:cNvPr id="55299" name="标题 1"/>
          <p:cNvSpPr>
            <a:spLocks noGrp="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如何构造给定文法的</a:t>
            </a:r>
            <a:r>
              <a:rPr lang="en-US" altLang="zh-CN" sz="3000" i="1" dirty="0">
                <a:solidFill>
                  <a:schemeClr val="tx1"/>
                </a:solidFill>
                <a:latin typeface="Times New Roman" panose="02020603050405020304" pitchFamily="18" charset="0"/>
                <a:cs typeface="Times New Roman" panose="02020603050405020304" pitchFamily="18" charset="0"/>
              </a:rPr>
              <a:t>LR</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Grp="1" noChangeArrowheads="1"/>
          </p:cNvSpPr>
          <p:nvPr>
            <p:ph idx="1"/>
          </p:nvPr>
        </p:nvSpPr>
        <p:spPr>
          <a:xfrm>
            <a:off x="468313" y="771550"/>
            <a:ext cx="8307387" cy="3384401"/>
          </a:xfrm>
          <a:solidFill>
            <a:schemeClr val="bg1"/>
          </a:solidFill>
        </p:spPr>
        <p:txBody>
          <a:bodyPr/>
          <a:lstStyle/>
          <a:p>
            <a:pPr eaLnBrk="1" hangingPunct="1">
              <a:lnSpc>
                <a:spcPts val="3200"/>
              </a:lnSpc>
            </a:pPr>
            <a:r>
              <a:rPr lang="zh-CN" altLang="en-US" dirty="0">
                <a:latin typeface="楷体" panose="02010609060101010101" pitchFamily="49" charset="-122"/>
                <a:cs typeface="楷体_GB2312"/>
              </a:rPr>
              <a:t>句柄是</a:t>
            </a:r>
            <a:r>
              <a:rPr lang="zh-CN" altLang="en-US" dirty="0">
                <a:solidFill>
                  <a:srgbClr val="0000FF"/>
                </a:solidFill>
                <a:latin typeface="楷体" panose="02010609060101010101" pitchFamily="49" charset="-122"/>
                <a:cs typeface="楷体_GB2312"/>
              </a:rPr>
              <a:t>逐步形成</a:t>
            </a:r>
            <a:r>
              <a:rPr lang="zh-CN" altLang="en-US" dirty="0">
                <a:latin typeface="楷体" panose="02010609060101010101" pitchFamily="49" charset="-122"/>
                <a:cs typeface="楷体_GB2312"/>
              </a:rPr>
              <a:t>的，用“</a:t>
            </a:r>
            <a:r>
              <a:rPr lang="zh-CN" altLang="en-US" dirty="0">
                <a:solidFill>
                  <a:srgbClr val="0000FF"/>
                </a:solidFill>
                <a:latin typeface="楷体" panose="02010609060101010101" pitchFamily="49" charset="-122"/>
                <a:cs typeface="楷体_GB2312"/>
              </a:rPr>
              <a:t>项目</a:t>
            </a:r>
            <a:r>
              <a:rPr lang="zh-CN" altLang="en-US" dirty="0">
                <a:latin typeface="楷体" panose="02010609060101010101" pitchFamily="49" charset="-122"/>
                <a:cs typeface="楷体_GB2312"/>
              </a:rPr>
              <a:t>”表示句柄识别的进展程度</a:t>
            </a:r>
            <a:endParaRPr lang="en-US" altLang="zh-CN" sz="2500" b="1" dirty="0">
              <a:solidFill>
                <a:schemeClr val="tx1"/>
              </a:solidFill>
            </a:endParaRPr>
          </a:p>
          <a:p>
            <a:pPr eaLnBrk="1" hangingPunct="1">
              <a:lnSpc>
                <a:spcPts val="3200"/>
              </a:lnSpc>
              <a:buClrTx/>
              <a:buFont typeface="Wingdings" panose="05000000000000000000" pitchFamily="2" charset="2"/>
              <a:buChar char="Ø"/>
            </a:pPr>
            <a:r>
              <a:rPr lang="zh-CN" altLang="en-US" sz="2500" b="1" dirty="0">
                <a:solidFill>
                  <a:schemeClr val="tx1"/>
                </a:solidFill>
              </a:rPr>
              <a:t>右部某位置标有圆点的产生式称为相应文法的一个</a:t>
            </a:r>
            <a:r>
              <a:rPr lang="en-US" altLang="zh-CN" sz="2500" b="1" i="1" dirty="0">
                <a:solidFill>
                  <a:srgbClr val="FF0000"/>
                </a:solidFill>
              </a:rPr>
              <a:t>LR</a:t>
            </a:r>
            <a:r>
              <a:rPr lang="en-US" altLang="zh-CN" sz="2500" b="1" dirty="0">
                <a:solidFill>
                  <a:srgbClr val="FF0000"/>
                </a:solidFill>
              </a:rPr>
              <a:t>(0)</a:t>
            </a:r>
            <a:r>
              <a:rPr lang="zh-CN" altLang="en-US" sz="2500" b="1" dirty="0">
                <a:solidFill>
                  <a:srgbClr val="FF0000"/>
                </a:solidFill>
              </a:rPr>
              <a:t>项目</a:t>
            </a:r>
            <a:r>
              <a:rPr lang="zh-CN" altLang="en-US" sz="2500" b="1" dirty="0">
                <a:solidFill>
                  <a:schemeClr val="tx1"/>
                </a:solidFill>
              </a:rPr>
              <a:t>（简称为项目）</a:t>
            </a:r>
            <a:endParaRPr lang="en-US" altLang="zh-CN" sz="2500" b="1" dirty="0">
              <a:solidFill>
                <a:schemeClr val="tx1"/>
              </a:solidFill>
            </a:endParaRPr>
          </a:p>
          <a:p>
            <a:pPr lvl="1" eaLnBrk="1" hangingPunct="1">
              <a:lnSpc>
                <a:spcPts val="2500"/>
              </a:lnSpc>
              <a:buFont typeface="Wingdings" panose="05000000000000000000" pitchFamily="2" charset="2"/>
              <a:buNone/>
            </a:pPr>
            <a:r>
              <a:rPr lang="en-US" altLang="zh-CN" sz="2500" b="1" dirty="0">
                <a:solidFill>
                  <a:schemeClr val="tx1"/>
                </a:solidFill>
                <a:ea typeface="楷体_GB2312"/>
                <a:cs typeface="Times New Roman" panose="02020603050405020304" pitchFamily="18" charset="0"/>
              </a:rPr>
              <a:t>				</a:t>
            </a:r>
            <a:r>
              <a:rPr lang="en-US" altLang="zh-CN" sz="2500" b="1" i="1" dirty="0">
                <a:solidFill>
                  <a:srgbClr val="FF0000"/>
                </a:solidFill>
                <a:ea typeface="楷体_GB2312"/>
                <a:cs typeface="Times New Roman" panose="02020603050405020304" pitchFamily="18" charset="0"/>
              </a:rPr>
              <a:t>A</a:t>
            </a:r>
            <a:r>
              <a:rPr lang="en-US" altLang="zh-CN" sz="2500" b="1" dirty="0">
                <a:solidFill>
                  <a:srgbClr val="FF0000"/>
                </a:solidFill>
                <a:ea typeface="楷体_GB2312"/>
                <a:cs typeface="Times New Roman" panose="02020603050405020304" pitchFamily="18" charset="0"/>
              </a:rPr>
              <a:t>→ </a:t>
            </a:r>
            <a:r>
              <a:rPr lang="en-US" altLang="zh-CN" sz="2500" b="1" i="1" dirty="0">
                <a:solidFill>
                  <a:srgbClr val="FF0000"/>
                </a:solidFill>
                <a:ea typeface="楷体_GB2312"/>
                <a:cs typeface="Times New Roman" panose="02020603050405020304" pitchFamily="18" charset="0"/>
              </a:rPr>
              <a:t>α</a:t>
            </a:r>
            <a:r>
              <a:rPr lang="en-US" altLang="zh-CN" sz="2500" b="1" baseline="-25000" dirty="0">
                <a:solidFill>
                  <a:srgbClr val="FF0000"/>
                </a:solidFill>
                <a:ea typeface="楷体_GB2312"/>
                <a:cs typeface="Times New Roman" panose="02020603050405020304" pitchFamily="18" charset="0"/>
              </a:rPr>
              <a:t>1</a:t>
            </a:r>
            <a:r>
              <a:rPr lang="en-US" altLang="zh-CN" sz="2500" b="1" dirty="0">
                <a:solidFill>
                  <a:srgbClr val="FF0000"/>
                </a:solidFill>
              </a:rPr>
              <a:t>·</a:t>
            </a:r>
            <a:r>
              <a:rPr lang="en-US" altLang="zh-CN" sz="2500" b="1" i="1" dirty="0">
                <a:solidFill>
                  <a:srgbClr val="FF0000"/>
                </a:solidFill>
                <a:ea typeface="楷体_GB2312"/>
                <a:cs typeface="楷体_GB2312"/>
              </a:rPr>
              <a:t>α</a:t>
            </a:r>
            <a:r>
              <a:rPr lang="en-US" altLang="zh-CN" sz="2500" b="1" baseline="-25000" dirty="0">
                <a:solidFill>
                  <a:srgbClr val="FF0000"/>
                </a:solidFill>
                <a:ea typeface="楷体_GB2312"/>
                <a:cs typeface="楷体_GB2312"/>
              </a:rPr>
              <a:t>2</a:t>
            </a:r>
            <a:endParaRPr lang="en-US" altLang="zh-CN" sz="2500" b="1" dirty="0">
              <a:solidFill>
                <a:srgbClr val="FF0000"/>
              </a:solidFill>
              <a:latin typeface="楷体" panose="02010609060101010101" pitchFamily="49" charset="-122"/>
            </a:endParaRPr>
          </a:p>
          <a:p>
            <a:pPr lvl="1" eaLnBrk="1" hangingPunct="1">
              <a:lnSpc>
                <a:spcPts val="2500"/>
              </a:lnSpc>
              <a:buFont typeface="Symbol" panose="05050102010706020507" pitchFamily="18" charset="2"/>
              <a:buNone/>
            </a:pPr>
            <a:r>
              <a:rPr lang="zh-CN" altLang="en-US" sz="2500" b="1" dirty="0">
                <a:solidFill>
                  <a:schemeClr val="tx1"/>
                </a:solidFill>
                <a:latin typeface="楷体" panose="02010609060101010101" pitchFamily="49" charset="-122"/>
              </a:rPr>
              <a:t>例：</a:t>
            </a:r>
            <a:r>
              <a:rPr lang="en-US" altLang="zh-CN" sz="2500" b="1" i="1" dirty="0" err="1">
                <a:solidFill>
                  <a:schemeClr val="tx1"/>
                </a:solidFill>
              </a:rPr>
              <a:t>S</a:t>
            </a:r>
            <a:r>
              <a:rPr lang="en-US" altLang="zh-CN" sz="2500" b="1" dirty="0" err="1">
                <a:solidFill>
                  <a:schemeClr val="tx1"/>
                </a:solidFill>
              </a:rPr>
              <a:t>→</a:t>
            </a:r>
            <a:r>
              <a:rPr lang="en-US" altLang="zh-CN" sz="2500" b="1" i="1" dirty="0" err="1">
                <a:solidFill>
                  <a:schemeClr val="tx1"/>
                </a:solidFill>
              </a:rPr>
              <a:t>bBB</a:t>
            </a:r>
            <a:r>
              <a:rPr lang="en-US" altLang="zh-CN" sz="2500" b="1" dirty="0">
                <a:solidFill>
                  <a:schemeClr val="tx1"/>
                </a:solidFill>
              </a:rPr>
              <a:t> </a:t>
            </a:r>
            <a:endParaRPr lang="en-US" altLang="zh-CN" sz="2500" b="1" dirty="0">
              <a:solidFill>
                <a:schemeClr val="tx1"/>
              </a:solidFill>
              <a:ea typeface="楷体_GB2312"/>
              <a:cs typeface="楷体_GB2312"/>
            </a:endParaRPr>
          </a:p>
          <a:p>
            <a:pPr lvl="1" eaLnBrk="1" hangingPunct="1">
              <a:lnSpc>
                <a:spcPts val="3200"/>
              </a:lnSpc>
              <a:buFont typeface="Wingdings" panose="05000000000000000000" pitchFamily="2" charset="2"/>
              <a:buNone/>
            </a:pPr>
            <a:r>
              <a:rPr lang="en-US" altLang="zh-CN" sz="2500" b="1" dirty="0">
                <a:solidFill>
                  <a:schemeClr val="tx1"/>
                </a:solidFill>
                <a:ea typeface="楷体_GB2312"/>
                <a:cs typeface="楷体_GB2312"/>
              </a:rPr>
              <a:t>			</a:t>
            </a:r>
            <a:endParaRPr lang="en-US" altLang="zh-CN" sz="2500" b="1" dirty="0">
              <a:solidFill>
                <a:schemeClr val="tx1"/>
              </a:solidFill>
            </a:endParaRPr>
          </a:p>
          <a:p>
            <a:pPr lvl="1" eaLnBrk="1" hangingPunct="1">
              <a:lnSpc>
                <a:spcPts val="3200"/>
              </a:lnSpc>
              <a:buFont typeface="Wingdings" panose="05000000000000000000" pitchFamily="2" charset="2"/>
              <a:buNone/>
            </a:pPr>
            <a:endParaRPr lang="en-US" altLang="zh-CN" sz="2500" b="1" dirty="0">
              <a:solidFill>
                <a:schemeClr val="tx1"/>
              </a:solidFill>
            </a:endParaRPr>
          </a:p>
          <a:p>
            <a:pPr lvl="1" eaLnBrk="1" hangingPunct="1">
              <a:lnSpc>
                <a:spcPts val="3200"/>
              </a:lnSpc>
              <a:buFont typeface="Wingdings" panose="05000000000000000000" pitchFamily="2" charset="2"/>
              <a:buNone/>
            </a:pPr>
            <a:endParaRPr lang="en-US" altLang="zh-CN" sz="2500" b="1" dirty="0">
              <a:solidFill>
                <a:schemeClr val="tx1"/>
              </a:solidFill>
            </a:endParaRPr>
          </a:p>
        </p:txBody>
      </p:sp>
      <p:sp>
        <p:nvSpPr>
          <p:cNvPr id="57347" name="标题 1"/>
          <p:cNvSpPr>
            <a:spLocks noGrp="1"/>
          </p:cNvSpPr>
          <p:nvPr>
            <p:ph type="title"/>
          </p:nvPr>
        </p:nvSpPr>
        <p:spPr>
          <a:xfrm>
            <a:off x="755650" y="268288"/>
            <a:ext cx="7931150" cy="358775"/>
          </a:xfrm>
        </p:spPr>
        <p:txBody>
          <a:bodyPr/>
          <a:lstStyle/>
          <a:p>
            <a:pPr eaLnBrk="1" hangingPunct="1"/>
            <a:r>
              <a:rPr lang="en-US" altLang="zh-CN"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4.4.1 LR(0) </a:t>
            </a:r>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a:t>
            </a:r>
          </a:p>
        </p:txBody>
      </p:sp>
      <p:sp>
        <p:nvSpPr>
          <p:cNvPr id="421892" name="Rectangle 4"/>
          <p:cNvSpPr>
            <a:spLocks noChangeArrowheads="1"/>
          </p:cNvSpPr>
          <p:nvPr/>
        </p:nvSpPr>
        <p:spPr bwMode="auto">
          <a:xfrm>
            <a:off x="3492500" y="4156075"/>
            <a:ext cx="2736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2D83F4"/>
                </a:solidFill>
                <a:latin typeface="楷体" panose="02010609060101010101" pitchFamily="49" charset="-122"/>
                <a:ea typeface="楷体" panose="02010609060101010101" pitchFamily="49" charset="-122"/>
              </a:rPr>
              <a:t>归约项目</a:t>
            </a:r>
          </a:p>
        </p:txBody>
      </p:sp>
      <p:sp>
        <p:nvSpPr>
          <p:cNvPr id="421893" name="Rectangle 5"/>
          <p:cNvSpPr>
            <a:spLocks noChangeArrowheads="1"/>
          </p:cNvSpPr>
          <p:nvPr/>
        </p:nvSpPr>
        <p:spPr bwMode="auto">
          <a:xfrm>
            <a:off x="3492500" y="2859088"/>
            <a:ext cx="24479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dirty="0">
                <a:solidFill>
                  <a:srgbClr val="2D83F4"/>
                </a:solidFill>
                <a:latin typeface="楷体" panose="02010609060101010101" pitchFamily="49" charset="-122"/>
                <a:ea typeface="楷体" panose="02010609060101010101" pitchFamily="49" charset="-122"/>
              </a:rPr>
              <a:t>移入项目</a:t>
            </a:r>
          </a:p>
        </p:txBody>
      </p:sp>
      <p:sp>
        <p:nvSpPr>
          <p:cNvPr id="421894" name="Rectangle 6"/>
          <p:cNvSpPr>
            <a:spLocks noChangeArrowheads="1"/>
          </p:cNvSpPr>
          <p:nvPr/>
        </p:nvSpPr>
        <p:spPr bwMode="auto">
          <a:xfrm>
            <a:off x="3492500" y="3465513"/>
            <a:ext cx="19335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500" b="1">
                <a:solidFill>
                  <a:srgbClr val="2D83F4"/>
                </a:solidFill>
                <a:latin typeface="楷体" panose="02010609060101010101" pitchFamily="49" charset="-122"/>
                <a:ea typeface="楷体" panose="02010609060101010101" pitchFamily="49" charset="-122"/>
              </a:rPr>
              <a:t>待约项目</a:t>
            </a:r>
          </a:p>
        </p:txBody>
      </p:sp>
      <p:sp>
        <p:nvSpPr>
          <p:cNvPr id="421895" name="AutoShape 7"/>
          <p:cNvSpPr>
            <a:spLocks/>
          </p:cNvSpPr>
          <p:nvPr/>
        </p:nvSpPr>
        <p:spPr bwMode="auto">
          <a:xfrm>
            <a:off x="3052763" y="3475038"/>
            <a:ext cx="295275" cy="539750"/>
          </a:xfrm>
          <a:prstGeom prst="rightBrace">
            <a:avLst>
              <a:gd name="adj1" fmla="val 19479"/>
              <a:gd name="adj2" fmla="val 50000"/>
            </a:avLst>
          </a:prstGeom>
          <a:noFill/>
          <a:ln w="38100">
            <a:solidFill>
              <a:schemeClr val="tx2">
                <a:lumMod val="60000"/>
                <a:lumOff val="40000"/>
              </a:schemeClr>
            </a:solidFill>
            <a:round/>
            <a:headEnd/>
            <a:tailEnd/>
          </a:ln>
        </p:spPr>
        <p:txBody>
          <a:bodyPr wrap="none" anchor="ctr"/>
          <a:lstStyle/>
          <a:p>
            <a:pPr eaLnBrk="1" hangingPunct="1">
              <a:defRPr/>
            </a:pPr>
            <a:endParaRPr lang="zh-CN" altLang="en-US">
              <a:latin typeface="楷体" pitchFamily="49" charset="-122"/>
              <a:ea typeface="楷体" pitchFamily="49" charset="-122"/>
            </a:endParaRPr>
          </a:p>
        </p:txBody>
      </p:sp>
      <p:sp>
        <p:nvSpPr>
          <p:cNvPr id="421896" name="Line 8"/>
          <p:cNvSpPr>
            <a:spLocks noChangeShapeType="1"/>
          </p:cNvSpPr>
          <p:nvPr/>
        </p:nvSpPr>
        <p:spPr bwMode="auto">
          <a:xfrm flipH="1">
            <a:off x="2998788" y="4371975"/>
            <a:ext cx="576262" cy="0"/>
          </a:xfrm>
          <a:prstGeom prst="line">
            <a:avLst/>
          </a:prstGeom>
          <a:noFill/>
          <a:ln w="38100">
            <a:solidFill>
              <a:schemeClr val="tx2">
                <a:lumMod val="60000"/>
                <a:lumOff val="40000"/>
              </a:schemeClr>
            </a:solidFill>
            <a:round/>
            <a:headEnd/>
            <a:tailEnd type="triangle" w="med" len="med"/>
          </a:ln>
        </p:spPr>
        <p:txBody>
          <a:bodyPr/>
          <a:lstStyle/>
          <a:p>
            <a:pPr>
              <a:defRPr/>
            </a:pPr>
            <a:endParaRPr lang="zh-CN" altLang="en-US"/>
          </a:p>
        </p:txBody>
      </p:sp>
      <p:sp>
        <p:nvSpPr>
          <p:cNvPr id="421897" name="Line 9"/>
          <p:cNvSpPr>
            <a:spLocks noChangeShapeType="1"/>
          </p:cNvSpPr>
          <p:nvPr/>
        </p:nvSpPr>
        <p:spPr bwMode="auto">
          <a:xfrm flipH="1">
            <a:off x="2998788" y="3078163"/>
            <a:ext cx="576262" cy="0"/>
          </a:xfrm>
          <a:prstGeom prst="line">
            <a:avLst/>
          </a:prstGeom>
          <a:noFill/>
          <a:ln w="38100">
            <a:solidFill>
              <a:schemeClr val="tx2">
                <a:lumMod val="60000"/>
                <a:lumOff val="40000"/>
              </a:schemeClr>
            </a:solidFill>
            <a:round/>
            <a:headEnd/>
            <a:tailEnd type="triangle" w="med" len="med"/>
          </a:ln>
        </p:spPr>
        <p:txBody>
          <a:bodyPr/>
          <a:lstStyle/>
          <a:p>
            <a:pPr>
              <a:defRPr/>
            </a:pPr>
            <a:endParaRPr lang="zh-CN" altLang="en-US"/>
          </a:p>
        </p:txBody>
      </p:sp>
      <p:sp>
        <p:nvSpPr>
          <p:cNvPr id="65546" name="矩形 1"/>
          <p:cNvSpPr>
            <a:spLocks noChangeArrowheads="1"/>
          </p:cNvSpPr>
          <p:nvPr/>
        </p:nvSpPr>
        <p:spPr bwMode="auto">
          <a:xfrm>
            <a:off x="1079500" y="2905125"/>
            <a:ext cx="45720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500"/>
              </a:lnSpc>
              <a:spcBef>
                <a:spcPct val="30000"/>
              </a:spcBef>
              <a:buFont typeface="Wingdings" panose="05000000000000000000" pitchFamily="2" charset="2"/>
              <a:buChar char="Ø"/>
            </a:pPr>
            <a:r>
              <a:rPr lang="en-US" altLang="zh-CN" sz="2500" b="1" i="1">
                <a:latin typeface="Times New Roman" panose="02020603050405020304" pitchFamily="18" charset="0"/>
                <a:ea typeface="楷体_GB2312"/>
                <a:cs typeface="Times New Roman" panose="02020603050405020304" pitchFamily="18" charset="0"/>
              </a:rPr>
              <a:t>S </a:t>
            </a:r>
            <a:r>
              <a:rPr lang="en-US" altLang="zh-CN" sz="2500" b="1">
                <a:latin typeface="Times New Roman" panose="02020603050405020304" pitchFamily="18" charset="0"/>
                <a:ea typeface="楷体_GB2312"/>
                <a:cs typeface="Times New Roman" panose="02020603050405020304" pitchFamily="18" charset="0"/>
              </a:rPr>
              <a:t>→ </a:t>
            </a:r>
            <a:r>
              <a:rPr lang="en-US" altLang="zh-CN" sz="25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500" b="1" i="1">
                <a:latin typeface="Times New Roman" panose="02020603050405020304" pitchFamily="18" charset="0"/>
                <a:ea typeface="楷体_GB2312"/>
                <a:cs typeface="Times New Roman" panose="02020603050405020304" pitchFamily="18" charset="0"/>
              </a:rPr>
              <a:t>bBB</a:t>
            </a:r>
            <a:r>
              <a:rPr lang="en-US" altLang="zh-CN" sz="2500" b="1">
                <a:latin typeface="Times New Roman" panose="02020603050405020304" pitchFamily="18" charset="0"/>
                <a:ea typeface="楷体_GB2312"/>
                <a:cs typeface="Times New Roman" panose="02020603050405020304" pitchFamily="18" charset="0"/>
              </a:rPr>
              <a:t> </a:t>
            </a:r>
          </a:p>
          <a:p>
            <a:pPr eaLnBrk="1" hangingPunct="1">
              <a:lnSpc>
                <a:spcPts val="2500"/>
              </a:lnSpc>
              <a:spcBef>
                <a:spcPct val="30000"/>
              </a:spcBef>
              <a:buFont typeface="Wingdings" panose="05000000000000000000" pitchFamily="2" charset="2"/>
              <a:buChar char="Ø"/>
            </a:pPr>
            <a:r>
              <a:rPr lang="en-US" altLang="zh-CN" sz="2500" b="1" i="1">
                <a:latin typeface="Times New Roman" panose="02020603050405020304" pitchFamily="18" charset="0"/>
                <a:ea typeface="楷体_GB2312"/>
                <a:cs typeface="Times New Roman" panose="02020603050405020304" pitchFamily="18" charset="0"/>
              </a:rPr>
              <a:t>S </a:t>
            </a:r>
            <a:r>
              <a:rPr lang="en-US" altLang="zh-CN" sz="2500" b="1">
                <a:latin typeface="Times New Roman" panose="02020603050405020304" pitchFamily="18" charset="0"/>
                <a:ea typeface="楷体_GB2312"/>
                <a:cs typeface="Times New Roman" panose="02020603050405020304" pitchFamily="18" charset="0"/>
              </a:rPr>
              <a:t>→ </a:t>
            </a:r>
            <a:r>
              <a:rPr lang="en-US" altLang="zh-CN" sz="2500" b="1" i="1">
                <a:latin typeface="Times New Roman" panose="02020603050405020304" pitchFamily="18" charset="0"/>
                <a:ea typeface="楷体_GB2312"/>
                <a:cs typeface="Times New Roman" panose="02020603050405020304" pitchFamily="18" charset="0"/>
              </a:rPr>
              <a:t>b</a:t>
            </a:r>
            <a:r>
              <a:rPr lang="en-US" altLang="zh-CN" sz="2500" b="1">
                <a:latin typeface="Times New Roman" panose="02020603050405020304" pitchFamily="18" charset="0"/>
                <a:ea typeface="华文楷体" panose="02010600040101010101" pitchFamily="2" charset="-122"/>
              </a:rPr>
              <a:t>·</a:t>
            </a:r>
            <a:r>
              <a:rPr lang="en-US" altLang="zh-CN" sz="2500" b="1" i="1">
                <a:latin typeface="Times New Roman" panose="02020603050405020304" pitchFamily="18" charset="0"/>
                <a:ea typeface="楷体_GB2312"/>
                <a:cs typeface="楷体_GB2312"/>
              </a:rPr>
              <a:t>BB</a:t>
            </a:r>
            <a:r>
              <a:rPr lang="en-US" altLang="zh-CN" sz="2500" b="1">
                <a:latin typeface="Times New Roman" panose="02020603050405020304" pitchFamily="18" charset="0"/>
                <a:ea typeface="楷体_GB2312"/>
                <a:cs typeface="楷体_GB2312"/>
              </a:rPr>
              <a:t> </a:t>
            </a:r>
          </a:p>
          <a:p>
            <a:pPr eaLnBrk="1" hangingPunct="1">
              <a:lnSpc>
                <a:spcPts val="2500"/>
              </a:lnSpc>
              <a:spcBef>
                <a:spcPct val="30000"/>
              </a:spcBef>
              <a:buFont typeface="Wingdings" panose="05000000000000000000" pitchFamily="2" charset="2"/>
              <a:buChar char="Ø"/>
            </a:pPr>
            <a:r>
              <a:rPr lang="en-US" altLang="zh-CN" sz="2500" b="1" i="1">
                <a:latin typeface="Times New Roman" panose="02020603050405020304" pitchFamily="18" charset="0"/>
                <a:ea typeface="楷体_GB2312"/>
                <a:cs typeface="楷体_GB2312"/>
              </a:rPr>
              <a:t>S </a:t>
            </a:r>
            <a:r>
              <a:rPr lang="en-US" altLang="zh-CN" sz="2500" b="1">
                <a:latin typeface="Times New Roman" panose="02020603050405020304" pitchFamily="18" charset="0"/>
                <a:ea typeface="楷体_GB2312"/>
                <a:cs typeface="楷体_GB2312"/>
              </a:rPr>
              <a:t>→ </a:t>
            </a:r>
            <a:r>
              <a:rPr lang="en-US" altLang="zh-CN" sz="2500" b="1" i="1">
                <a:latin typeface="Times New Roman" panose="02020603050405020304" pitchFamily="18" charset="0"/>
                <a:ea typeface="楷体_GB2312"/>
                <a:cs typeface="楷体_GB2312"/>
              </a:rPr>
              <a:t>bB</a:t>
            </a:r>
            <a:r>
              <a:rPr lang="en-US" altLang="zh-CN" sz="2500" b="1">
                <a:latin typeface="Times New Roman" panose="02020603050405020304" pitchFamily="18" charset="0"/>
                <a:ea typeface="华文楷体" panose="02010600040101010101" pitchFamily="2" charset="-122"/>
              </a:rPr>
              <a:t>·</a:t>
            </a:r>
            <a:r>
              <a:rPr lang="en-US" altLang="zh-CN" sz="2500" b="1" i="1">
                <a:latin typeface="Times New Roman" panose="02020603050405020304" pitchFamily="18" charset="0"/>
                <a:ea typeface="楷体_GB2312"/>
                <a:cs typeface="楷体_GB2312"/>
              </a:rPr>
              <a:t>B</a:t>
            </a:r>
            <a:r>
              <a:rPr lang="en-US" altLang="zh-CN" sz="2500" b="1">
                <a:latin typeface="Times New Roman" panose="02020603050405020304" pitchFamily="18" charset="0"/>
                <a:ea typeface="楷体_GB2312"/>
                <a:cs typeface="楷体_GB2312"/>
              </a:rPr>
              <a:t>   </a:t>
            </a:r>
          </a:p>
          <a:p>
            <a:pPr eaLnBrk="1" hangingPunct="1">
              <a:lnSpc>
                <a:spcPts val="2500"/>
              </a:lnSpc>
              <a:spcBef>
                <a:spcPct val="30000"/>
              </a:spcBef>
              <a:buFont typeface="Wingdings" panose="05000000000000000000" pitchFamily="2" charset="2"/>
              <a:buChar char="Ø"/>
            </a:pPr>
            <a:r>
              <a:rPr lang="en-US" altLang="zh-CN" sz="2500" b="1" i="1">
                <a:latin typeface="Times New Roman" panose="02020603050405020304" pitchFamily="18" charset="0"/>
                <a:ea typeface="楷体_GB2312"/>
                <a:cs typeface="楷体_GB2312"/>
              </a:rPr>
              <a:t>S </a:t>
            </a:r>
            <a:r>
              <a:rPr lang="en-US" altLang="zh-CN" sz="2500" b="1">
                <a:latin typeface="Times New Roman" panose="02020603050405020304" pitchFamily="18" charset="0"/>
                <a:ea typeface="楷体_GB2312"/>
                <a:cs typeface="楷体_GB2312"/>
              </a:rPr>
              <a:t>→ </a:t>
            </a:r>
            <a:r>
              <a:rPr lang="en-US" altLang="zh-CN" sz="2500" b="1" i="1">
                <a:latin typeface="Times New Roman" panose="02020603050405020304" pitchFamily="18" charset="0"/>
                <a:ea typeface="楷体_GB2312"/>
                <a:cs typeface="楷体_GB2312"/>
              </a:rPr>
              <a:t>bBB</a:t>
            </a:r>
            <a:r>
              <a:rPr lang="en-US" altLang="zh-CN" sz="2500" b="1">
                <a:latin typeface="Times New Roman" panose="02020603050405020304" pitchFamily="18" charset="0"/>
                <a:ea typeface="华文楷体" panose="02010600040101010101" pitchFamily="2" charset="-122"/>
              </a:rPr>
              <a:t>·</a:t>
            </a:r>
            <a:endParaRPr lang="en-US" altLang="zh-CN" sz="2500" b="1">
              <a:latin typeface="Times New Roman" panose="02020603050405020304" pitchFamily="18" charset="0"/>
              <a:ea typeface="楷体_GB2312"/>
              <a:cs typeface="楷体_GB2312"/>
            </a:endParaRPr>
          </a:p>
        </p:txBody>
      </p:sp>
      <p:sp>
        <p:nvSpPr>
          <p:cNvPr id="3" name="矩形 2"/>
          <p:cNvSpPr/>
          <p:nvPr/>
        </p:nvSpPr>
        <p:spPr>
          <a:xfrm>
            <a:off x="6074766" y="2443589"/>
            <a:ext cx="2520900" cy="830997"/>
          </a:xfrm>
          <a:prstGeom prst="rect">
            <a:avLst/>
          </a:prstGeom>
          <a:solidFill>
            <a:schemeClr val="accent5">
              <a:lumMod val="60000"/>
              <a:lumOff val="40000"/>
            </a:schemeClr>
          </a:solidFill>
          <a:ln>
            <a:solidFill>
              <a:schemeClr val="tx1"/>
            </a:solidFill>
          </a:ln>
        </p:spPr>
        <p:txBody>
          <a:bodyPr wrap="square">
            <a:spAutoFit/>
          </a:bodyPr>
          <a:lstStyle/>
          <a:p>
            <a:pPr algn="ctr">
              <a:defRPr/>
            </a:pPr>
            <a:r>
              <a:rPr lang="zh-CN" altLang="en-US" sz="2400" b="1" dirty="0">
                <a:solidFill>
                  <a:srgbClr val="000000"/>
                </a:solidFill>
                <a:latin typeface="华文楷体" pitchFamily="2" charset="-122"/>
                <a:ea typeface="华文楷体" pitchFamily="2" charset="-122"/>
              </a:rPr>
              <a:t>项目描述了</a:t>
            </a:r>
            <a:r>
              <a:rPr lang="zh-CN" altLang="en-US" sz="2400" b="1" dirty="0">
                <a:solidFill>
                  <a:srgbClr val="2D83F4"/>
                </a:solidFill>
                <a:latin typeface="华文楷体" pitchFamily="2" charset="-122"/>
                <a:ea typeface="华文楷体" pitchFamily="2" charset="-122"/>
              </a:rPr>
              <a:t>句柄识别的进展状态</a:t>
            </a:r>
            <a:endParaRPr lang="zh-CN" altLang="en-US" sz="3600" b="1" dirty="0">
              <a:solidFill>
                <a:srgbClr val="2D83F4"/>
              </a:solidFill>
              <a:latin typeface="华文楷体" pitchFamily="2" charset="-122"/>
              <a:ea typeface="华文楷体" pitchFamily="2" charset="-122"/>
            </a:endParaRPr>
          </a:p>
        </p:txBody>
      </p:sp>
      <p:sp>
        <p:nvSpPr>
          <p:cNvPr id="5" name="矩形 4"/>
          <p:cNvSpPr/>
          <p:nvPr/>
        </p:nvSpPr>
        <p:spPr>
          <a:xfrm>
            <a:off x="5687367" y="3778241"/>
            <a:ext cx="3052465" cy="830997"/>
          </a:xfrm>
          <a:prstGeom prst="rect">
            <a:avLst/>
          </a:prstGeom>
          <a:solidFill>
            <a:schemeClr val="accent5">
              <a:lumMod val="60000"/>
              <a:lumOff val="40000"/>
            </a:schemeClr>
          </a:solidFill>
          <a:ln>
            <a:solidFill>
              <a:schemeClr val="tx1"/>
            </a:solidFill>
          </a:ln>
        </p:spPr>
        <p:txBody>
          <a:bodyPr wrap="square">
            <a:spAutoFit/>
          </a:bodyPr>
          <a:lstStyle/>
          <a:p>
            <a:pPr>
              <a:defRPr/>
            </a:pPr>
            <a:r>
              <a:rPr lang="zh-CN" altLang="en-US" sz="2400" b="1" dirty="0">
                <a:solidFill>
                  <a:srgbClr val="000000"/>
                </a:solidFill>
                <a:latin typeface="Times New Roman" pitchFamily="18" charset="0"/>
                <a:ea typeface="华文楷体" pitchFamily="2" charset="-122"/>
              </a:rPr>
              <a:t>产生式 </a:t>
            </a:r>
            <a:r>
              <a:rPr lang="en-US" altLang="zh-CN" sz="2400" b="1" i="1" dirty="0" err="1">
                <a:solidFill>
                  <a:srgbClr val="0070C0"/>
                </a:solidFill>
                <a:latin typeface="Times New Roman" pitchFamily="18" charset="0"/>
                <a:ea typeface="华文楷体" pitchFamily="2" charset="-122"/>
              </a:rPr>
              <a:t>A</a:t>
            </a:r>
            <a:r>
              <a:rPr lang="en-US" altLang="zh-CN" sz="2400" b="1" dirty="0" err="1">
                <a:solidFill>
                  <a:srgbClr val="0070C0"/>
                </a:solidFill>
                <a:latin typeface="Times New Roman" pitchFamily="18" charset="0"/>
                <a:ea typeface="华文楷体" pitchFamily="2" charset="-122"/>
              </a:rPr>
              <a:t>→</a:t>
            </a:r>
            <a:r>
              <a:rPr lang="en-US" altLang="zh-CN" sz="2400" b="1" i="1" dirty="0" err="1">
                <a:solidFill>
                  <a:srgbClr val="0070C0"/>
                </a:solidFill>
                <a:latin typeface="Times New Roman" pitchFamily="18" charset="0"/>
                <a:ea typeface="华文楷体" pitchFamily="2" charset="-122"/>
              </a:rPr>
              <a:t>ε</a:t>
            </a:r>
            <a:r>
              <a:rPr lang="en-US" altLang="zh-CN" sz="2400" b="1" dirty="0">
                <a:solidFill>
                  <a:srgbClr val="0070C0"/>
                </a:solidFill>
                <a:latin typeface="Times New Roman" pitchFamily="18" charset="0"/>
                <a:ea typeface="华文楷体" pitchFamily="2" charset="-122"/>
              </a:rPr>
              <a:t> </a:t>
            </a:r>
            <a:r>
              <a:rPr lang="zh-CN" altLang="en-US" sz="2400" b="1" dirty="0">
                <a:solidFill>
                  <a:srgbClr val="000000"/>
                </a:solidFill>
                <a:latin typeface="Times New Roman" pitchFamily="18" charset="0"/>
                <a:ea typeface="华文楷体" pitchFamily="2" charset="-122"/>
              </a:rPr>
              <a:t>只生成一个项目</a:t>
            </a:r>
            <a:r>
              <a:rPr lang="en-US" altLang="zh-CN" sz="2400" b="1" i="1" dirty="0">
                <a:solidFill>
                  <a:srgbClr val="2D83F4"/>
                </a:solidFill>
                <a:latin typeface="Times New Roman" pitchFamily="18" charset="0"/>
                <a:ea typeface="华文楷体" pitchFamily="2" charset="-122"/>
              </a:rPr>
              <a:t>A</a:t>
            </a:r>
            <a:r>
              <a:rPr lang="en-US" altLang="zh-CN" sz="2400" b="1" dirty="0">
                <a:solidFill>
                  <a:srgbClr val="2D83F4"/>
                </a:solidFill>
                <a:latin typeface="Times New Roman" pitchFamily="18" charset="0"/>
                <a:ea typeface="华文楷体" pitchFamily="2" charset="-122"/>
              </a:rPr>
              <a:t>→ · </a:t>
            </a:r>
            <a:endParaRPr lang="zh-CN" altLang="en-US" sz="1600" dirty="0">
              <a:solidFill>
                <a:srgbClr val="2D83F4"/>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1891">
                                            <p:bg/>
                                          </p:spTgt>
                                        </p:tgtEl>
                                        <p:attrNameLst>
                                          <p:attrName>style.visibility</p:attrName>
                                        </p:attrNameLst>
                                      </p:cBhvr>
                                      <p:to>
                                        <p:strVal val="visible"/>
                                      </p:to>
                                    </p:set>
                                    <p:animEffect transition="in" filter="wipe(down)">
                                      <p:cBhvr>
                                        <p:cTn id="7" dur="500"/>
                                        <p:tgtEl>
                                          <p:spTgt spid="421891">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1891">
                                            <p:txEl>
                                              <p:pRg st="0" end="0"/>
                                            </p:txEl>
                                          </p:spTgt>
                                        </p:tgtEl>
                                        <p:attrNameLst>
                                          <p:attrName>style.visibility</p:attrName>
                                        </p:attrNameLst>
                                      </p:cBhvr>
                                      <p:to>
                                        <p:strVal val="visible"/>
                                      </p:to>
                                    </p:set>
                                    <p:animEffect transition="in" filter="wipe(down)">
                                      <p:cBhvr>
                                        <p:cTn id="10" dur="500"/>
                                        <p:tgtEl>
                                          <p:spTgt spid="4218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21891">
                                            <p:txEl>
                                              <p:pRg st="1" end="1"/>
                                            </p:txEl>
                                          </p:spTgt>
                                        </p:tgtEl>
                                        <p:attrNameLst>
                                          <p:attrName>style.visibility</p:attrName>
                                        </p:attrNameLst>
                                      </p:cBhvr>
                                      <p:to>
                                        <p:strVal val="visible"/>
                                      </p:to>
                                    </p:set>
                                    <p:animEffect transition="in" filter="wipe(down)">
                                      <p:cBhvr>
                                        <p:cTn id="15" dur="500"/>
                                        <p:tgtEl>
                                          <p:spTgt spid="421891">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21891">
                                            <p:txEl>
                                              <p:pRg st="2" end="2"/>
                                            </p:txEl>
                                          </p:spTgt>
                                        </p:tgtEl>
                                        <p:attrNameLst>
                                          <p:attrName>style.visibility</p:attrName>
                                        </p:attrNameLst>
                                      </p:cBhvr>
                                      <p:to>
                                        <p:strVal val="visible"/>
                                      </p:to>
                                    </p:set>
                                    <p:animEffect transition="in" filter="wipe(down)">
                                      <p:cBhvr>
                                        <p:cTn id="18" dur="500"/>
                                        <p:tgtEl>
                                          <p:spTgt spid="421891">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21891">
                                            <p:txEl>
                                              <p:pRg st="4" end="4"/>
                                            </p:txEl>
                                          </p:spTgt>
                                        </p:tgtEl>
                                        <p:attrNameLst>
                                          <p:attrName>style.visibility</p:attrName>
                                        </p:attrNameLst>
                                      </p:cBhvr>
                                      <p:to>
                                        <p:strVal val="visible"/>
                                      </p:to>
                                    </p:set>
                                    <p:animEffect transition="in" filter="wipe(down)">
                                      <p:cBhvr>
                                        <p:cTn id="21" dur="500"/>
                                        <p:tgtEl>
                                          <p:spTgt spid="4218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421891">
                                            <p:txEl>
                                              <p:pRg st="3" end="3"/>
                                            </p:txEl>
                                          </p:spTgt>
                                        </p:tgtEl>
                                        <p:attrNameLst>
                                          <p:attrName>style.visibility</p:attrName>
                                        </p:attrNameLst>
                                      </p:cBhvr>
                                      <p:to>
                                        <p:strVal val="visible"/>
                                      </p:to>
                                    </p:set>
                                    <p:anim calcmode="lin" valueType="num">
                                      <p:cBhvr>
                                        <p:cTn id="26" dur="500" fill="hold"/>
                                        <p:tgtEl>
                                          <p:spTgt spid="421891">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421891">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421891">
                                            <p:txEl>
                                              <p:pRg st="3" end="3"/>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421891">
                                            <p:txEl>
                                              <p:pRg st="4" end="4"/>
                                            </p:txEl>
                                          </p:spTgt>
                                        </p:tgtEl>
                                        <p:attrNameLst>
                                          <p:attrName>style.visibility</p:attrName>
                                        </p:attrNameLst>
                                      </p:cBhvr>
                                      <p:to>
                                        <p:strVal val="visible"/>
                                      </p:to>
                                    </p:set>
                                    <p:anim calcmode="lin" valueType="num">
                                      <p:cBhvr>
                                        <p:cTn id="31" dur="500" fill="hold"/>
                                        <p:tgtEl>
                                          <p:spTgt spid="42189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21891">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421891">
                                            <p:txEl>
                                              <p:pRg st="4" end="4"/>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5546"/>
                                        </p:tgtEl>
                                        <p:attrNameLst>
                                          <p:attrName>style.visibility</p:attrName>
                                        </p:attrNameLst>
                                      </p:cBhvr>
                                      <p:to>
                                        <p:strVal val="visible"/>
                                      </p:to>
                                    </p:set>
                                    <p:anim calcmode="lin" valueType="num">
                                      <p:cBhvr>
                                        <p:cTn id="36" dur="500" fill="hold"/>
                                        <p:tgtEl>
                                          <p:spTgt spid="65546"/>
                                        </p:tgtEl>
                                        <p:attrNameLst>
                                          <p:attrName>ppt_w</p:attrName>
                                        </p:attrNameLst>
                                      </p:cBhvr>
                                      <p:tavLst>
                                        <p:tav tm="0">
                                          <p:val>
                                            <p:fltVal val="0"/>
                                          </p:val>
                                        </p:tav>
                                        <p:tav tm="100000">
                                          <p:val>
                                            <p:strVal val="#ppt_w"/>
                                          </p:val>
                                        </p:tav>
                                      </p:tavLst>
                                    </p:anim>
                                    <p:anim calcmode="lin" valueType="num">
                                      <p:cBhvr>
                                        <p:cTn id="37" dur="500" fill="hold"/>
                                        <p:tgtEl>
                                          <p:spTgt spid="65546"/>
                                        </p:tgtEl>
                                        <p:attrNameLst>
                                          <p:attrName>ppt_h</p:attrName>
                                        </p:attrNameLst>
                                      </p:cBhvr>
                                      <p:tavLst>
                                        <p:tav tm="0">
                                          <p:val>
                                            <p:fltVal val="0"/>
                                          </p:val>
                                        </p:tav>
                                        <p:tav tm="100000">
                                          <p:val>
                                            <p:strVal val="#ppt_h"/>
                                          </p:val>
                                        </p:tav>
                                      </p:tavLst>
                                    </p:anim>
                                    <p:animEffect transition="in" filter="fade">
                                      <p:cBhvr>
                                        <p:cTn id="38" dur="500"/>
                                        <p:tgtEl>
                                          <p:spTgt spid="655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0" fill="hold" grpId="0" nodeType="clickEffect">
                                  <p:stCondLst>
                                    <p:cond delay="0"/>
                                  </p:stCondLst>
                                  <p:childTnLst>
                                    <p:set>
                                      <p:cBhvr>
                                        <p:cTn id="49" dur="1" fill="hold">
                                          <p:stCondLst>
                                            <p:cond delay="0"/>
                                          </p:stCondLst>
                                        </p:cTn>
                                        <p:tgtEl>
                                          <p:spTgt spid="421893"/>
                                        </p:tgtEl>
                                        <p:attrNameLst>
                                          <p:attrName>style.visibility</p:attrName>
                                        </p:attrNameLst>
                                      </p:cBhvr>
                                      <p:to>
                                        <p:strVal val="visible"/>
                                      </p:to>
                                    </p:set>
                                    <p:anim calcmode="lin" valueType="num">
                                      <p:cBhvr>
                                        <p:cTn id="50" dur="500" fill="hold"/>
                                        <p:tgtEl>
                                          <p:spTgt spid="421893"/>
                                        </p:tgtEl>
                                        <p:attrNameLst>
                                          <p:attrName>ppt_w</p:attrName>
                                        </p:attrNameLst>
                                      </p:cBhvr>
                                      <p:tavLst>
                                        <p:tav tm="0">
                                          <p:val>
                                            <p:fltVal val="0"/>
                                          </p:val>
                                        </p:tav>
                                        <p:tav tm="100000">
                                          <p:val>
                                            <p:strVal val="#ppt_w"/>
                                          </p:val>
                                        </p:tav>
                                      </p:tavLst>
                                    </p:anim>
                                    <p:anim calcmode="lin" valueType="num">
                                      <p:cBhvr>
                                        <p:cTn id="51" dur="500" fill="hold"/>
                                        <p:tgtEl>
                                          <p:spTgt spid="421893"/>
                                        </p:tgtEl>
                                        <p:attrNameLst>
                                          <p:attrName>ppt_h</p:attrName>
                                        </p:attrNameLst>
                                      </p:cBhvr>
                                      <p:tavLst>
                                        <p:tav tm="0">
                                          <p:val>
                                            <p:fltVal val="0"/>
                                          </p:val>
                                        </p:tav>
                                        <p:tav tm="100000">
                                          <p:val>
                                            <p:strVal val="#ppt_h"/>
                                          </p:val>
                                        </p:tav>
                                      </p:tavLst>
                                    </p:anim>
                                    <p:animEffect transition="in" filter="fade">
                                      <p:cBhvr>
                                        <p:cTn id="52" dur="500"/>
                                        <p:tgtEl>
                                          <p:spTgt spid="421893"/>
                                        </p:tgtEl>
                                      </p:cBhvr>
                                    </p:animEffect>
                                  </p:childTnLst>
                                </p:cTn>
                              </p:par>
                              <p:par>
                                <p:cTn id="53" presetID="53" presetClass="entr" presetSubtype="0" fill="hold" nodeType="withEffect">
                                  <p:stCondLst>
                                    <p:cond delay="0"/>
                                  </p:stCondLst>
                                  <p:childTnLst>
                                    <p:set>
                                      <p:cBhvr>
                                        <p:cTn id="54" dur="1" fill="hold">
                                          <p:stCondLst>
                                            <p:cond delay="0"/>
                                          </p:stCondLst>
                                        </p:cTn>
                                        <p:tgtEl>
                                          <p:spTgt spid="421897"/>
                                        </p:tgtEl>
                                        <p:attrNameLst>
                                          <p:attrName>style.visibility</p:attrName>
                                        </p:attrNameLst>
                                      </p:cBhvr>
                                      <p:to>
                                        <p:strVal val="visible"/>
                                      </p:to>
                                    </p:set>
                                    <p:anim calcmode="lin" valueType="num">
                                      <p:cBhvr>
                                        <p:cTn id="55" dur="500" fill="hold"/>
                                        <p:tgtEl>
                                          <p:spTgt spid="421897"/>
                                        </p:tgtEl>
                                        <p:attrNameLst>
                                          <p:attrName>ppt_w</p:attrName>
                                        </p:attrNameLst>
                                      </p:cBhvr>
                                      <p:tavLst>
                                        <p:tav tm="0">
                                          <p:val>
                                            <p:fltVal val="0"/>
                                          </p:val>
                                        </p:tav>
                                        <p:tav tm="100000">
                                          <p:val>
                                            <p:strVal val="#ppt_w"/>
                                          </p:val>
                                        </p:tav>
                                      </p:tavLst>
                                    </p:anim>
                                    <p:anim calcmode="lin" valueType="num">
                                      <p:cBhvr>
                                        <p:cTn id="56" dur="500" fill="hold"/>
                                        <p:tgtEl>
                                          <p:spTgt spid="421897"/>
                                        </p:tgtEl>
                                        <p:attrNameLst>
                                          <p:attrName>ppt_h</p:attrName>
                                        </p:attrNameLst>
                                      </p:cBhvr>
                                      <p:tavLst>
                                        <p:tav tm="0">
                                          <p:val>
                                            <p:fltVal val="0"/>
                                          </p:val>
                                        </p:tav>
                                        <p:tav tm="100000">
                                          <p:val>
                                            <p:strVal val="#ppt_h"/>
                                          </p:val>
                                        </p:tav>
                                      </p:tavLst>
                                    </p:anim>
                                    <p:animEffect transition="in" filter="fade">
                                      <p:cBhvr>
                                        <p:cTn id="57" dur="500"/>
                                        <p:tgtEl>
                                          <p:spTgt spid="4218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0" fill="hold" grpId="0" nodeType="clickEffect">
                                  <p:stCondLst>
                                    <p:cond delay="0"/>
                                  </p:stCondLst>
                                  <p:childTnLst>
                                    <p:set>
                                      <p:cBhvr>
                                        <p:cTn id="61" dur="1" fill="hold">
                                          <p:stCondLst>
                                            <p:cond delay="0"/>
                                          </p:stCondLst>
                                        </p:cTn>
                                        <p:tgtEl>
                                          <p:spTgt spid="421894"/>
                                        </p:tgtEl>
                                        <p:attrNameLst>
                                          <p:attrName>style.visibility</p:attrName>
                                        </p:attrNameLst>
                                      </p:cBhvr>
                                      <p:to>
                                        <p:strVal val="visible"/>
                                      </p:to>
                                    </p:set>
                                    <p:anim calcmode="lin" valueType="num">
                                      <p:cBhvr>
                                        <p:cTn id="62" dur="500" fill="hold"/>
                                        <p:tgtEl>
                                          <p:spTgt spid="421894"/>
                                        </p:tgtEl>
                                        <p:attrNameLst>
                                          <p:attrName>ppt_w</p:attrName>
                                        </p:attrNameLst>
                                      </p:cBhvr>
                                      <p:tavLst>
                                        <p:tav tm="0">
                                          <p:val>
                                            <p:fltVal val="0"/>
                                          </p:val>
                                        </p:tav>
                                        <p:tav tm="100000">
                                          <p:val>
                                            <p:strVal val="#ppt_w"/>
                                          </p:val>
                                        </p:tav>
                                      </p:tavLst>
                                    </p:anim>
                                    <p:anim calcmode="lin" valueType="num">
                                      <p:cBhvr>
                                        <p:cTn id="63" dur="500" fill="hold"/>
                                        <p:tgtEl>
                                          <p:spTgt spid="421894"/>
                                        </p:tgtEl>
                                        <p:attrNameLst>
                                          <p:attrName>ppt_h</p:attrName>
                                        </p:attrNameLst>
                                      </p:cBhvr>
                                      <p:tavLst>
                                        <p:tav tm="0">
                                          <p:val>
                                            <p:fltVal val="0"/>
                                          </p:val>
                                        </p:tav>
                                        <p:tav tm="100000">
                                          <p:val>
                                            <p:strVal val="#ppt_h"/>
                                          </p:val>
                                        </p:tav>
                                      </p:tavLst>
                                    </p:anim>
                                    <p:animEffect transition="in" filter="fade">
                                      <p:cBhvr>
                                        <p:cTn id="64" dur="500"/>
                                        <p:tgtEl>
                                          <p:spTgt spid="421894"/>
                                        </p:tgtEl>
                                      </p:cBhvr>
                                    </p:animEffect>
                                  </p:childTnLst>
                                </p:cTn>
                              </p:par>
                              <p:par>
                                <p:cTn id="65" presetID="53" presetClass="entr" presetSubtype="0" fill="hold" grpId="0" nodeType="withEffect">
                                  <p:stCondLst>
                                    <p:cond delay="0"/>
                                  </p:stCondLst>
                                  <p:childTnLst>
                                    <p:set>
                                      <p:cBhvr>
                                        <p:cTn id="66" dur="1" fill="hold">
                                          <p:stCondLst>
                                            <p:cond delay="0"/>
                                          </p:stCondLst>
                                        </p:cTn>
                                        <p:tgtEl>
                                          <p:spTgt spid="421895"/>
                                        </p:tgtEl>
                                        <p:attrNameLst>
                                          <p:attrName>style.visibility</p:attrName>
                                        </p:attrNameLst>
                                      </p:cBhvr>
                                      <p:to>
                                        <p:strVal val="visible"/>
                                      </p:to>
                                    </p:set>
                                    <p:anim calcmode="lin" valueType="num">
                                      <p:cBhvr>
                                        <p:cTn id="67" dur="500" fill="hold"/>
                                        <p:tgtEl>
                                          <p:spTgt spid="421895"/>
                                        </p:tgtEl>
                                        <p:attrNameLst>
                                          <p:attrName>ppt_w</p:attrName>
                                        </p:attrNameLst>
                                      </p:cBhvr>
                                      <p:tavLst>
                                        <p:tav tm="0">
                                          <p:val>
                                            <p:fltVal val="0"/>
                                          </p:val>
                                        </p:tav>
                                        <p:tav tm="100000">
                                          <p:val>
                                            <p:strVal val="#ppt_w"/>
                                          </p:val>
                                        </p:tav>
                                      </p:tavLst>
                                    </p:anim>
                                    <p:anim calcmode="lin" valueType="num">
                                      <p:cBhvr>
                                        <p:cTn id="68" dur="500" fill="hold"/>
                                        <p:tgtEl>
                                          <p:spTgt spid="421895"/>
                                        </p:tgtEl>
                                        <p:attrNameLst>
                                          <p:attrName>ppt_h</p:attrName>
                                        </p:attrNameLst>
                                      </p:cBhvr>
                                      <p:tavLst>
                                        <p:tav tm="0">
                                          <p:val>
                                            <p:fltVal val="0"/>
                                          </p:val>
                                        </p:tav>
                                        <p:tav tm="100000">
                                          <p:val>
                                            <p:strVal val="#ppt_h"/>
                                          </p:val>
                                        </p:tav>
                                      </p:tavLst>
                                    </p:anim>
                                    <p:animEffect transition="in" filter="fade">
                                      <p:cBhvr>
                                        <p:cTn id="69" dur="500"/>
                                        <p:tgtEl>
                                          <p:spTgt spid="42189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421892"/>
                                        </p:tgtEl>
                                        <p:attrNameLst>
                                          <p:attrName>style.visibility</p:attrName>
                                        </p:attrNameLst>
                                      </p:cBhvr>
                                      <p:to>
                                        <p:strVal val="visible"/>
                                      </p:to>
                                    </p:set>
                                    <p:anim calcmode="lin" valueType="num">
                                      <p:cBhvr>
                                        <p:cTn id="74" dur="500" fill="hold"/>
                                        <p:tgtEl>
                                          <p:spTgt spid="421892"/>
                                        </p:tgtEl>
                                        <p:attrNameLst>
                                          <p:attrName>ppt_w</p:attrName>
                                        </p:attrNameLst>
                                      </p:cBhvr>
                                      <p:tavLst>
                                        <p:tav tm="0">
                                          <p:val>
                                            <p:fltVal val="0"/>
                                          </p:val>
                                        </p:tav>
                                        <p:tav tm="100000">
                                          <p:val>
                                            <p:strVal val="#ppt_w"/>
                                          </p:val>
                                        </p:tav>
                                      </p:tavLst>
                                    </p:anim>
                                    <p:anim calcmode="lin" valueType="num">
                                      <p:cBhvr>
                                        <p:cTn id="75" dur="500" fill="hold"/>
                                        <p:tgtEl>
                                          <p:spTgt spid="421892"/>
                                        </p:tgtEl>
                                        <p:attrNameLst>
                                          <p:attrName>ppt_h</p:attrName>
                                        </p:attrNameLst>
                                      </p:cBhvr>
                                      <p:tavLst>
                                        <p:tav tm="0">
                                          <p:val>
                                            <p:fltVal val="0"/>
                                          </p:val>
                                        </p:tav>
                                        <p:tav tm="100000">
                                          <p:val>
                                            <p:strVal val="#ppt_h"/>
                                          </p:val>
                                        </p:tav>
                                      </p:tavLst>
                                    </p:anim>
                                    <p:animEffect transition="in" filter="fade">
                                      <p:cBhvr>
                                        <p:cTn id="76" dur="500"/>
                                        <p:tgtEl>
                                          <p:spTgt spid="421892"/>
                                        </p:tgtEl>
                                      </p:cBhvr>
                                    </p:animEffect>
                                  </p:childTnLst>
                                </p:cTn>
                              </p:par>
                              <p:par>
                                <p:cTn id="77" presetID="53" presetClass="entr" presetSubtype="0" fill="hold" nodeType="withEffect">
                                  <p:stCondLst>
                                    <p:cond delay="0"/>
                                  </p:stCondLst>
                                  <p:childTnLst>
                                    <p:set>
                                      <p:cBhvr>
                                        <p:cTn id="78" dur="1" fill="hold">
                                          <p:stCondLst>
                                            <p:cond delay="0"/>
                                          </p:stCondLst>
                                        </p:cTn>
                                        <p:tgtEl>
                                          <p:spTgt spid="421896"/>
                                        </p:tgtEl>
                                        <p:attrNameLst>
                                          <p:attrName>style.visibility</p:attrName>
                                        </p:attrNameLst>
                                      </p:cBhvr>
                                      <p:to>
                                        <p:strVal val="visible"/>
                                      </p:to>
                                    </p:set>
                                    <p:anim calcmode="lin" valueType="num">
                                      <p:cBhvr>
                                        <p:cTn id="79" dur="500" fill="hold"/>
                                        <p:tgtEl>
                                          <p:spTgt spid="421896"/>
                                        </p:tgtEl>
                                        <p:attrNameLst>
                                          <p:attrName>ppt_w</p:attrName>
                                        </p:attrNameLst>
                                      </p:cBhvr>
                                      <p:tavLst>
                                        <p:tav tm="0">
                                          <p:val>
                                            <p:fltVal val="0"/>
                                          </p:val>
                                        </p:tav>
                                        <p:tav tm="100000">
                                          <p:val>
                                            <p:strVal val="#ppt_w"/>
                                          </p:val>
                                        </p:tav>
                                      </p:tavLst>
                                    </p:anim>
                                    <p:anim calcmode="lin" valueType="num">
                                      <p:cBhvr>
                                        <p:cTn id="80" dur="500" fill="hold"/>
                                        <p:tgtEl>
                                          <p:spTgt spid="421896"/>
                                        </p:tgtEl>
                                        <p:attrNameLst>
                                          <p:attrName>ppt_h</p:attrName>
                                        </p:attrNameLst>
                                      </p:cBhvr>
                                      <p:tavLst>
                                        <p:tav tm="0">
                                          <p:val>
                                            <p:fltVal val="0"/>
                                          </p:val>
                                        </p:tav>
                                        <p:tav tm="100000">
                                          <p:val>
                                            <p:strVal val="#ppt_h"/>
                                          </p:val>
                                        </p:tav>
                                      </p:tavLst>
                                    </p:anim>
                                    <p:animEffect transition="in" filter="fade">
                                      <p:cBhvr>
                                        <p:cTn id="81" dur="500"/>
                                        <p:tgtEl>
                                          <p:spTgt spid="42189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p:cTn id="86" dur="500" fill="hold"/>
                                        <p:tgtEl>
                                          <p:spTgt spid="5"/>
                                        </p:tgtEl>
                                        <p:attrNameLst>
                                          <p:attrName>ppt_w</p:attrName>
                                        </p:attrNameLst>
                                      </p:cBhvr>
                                      <p:tavLst>
                                        <p:tav tm="0">
                                          <p:val>
                                            <p:fltVal val="0"/>
                                          </p:val>
                                        </p:tav>
                                        <p:tav tm="100000">
                                          <p:val>
                                            <p:strVal val="#ppt_w"/>
                                          </p:val>
                                        </p:tav>
                                      </p:tavLst>
                                    </p:anim>
                                    <p:anim calcmode="lin" valueType="num">
                                      <p:cBhvr>
                                        <p:cTn id="87" dur="500" fill="hold"/>
                                        <p:tgtEl>
                                          <p:spTgt spid="5"/>
                                        </p:tgtEl>
                                        <p:attrNameLst>
                                          <p:attrName>ppt_h</p:attrName>
                                        </p:attrNameLst>
                                      </p:cBhvr>
                                      <p:tavLst>
                                        <p:tav tm="0">
                                          <p:val>
                                            <p:fltVal val="0"/>
                                          </p:val>
                                        </p:tav>
                                        <p:tav tm="100000">
                                          <p:val>
                                            <p:strVal val="#ppt_h"/>
                                          </p:val>
                                        </p:tav>
                                      </p:tavLst>
                                    </p:anim>
                                    <p:animEffect transition="in" filter="fade">
                                      <p:cBhvr>
                                        <p:cTn id="8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uiExpand="1" build="p" animBg="1"/>
      <p:bldP spid="421892" grpId="0"/>
      <p:bldP spid="421893" grpId="0"/>
      <p:bldP spid="421894" grpId="0"/>
      <p:bldP spid="421895" grpId="0" animBg="1"/>
      <p:bldP spid="65546" grpId="0"/>
      <p:bldP spid="3"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内容占位符 2"/>
          <p:cNvSpPr>
            <a:spLocks noGrp="1"/>
          </p:cNvSpPr>
          <p:nvPr>
            <p:ph idx="1"/>
          </p:nvPr>
        </p:nvSpPr>
        <p:spPr>
          <a:xfrm>
            <a:off x="357188" y="785813"/>
            <a:ext cx="8664575" cy="3225800"/>
          </a:xfrm>
          <a:solidFill>
            <a:schemeClr val="bg1"/>
          </a:solidFill>
        </p:spPr>
        <p:txBody>
          <a:bodyPr/>
          <a:lstStyle/>
          <a:p>
            <a:pPr eaLnBrk="1" hangingPunct="1">
              <a:lnSpc>
                <a:spcPts val="3500"/>
              </a:lnSpc>
              <a:buClrTx/>
              <a:buFont typeface="Wingdings" panose="05000000000000000000" pitchFamily="2" charset="2"/>
              <a:buChar char="Ø"/>
            </a:pPr>
            <a:r>
              <a:rPr lang="zh-CN" altLang="en-US" sz="2500" b="1" dirty="0">
                <a:solidFill>
                  <a:schemeClr val="tx1"/>
                </a:solidFill>
                <a:cs typeface="Times New Roman" panose="02020603050405020304" pitchFamily="18" charset="0"/>
              </a:rPr>
              <a:t>如果</a:t>
            </a:r>
            <a:r>
              <a:rPr lang="en-US" altLang="zh-CN" sz="2500" b="1" i="1" dirty="0">
                <a:solidFill>
                  <a:schemeClr val="tx1"/>
                </a:solidFill>
                <a:cs typeface="Times New Roman" panose="02020603050405020304" pitchFamily="18" charset="0"/>
              </a:rPr>
              <a:t>G</a:t>
            </a:r>
            <a:r>
              <a:rPr lang="en-US" altLang="zh-CN" sz="2500" b="1" dirty="0">
                <a:solidFill>
                  <a:schemeClr val="tx1"/>
                </a:solidFill>
                <a:cs typeface="Times New Roman" panose="02020603050405020304" pitchFamily="18" charset="0"/>
              </a:rPr>
              <a:t> </a:t>
            </a:r>
            <a:r>
              <a:rPr lang="zh-CN" altLang="en-US" sz="2500" b="1" dirty="0">
                <a:solidFill>
                  <a:schemeClr val="tx1"/>
                </a:solidFill>
                <a:cs typeface="Times New Roman" panose="02020603050405020304" pitchFamily="18" charset="0"/>
              </a:rPr>
              <a:t>是一个以</a:t>
            </a:r>
            <a:r>
              <a:rPr lang="en-US" altLang="zh-CN" sz="2500" b="1" i="1" dirty="0">
                <a:solidFill>
                  <a:schemeClr val="tx1"/>
                </a:solidFill>
                <a:cs typeface="Times New Roman" panose="02020603050405020304" pitchFamily="18" charset="0"/>
              </a:rPr>
              <a:t>S</a:t>
            </a:r>
            <a:r>
              <a:rPr lang="zh-CN" altLang="en-US" sz="2500" b="1" dirty="0">
                <a:solidFill>
                  <a:schemeClr val="tx1"/>
                </a:solidFill>
                <a:cs typeface="Times New Roman" panose="02020603050405020304" pitchFamily="18" charset="0"/>
              </a:rPr>
              <a:t>为开始符号的文法，则</a:t>
            </a:r>
            <a:r>
              <a:rPr lang="en-US" altLang="zh-CN" sz="2500" b="1" i="1" dirty="0">
                <a:solidFill>
                  <a:schemeClr val="tx1"/>
                </a:solidFill>
                <a:cs typeface="Times New Roman" panose="02020603050405020304" pitchFamily="18" charset="0"/>
              </a:rPr>
              <a:t>G</a:t>
            </a:r>
            <a:r>
              <a:rPr lang="zh-CN" altLang="en-US" sz="2500" b="1" dirty="0">
                <a:solidFill>
                  <a:schemeClr val="tx1"/>
                </a:solidFill>
                <a:cs typeface="Times New Roman" panose="02020603050405020304" pitchFamily="18" charset="0"/>
              </a:rPr>
              <a:t>的</a:t>
            </a:r>
            <a:r>
              <a:rPr lang="zh-CN" altLang="en-US" sz="2500" b="1" dirty="0">
                <a:solidFill>
                  <a:srgbClr val="FF0000"/>
                </a:solidFill>
                <a:cs typeface="Times New Roman" panose="02020603050405020304" pitchFamily="18" charset="0"/>
              </a:rPr>
              <a:t>增广文法</a:t>
            </a:r>
            <a:r>
              <a:rPr lang="en-US" altLang="zh-CN" sz="2500" b="1" dirty="0">
                <a:solidFill>
                  <a:srgbClr val="FF0000"/>
                </a:solidFill>
                <a:cs typeface="Times New Roman" panose="02020603050405020304" pitchFamily="18" charset="0"/>
              </a:rPr>
              <a:t> </a:t>
            </a:r>
            <a:r>
              <a:rPr lang="en-US" altLang="zh-CN" sz="2500" b="1" i="1" dirty="0">
                <a:solidFill>
                  <a:schemeClr val="tx1"/>
                </a:solidFill>
                <a:cs typeface="Times New Roman" panose="02020603050405020304" pitchFamily="18" charset="0"/>
              </a:rPr>
              <a:t>G'</a:t>
            </a:r>
            <a:r>
              <a:rPr lang="en-US" altLang="zh-CN" sz="2500" b="1" dirty="0">
                <a:solidFill>
                  <a:schemeClr val="tx1"/>
                </a:solidFill>
                <a:cs typeface="Times New Roman" panose="02020603050405020304" pitchFamily="18" charset="0"/>
              </a:rPr>
              <a:t> </a:t>
            </a:r>
            <a:r>
              <a:rPr lang="zh-CN" altLang="en-US" sz="2500" b="1" dirty="0">
                <a:solidFill>
                  <a:schemeClr val="tx1"/>
                </a:solidFill>
                <a:cs typeface="Times New Roman" panose="02020603050405020304" pitchFamily="18" charset="0"/>
              </a:rPr>
              <a:t>就是在</a:t>
            </a:r>
            <a:r>
              <a:rPr lang="en-US" altLang="zh-CN" sz="2500" b="1" i="1" dirty="0">
                <a:solidFill>
                  <a:schemeClr val="tx1"/>
                </a:solidFill>
                <a:cs typeface="Times New Roman" panose="02020603050405020304" pitchFamily="18" charset="0"/>
              </a:rPr>
              <a:t>G</a:t>
            </a:r>
            <a:r>
              <a:rPr lang="zh-CN" altLang="en-US" sz="2500" b="1" dirty="0">
                <a:solidFill>
                  <a:schemeClr val="tx1"/>
                </a:solidFill>
                <a:cs typeface="Times New Roman" panose="02020603050405020304" pitchFamily="18" charset="0"/>
              </a:rPr>
              <a:t>中加上新开始符号</a:t>
            </a:r>
            <a:r>
              <a:rPr lang="en-US" altLang="zh-CN" sz="2500" b="1" i="1" dirty="0">
                <a:solidFill>
                  <a:srgbClr val="2D83F4"/>
                </a:solidFill>
                <a:cs typeface="Times New Roman" panose="02020603050405020304" pitchFamily="18" charset="0"/>
              </a:rPr>
              <a:t>S'</a:t>
            </a:r>
            <a:r>
              <a:rPr lang="en-US" altLang="zh-CN" sz="2500" b="1" dirty="0">
                <a:solidFill>
                  <a:srgbClr val="2D83F4"/>
                </a:solidFill>
                <a:cs typeface="Times New Roman" panose="02020603050405020304" pitchFamily="18" charset="0"/>
              </a:rPr>
              <a:t> </a:t>
            </a:r>
            <a:r>
              <a:rPr lang="zh-CN" altLang="en-US" sz="2500" b="1" dirty="0">
                <a:solidFill>
                  <a:schemeClr val="tx1"/>
                </a:solidFill>
                <a:cs typeface="Times New Roman" panose="02020603050405020304" pitchFamily="18" charset="0"/>
              </a:rPr>
              <a:t>和产生式</a:t>
            </a:r>
            <a:r>
              <a:rPr lang="en-US" altLang="zh-CN" sz="2500" b="1" i="1" dirty="0">
                <a:solidFill>
                  <a:srgbClr val="2D83F4"/>
                </a:solidFill>
                <a:cs typeface="Times New Roman" panose="02020603050405020304" pitchFamily="18" charset="0"/>
              </a:rPr>
              <a:t>S'</a:t>
            </a:r>
            <a:r>
              <a:rPr lang="en-US" altLang="zh-CN" sz="2500" b="1" dirty="0">
                <a:solidFill>
                  <a:srgbClr val="2D83F4"/>
                </a:solidFill>
                <a:cs typeface="Times New Roman" panose="02020603050405020304" pitchFamily="18" charset="0"/>
              </a:rPr>
              <a:t> </a:t>
            </a:r>
            <a:r>
              <a:rPr lang="en-US" altLang="zh-CN" sz="2500" b="1" dirty="0">
                <a:solidFill>
                  <a:srgbClr val="2D83F4"/>
                </a:solidFill>
                <a:ea typeface="楷体_GB2312"/>
                <a:cs typeface="Times New Roman" panose="02020603050405020304" pitchFamily="18" charset="0"/>
              </a:rPr>
              <a:t>→</a:t>
            </a:r>
            <a:r>
              <a:rPr lang="en-US" altLang="zh-CN" sz="2500" b="1" dirty="0">
                <a:solidFill>
                  <a:srgbClr val="2D83F4"/>
                </a:solidFill>
                <a:cs typeface="Times New Roman" panose="02020603050405020304" pitchFamily="18" charset="0"/>
              </a:rPr>
              <a:t> </a:t>
            </a:r>
            <a:r>
              <a:rPr lang="en-US" altLang="zh-CN" sz="2500" b="1" i="1" dirty="0">
                <a:solidFill>
                  <a:srgbClr val="2D83F4"/>
                </a:solidFill>
                <a:cs typeface="Times New Roman" panose="02020603050405020304" pitchFamily="18" charset="0"/>
              </a:rPr>
              <a:t>S</a:t>
            </a:r>
            <a:r>
              <a:rPr lang="zh-CN" altLang="en-US" sz="2500" b="1" dirty="0">
                <a:solidFill>
                  <a:schemeClr val="tx1"/>
                </a:solidFill>
                <a:cs typeface="Times New Roman" panose="02020603050405020304" pitchFamily="18" charset="0"/>
              </a:rPr>
              <a:t>而得到的文法</a:t>
            </a:r>
            <a:endParaRPr lang="en-US" altLang="zh-CN" sz="2500" b="1" dirty="0">
              <a:solidFill>
                <a:schemeClr val="tx1"/>
              </a:solidFill>
              <a:cs typeface="Times New Roman" panose="02020603050405020304" pitchFamily="18" charset="0"/>
            </a:endParaRPr>
          </a:p>
          <a:p>
            <a:pPr lvl="1" eaLnBrk="1" hangingPunct="1">
              <a:lnSpc>
                <a:spcPts val="3500"/>
              </a:lnSpc>
              <a:buClrTx/>
              <a:buFont typeface="Wingdings" panose="05000000000000000000" pitchFamily="2" charset="2"/>
              <a:buChar char="Ø"/>
            </a:pPr>
            <a:r>
              <a:rPr lang="zh-CN" altLang="en-US" sz="2500" b="1" dirty="0">
                <a:solidFill>
                  <a:schemeClr val="tx1"/>
                </a:solidFill>
              </a:rPr>
              <a:t>例</a:t>
            </a:r>
            <a:endParaRPr lang="en-US" altLang="zh-CN" sz="2500" b="1" dirty="0">
              <a:solidFill>
                <a:schemeClr val="tx1"/>
              </a:solidFill>
            </a:endParaRPr>
          </a:p>
          <a:p>
            <a:pPr eaLnBrk="1" hangingPunct="1">
              <a:lnSpc>
                <a:spcPts val="3500"/>
              </a:lnSpc>
            </a:pPr>
            <a:endParaRPr lang="en-US" altLang="zh-CN" sz="2500" b="1" dirty="0">
              <a:solidFill>
                <a:schemeClr val="tx1"/>
              </a:solidFill>
            </a:endParaRPr>
          </a:p>
          <a:p>
            <a:pPr eaLnBrk="1" hangingPunct="1">
              <a:lnSpc>
                <a:spcPts val="3500"/>
              </a:lnSpc>
            </a:pPr>
            <a:endParaRPr lang="en-US" altLang="zh-CN" sz="2500" b="1" dirty="0">
              <a:solidFill>
                <a:schemeClr val="tx1"/>
              </a:solidFill>
            </a:endParaRPr>
          </a:p>
          <a:p>
            <a:pPr lvl="1" eaLnBrk="1" hangingPunct="1">
              <a:lnSpc>
                <a:spcPts val="3500"/>
              </a:lnSpc>
              <a:buFont typeface="Symbol" panose="05050102010706020507" pitchFamily="18" charset="2"/>
              <a:buNone/>
            </a:pPr>
            <a:endParaRPr lang="en-US" altLang="zh-CN" sz="100" b="1" dirty="0">
              <a:solidFill>
                <a:schemeClr val="tx1"/>
              </a:solidFill>
            </a:endParaRPr>
          </a:p>
          <a:p>
            <a:pPr lvl="1" eaLnBrk="1" hangingPunct="1">
              <a:lnSpc>
                <a:spcPts val="3500"/>
              </a:lnSpc>
              <a:buFont typeface="Symbol" panose="05050102010706020507" pitchFamily="18" charset="2"/>
              <a:buNone/>
            </a:pPr>
            <a:endParaRPr lang="en-US" altLang="zh-CN" sz="100" b="1" dirty="0">
              <a:solidFill>
                <a:schemeClr val="tx1"/>
              </a:solidFill>
            </a:endParaRPr>
          </a:p>
        </p:txBody>
      </p:sp>
      <p:sp>
        <p:nvSpPr>
          <p:cNvPr id="39939" name="标题 1"/>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rPr>
              <a:t>增广文法</a:t>
            </a:r>
            <a:r>
              <a:rPr lang="en-US" altLang="zh-CN" sz="3000" spc="300" dirty="0">
                <a:solidFill>
                  <a:schemeClr val="tx1"/>
                </a:solidFill>
                <a:latin typeface="微软雅黑" pitchFamily="34" charset="-122"/>
                <a:ea typeface="微软雅黑" pitchFamily="34" charset="-122"/>
              </a:rPr>
              <a:t> </a:t>
            </a:r>
            <a:r>
              <a:rPr lang="en-US" altLang="zh-CN" sz="2500" dirty="0">
                <a:solidFill>
                  <a:schemeClr val="tx1"/>
                </a:solidFill>
                <a:ea typeface="微软雅黑" pitchFamily="34" charset="-122"/>
                <a:cs typeface="Times New Roman" pitchFamily="18" charset="0"/>
              </a:rPr>
              <a:t>(</a:t>
            </a:r>
            <a:r>
              <a:rPr lang="en-US" altLang="zh-CN" sz="2500" i="1" dirty="0">
                <a:solidFill>
                  <a:schemeClr val="tx1"/>
                </a:solidFill>
                <a:latin typeface="Times New Roman" panose="02020603050405020304" pitchFamily="18" charset="0"/>
                <a:cs typeface="Times New Roman" panose="02020603050405020304" pitchFamily="18" charset="0"/>
              </a:rPr>
              <a:t>Augmented Grammar</a:t>
            </a:r>
            <a:r>
              <a:rPr lang="en-US" altLang="zh-CN" sz="2500" dirty="0">
                <a:solidFill>
                  <a:schemeClr val="tx1"/>
                </a:solidFill>
                <a:ea typeface="微软雅黑" pitchFamily="34" charset="-122"/>
                <a:cs typeface="Times New Roman" pitchFamily="18" charset="0"/>
              </a:rPr>
              <a:t>)</a:t>
            </a:r>
            <a:endParaRPr lang="zh-CN" altLang="en-US" sz="2500" dirty="0">
              <a:solidFill>
                <a:schemeClr val="tx1"/>
              </a:solidFill>
              <a:ea typeface="微软雅黑" pitchFamily="34" charset="-122"/>
              <a:cs typeface="Times New Roman" pitchFamily="18" charset="0"/>
            </a:endParaRPr>
          </a:p>
        </p:txBody>
      </p:sp>
      <p:sp>
        <p:nvSpPr>
          <p:cNvPr id="4" name="AutoShape 4"/>
          <p:cNvSpPr>
            <a:spLocks noChangeArrowheads="1"/>
          </p:cNvSpPr>
          <p:nvPr/>
        </p:nvSpPr>
        <p:spPr bwMode="auto">
          <a:xfrm>
            <a:off x="4213225" y="2571750"/>
            <a:ext cx="936625" cy="323850"/>
          </a:xfrm>
          <a:prstGeom prst="rightArrow">
            <a:avLst>
              <a:gd name="adj1" fmla="val 50000"/>
              <a:gd name="adj2" fmla="val 54228"/>
            </a:avLst>
          </a:prstGeom>
          <a:solidFill>
            <a:schemeClr val="tx2">
              <a:lumMod val="60000"/>
              <a:lumOff val="40000"/>
            </a:schemeClr>
          </a:solidFill>
          <a:ln w="12700">
            <a:solidFill>
              <a:schemeClr val="tx1"/>
            </a:solidFill>
            <a:miter lim="800000"/>
            <a:headEnd/>
            <a:tailEnd/>
          </a:ln>
        </p:spPr>
        <p:txBody>
          <a:bodyPr wrap="none" anchor="ctr"/>
          <a:lstStyle/>
          <a:p>
            <a:pPr eaLnBrk="1" hangingPunct="1">
              <a:defRPr/>
            </a:pPr>
            <a:endParaRPr lang="zh-CN" altLang="en-US" sz="2000">
              <a:latin typeface="Times New Roman" pitchFamily="18" charset="0"/>
              <a:cs typeface="Times New Roman" pitchFamily="18" charset="0"/>
            </a:endParaRPr>
          </a:p>
        </p:txBody>
      </p:sp>
      <p:sp>
        <p:nvSpPr>
          <p:cNvPr id="5" name="Rectangle 7"/>
          <p:cNvSpPr>
            <a:spLocks noChangeArrowheads="1"/>
          </p:cNvSpPr>
          <p:nvPr/>
        </p:nvSpPr>
        <p:spPr bwMode="auto">
          <a:xfrm>
            <a:off x="2195513" y="2117725"/>
            <a:ext cx="1816100" cy="1939925"/>
          </a:xfrm>
          <a:prstGeom prst="rect">
            <a:avLst/>
          </a:prstGeom>
          <a:solidFill>
            <a:schemeClr val="accent2">
              <a:lumMod val="40000"/>
              <a:lumOff val="60000"/>
            </a:schemeClr>
          </a:solidFill>
          <a:ln w="12700">
            <a:solidFill>
              <a:schemeClr val="tx1"/>
            </a:solidFill>
            <a:miter lim="800000"/>
            <a:headEnd/>
            <a:tailEnd/>
          </a:ln>
        </p:spPr>
        <p:txBody>
          <a:bodyPr>
            <a:spAutoFit/>
          </a:bodyPr>
          <a:lstStyle/>
          <a:p>
            <a:pPr eaLnBrk="1" hangingPunct="1">
              <a:defRPr/>
            </a:pPr>
            <a:r>
              <a:rPr lang="en-US" altLang="zh-CN" sz="2000" b="1" dirty="0">
                <a:latin typeface="Times New Roman" pitchFamily="18" charset="0"/>
                <a:ea typeface="楷体_GB2312"/>
                <a:cs typeface="Times New Roman" pitchFamily="18" charset="0"/>
              </a:rPr>
              <a:t>1) </a:t>
            </a:r>
            <a:r>
              <a:rPr lang="en-US" altLang="zh-CN" sz="2000" b="1" i="1" dirty="0">
                <a:latin typeface="Times New Roman" pitchFamily="18" charset="0"/>
                <a:ea typeface="楷体_GB2312"/>
                <a:cs typeface="Times New Roman" pitchFamily="18" charset="0"/>
              </a:rPr>
              <a:t>E </a:t>
            </a:r>
            <a:r>
              <a:rPr lang="en-US"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E + T</a:t>
            </a:r>
            <a:endParaRPr lang="en-US" altLang="zh-CN" sz="2000" b="1" dirty="0">
              <a:latin typeface="Times New Roman" pitchFamily="18" charset="0"/>
              <a:ea typeface="楷体_GB2312"/>
              <a:cs typeface="Times New Roman" pitchFamily="18" charset="0"/>
            </a:endParaRPr>
          </a:p>
          <a:p>
            <a:pPr eaLnBrk="1" hangingPunct="1">
              <a:defRPr/>
            </a:pPr>
            <a:r>
              <a:rPr lang="en-US" altLang="zh-CN" sz="2000" b="1" dirty="0">
                <a:latin typeface="Times New Roman" pitchFamily="18" charset="0"/>
                <a:ea typeface="楷体_GB2312"/>
                <a:cs typeface="Times New Roman" pitchFamily="18" charset="0"/>
              </a:rPr>
              <a:t>2) </a:t>
            </a:r>
            <a:r>
              <a:rPr lang="en-US" altLang="zh-CN" sz="2000" b="1" i="1" dirty="0">
                <a:latin typeface="Times New Roman" pitchFamily="18" charset="0"/>
                <a:ea typeface="楷体_GB2312"/>
                <a:cs typeface="Times New Roman" pitchFamily="18" charset="0"/>
              </a:rPr>
              <a:t>E</a:t>
            </a:r>
            <a:r>
              <a:rPr lang="en-US" altLang="zh-CN" sz="2000" b="1" dirty="0">
                <a:latin typeface="Times New Roman" pitchFamily="18" charset="0"/>
                <a:ea typeface="楷体_GB2312"/>
                <a:cs typeface="Times New Roman" pitchFamily="18" charset="0"/>
              </a:rPr>
              <a:t> → </a:t>
            </a:r>
            <a:r>
              <a:rPr lang="en-US" altLang="zh-CN" sz="2000" b="1" i="1" dirty="0">
                <a:latin typeface="Times New Roman" pitchFamily="18" charset="0"/>
                <a:ea typeface="楷体_GB2312"/>
                <a:cs typeface="Times New Roman" pitchFamily="18" charset="0"/>
              </a:rPr>
              <a:t>T</a:t>
            </a:r>
          </a:p>
          <a:p>
            <a:pPr eaLnBrk="1" hangingPunct="1">
              <a:defRPr/>
            </a:pPr>
            <a:r>
              <a:rPr lang="en-US" altLang="zh-CN" sz="2000" b="1" dirty="0">
                <a:latin typeface="Times New Roman" pitchFamily="18" charset="0"/>
                <a:ea typeface="楷体_GB2312"/>
                <a:cs typeface="Times New Roman" pitchFamily="18" charset="0"/>
              </a:rPr>
              <a:t>3) </a:t>
            </a:r>
            <a:r>
              <a:rPr lang="en-US" altLang="zh-CN" sz="2000" b="1" i="1" dirty="0">
                <a:latin typeface="Times New Roman" pitchFamily="18" charset="0"/>
                <a:ea typeface="楷体_GB2312"/>
                <a:cs typeface="Times New Roman" pitchFamily="18" charset="0"/>
              </a:rPr>
              <a:t>T</a:t>
            </a:r>
            <a:r>
              <a:rPr lang="en-US" altLang="zh-CN" sz="2000" b="1" dirty="0">
                <a:latin typeface="Times New Roman" pitchFamily="18" charset="0"/>
                <a:ea typeface="楷体_GB2312"/>
                <a:cs typeface="Times New Roman" pitchFamily="18" charset="0"/>
              </a:rPr>
              <a:t> → </a:t>
            </a:r>
            <a:r>
              <a:rPr lang="de-DE" altLang="zh-CN" sz="2000" b="1" i="1" dirty="0">
                <a:latin typeface="Times New Roman" pitchFamily="18" charset="0"/>
                <a:ea typeface="楷体_GB2312"/>
                <a:cs typeface="Times New Roman" pitchFamily="18" charset="0"/>
              </a:rPr>
              <a:t>T </a:t>
            </a:r>
            <a:r>
              <a:rPr lang="de-DE"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F </a:t>
            </a:r>
          </a:p>
          <a:p>
            <a:pPr eaLnBrk="1" hangingPunct="1">
              <a:defRPr/>
            </a:pPr>
            <a:r>
              <a:rPr lang="en-US" altLang="zh-CN" sz="2000" b="1" dirty="0">
                <a:latin typeface="Times New Roman" pitchFamily="18" charset="0"/>
                <a:ea typeface="楷体_GB2312"/>
                <a:cs typeface="Times New Roman" pitchFamily="18" charset="0"/>
              </a:rPr>
              <a:t>4) </a:t>
            </a:r>
            <a:r>
              <a:rPr lang="en-US" altLang="zh-CN" sz="2000" b="1" i="1" dirty="0">
                <a:latin typeface="Times New Roman" pitchFamily="18" charset="0"/>
                <a:ea typeface="楷体_GB2312"/>
                <a:cs typeface="Times New Roman" pitchFamily="18" charset="0"/>
              </a:rPr>
              <a:t>T</a:t>
            </a:r>
            <a:r>
              <a:rPr lang="en-US" altLang="zh-CN" sz="2000" b="1" dirty="0">
                <a:latin typeface="Times New Roman" pitchFamily="18" charset="0"/>
                <a:ea typeface="楷体_GB2312"/>
                <a:cs typeface="Times New Roman" pitchFamily="18" charset="0"/>
              </a:rPr>
              <a:t> → </a:t>
            </a:r>
            <a:r>
              <a:rPr lang="de-DE" altLang="zh-CN" sz="2000" b="1" i="1" dirty="0">
                <a:latin typeface="Times New Roman" pitchFamily="18" charset="0"/>
                <a:ea typeface="楷体_GB2312"/>
                <a:cs typeface="Times New Roman" pitchFamily="18" charset="0"/>
              </a:rPr>
              <a:t>F </a:t>
            </a:r>
          </a:p>
          <a:p>
            <a:pPr eaLnBrk="1" hangingPunct="1">
              <a:defRPr/>
            </a:pPr>
            <a:r>
              <a:rPr lang="de-DE" altLang="zh-CN" sz="2000" b="1" i="1" dirty="0">
                <a:latin typeface="Times New Roman" pitchFamily="18" charset="0"/>
                <a:ea typeface="楷体_GB2312"/>
                <a:cs typeface="Times New Roman" pitchFamily="18" charset="0"/>
              </a:rPr>
              <a:t>5</a:t>
            </a:r>
            <a:r>
              <a:rPr lang="de-DE"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F  → </a:t>
            </a:r>
            <a:r>
              <a:rPr lang="de-DE" altLang="zh-CN" sz="2000" b="1" dirty="0">
                <a:latin typeface="Times New Roman" pitchFamily="18" charset="0"/>
                <a:ea typeface="楷体_GB2312"/>
                <a:cs typeface="Times New Roman" pitchFamily="18" charset="0"/>
              </a:rPr>
              <a:t>(</a:t>
            </a:r>
            <a:r>
              <a:rPr lang="de-DE" altLang="zh-CN" sz="2000" b="1" i="1" dirty="0">
                <a:latin typeface="Times New Roman" pitchFamily="18" charset="0"/>
                <a:ea typeface="楷体_GB2312"/>
                <a:cs typeface="Times New Roman" pitchFamily="18" charset="0"/>
              </a:rPr>
              <a:t> E </a:t>
            </a:r>
            <a:r>
              <a:rPr lang="de-DE" altLang="zh-CN" sz="2000" b="1" dirty="0">
                <a:latin typeface="Times New Roman" pitchFamily="18" charset="0"/>
                <a:ea typeface="楷体_GB2312"/>
                <a:cs typeface="Times New Roman" pitchFamily="18" charset="0"/>
              </a:rPr>
              <a:t>)</a:t>
            </a:r>
            <a:r>
              <a:rPr lang="de-DE" altLang="zh-CN" sz="2000" b="1" i="1" dirty="0">
                <a:latin typeface="Times New Roman" pitchFamily="18" charset="0"/>
                <a:ea typeface="楷体_GB2312"/>
                <a:cs typeface="Times New Roman" pitchFamily="18" charset="0"/>
              </a:rPr>
              <a:t> </a:t>
            </a:r>
          </a:p>
          <a:p>
            <a:pPr eaLnBrk="1" hangingPunct="1">
              <a:defRPr/>
            </a:pPr>
            <a:r>
              <a:rPr lang="de-DE" altLang="zh-CN" sz="2000" b="1" i="1" dirty="0">
                <a:latin typeface="Times New Roman" pitchFamily="18" charset="0"/>
                <a:ea typeface="楷体_GB2312"/>
                <a:cs typeface="Times New Roman" pitchFamily="18" charset="0"/>
              </a:rPr>
              <a:t>6</a:t>
            </a:r>
            <a:r>
              <a:rPr lang="de-DE"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F  → </a:t>
            </a:r>
            <a:r>
              <a:rPr lang="de-DE" altLang="zh-CN" sz="2000" b="1" dirty="0">
                <a:latin typeface="Times New Roman" pitchFamily="18" charset="0"/>
                <a:ea typeface="楷体_GB2312"/>
                <a:cs typeface="Times New Roman" pitchFamily="18" charset="0"/>
              </a:rPr>
              <a:t>id</a:t>
            </a:r>
          </a:p>
        </p:txBody>
      </p:sp>
      <p:sp>
        <p:nvSpPr>
          <p:cNvPr id="7" name="Rectangle 7"/>
          <p:cNvSpPr>
            <a:spLocks noChangeArrowheads="1"/>
          </p:cNvSpPr>
          <p:nvPr/>
        </p:nvSpPr>
        <p:spPr bwMode="auto">
          <a:xfrm>
            <a:off x="5270500" y="1733550"/>
            <a:ext cx="1814513" cy="2324100"/>
          </a:xfrm>
          <a:prstGeom prst="rect">
            <a:avLst/>
          </a:prstGeom>
          <a:solidFill>
            <a:schemeClr val="accent2">
              <a:lumMod val="40000"/>
              <a:lumOff val="60000"/>
            </a:schemeClr>
          </a:solidFill>
          <a:ln w="12700">
            <a:solidFill>
              <a:schemeClr val="tx1"/>
            </a:solidFill>
            <a:miter lim="800000"/>
            <a:headEnd/>
            <a:tailEnd/>
          </a:ln>
        </p:spPr>
        <p:txBody>
          <a:bodyPr>
            <a:spAutoFit/>
          </a:bodyPr>
          <a:lstStyle/>
          <a:p>
            <a:pPr eaLnBrk="1" hangingPunct="1">
              <a:defRPr/>
            </a:pPr>
            <a:r>
              <a:rPr lang="en-US" altLang="zh-CN" sz="2000" b="1" dirty="0">
                <a:solidFill>
                  <a:srgbClr val="FF0000"/>
                </a:solidFill>
                <a:latin typeface="Times New Roman" pitchFamily="18" charset="0"/>
                <a:ea typeface="楷体_GB2312"/>
                <a:cs typeface="Times New Roman" pitchFamily="18" charset="0"/>
              </a:rPr>
              <a:t>0) </a:t>
            </a:r>
            <a:r>
              <a:rPr lang="en-US" altLang="zh-CN" sz="2000" b="1" i="1" dirty="0">
                <a:solidFill>
                  <a:srgbClr val="FF0000"/>
                </a:solidFill>
                <a:latin typeface="Times New Roman" pitchFamily="18" charset="0"/>
                <a:ea typeface="楷体_GB2312"/>
                <a:cs typeface="Times New Roman" pitchFamily="18" charset="0"/>
              </a:rPr>
              <a:t>E' </a:t>
            </a:r>
            <a:r>
              <a:rPr lang="en-US" altLang="zh-CN" sz="2000" b="1" dirty="0">
                <a:solidFill>
                  <a:srgbClr val="FF0000"/>
                </a:solidFill>
                <a:latin typeface="Times New Roman" pitchFamily="18" charset="0"/>
                <a:ea typeface="楷体_GB2312"/>
                <a:cs typeface="Times New Roman" pitchFamily="18" charset="0"/>
              </a:rPr>
              <a:t>→ </a:t>
            </a:r>
            <a:r>
              <a:rPr lang="de-DE" altLang="zh-CN" sz="2000" b="1" i="1" dirty="0">
                <a:solidFill>
                  <a:srgbClr val="FF0000"/>
                </a:solidFill>
                <a:latin typeface="Times New Roman" pitchFamily="18" charset="0"/>
                <a:ea typeface="楷体_GB2312"/>
                <a:cs typeface="Times New Roman" pitchFamily="18" charset="0"/>
              </a:rPr>
              <a:t>E</a:t>
            </a:r>
            <a:endParaRPr lang="en-US" altLang="zh-CN" sz="2000" b="1" dirty="0">
              <a:solidFill>
                <a:srgbClr val="FF0000"/>
              </a:solidFill>
              <a:latin typeface="Times New Roman" pitchFamily="18" charset="0"/>
              <a:ea typeface="楷体_GB2312"/>
              <a:cs typeface="Times New Roman" pitchFamily="18" charset="0"/>
            </a:endParaRPr>
          </a:p>
          <a:p>
            <a:pPr eaLnBrk="1" hangingPunct="1">
              <a:defRPr/>
            </a:pPr>
            <a:r>
              <a:rPr lang="en-US" altLang="zh-CN" sz="2000" b="1" dirty="0">
                <a:latin typeface="Times New Roman" pitchFamily="18" charset="0"/>
                <a:ea typeface="楷体_GB2312"/>
                <a:cs typeface="Times New Roman" pitchFamily="18" charset="0"/>
              </a:rPr>
              <a:t>1) </a:t>
            </a:r>
            <a:r>
              <a:rPr lang="en-US" altLang="zh-CN" sz="2000" b="1" i="1" dirty="0">
                <a:latin typeface="Times New Roman" pitchFamily="18" charset="0"/>
                <a:ea typeface="楷体_GB2312"/>
                <a:cs typeface="Times New Roman" pitchFamily="18" charset="0"/>
              </a:rPr>
              <a:t>E </a:t>
            </a:r>
            <a:r>
              <a:rPr lang="en-US"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E + T</a:t>
            </a:r>
            <a:endParaRPr lang="en-US" altLang="zh-CN" sz="2000" b="1" dirty="0">
              <a:latin typeface="Times New Roman" pitchFamily="18" charset="0"/>
              <a:ea typeface="楷体_GB2312"/>
              <a:cs typeface="Times New Roman" pitchFamily="18" charset="0"/>
            </a:endParaRPr>
          </a:p>
          <a:p>
            <a:pPr eaLnBrk="1" hangingPunct="1">
              <a:defRPr/>
            </a:pPr>
            <a:r>
              <a:rPr lang="en-US" altLang="zh-CN" sz="2000" b="1" dirty="0">
                <a:latin typeface="Times New Roman" pitchFamily="18" charset="0"/>
                <a:ea typeface="楷体_GB2312"/>
                <a:cs typeface="Times New Roman" pitchFamily="18" charset="0"/>
              </a:rPr>
              <a:t>2) </a:t>
            </a:r>
            <a:r>
              <a:rPr lang="en-US" altLang="zh-CN" sz="2000" b="1" i="1" dirty="0">
                <a:latin typeface="Times New Roman" pitchFamily="18" charset="0"/>
                <a:ea typeface="楷体_GB2312"/>
                <a:cs typeface="Times New Roman" pitchFamily="18" charset="0"/>
              </a:rPr>
              <a:t>E</a:t>
            </a:r>
            <a:r>
              <a:rPr lang="en-US" altLang="zh-CN" sz="2000" b="1" dirty="0">
                <a:latin typeface="Times New Roman" pitchFamily="18" charset="0"/>
                <a:ea typeface="楷体_GB2312"/>
                <a:cs typeface="Times New Roman" pitchFamily="18" charset="0"/>
              </a:rPr>
              <a:t> → </a:t>
            </a:r>
            <a:r>
              <a:rPr lang="en-US" altLang="zh-CN" sz="2000" b="1" i="1" dirty="0">
                <a:latin typeface="Times New Roman" pitchFamily="18" charset="0"/>
                <a:ea typeface="楷体_GB2312"/>
                <a:cs typeface="Times New Roman" pitchFamily="18" charset="0"/>
              </a:rPr>
              <a:t>T</a:t>
            </a:r>
          </a:p>
          <a:p>
            <a:pPr eaLnBrk="1" hangingPunct="1">
              <a:defRPr/>
            </a:pPr>
            <a:r>
              <a:rPr lang="en-US" altLang="zh-CN" sz="2000" b="1" dirty="0">
                <a:latin typeface="Times New Roman" pitchFamily="18" charset="0"/>
                <a:ea typeface="楷体_GB2312"/>
                <a:cs typeface="Times New Roman" pitchFamily="18" charset="0"/>
              </a:rPr>
              <a:t>3) </a:t>
            </a:r>
            <a:r>
              <a:rPr lang="en-US" altLang="zh-CN" sz="2000" b="1" i="1" dirty="0">
                <a:latin typeface="Times New Roman" pitchFamily="18" charset="0"/>
                <a:ea typeface="楷体_GB2312"/>
                <a:cs typeface="Times New Roman" pitchFamily="18" charset="0"/>
              </a:rPr>
              <a:t>T</a:t>
            </a:r>
            <a:r>
              <a:rPr lang="en-US" altLang="zh-CN" sz="2000" b="1" dirty="0">
                <a:latin typeface="Times New Roman" pitchFamily="18" charset="0"/>
                <a:ea typeface="楷体_GB2312"/>
                <a:cs typeface="Times New Roman" pitchFamily="18" charset="0"/>
              </a:rPr>
              <a:t> → </a:t>
            </a:r>
            <a:r>
              <a:rPr lang="de-DE" altLang="zh-CN" sz="2000" b="1" i="1" dirty="0">
                <a:latin typeface="Times New Roman" pitchFamily="18" charset="0"/>
                <a:ea typeface="楷体_GB2312"/>
                <a:cs typeface="Times New Roman" pitchFamily="18" charset="0"/>
              </a:rPr>
              <a:t>T </a:t>
            </a:r>
            <a:r>
              <a:rPr lang="de-DE"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F </a:t>
            </a:r>
          </a:p>
          <a:p>
            <a:pPr eaLnBrk="1" hangingPunct="1">
              <a:defRPr/>
            </a:pPr>
            <a:r>
              <a:rPr lang="en-US" altLang="zh-CN" sz="2000" b="1" dirty="0">
                <a:latin typeface="Times New Roman" pitchFamily="18" charset="0"/>
                <a:ea typeface="楷体_GB2312"/>
                <a:cs typeface="Times New Roman" pitchFamily="18" charset="0"/>
              </a:rPr>
              <a:t>4) </a:t>
            </a:r>
            <a:r>
              <a:rPr lang="en-US" altLang="zh-CN" sz="2000" b="1" i="1" dirty="0">
                <a:latin typeface="Times New Roman" pitchFamily="18" charset="0"/>
                <a:ea typeface="楷体_GB2312"/>
                <a:cs typeface="Times New Roman" pitchFamily="18" charset="0"/>
              </a:rPr>
              <a:t>T</a:t>
            </a:r>
            <a:r>
              <a:rPr lang="en-US" altLang="zh-CN" sz="2000" b="1" dirty="0">
                <a:latin typeface="Times New Roman" pitchFamily="18" charset="0"/>
                <a:ea typeface="楷体_GB2312"/>
                <a:cs typeface="Times New Roman" pitchFamily="18" charset="0"/>
              </a:rPr>
              <a:t> → </a:t>
            </a:r>
            <a:r>
              <a:rPr lang="de-DE" altLang="zh-CN" sz="2000" b="1" i="1" dirty="0">
                <a:latin typeface="Times New Roman" pitchFamily="18" charset="0"/>
                <a:ea typeface="楷体_GB2312"/>
                <a:cs typeface="Times New Roman" pitchFamily="18" charset="0"/>
              </a:rPr>
              <a:t>F </a:t>
            </a:r>
          </a:p>
          <a:p>
            <a:pPr eaLnBrk="1" hangingPunct="1">
              <a:defRPr/>
            </a:pPr>
            <a:r>
              <a:rPr lang="de-DE" altLang="zh-CN" sz="2000" b="1" i="1" dirty="0">
                <a:latin typeface="Times New Roman" pitchFamily="18" charset="0"/>
                <a:ea typeface="楷体_GB2312"/>
                <a:cs typeface="Times New Roman" pitchFamily="18" charset="0"/>
              </a:rPr>
              <a:t>5</a:t>
            </a:r>
            <a:r>
              <a:rPr lang="de-DE"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F  → </a:t>
            </a:r>
            <a:r>
              <a:rPr lang="de-DE" altLang="zh-CN" sz="2000" b="1" dirty="0">
                <a:latin typeface="Times New Roman" pitchFamily="18" charset="0"/>
                <a:ea typeface="楷体_GB2312"/>
                <a:cs typeface="Times New Roman" pitchFamily="18" charset="0"/>
              </a:rPr>
              <a:t>(</a:t>
            </a:r>
            <a:r>
              <a:rPr lang="de-DE" altLang="zh-CN" sz="2000" b="1" i="1" dirty="0">
                <a:latin typeface="Times New Roman" pitchFamily="18" charset="0"/>
                <a:ea typeface="楷体_GB2312"/>
                <a:cs typeface="Times New Roman" pitchFamily="18" charset="0"/>
              </a:rPr>
              <a:t> E </a:t>
            </a:r>
            <a:r>
              <a:rPr lang="de-DE" altLang="zh-CN" sz="2000" b="1" dirty="0">
                <a:latin typeface="Times New Roman" pitchFamily="18" charset="0"/>
                <a:ea typeface="楷体_GB2312"/>
                <a:cs typeface="Times New Roman" pitchFamily="18" charset="0"/>
              </a:rPr>
              <a:t>)</a:t>
            </a:r>
            <a:r>
              <a:rPr lang="de-DE" altLang="zh-CN" sz="2000" b="1" i="1" dirty="0">
                <a:latin typeface="Times New Roman" pitchFamily="18" charset="0"/>
                <a:ea typeface="楷体_GB2312"/>
                <a:cs typeface="Times New Roman" pitchFamily="18" charset="0"/>
              </a:rPr>
              <a:t> </a:t>
            </a:r>
          </a:p>
          <a:p>
            <a:pPr eaLnBrk="1" hangingPunct="1">
              <a:defRPr/>
            </a:pPr>
            <a:r>
              <a:rPr lang="de-DE" altLang="zh-CN" sz="2000" b="1" i="1" dirty="0">
                <a:latin typeface="Times New Roman" pitchFamily="18" charset="0"/>
                <a:ea typeface="楷体_GB2312"/>
                <a:cs typeface="Times New Roman" pitchFamily="18" charset="0"/>
              </a:rPr>
              <a:t>6</a:t>
            </a:r>
            <a:r>
              <a:rPr lang="de-DE" altLang="zh-CN" sz="2000" b="1" dirty="0">
                <a:latin typeface="Times New Roman" pitchFamily="18" charset="0"/>
                <a:ea typeface="楷体_GB2312"/>
                <a:cs typeface="Times New Roman" pitchFamily="18" charset="0"/>
              </a:rPr>
              <a:t>) </a:t>
            </a:r>
            <a:r>
              <a:rPr lang="de-DE" altLang="zh-CN" sz="2000" b="1" i="1" dirty="0">
                <a:latin typeface="Times New Roman" pitchFamily="18" charset="0"/>
                <a:ea typeface="楷体_GB2312"/>
                <a:cs typeface="Times New Roman" pitchFamily="18" charset="0"/>
              </a:rPr>
              <a:t>F  → </a:t>
            </a:r>
            <a:r>
              <a:rPr lang="de-DE" altLang="zh-CN" sz="2000" b="1" dirty="0">
                <a:latin typeface="Times New Roman" pitchFamily="18" charset="0"/>
                <a:ea typeface="楷体_GB2312"/>
                <a:cs typeface="Times New Roman" pitchFamily="18" charset="0"/>
              </a:rPr>
              <a:t>id</a:t>
            </a:r>
          </a:p>
        </p:txBody>
      </p:sp>
      <p:sp>
        <p:nvSpPr>
          <p:cNvPr id="2" name="矩形 1"/>
          <p:cNvSpPr/>
          <p:nvPr/>
        </p:nvSpPr>
        <p:spPr>
          <a:xfrm>
            <a:off x="296167" y="4155926"/>
            <a:ext cx="8596313" cy="912812"/>
          </a:xfrm>
          <a:prstGeom prst="rect">
            <a:avLst/>
          </a:prstGeom>
          <a:solidFill>
            <a:schemeClr val="accent5">
              <a:lumMod val="60000"/>
              <a:lumOff val="40000"/>
            </a:schemeClr>
          </a:solidFill>
          <a:ln>
            <a:solidFill>
              <a:schemeClr val="tx1"/>
            </a:solidFill>
          </a:ln>
        </p:spPr>
        <p:txBody>
          <a:bodyPr>
            <a:spAutoFit/>
          </a:bodyPr>
          <a:lstStyle/>
          <a:p>
            <a:pPr marL="303213" lvl="1" eaLnBrk="1" hangingPunct="1">
              <a:lnSpc>
                <a:spcPts val="3200"/>
              </a:lnSpc>
              <a:spcBef>
                <a:spcPct val="20000"/>
              </a:spcBef>
              <a:buSzPct val="100000"/>
              <a:defRPr/>
            </a:pPr>
            <a:r>
              <a:rPr lang="zh-CN" altLang="en-US" sz="2400" b="1">
                <a:solidFill>
                  <a:srgbClr val="000000"/>
                </a:solidFill>
                <a:latin typeface="Times New Roman" pitchFamily="18" charset="0"/>
                <a:ea typeface="华文楷体" pitchFamily="2" charset="-122"/>
              </a:rPr>
              <a:t>引入这个</a:t>
            </a:r>
            <a:r>
              <a:rPr lang="zh-CN" altLang="en-US" sz="2400" b="1">
                <a:latin typeface="Times New Roman" pitchFamily="18" charset="0"/>
                <a:ea typeface="华文楷体" pitchFamily="2" charset="-122"/>
              </a:rPr>
              <a:t>新的开始产生式</a:t>
            </a:r>
            <a:r>
              <a:rPr lang="zh-CN" altLang="en-US" sz="2400" b="1">
                <a:solidFill>
                  <a:srgbClr val="000000"/>
                </a:solidFill>
                <a:latin typeface="Times New Roman" pitchFamily="18" charset="0"/>
                <a:ea typeface="华文楷体" pitchFamily="2" charset="-122"/>
              </a:rPr>
              <a:t>的目的是使得</a:t>
            </a:r>
            <a:r>
              <a:rPr lang="zh-CN" altLang="en-US" sz="2400" b="1">
                <a:solidFill>
                  <a:srgbClr val="2D83F4"/>
                </a:solidFill>
                <a:latin typeface="Times New Roman" pitchFamily="18" charset="0"/>
                <a:ea typeface="华文楷体" pitchFamily="2" charset="-122"/>
              </a:rPr>
              <a:t>文法开始符号仅出现在一个产生式的左边</a:t>
            </a:r>
            <a:r>
              <a:rPr lang="zh-CN" altLang="en-US" sz="2400" b="1">
                <a:solidFill>
                  <a:srgbClr val="000000"/>
                </a:solidFill>
                <a:latin typeface="Times New Roman" pitchFamily="18" charset="0"/>
                <a:ea typeface="华文楷体" pitchFamily="2" charset="-122"/>
              </a:rPr>
              <a:t>，从而使得</a:t>
            </a:r>
            <a:r>
              <a:rPr lang="zh-CN" altLang="en-US" sz="2400" b="1">
                <a:solidFill>
                  <a:srgbClr val="2D83F4"/>
                </a:solidFill>
                <a:latin typeface="Times New Roman" pitchFamily="18" charset="0"/>
                <a:ea typeface="华文楷体" pitchFamily="2" charset="-122"/>
              </a:rPr>
              <a:t>分析器只有一个接受状态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p:cTn id="7" dur="500" fill="hold"/>
                                        <p:tgtEl>
                                          <p:spTgt spid="9113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113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1139">
                                            <p:txEl>
                                              <p:pRg st="1" end="1"/>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5" name="Rectangle 15"/>
          <p:cNvSpPr>
            <a:spLocks noChangeArrowheads="1"/>
          </p:cNvSpPr>
          <p:nvPr/>
        </p:nvSpPr>
        <p:spPr bwMode="auto">
          <a:xfrm>
            <a:off x="388938" y="1036638"/>
            <a:ext cx="8326437" cy="376237"/>
          </a:xfrm>
          <a:prstGeom prst="rect">
            <a:avLst/>
          </a:prstGeom>
          <a:solidFill>
            <a:schemeClr val="accent2">
              <a:lumMod val="40000"/>
              <a:lumOff val="60000"/>
            </a:schemeClr>
          </a:solidFill>
          <a:ln w="12700">
            <a:solidFill>
              <a:schemeClr val="tx1"/>
            </a:solidFill>
            <a:miter lim="800000"/>
            <a:headEnd/>
            <a:tailEnd/>
          </a:ln>
        </p:spPr>
        <p:txBody>
          <a:bodyPr wrap="none" anchor="ctr"/>
          <a:lstStyle/>
          <a:p>
            <a:pPr marL="273050" indent="-273050" eaLnBrk="1" hangingPunct="1">
              <a:lnSpc>
                <a:spcPct val="90000"/>
              </a:lnSpc>
              <a:spcBef>
                <a:spcPct val="20000"/>
              </a:spcBef>
              <a:buClr>
                <a:srgbClr val="31B6FD"/>
              </a:buClr>
              <a:buSzPct val="100000"/>
              <a:defRPr/>
            </a:pPr>
            <a:r>
              <a:rPr lang="en-US" altLang="zh-CN" sz="2500" b="1" dirty="0">
                <a:solidFill>
                  <a:srgbClr val="000000"/>
                </a:solidFill>
                <a:latin typeface="宋体" pitchFamily="2" charset="-122"/>
                <a:cs typeface="Times New Roman" pitchFamily="18" charset="0"/>
              </a:rPr>
              <a:t>① </a:t>
            </a:r>
            <a:r>
              <a:rPr lang="en-US" altLang="zh-CN" sz="2500" b="1" i="1" dirty="0">
                <a:solidFill>
                  <a:srgbClr val="000000"/>
                </a:solidFill>
                <a:latin typeface="Times New Roman" pitchFamily="18" charset="0"/>
                <a:ea typeface="楷体_GB2312" pitchFamily="49" charset="-122"/>
                <a:cs typeface="Times New Roman" pitchFamily="18" charset="0"/>
              </a:rPr>
              <a:t>S'</a:t>
            </a:r>
            <a:r>
              <a:rPr lang="en-US" altLang="zh-CN" sz="2500" b="1" dirty="0">
                <a:solidFill>
                  <a:srgbClr val="000000"/>
                </a:solidFill>
                <a:latin typeface="Times New Roman" pitchFamily="18" charset="0"/>
                <a:ea typeface="楷体_GB2312" pitchFamily="49" charset="-122"/>
                <a:cs typeface="Times New Roman" pitchFamily="18" charset="0"/>
              </a:rPr>
              <a:t>→</a:t>
            </a:r>
            <a:r>
              <a:rPr lang="en-US" altLang="zh-CN" sz="2500" b="1" i="1" dirty="0">
                <a:solidFill>
                  <a:srgbClr val="000000"/>
                </a:solidFill>
                <a:latin typeface="Times New Roman" pitchFamily="18" charset="0"/>
                <a:ea typeface="楷体_GB2312" pitchFamily="49" charset="-122"/>
                <a:cs typeface="Times New Roman" pitchFamily="18" charset="0"/>
              </a:rPr>
              <a:t>S  </a:t>
            </a:r>
            <a:r>
              <a:rPr lang="en-US" altLang="zh-CN" sz="2500" b="1" dirty="0">
                <a:solidFill>
                  <a:srgbClr val="000000"/>
                </a:solidFill>
                <a:latin typeface="Times New Roman" pitchFamily="18" charset="0"/>
                <a:ea typeface="楷体_GB2312" pitchFamily="49" charset="-122"/>
                <a:cs typeface="Times New Roman" pitchFamily="18" charset="0"/>
              </a:rPr>
              <a:t>   </a:t>
            </a:r>
            <a:r>
              <a:rPr lang="en-US" altLang="zh-CN" sz="2500" b="1" dirty="0">
                <a:solidFill>
                  <a:srgbClr val="000000"/>
                </a:solidFill>
                <a:latin typeface="宋体" pitchFamily="2" charset="-122"/>
                <a:cs typeface="Times New Roman" pitchFamily="18" charset="0"/>
              </a:rPr>
              <a:t>② </a:t>
            </a:r>
            <a:r>
              <a:rPr lang="en-US" altLang="zh-CN" sz="2500" b="1" i="1" dirty="0" err="1">
                <a:solidFill>
                  <a:srgbClr val="000000"/>
                </a:solidFill>
                <a:latin typeface="Times New Roman" pitchFamily="18" charset="0"/>
                <a:cs typeface="Times New Roman" pitchFamily="18" charset="0"/>
              </a:rPr>
              <a:t>S</a:t>
            </a:r>
            <a:r>
              <a:rPr lang="en-US" altLang="zh-CN" sz="2500" b="1" dirty="0" err="1">
                <a:solidFill>
                  <a:srgbClr val="000000"/>
                </a:solidFill>
                <a:latin typeface="Times New Roman" pitchFamily="18" charset="0"/>
                <a:cs typeface="Times New Roman" pitchFamily="18" charset="0"/>
              </a:rPr>
              <a:t>→v</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a:t>
            </a:r>
            <a:r>
              <a:rPr lang="en-US" altLang="zh-CN" sz="2500" b="1" i="1" dirty="0" err="1">
                <a:solidFill>
                  <a:srgbClr val="000000"/>
                </a:solidFill>
                <a:latin typeface="Times New Roman" pitchFamily="18" charset="0"/>
                <a:cs typeface="Times New Roman" pitchFamily="18" charset="0"/>
              </a:rPr>
              <a:t>T</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③ </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,i</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④ </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→i</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⑤ </a:t>
            </a:r>
            <a:r>
              <a:rPr lang="en-US" altLang="zh-CN" sz="2500" b="1" i="1" dirty="0">
                <a:solidFill>
                  <a:srgbClr val="000000"/>
                </a:solidFill>
                <a:latin typeface="Times New Roman" pitchFamily="18" charset="0"/>
                <a:cs typeface="Times New Roman" pitchFamily="18" charset="0"/>
              </a:rPr>
              <a:t>T</a:t>
            </a:r>
            <a:r>
              <a:rPr lang="en-US" altLang="zh-CN" sz="2500" b="1" dirty="0">
                <a:solidFill>
                  <a:srgbClr val="000000"/>
                </a:solidFill>
                <a:latin typeface="Times New Roman" pitchFamily="18" charset="0"/>
                <a:cs typeface="Times New Roman" pitchFamily="18" charset="0"/>
              </a:rPr>
              <a:t> →r</a:t>
            </a:r>
          </a:p>
        </p:txBody>
      </p:sp>
      <p:sp>
        <p:nvSpPr>
          <p:cNvPr id="61443" name="Rectangle 2"/>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文法中的</a:t>
            </a:r>
            <a:r>
              <a:rPr lang="en-US" altLang="zh-CN"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项目</a:t>
            </a:r>
          </a:p>
        </p:txBody>
      </p:sp>
      <p:sp>
        <p:nvSpPr>
          <p:cNvPr id="594948" name="Rectangle 4"/>
          <p:cNvSpPr>
            <a:spLocks noChangeArrowheads="1"/>
          </p:cNvSpPr>
          <p:nvPr/>
        </p:nvSpPr>
        <p:spPr bwMode="auto">
          <a:xfrm>
            <a:off x="395288" y="2621199"/>
            <a:ext cx="14398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(0)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S</a:t>
            </a: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  </a:t>
            </a:r>
          </a:p>
        </p:txBody>
      </p:sp>
      <p:sp>
        <p:nvSpPr>
          <p:cNvPr id="594949" name="Rectangle 5"/>
          <p:cNvSpPr>
            <a:spLocks noChangeArrowheads="1"/>
          </p:cNvSpPr>
          <p:nvPr/>
        </p:nvSpPr>
        <p:spPr bwMode="auto">
          <a:xfrm>
            <a:off x="2051050" y="1465263"/>
            <a:ext cx="17811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(2)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latin typeface="Times New Roman" panose="02020603050405020304" pitchFamily="18" charset="0"/>
                <a:ea typeface="楷体_GB2312"/>
                <a:cs typeface="Times New Roman" panose="02020603050405020304" pitchFamily="18" charset="0"/>
              </a:rPr>
              <a:t>v</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a:t>
            </a:r>
            <a:r>
              <a:rPr lang="en-US" altLang="zh-CN" sz="2000" b="1" i="1" dirty="0" err="1">
                <a:latin typeface="Times New Roman" panose="02020603050405020304" pitchFamily="18" charset="0"/>
                <a:ea typeface="楷体_GB2312"/>
                <a:cs typeface="Times New Roman" panose="02020603050405020304" pitchFamily="18" charset="0"/>
              </a:rPr>
              <a:t>T</a:t>
            </a:r>
            <a:r>
              <a:rPr lang="en-US" altLang="zh-CN" sz="2000" b="1" dirty="0">
                <a:latin typeface="Times New Roman" panose="02020603050405020304" pitchFamily="18" charset="0"/>
                <a:ea typeface="楷体_GB2312"/>
                <a:cs typeface="Times New Roman" panose="02020603050405020304" pitchFamily="18" charset="0"/>
              </a:rPr>
              <a:t> </a:t>
            </a: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(3) </a:t>
            </a:r>
            <a:r>
              <a:rPr lang="en-US" altLang="zh-CN" sz="2000" b="1" i="1" dirty="0" err="1">
                <a:latin typeface="Times New Roman" panose="02020603050405020304" pitchFamily="18" charset="0"/>
                <a:ea typeface="楷体_GB2312"/>
                <a:cs typeface="Times New Roman" panose="02020603050405020304" pitchFamily="18" charset="0"/>
              </a:rPr>
              <a:t>S</a:t>
            </a:r>
            <a:r>
              <a:rPr lang="en-US" altLang="zh-CN" sz="2000" b="1" dirty="0" err="1">
                <a:latin typeface="Times New Roman" panose="02020603050405020304" pitchFamily="18" charset="0"/>
                <a:ea typeface="楷体_GB2312"/>
                <a:cs typeface="Times New Roman" panose="02020603050405020304" pitchFamily="18" charset="0"/>
              </a:rPr>
              <a:t>→v</a:t>
            </a:r>
            <a:r>
              <a:rPr lang="en-US" altLang="zh-CN" sz="2000" b="1" dirty="0" err="1">
                <a:solidFill>
                  <a:srgbClr val="FF0000"/>
                </a:solidFill>
                <a:latin typeface="Times New Roman" panose="02020603050405020304" pitchFamily="18" charset="0"/>
                <a:ea typeface="华文楷体" panose="02010600040101010101" pitchFamily="2" charset="-122"/>
              </a:rPr>
              <a:t>·</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T</a:t>
            </a:r>
            <a:endParaRPr lang="en-US" altLang="zh-CN" sz="2000" b="1" i="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(4)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a:t>
            </a:r>
            <a:r>
              <a:rPr lang="en-US" altLang="zh-CN" sz="2000" b="1" i="1" dirty="0">
                <a:latin typeface="Times New Roman" panose="02020603050405020304" pitchFamily="18" charset="0"/>
                <a:ea typeface="楷体_GB2312"/>
                <a:cs typeface="楷体_GB2312"/>
              </a:rPr>
              <a:t>T</a:t>
            </a:r>
          </a:p>
          <a:p>
            <a:pPr eaLnBrk="1" hangingPunct="1">
              <a:spcBef>
                <a:spcPts val="600"/>
              </a:spcBef>
            </a:pPr>
            <a:r>
              <a:rPr lang="en-US" altLang="zh-CN" sz="2000" b="1" dirty="0">
                <a:latin typeface="Times New Roman" panose="02020603050405020304" pitchFamily="18" charset="0"/>
                <a:ea typeface="楷体_GB2312"/>
                <a:cs typeface="楷体_GB2312"/>
              </a:rPr>
              <a:t>(5)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a:latin typeface="Times New Roman" panose="02020603050405020304" pitchFamily="18" charset="0"/>
                <a:ea typeface="楷体_GB2312"/>
                <a:cs typeface="楷体_GB2312"/>
              </a:rPr>
              <a: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楷体_GB2312"/>
                <a:cs typeface="楷体_GB2312"/>
              </a:rPr>
              <a:t>T</a:t>
            </a:r>
          </a:p>
          <a:p>
            <a:pPr eaLnBrk="1" hangingPunct="1">
              <a:spcBef>
                <a:spcPts val="600"/>
              </a:spcBef>
            </a:pPr>
            <a:r>
              <a:rPr lang="en-US" altLang="zh-CN" sz="2000" b="1" dirty="0">
                <a:latin typeface="Times New Roman" panose="02020603050405020304" pitchFamily="18" charset="0"/>
                <a:ea typeface="楷体_GB2312"/>
                <a:cs typeface="楷体_GB2312"/>
              </a:rPr>
              <a:t>(6)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 </a:t>
            </a:r>
          </a:p>
        </p:txBody>
      </p:sp>
      <p:sp>
        <p:nvSpPr>
          <p:cNvPr id="594950" name="Rectangle 6"/>
          <p:cNvSpPr>
            <a:spLocks noChangeArrowheads="1"/>
          </p:cNvSpPr>
          <p:nvPr/>
        </p:nvSpPr>
        <p:spPr bwMode="auto">
          <a:xfrm>
            <a:off x="3995738" y="1861929"/>
            <a:ext cx="1493837"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(7)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,i</a:t>
            </a:r>
            <a:endParaRPr lang="en-US" altLang="zh-CN" sz="2000" b="1" dirty="0">
              <a:latin typeface="Times New Roman" panose="02020603050405020304" pitchFamily="18" charset="0"/>
              <a:ea typeface="楷体_GB2312"/>
              <a:cs typeface="Times New Roman" panose="02020603050405020304" pitchFamily="18" charset="0"/>
            </a:endParaRP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(8)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a:t>
            </a:r>
            <a:r>
              <a:rPr lang="en-US" altLang="zh-CN" sz="2000" b="1" dirty="0" err="1">
                <a:latin typeface="Times New Roman" panose="02020603050405020304" pitchFamily="18" charset="0"/>
                <a:ea typeface="楷体_GB2312"/>
                <a:cs typeface="楷体_GB2312"/>
              </a:rPr>
              <a:t>i</a:t>
            </a:r>
            <a:endParaRPr lang="en-US" altLang="zh-CN" sz="2000" b="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(9) </a:t>
            </a:r>
            <a:r>
              <a:rPr lang="en-US" altLang="zh-CN" sz="2000" b="1" i="1" dirty="0">
                <a:latin typeface="Times New Roman" panose="02020603050405020304" pitchFamily="18" charset="0"/>
                <a:ea typeface="楷体_GB2312"/>
                <a:cs typeface="楷体_GB2312"/>
              </a:rPr>
              <a:t> I</a:t>
            </a:r>
            <a:r>
              <a:rPr lang="en-US" altLang="zh-CN" sz="2000" b="1" dirty="0">
                <a:latin typeface="Times New Roman" panose="02020603050405020304" pitchFamily="18" charset="0"/>
                <a:ea typeface="楷体_GB2312"/>
                <a:cs typeface="楷体_GB2312"/>
              </a:rPr>
              <a:t>→</a:t>
            </a:r>
            <a:r>
              <a:rPr lang="en-US" altLang="zh-CN" sz="2000" b="1" i="1" dirty="0">
                <a:latin typeface="Times New Roman" panose="02020603050405020304" pitchFamily="18" charset="0"/>
                <a:ea typeface="楷体_GB2312"/>
                <a:cs typeface="楷体_GB2312"/>
              </a:rPr>
              <a:t>I</a:t>
            </a:r>
            <a:r>
              <a:rPr lang="en-US" altLang="zh-CN" sz="2000" b="1" dirty="0">
                <a:latin typeface="Times New Roman" panose="02020603050405020304" pitchFamily="18" charset="0"/>
                <a:ea typeface="楷体_GB2312"/>
                <a:cs typeface="楷体_GB2312"/>
              </a:rPr>
              <a: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err="1">
                <a:latin typeface="Times New Roman" panose="02020603050405020304" pitchFamily="18" charset="0"/>
                <a:ea typeface="楷体_GB2312"/>
                <a:cs typeface="楷体_GB2312"/>
              </a:rPr>
              <a:t>i</a:t>
            </a:r>
            <a:endParaRPr lang="en-US" altLang="zh-CN" sz="2000" b="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(10)</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,i</a:t>
            </a:r>
            <a:r>
              <a:rPr lang="en-US" altLang="zh-CN" sz="2000" b="1" dirty="0">
                <a:solidFill>
                  <a:srgbClr val="FF0000"/>
                </a:solidFill>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楷体_GB2312"/>
              <a:cs typeface="楷体_GB2312"/>
            </a:endParaRPr>
          </a:p>
        </p:txBody>
      </p:sp>
      <p:sp>
        <p:nvSpPr>
          <p:cNvPr id="594951" name="Rectangle 7"/>
          <p:cNvSpPr>
            <a:spLocks noChangeArrowheads="1"/>
          </p:cNvSpPr>
          <p:nvPr/>
        </p:nvSpPr>
        <p:spPr bwMode="auto">
          <a:xfrm>
            <a:off x="5795963" y="2638642"/>
            <a:ext cx="149383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(11)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latin typeface="Times New Roman" panose="02020603050405020304" pitchFamily="18" charset="0"/>
                <a:ea typeface="楷体_GB2312"/>
                <a:cs typeface="Times New Roman" panose="02020603050405020304" pitchFamily="18" charset="0"/>
              </a:rPr>
              <a:t>i</a:t>
            </a:r>
            <a:endParaRPr lang="en-US" altLang="zh-CN" sz="2000" b="1" dirty="0">
              <a:latin typeface="Times New Roman" panose="02020603050405020304" pitchFamily="18" charset="0"/>
              <a:ea typeface="楷体_GB2312"/>
              <a:cs typeface="Times New Roman" panose="02020603050405020304" pitchFamily="18" charset="0"/>
            </a:endParaRP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(12) </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→i</a:t>
            </a:r>
            <a:r>
              <a:rPr lang="en-US" altLang="zh-CN" sz="2000" b="1" dirty="0">
                <a:solidFill>
                  <a:srgbClr val="FF0000"/>
                </a:solidFill>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楷体_GB2312"/>
              <a:cs typeface="楷体_GB2312"/>
            </a:endParaRPr>
          </a:p>
        </p:txBody>
      </p:sp>
      <p:sp>
        <p:nvSpPr>
          <p:cNvPr id="594952" name="Rectangle 8"/>
          <p:cNvSpPr>
            <a:spLocks noChangeArrowheads="1"/>
          </p:cNvSpPr>
          <p:nvPr/>
        </p:nvSpPr>
        <p:spPr bwMode="auto">
          <a:xfrm>
            <a:off x="7235825" y="2638642"/>
            <a:ext cx="14414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a:latin typeface="Times New Roman" panose="02020603050405020304" pitchFamily="18" charset="0"/>
                <a:ea typeface="楷体_GB2312"/>
                <a:cs typeface="Times New Roman" panose="02020603050405020304" pitchFamily="18" charset="0"/>
              </a:rPr>
              <a:t>(13) </a:t>
            </a:r>
            <a:r>
              <a:rPr lang="en-US" altLang="zh-CN" sz="2000" b="1" i="1">
                <a:latin typeface="Times New Roman" panose="02020603050405020304" pitchFamily="18" charset="0"/>
                <a:ea typeface="楷体_GB2312"/>
                <a:cs typeface="Times New Roman" panose="02020603050405020304" pitchFamily="18" charset="0"/>
              </a:rPr>
              <a:t>T</a:t>
            </a:r>
            <a:r>
              <a:rPr lang="en-US" altLang="zh-CN" sz="2000" b="1">
                <a:latin typeface="Times New Roman" panose="02020603050405020304" pitchFamily="18" charset="0"/>
                <a:ea typeface="楷体_GB2312"/>
                <a:cs typeface="Times New Roman" panose="02020603050405020304" pitchFamily="18" charset="0"/>
              </a:rPr>
              <a:t>→</a:t>
            </a:r>
            <a:r>
              <a:rPr lang="en-US" altLang="zh-CN" sz="20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a:latin typeface="Times New Roman" panose="02020603050405020304" pitchFamily="18" charset="0"/>
                <a:ea typeface="楷体_GB2312"/>
                <a:cs typeface="Times New Roman" panose="02020603050405020304" pitchFamily="18" charset="0"/>
              </a:rPr>
              <a:t>r</a:t>
            </a:r>
          </a:p>
          <a:p>
            <a:pPr eaLnBrk="1" hangingPunct="1">
              <a:spcBef>
                <a:spcPts val="600"/>
              </a:spcBef>
            </a:pPr>
            <a:r>
              <a:rPr lang="en-US" altLang="zh-CN" sz="2000" b="1">
                <a:latin typeface="Times New Roman" panose="02020603050405020304" pitchFamily="18" charset="0"/>
                <a:ea typeface="楷体_GB2312"/>
                <a:cs typeface="Times New Roman" panose="02020603050405020304" pitchFamily="18" charset="0"/>
              </a:rPr>
              <a:t>(14) </a:t>
            </a:r>
            <a:r>
              <a:rPr lang="en-US" altLang="zh-CN" sz="2000" b="1" i="1">
                <a:latin typeface="Times New Roman" panose="02020603050405020304" pitchFamily="18" charset="0"/>
                <a:ea typeface="楷体_GB2312"/>
                <a:cs typeface="Times New Roman" panose="02020603050405020304" pitchFamily="18" charset="0"/>
              </a:rPr>
              <a:t>T</a:t>
            </a:r>
            <a:r>
              <a:rPr lang="en-US" altLang="zh-CN" sz="2000" b="1">
                <a:latin typeface="Times New Roman" panose="02020603050405020304" pitchFamily="18" charset="0"/>
                <a:ea typeface="楷体_GB2312"/>
                <a:cs typeface="Times New Roman" panose="02020603050405020304" pitchFamily="18" charset="0"/>
              </a:rPr>
              <a:t>→r</a:t>
            </a:r>
            <a:r>
              <a:rPr lang="en-US" altLang="zh-CN" sz="2000" b="1">
                <a:solidFill>
                  <a:srgbClr val="FF0000"/>
                </a:solidFill>
                <a:latin typeface="Times New Roman" panose="02020603050405020304" pitchFamily="18" charset="0"/>
                <a:ea typeface="华文楷体" panose="02010600040101010101" pitchFamily="2" charset="-122"/>
              </a:rPr>
              <a:t>·</a:t>
            </a:r>
            <a:endParaRPr lang="en-US" altLang="zh-CN" sz="2000" b="1">
              <a:latin typeface="Times New Roman" panose="02020603050405020304" pitchFamily="18" charset="0"/>
              <a:ea typeface="楷体_GB2312"/>
              <a:cs typeface="楷体_GB2312"/>
            </a:endParaRPr>
          </a:p>
        </p:txBody>
      </p:sp>
      <p:sp>
        <p:nvSpPr>
          <p:cNvPr id="594954" name="Rectangle 10"/>
          <p:cNvSpPr>
            <a:spLocks noChangeArrowheads="1"/>
          </p:cNvSpPr>
          <p:nvPr/>
        </p:nvSpPr>
        <p:spPr bwMode="auto">
          <a:xfrm>
            <a:off x="413138" y="3044720"/>
            <a:ext cx="8072438" cy="378752"/>
          </a:xfrm>
          <a:prstGeom prst="rect">
            <a:avLst/>
          </a:prstGeom>
          <a:noFill/>
          <a:ln w="254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94955" name="AutoShape 11"/>
          <p:cNvSpPr>
            <a:spLocks/>
          </p:cNvSpPr>
          <p:nvPr/>
        </p:nvSpPr>
        <p:spPr bwMode="auto">
          <a:xfrm>
            <a:off x="7265780" y="3581723"/>
            <a:ext cx="1239837" cy="378752"/>
          </a:xfrm>
          <a:prstGeom prst="borderCallout2">
            <a:avLst>
              <a:gd name="adj1" fmla="val 34616"/>
              <a:gd name="adj2" fmla="val -6241"/>
              <a:gd name="adj3" fmla="val 34616"/>
              <a:gd name="adj4" fmla="val -22889"/>
              <a:gd name="adj5" fmla="val -39655"/>
              <a:gd name="adj6" fmla="val -64736"/>
            </a:avLst>
          </a:prstGeom>
          <a:solidFill>
            <a:schemeClr val="accent5">
              <a:lumMod val="60000"/>
              <a:lumOff val="40000"/>
            </a:schemeClr>
          </a:solidFill>
          <a:ln w="12700">
            <a:solidFill>
              <a:schemeClr val="tx1"/>
            </a:solidFill>
            <a:miter lim="800000"/>
            <a:headEnd/>
            <a:tailEnd/>
          </a:ln>
        </p:spPr>
        <p:txBody>
          <a:bodyPr anchor="ctr"/>
          <a:lstStyle/>
          <a:p>
            <a:pPr eaLnBrk="1" hangingPunct="1">
              <a:defRPr/>
            </a:pPr>
            <a:r>
              <a:rPr lang="zh-CN" altLang="en-US" sz="2000" b="1" dirty="0">
                <a:latin typeface="楷体" pitchFamily="49" charset="-122"/>
                <a:ea typeface="楷体" pitchFamily="49" charset="-122"/>
              </a:rPr>
              <a:t>归约项目</a:t>
            </a:r>
          </a:p>
        </p:txBody>
      </p:sp>
      <p:sp>
        <p:nvSpPr>
          <p:cNvPr id="594956" name="AutoShape 12"/>
          <p:cNvSpPr>
            <a:spLocks/>
          </p:cNvSpPr>
          <p:nvPr/>
        </p:nvSpPr>
        <p:spPr bwMode="auto">
          <a:xfrm>
            <a:off x="899592" y="3581723"/>
            <a:ext cx="1243012" cy="378752"/>
          </a:xfrm>
          <a:prstGeom prst="borderCallout2">
            <a:avLst>
              <a:gd name="adj1" fmla="val 34616"/>
              <a:gd name="adj2" fmla="val -6241"/>
              <a:gd name="adj3" fmla="val 34616"/>
              <a:gd name="adj4" fmla="val -7412"/>
              <a:gd name="adj5" fmla="val -69844"/>
              <a:gd name="adj6" fmla="val -20787"/>
            </a:avLst>
          </a:prstGeom>
          <a:solidFill>
            <a:schemeClr val="accent5">
              <a:lumMod val="60000"/>
              <a:lumOff val="40000"/>
            </a:schemeClr>
          </a:solidFill>
          <a:ln w="12700">
            <a:solidFill>
              <a:schemeClr val="tx1"/>
            </a:solidFill>
            <a:miter lim="800000"/>
            <a:headEnd/>
            <a:tailEnd/>
          </a:ln>
        </p:spPr>
        <p:txBody>
          <a:bodyPr anchor="ctr"/>
          <a:lstStyle/>
          <a:p>
            <a:pPr algn="ctr" eaLnBrk="1" hangingPunct="1">
              <a:defRPr/>
            </a:pPr>
            <a:r>
              <a:rPr lang="zh-CN" altLang="en-US" sz="2000" b="1" dirty="0">
                <a:latin typeface="Times New Roman" pitchFamily="18" charset="0"/>
                <a:ea typeface="楷体" pitchFamily="49" charset="-122"/>
                <a:cs typeface="Times New Roman" pitchFamily="18" charset="0"/>
              </a:rPr>
              <a:t>接收项目</a:t>
            </a:r>
          </a:p>
        </p:txBody>
      </p:sp>
      <p:sp>
        <p:nvSpPr>
          <p:cNvPr id="594957" name="AutoShape 13"/>
          <p:cNvSpPr>
            <a:spLocks/>
          </p:cNvSpPr>
          <p:nvPr/>
        </p:nvSpPr>
        <p:spPr bwMode="auto">
          <a:xfrm>
            <a:off x="808037" y="1920151"/>
            <a:ext cx="1243013" cy="453248"/>
          </a:xfrm>
          <a:prstGeom prst="borderCallout2">
            <a:avLst>
              <a:gd name="adj1" fmla="val 34616"/>
              <a:gd name="adj2" fmla="val -6241"/>
              <a:gd name="adj3" fmla="val 34616"/>
              <a:gd name="adj4" fmla="val -11963"/>
              <a:gd name="adj5" fmla="val 170087"/>
              <a:gd name="adj6" fmla="val -14746"/>
            </a:avLst>
          </a:prstGeom>
          <a:solidFill>
            <a:schemeClr val="accent5">
              <a:lumMod val="60000"/>
              <a:lumOff val="40000"/>
            </a:schemeClr>
          </a:solidFill>
          <a:ln w="12700">
            <a:solidFill>
              <a:schemeClr val="tx1"/>
            </a:solidFill>
            <a:miter lim="800000"/>
            <a:headEnd/>
            <a:tailEnd/>
          </a:ln>
        </p:spPr>
        <p:txBody>
          <a:bodyPr anchor="ctr"/>
          <a:lstStyle/>
          <a:p>
            <a:pPr algn="ctr" eaLnBrk="1" hangingPunct="1">
              <a:defRPr/>
            </a:pPr>
            <a:r>
              <a:rPr lang="zh-CN" altLang="en-US" sz="2000" b="1">
                <a:latin typeface="楷体" pitchFamily="49" charset="-122"/>
                <a:ea typeface="楷体" pitchFamily="49" charset="-122"/>
                <a:cs typeface="Times New Roman" pitchFamily="18" charset="0"/>
              </a:rPr>
              <a:t>初始项目</a:t>
            </a:r>
          </a:p>
        </p:txBody>
      </p:sp>
      <p:sp>
        <p:nvSpPr>
          <p:cNvPr id="14" name="矩形 13">
            <a:extLst>
              <a:ext uri="{FF2B5EF4-FFF2-40B4-BE49-F238E27FC236}">
                <a16:creationId xmlns:a16="http://schemas.microsoft.com/office/drawing/2014/main" id="{C29581CA-AF72-491C-A599-E580C55B4E93}"/>
              </a:ext>
            </a:extLst>
          </p:cNvPr>
          <p:cNvSpPr>
            <a:spLocks noChangeArrowheads="1"/>
          </p:cNvSpPr>
          <p:nvPr/>
        </p:nvSpPr>
        <p:spPr bwMode="auto">
          <a:xfrm>
            <a:off x="374421" y="4011910"/>
            <a:ext cx="8320087"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273050" lvl="1" eaLnBrk="1" hangingPunct="1">
              <a:lnSpc>
                <a:spcPct val="90000"/>
              </a:lnSpc>
              <a:buClrTx/>
              <a:buFont typeface="Wingdings" panose="05000000000000000000" pitchFamily="2" charset="2"/>
              <a:buChar char="Ø"/>
            </a:pPr>
            <a:r>
              <a:rPr lang="zh-CN" altLang="en-US" sz="2000" b="1" dirty="0">
                <a:solidFill>
                  <a:srgbClr val="0070C0"/>
                </a:solidFill>
                <a:latin typeface="Times New Roman" panose="02020603050405020304" pitchFamily="18" charset="0"/>
                <a:ea typeface="华文楷体" panose="02010600040101010101" pitchFamily="2" charset="-122"/>
              </a:rPr>
              <a:t>移进项目：</a:t>
            </a:r>
            <a:r>
              <a:rPr lang="zh-CN" altLang="en-US" sz="2000" b="1" dirty="0">
                <a:solidFill>
                  <a:schemeClr val="tx1"/>
                </a:solidFill>
                <a:latin typeface="Times New Roman" panose="02020603050405020304" pitchFamily="18" charset="0"/>
                <a:ea typeface="华文楷体" panose="02010600040101010101" pitchFamily="2" charset="-122"/>
              </a:rPr>
              <a:t>形如</a:t>
            </a:r>
            <a:r>
              <a:rPr lang="en-US" altLang="zh-CN" sz="2000" b="1" i="1" dirty="0">
                <a:solidFill>
                  <a:srgbClr val="0070C0"/>
                </a:solidFill>
                <a:latin typeface="Times New Roman" panose="02020603050405020304" pitchFamily="18" charset="0"/>
                <a:ea typeface="华文楷体" panose="02010600040101010101" pitchFamily="2" charset="-122"/>
              </a:rPr>
              <a:t>A</a:t>
            </a:r>
            <a:r>
              <a:rPr lang="en-US" altLang="zh-CN" sz="2000" b="1" dirty="0">
                <a:solidFill>
                  <a:srgbClr val="0070C0"/>
                </a:solidFill>
                <a:latin typeface="Times New Roman" panose="02020603050405020304" pitchFamily="18" charset="0"/>
                <a:ea typeface="华文楷体" panose="02010600040101010101" pitchFamily="2" charset="-122"/>
              </a:rPr>
              <a:t>→</a:t>
            </a:r>
            <a:r>
              <a:rPr lang="en-US" altLang="zh-CN" sz="2000" b="1" i="1" dirty="0">
                <a:solidFill>
                  <a:srgbClr val="0070C0"/>
                </a:solidFill>
                <a:latin typeface="Times New Roman" panose="02020603050405020304" pitchFamily="18" charset="0"/>
                <a:ea typeface="华文楷体" panose="02010600040101010101" pitchFamily="2" charset="-122"/>
              </a:rPr>
              <a:t>α</a:t>
            </a:r>
            <a:r>
              <a:rPr lang="en-US" altLang="zh-CN" sz="2000" b="1" dirty="0">
                <a:solidFill>
                  <a:srgbClr val="0070C0"/>
                </a:solidFill>
                <a:latin typeface="Times New Roman" panose="02020603050405020304" pitchFamily="18" charset="0"/>
                <a:ea typeface="华文楷体" panose="02010600040101010101" pitchFamily="2" charset="-122"/>
              </a:rPr>
              <a:t>· </a:t>
            </a:r>
            <a:r>
              <a:rPr lang="en-US" altLang="zh-CN" sz="2000" b="1" i="1" dirty="0">
                <a:solidFill>
                  <a:srgbClr val="0070C0"/>
                </a:solidFill>
                <a:latin typeface="Times New Roman" panose="02020603050405020304" pitchFamily="18" charset="0"/>
                <a:ea typeface="华文楷体" panose="02010600040101010101" pitchFamily="2" charset="-122"/>
              </a:rPr>
              <a:t>aβ</a:t>
            </a:r>
            <a:r>
              <a:rPr lang="zh-CN" altLang="en-US" sz="2000" b="1" dirty="0">
                <a:solidFill>
                  <a:srgbClr val="000000"/>
                </a:solidFill>
                <a:latin typeface="Times New Roman" panose="02020603050405020304" pitchFamily="18" charset="0"/>
                <a:ea typeface="华文楷体" panose="02010600040101010101" pitchFamily="2" charset="-122"/>
              </a:rPr>
              <a:t>，其中</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err="1">
                <a:solidFill>
                  <a:schemeClr val="tx1"/>
                </a:solidFill>
                <a:latin typeface="Times New Roman" panose="02020603050405020304" pitchFamily="18" charset="0"/>
                <a:ea typeface="楷体_GB2312"/>
                <a:cs typeface="Times New Roman" panose="02020603050405020304" pitchFamily="18" charset="0"/>
              </a:rPr>
              <a:t>a</a:t>
            </a:r>
            <a:r>
              <a:rPr lang="en-US" altLang="zh-CN" sz="2000" b="1" dirty="0" err="1">
                <a:solidFill>
                  <a:schemeClr val="tx1"/>
                </a:solidFill>
                <a:latin typeface="Times New Roman" panose="02020603050405020304" pitchFamily="18" charset="0"/>
                <a:ea typeface="楷体_GB2312"/>
                <a:cs typeface="Times New Roman" panose="02020603050405020304" pitchFamily="18" charset="0"/>
              </a:rPr>
              <a:t>∈</a:t>
            </a:r>
            <a:r>
              <a:rPr lang="en-US" altLang="zh-CN" sz="2000" b="1" i="1" dirty="0" err="1">
                <a:solidFill>
                  <a:schemeClr val="tx1"/>
                </a:solidFill>
                <a:latin typeface="Times New Roman" panose="02020603050405020304" pitchFamily="18" charset="0"/>
                <a:ea typeface="楷体_GB2312"/>
                <a:cs typeface="Times New Roman" panose="02020603050405020304" pitchFamily="18" charset="0"/>
              </a:rPr>
              <a:t>V</a:t>
            </a:r>
            <a:r>
              <a:rPr lang="en-US" altLang="zh-CN" sz="2000" b="1" i="1" baseline="-25000" dirty="0" err="1">
                <a:solidFill>
                  <a:schemeClr val="tx1"/>
                </a:solidFill>
                <a:latin typeface="Times New Roman" panose="02020603050405020304" pitchFamily="18" charset="0"/>
                <a:ea typeface="楷体_GB2312"/>
                <a:cs typeface="Times New Roman" panose="02020603050405020304" pitchFamily="18" charset="0"/>
              </a:rPr>
              <a:t>T</a:t>
            </a:r>
            <a:r>
              <a:rPr lang="en-US" altLang="zh-CN" sz="2000" b="1" i="1" baseline="-25000" dirty="0">
                <a:solidFill>
                  <a:schemeClr val="tx1"/>
                </a:solidFill>
                <a:latin typeface="Times New Roman" panose="02020603050405020304" pitchFamily="18" charset="0"/>
                <a:ea typeface="楷体_GB2312"/>
                <a:cs typeface="Times New Roman" panose="02020603050405020304" pitchFamily="18" charset="0"/>
              </a:rPr>
              <a:t>  </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分析时，需要把</a:t>
            </a:r>
            <a:r>
              <a:rPr lang="en-US" altLang="zh-CN" sz="2000" b="1"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移进栈</a:t>
            </a:r>
            <a:endParaRPr lang="en-US" altLang="zh-CN" sz="2000" b="1" dirty="0">
              <a:solidFill>
                <a:srgbClr val="0070C0"/>
              </a:solidFill>
              <a:latin typeface="楷体" panose="02010609060101010101" pitchFamily="49" charset="-122"/>
              <a:ea typeface="楷体" panose="02010609060101010101" pitchFamily="49" charset="-122"/>
            </a:endParaRPr>
          </a:p>
          <a:p>
            <a:pPr marL="273050" lvl="1" eaLnBrk="1" hangingPunct="1">
              <a:lnSpc>
                <a:spcPct val="90000"/>
              </a:lnSpc>
              <a:buClrTx/>
              <a:buFont typeface="Wingdings" panose="05000000000000000000" pitchFamily="2" charset="2"/>
              <a:buChar char="Ø"/>
            </a:pPr>
            <a:r>
              <a:rPr lang="zh-CN" altLang="en-US" sz="2000" b="1" dirty="0">
                <a:solidFill>
                  <a:srgbClr val="0070C0"/>
                </a:solidFill>
                <a:latin typeface="Times New Roman" panose="02020603050405020304" pitchFamily="18" charset="0"/>
                <a:ea typeface="华文楷体" panose="02010600040101010101" pitchFamily="2" charset="-122"/>
              </a:rPr>
              <a:t>待约项目</a:t>
            </a:r>
            <a:r>
              <a:rPr lang="zh-CN" altLang="en-US" sz="2000" b="1" dirty="0">
                <a:solidFill>
                  <a:schemeClr val="tx1"/>
                </a:solidFill>
                <a:latin typeface="Times New Roman" panose="02020603050405020304" pitchFamily="18" charset="0"/>
                <a:ea typeface="华文楷体" panose="02010600040101010101" pitchFamily="2" charset="-122"/>
              </a:rPr>
              <a:t>：形如</a:t>
            </a:r>
            <a:r>
              <a:rPr lang="en-US" altLang="zh-CN" sz="2000" b="1" i="1" dirty="0">
                <a:solidFill>
                  <a:srgbClr val="0070C0"/>
                </a:solidFill>
                <a:latin typeface="Times New Roman" panose="02020603050405020304" pitchFamily="18" charset="0"/>
                <a:ea typeface="华文楷体" panose="02010600040101010101" pitchFamily="2" charset="-122"/>
              </a:rPr>
              <a:t>A</a:t>
            </a:r>
            <a:r>
              <a:rPr lang="en-US" altLang="zh-CN" sz="2000" b="1" dirty="0">
                <a:solidFill>
                  <a:srgbClr val="0070C0"/>
                </a:solidFill>
                <a:latin typeface="Times New Roman" panose="02020603050405020304" pitchFamily="18" charset="0"/>
                <a:ea typeface="华文楷体" panose="02010600040101010101" pitchFamily="2" charset="-122"/>
              </a:rPr>
              <a:t>→</a:t>
            </a:r>
            <a:r>
              <a:rPr lang="en-US" altLang="zh-CN" sz="2000" b="1" i="1" dirty="0">
                <a:solidFill>
                  <a:srgbClr val="0070C0"/>
                </a:solidFill>
                <a:latin typeface="Times New Roman" panose="02020603050405020304" pitchFamily="18" charset="0"/>
                <a:ea typeface="华文楷体" panose="02010600040101010101" pitchFamily="2" charset="-122"/>
              </a:rPr>
              <a:t>α</a:t>
            </a:r>
            <a:r>
              <a:rPr lang="en-US" altLang="zh-CN" sz="2000" b="1" dirty="0">
                <a:solidFill>
                  <a:srgbClr val="0070C0"/>
                </a:solidFill>
                <a:latin typeface="Times New Roman" panose="02020603050405020304" pitchFamily="18" charset="0"/>
                <a:ea typeface="华文楷体" panose="02010600040101010101" pitchFamily="2" charset="-122"/>
              </a:rPr>
              <a:t>· </a:t>
            </a:r>
            <a:r>
              <a:rPr lang="en-US" altLang="zh-CN" sz="2000" b="1" i="1" dirty="0">
                <a:solidFill>
                  <a:srgbClr val="0070C0"/>
                </a:solidFill>
                <a:latin typeface="Times New Roman" panose="02020603050405020304" pitchFamily="18" charset="0"/>
                <a:ea typeface="华文楷体" panose="02010600040101010101" pitchFamily="2" charset="-122"/>
              </a:rPr>
              <a:t>Bβ</a:t>
            </a:r>
            <a:r>
              <a:rPr lang="zh-CN" altLang="en-US" sz="2000" b="1" dirty="0">
                <a:solidFill>
                  <a:srgbClr val="000000"/>
                </a:solidFill>
                <a:latin typeface="Times New Roman" panose="02020603050405020304" pitchFamily="18" charset="0"/>
                <a:ea typeface="华文楷体" panose="02010600040101010101" pitchFamily="2" charset="-122"/>
              </a:rPr>
              <a:t>，其中</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 B</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V</a:t>
            </a:r>
            <a:r>
              <a:rPr lang="en-US" altLang="zh-CN" sz="2000" b="1" i="1" baseline="-25000" dirty="0">
                <a:solidFill>
                  <a:schemeClr val="tx1"/>
                </a:solidFill>
                <a:latin typeface="Times New Roman" panose="02020603050405020304" pitchFamily="18" charset="0"/>
                <a:ea typeface="楷体_GB2312"/>
                <a:cs typeface="Times New Roman" panose="02020603050405020304" pitchFamily="18" charset="0"/>
              </a:rPr>
              <a:t>N  </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，等待归约出</a:t>
            </a:r>
            <a:r>
              <a:rPr lang="en-US" altLang="zh-CN" sz="2000" b="1"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a:t>
            </a:r>
            <a:endParaRPr lang="zh-CN" altLang="en-US" sz="2000" b="1" i="1" dirty="0">
              <a:solidFill>
                <a:srgbClr val="0070C0"/>
              </a:solidFill>
              <a:latin typeface="Times New Roman" panose="02020603050405020304" pitchFamily="18" charset="0"/>
              <a:ea typeface="华文楷体" panose="02010600040101010101" pitchFamily="2" charset="-122"/>
            </a:endParaRPr>
          </a:p>
          <a:p>
            <a:pPr marL="273050" lvl="1" eaLnBrk="1" hangingPunct="1">
              <a:lnSpc>
                <a:spcPct val="90000"/>
              </a:lnSpc>
              <a:buClrTx/>
              <a:buFont typeface="Wingdings" panose="05000000000000000000" pitchFamily="2" charset="2"/>
              <a:buChar char="Ø"/>
            </a:pPr>
            <a:r>
              <a:rPr lang="zh-CN" altLang="en-US" sz="2000" b="1" dirty="0">
                <a:solidFill>
                  <a:srgbClr val="0070C0"/>
                </a:solidFill>
                <a:latin typeface="Times New Roman" panose="02020603050405020304" pitchFamily="18" charset="0"/>
                <a:ea typeface="华文楷体" panose="02010600040101010101" pitchFamily="2" charset="-122"/>
              </a:rPr>
              <a:t>归约项目</a:t>
            </a:r>
            <a:r>
              <a:rPr lang="zh-CN" altLang="en-US" sz="2000" b="1" dirty="0">
                <a:solidFill>
                  <a:schemeClr val="tx1"/>
                </a:solidFill>
                <a:latin typeface="Times New Roman" panose="02020603050405020304" pitchFamily="18" charset="0"/>
                <a:ea typeface="华文楷体" panose="02010600040101010101" pitchFamily="2" charset="-122"/>
              </a:rPr>
              <a:t>：形如</a:t>
            </a:r>
            <a:r>
              <a:rPr lang="en-US" altLang="zh-CN" sz="2000" b="1" i="1" dirty="0">
                <a:solidFill>
                  <a:srgbClr val="0070C0"/>
                </a:solidFill>
                <a:latin typeface="Times New Roman" panose="02020603050405020304" pitchFamily="18" charset="0"/>
                <a:ea typeface="华文楷体" panose="02010600040101010101" pitchFamily="2" charset="-122"/>
              </a:rPr>
              <a:t>A</a:t>
            </a:r>
            <a:r>
              <a:rPr lang="en-US" altLang="zh-CN" sz="2000" b="1" dirty="0">
                <a:solidFill>
                  <a:srgbClr val="0070C0"/>
                </a:solidFill>
                <a:latin typeface="Times New Roman" panose="02020603050405020304" pitchFamily="18" charset="0"/>
                <a:ea typeface="华文楷体" panose="02010600040101010101" pitchFamily="2" charset="-122"/>
              </a:rPr>
              <a:t>→</a:t>
            </a:r>
            <a:r>
              <a:rPr lang="en-US" altLang="zh-CN" sz="2000" b="1" i="1" dirty="0">
                <a:solidFill>
                  <a:srgbClr val="0070C0"/>
                </a:solidFill>
                <a:latin typeface="Times New Roman" panose="02020603050405020304" pitchFamily="18" charset="0"/>
                <a:ea typeface="华文楷体" panose="02010600040101010101" pitchFamily="2" charset="-122"/>
              </a:rPr>
              <a:t>α</a:t>
            </a:r>
            <a:r>
              <a:rPr lang="en-US" altLang="zh-CN" sz="2000" b="1" dirty="0">
                <a:solidFill>
                  <a:srgbClr val="0070C0"/>
                </a:solidFill>
                <a:latin typeface="Times New Roman" panose="02020603050405020304" pitchFamily="18" charset="0"/>
                <a:ea typeface="华文楷体" panose="02010600040101010101" pitchFamily="2" charset="-122"/>
              </a:rPr>
              <a:t>· </a:t>
            </a:r>
            <a:r>
              <a:rPr lang="zh-CN" altLang="en-US" sz="2000" b="1" dirty="0">
                <a:solidFill>
                  <a:srgbClr val="000000"/>
                </a:solidFill>
                <a:latin typeface="Times New Roman" panose="02020603050405020304" pitchFamily="18" charset="0"/>
                <a:ea typeface="华文楷体" panose="02010600040101010101" pitchFamily="2" charset="-122"/>
              </a:rPr>
              <a:t>句柄已形成，可以归约</a:t>
            </a:r>
            <a:endParaRPr lang="zh-CN" altLang="en-US" sz="2000" b="1" i="1" dirty="0">
              <a:solidFill>
                <a:srgbClr val="0070C0"/>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975"/>
                                        </p:tgtEl>
                                        <p:attrNameLst>
                                          <p:attrName>style.visibility</p:attrName>
                                        </p:attrNameLst>
                                      </p:cBhvr>
                                      <p:to>
                                        <p:strVal val="visible"/>
                                      </p:to>
                                    </p:set>
                                    <p:anim calcmode="lin" valueType="num">
                                      <p:cBhvr>
                                        <p:cTn id="7" dur="500" fill="hold"/>
                                        <p:tgtEl>
                                          <p:spTgt spid="40975"/>
                                        </p:tgtEl>
                                        <p:attrNameLst>
                                          <p:attrName>ppt_w</p:attrName>
                                        </p:attrNameLst>
                                      </p:cBhvr>
                                      <p:tavLst>
                                        <p:tav tm="0">
                                          <p:val>
                                            <p:fltVal val="0"/>
                                          </p:val>
                                        </p:tav>
                                        <p:tav tm="100000">
                                          <p:val>
                                            <p:strVal val="#ppt_w"/>
                                          </p:val>
                                        </p:tav>
                                      </p:tavLst>
                                    </p:anim>
                                    <p:anim calcmode="lin" valueType="num">
                                      <p:cBhvr>
                                        <p:cTn id="8" dur="500" fill="hold"/>
                                        <p:tgtEl>
                                          <p:spTgt spid="40975"/>
                                        </p:tgtEl>
                                        <p:attrNameLst>
                                          <p:attrName>ppt_h</p:attrName>
                                        </p:attrNameLst>
                                      </p:cBhvr>
                                      <p:tavLst>
                                        <p:tav tm="0">
                                          <p:val>
                                            <p:fltVal val="0"/>
                                          </p:val>
                                        </p:tav>
                                        <p:tav tm="100000">
                                          <p:val>
                                            <p:strVal val="#ppt_h"/>
                                          </p:val>
                                        </p:tav>
                                      </p:tavLst>
                                    </p:anim>
                                    <p:animEffect transition="in" filter="fade">
                                      <p:cBhvr>
                                        <p:cTn id="9" dur="500"/>
                                        <p:tgtEl>
                                          <p:spTgt spid="4097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94948">
                                            <p:txEl>
                                              <p:pRg st="0" end="0"/>
                                            </p:txEl>
                                          </p:spTgt>
                                        </p:tgtEl>
                                        <p:attrNameLst>
                                          <p:attrName>style.visibility</p:attrName>
                                        </p:attrNameLst>
                                      </p:cBhvr>
                                      <p:to>
                                        <p:strVal val="visible"/>
                                      </p:to>
                                    </p:set>
                                    <p:anim calcmode="lin" valueType="num">
                                      <p:cBhvr>
                                        <p:cTn id="14" dur="500" fill="hold"/>
                                        <p:tgtEl>
                                          <p:spTgt spid="59494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94948">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594948">
                                            <p:txEl>
                                              <p:pRg st="0" end="0"/>
                                            </p:txEl>
                                          </p:spTgt>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594948">
                                            <p:txEl>
                                              <p:pRg st="1" end="1"/>
                                            </p:txEl>
                                          </p:spTgt>
                                        </p:tgtEl>
                                        <p:attrNameLst>
                                          <p:attrName>style.visibility</p:attrName>
                                        </p:attrNameLst>
                                      </p:cBhvr>
                                      <p:to>
                                        <p:strVal val="visible"/>
                                      </p:to>
                                    </p:set>
                                    <p:anim calcmode="lin" valueType="num">
                                      <p:cBhvr>
                                        <p:cTn id="19" dur="500" fill="hold"/>
                                        <p:tgtEl>
                                          <p:spTgt spid="594948">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94948">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594948">
                                            <p:txEl>
                                              <p:pRg st="1" end="1"/>
                                            </p:txEl>
                                          </p:spTgt>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594949">
                                            <p:txEl>
                                              <p:pRg st="0" end="0"/>
                                            </p:txEl>
                                          </p:spTgt>
                                        </p:tgtEl>
                                        <p:attrNameLst>
                                          <p:attrName>style.visibility</p:attrName>
                                        </p:attrNameLst>
                                      </p:cBhvr>
                                      <p:to>
                                        <p:strVal val="visible"/>
                                      </p:to>
                                    </p:set>
                                    <p:anim calcmode="lin" valueType="num">
                                      <p:cBhvr>
                                        <p:cTn id="24" dur="500" fill="hold"/>
                                        <p:tgtEl>
                                          <p:spTgt spid="594949">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594949">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594949">
                                            <p:txEl>
                                              <p:pRg st="0" end="0"/>
                                            </p:txEl>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594949">
                                            <p:txEl>
                                              <p:pRg st="1" end="1"/>
                                            </p:txEl>
                                          </p:spTgt>
                                        </p:tgtEl>
                                        <p:attrNameLst>
                                          <p:attrName>style.visibility</p:attrName>
                                        </p:attrNameLst>
                                      </p:cBhvr>
                                      <p:to>
                                        <p:strVal val="visible"/>
                                      </p:to>
                                    </p:set>
                                    <p:anim calcmode="lin" valueType="num">
                                      <p:cBhvr>
                                        <p:cTn id="29" dur="500" fill="hold"/>
                                        <p:tgtEl>
                                          <p:spTgt spid="594949">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594949">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594949">
                                            <p:txEl>
                                              <p:pRg st="1" end="1"/>
                                            </p:txEl>
                                          </p:spTgt>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594949">
                                            <p:txEl>
                                              <p:pRg st="2" end="2"/>
                                            </p:txEl>
                                          </p:spTgt>
                                        </p:tgtEl>
                                        <p:attrNameLst>
                                          <p:attrName>style.visibility</p:attrName>
                                        </p:attrNameLst>
                                      </p:cBhvr>
                                      <p:to>
                                        <p:strVal val="visible"/>
                                      </p:to>
                                    </p:set>
                                    <p:anim calcmode="lin" valueType="num">
                                      <p:cBhvr>
                                        <p:cTn id="34" dur="500" fill="hold"/>
                                        <p:tgtEl>
                                          <p:spTgt spid="594949">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594949">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594949">
                                            <p:txEl>
                                              <p:pRg st="2" end="2"/>
                                            </p:txEl>
                                          </p:spTgt>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594949">
                                            <p:txEl>
                                              <p:pRg st="3" end="3"/>
                                            </p:txEl>
                                          </p:spTgt>
                                        </p:tgtEl>
                                        <p:attrNameLst>
                                          <p:attrName>style.visibility</p:attrName>
                                        </p:attrNameLst>
                                      </p:cBhvr>
                                      <p:to>
                                        <p:strVal val="visible"/>
                                      </p:to>
                                    </p:set>
                                    <p:anim calcmode="lin" valueType="num">
                                      <p:cBhvr>
                                        <p:cTn id="39" dur="500" fill="hold"/>
                                        <p:tgtEl>
                                          <p:spTgt spid="594949">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594949">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594949">
                                            <p:txEl>
                                              <p:pRg st="3" end="3"/>
                                            </p:txEl>
                                          </p:spTgt>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594949">
                                            <p:txEl>
                                              <p:pRg st="4" end="4"/>
                                            </p:txEl>
                                          </p:spTgt>
                                        </p:tgtEl>
                                        <p:attrNameLst>
                                          <p:attrName>style.visibility</p:attrName>
                                        </p:attrNameLst>
                                      </p:cBhvr>
                                      <p:to>
                                        <p:strVal val="visible"/>
                                      </p:to>
                                    </p:set>
                                    <p:anim calcmode="lin" valueType="num">
                                      <p:cBhvr>
                                        <p:cTn id="44" dur="500" fill="hold"/>
                                        <p:tgtEl>
                                          <p:spTgt spid="594949">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594949">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594949">
                                            <p:txEl>
                                              <p:pRg st="4" end="4"/>
                                            </p:txEl>
                                          </p:spTgt>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594950">
                                            <p:txEl>
                                              <p:pRg st="0" end="0"/>
                                            </p:txEl>
                                          </p:spTgt>
                                        </p:tgtEl>
                                        <p:attrNameLst>
                                          <p:attrName>style.visibility</p:attrName>
                                        </p:attrNameLst>
                                      </p:cBhvr>
                                      <p:to>
                                        <p:strVal val="visible"/>
                                      </p:to>
                                    </p:set>
                                    <p:anim calcmode="lin" valueType="num">
                                      <p:cBhvr>
                                        <p:cTn id="49" dur="500" fill="hold"/>
                                        <p:tgtEl>
                                          <p:spTgt spid="594950">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594950">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594950">
                                            <p:txEl>
                                              <p:pRg st="0" end="0"/>
                                            </p:txEl>
                                          </p:spTgt>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594950">
                                            <p:txEl>
                                              <p:pRg st="1" end="1"/>
                                            </p:txEl>
                                          </p:spTgt>
                                        </p:tgtEl>
                                        <p:attrNameLst>
                                          <p:attrName>style.visibility</p:attrName>
                                        </p:attrNameLst>
                                      </p:cBhvr>
                                      <p:to>
                                        <p:strVal val="visible"/>
                                      </p:to>
                                    </p:set>
                                    <p:anim calcmode="lin" valueType="num">
                                      <p:cBhvr>
                                        <p:cTn id="54" dur="500" fill="hold"/>
                                        <p:tgtEl>
                                          <p:spTgt spid="594950">
                                            <p:txEl>
                                              <p:pRg st="1" end="1"/>
                                            </p:txEl>
                                          </p:spTgt>
                                        </p:tgtEl>
                                        <p:attrNameLst>
                                          <p:attrName>ppt_w</p:attrName>
                                        </p:attrNameLst>
                                      </p:cBhvr>
                                      <p:tavLst>
                                        <p:tav tm="0">
                                          <p:val>
                                            <p:fltVal val="0"/>
                                          </p:val>
                                        </p:tav>
                                        <p:tav tm="100000">
                                          <p:val>
                                            <p:strVal val="#ppt_w"/>
                                          </p:val>
                                        </p:tav>
                                      </p:tavLst>
                                    </p:anim>
                                    <p:anim calcmode="lin" valueType="num">
                                      <p:cBhvr>
                                        <p:cTn id="55" dur="500" fill="hold"/>
                                        <p:tgtEl>
                                          <p:spTgt spid="594950">
                                            <p:txEl>
                                              <p:pRg st="1" end="1"/>
                                            </p:txEl>
                                          </p:spTgt>
                                        </p:tgtEl>
                                        <p:attrNameLst>
                                          <p:attrName>ppt_h</p:attrName>
                                        </p:attrNameLst>
                                      </p:cBhvr>
                                      <p:tavLst>
                                        <p:tav tm="0">
                                          <p:val>
                                            <p:fltVal val="0"/>
                                          </p:val>
                                        </p:tav>
                                        <p:tav tm="100000">
                                          <p:val>
                                            <p:strVal val="#ppt_h"/>
                                          </p:val>
                                        </p:tav>
                                      </p:tavLst>
                                    </p:anim>
                                    <p:animEffect transition="in" filter="fade">
                                      <p:cBhvr>
                                        <p:cTn id="56" dur="500"/>
                                        <p:tgtEl>
                                          <p:spTgt spid="594950">
                                            <p:txEl>
                                              <p:pRg st="1" end="1"/>
                                            </p:txEl>
                                          </p:spTgt>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594950">
                                            <p:txEl>
                                              <p:pRg st="2" end="2"/>
                                            </p:txEl>
                                          </p:spTgt>
                                        </p:tgtEl>
                                        <p:attrNameLst>
                                          <p:attrName>style.visibility</p:attrName>
                                        </p:attrNameLst>
                                      </p:cBhvr>
                                      <p:to>
                                        <p:strVal val="visible"/>
                                      </p:to>
                                    </p:set>
                                    <p:anim calcmode="lin" valueType="num">
                                      <p:cBhvr>
                                        <p:cTn id="59" dur="500" fill="hold"/>
                                        <p:tgtEl>
                                          <p:spTgt spid="594950">
                                            <p:txEl>
                                              <p:pRg st="2" end="2"/>
                                            </p:txEl>
                                          </p:spTgt>
                                        </p:tgtEl>
                                        <p:attrNameLst>
                                          <p:attrName>ppt_w</p:attrName>
                                        </p:attrNameLst>
                                      </p:cBhvr>
                                      <p:tavLst>
                                        <p:tav tm="0">
                                          <p:val>
                                            <p:fltVal val="0"/>
                                          </p:val>
                                        </p:tav>
                                        <p:tav tm="100000">
                                          <p:val>
                                            <p:strVal val="#ppt_w"/>
                                          </p:val>
                                        </p:tav>
                                      </p:tavLst>
                                    </p:anim>
                                    <p:anim calcmode="lin" valueType="num">
                                      <p:cBhvr>
                                        <p:cTn id="60" dur="500" fill="hold"/>
                                        <p:tgtEl>
                                          <p:spTgt spid="594950">
                                            <p:txEl>
                                              <p:pRg st="2" end="2"/>
                                            </p:txEl>
                                          </p:spTgt>
                                        </p:tgtEl>
                                        <p:attrNameLst>
                                          <p:attrName>ppt_h</p:attrName>
                                        </p:attrNameLst>
                                      </p:cBhvr>
                                      <p:tavLst>
                                        <p:tav tm="0">
                                          <p:val>
                                            <p:fltVal val="0"/>
                                          </p:val>
                                        </p:tav>
                                        <p:tav tm="100000">
                                          <p:val>
                                            <p:strVal val="#ppt_h"/>
                                          </p:val>
                                        </p:tav>
                                      </p:tavLst>
                                    </p:anim>
                                    <p:animEffect transition="in" filter="fade">
                                      <p:cBhvr>
                                        <p:cTn id="61" dur="500"/>
                                        <p:tgtEl>
                                          <p:spTgt spid="594950">
                                            <p:txEl>
                                              <p:pRg st="2" end="2"/>
                                            </p:txEl>
                                          </p:spTgt>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594950">
                                            <p:txEl>
                                              <p:pRg st="3" end="3"/>
                                            </p:txEl>
                                          </p:spTgt>
                                        </p:tgtEl>
                                        <p:attrNameLst>
                                          <p:attrName>style.visibility</p:attrName>
                                        </p:attrNameLst>
                                      </p:cBhvr>
                                      <p:to>
                                        <p:strVal val="visible"/>
                                      </p:to>
                                    </p:set>
                                    <p:anim calcmode="lin" valueType="num">
                                      <p:cBhvr>
                                        <p:cTn id="64" dur="500" fill="hold"/>
                                        <p:tgtEl>
                                          <p:spTgt spid="594950">
                                            <p:txEl>
                                              <p:pRg st="3" end="3"/>
                                            </p:txEl>
                                          </p:spTgt>
                                        </p:tgtEl>
                                        <p:attrNameLst>
                                          <p:attrName>ppt_w</p:attrName>
                                        </p:attrNameLst>
                                      </p:cBhvr>
                                      <p:tavLst>
                                        <p:tav tm="0">
                                          <p:val>
                                            <p:fltVal val="0"/>
                                          </p:val>
                                        </p:tav>
                                        <p:tav tm="100000">
                                          <p:val>
                                            <p:strVal val="#ppt_w"/>
                                          </p:val>
                                        </p:tav>
                                      </p:tavLst>
                                    </p:anim>
                                    <p:anim calcmode="lin" valueType="num">
                                      <p:cBhvr>
                                        <p:cTn id="65" dur="500" fill="hold"/>
                                        <p:tgtEl>
                                          <p:spTgt spid="594950">
                                            <p:txEl>
                                              <p:pRg st="3" end="3"/>
                                            </p:txEl>
                                          </p:spTgt>
                                        </p:tgtEl>
                                        <p:attrNameLst>
                                          <p:attrName>ppt_h</p:attrName>
                                        </p:attrNameLst>
                                      </p:cBhvr>
                                      <p:tavLst>
                                        <p:tav tm="0">
                                          <p:val>
                                            <p:fltVal val="0"/>
                                          </p:val>
                                        </p:tav>
                                        <p:tav tm="100000">
                                          <p:val>
                                            <p:strVal val="#ppt_h"/>
                                          </p:val>
                                        </p:tav>
                                      </p:tavLst>
                                    </p:anim>
                                    <p:animEffect transition="in" filter="fade">
                                      <p:cBhvr>
                                        <p:cTn id="66" dur="500"/>
                                        <p:tgtEl>
                                          <p:spTgt spid="594950">
                                            <p:txEl>
                                              <p:pRg st="3" end="3"/>
                                            </p:txEl>
                                          </p:spTgt>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594951">
                                            <p:txEl>
                                              <p:pRg st="0" end="0"/>
                                            </p:txEl>
                                          </p:spTgt>
                                        </p:tgtEl>
                                        <p:attrNameLst>
                                          <p:attrName>style.visibility</p:attrName>
                                        </p:attrNameLst>
                                      </p:cBhvr>
                                      <p:to>
                                        <p:strVal val="visible"/>
                                      </p:to>
                                    </p:set>
                                    <p:anim calcmode="lin" valueType="num">
                                      <p:cBhvr>
                                        <p:cTn id="69" dur="500" fill="hold"/>
                                        <p:tgtEl>
                                          <p:spTgt spid="594951">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594951">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594951">
                                            <p:txEl>
                                              <p:pRg st="0" end="0"/>
                                            </p:txEl>
                                          </p:spTgt>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594951">
                                            <p:txEl>
                                              <p:pRg st="1" end="1"/>
                                            </p:txEl>
                                          </p:spTgt>
                                        </p:tgtEl>
                                        <p:attrNameLst>
                                          <p:attrName>style.visibility</p:attrName>
                                        </p:attrNameLst>
                                      </p:cBhvr>
                                      <p:to>
                                        <p:strVal val="visible"/>
                                      </p:to>
                                    </p:set>
                                    <p:anim calcmode="lin" valueType="num">
                                      <p:cBhvr>
                                        <p:cTn id="74" dur="500" fill="hold"/>
                                        <p:tgtEl>
                                          <p:spTgt spid="594951">
                                            <p:txEl>
                                              <p:pRg st="1" end="1"/>
                                            </p:txEl>
                                          </p:spTgt>
                                        </p:tgtEl>
                                        <p:attrNameLst>
                                          <p:attrName>ppt_w</p:attrName>
                                        </p:attrNameLst>
                                      </p:cBhvr>
                                      <p:tavLst>
                                        <p:tav tm="0">
                                          <p:val>
                                            <p:fltVal val="0"/>
                                          </p:val>
                                        </p:tav>
                                        <p:tav tm="100000">
                                          <p:val>
                                            <p:strVal val="#ppt_w"/>
                                          </p:val>
                                        </p:tav>
                                      </p:tavLst>
                                    </p:anim>
                                    <p:anim calcmode="lin" valueType="num">
                                      <p:cBhvr>
                                        <p:cTn id="75" dur="500" fill="hold"/>
                                        <p:tgtEl>
                                          <p:spTgt spid="594951">
                                            <p:txEl>
                                              <p:pRg st="1" end="1"/>
                                            </p:txEl>
                                          </p:spTgt>
                                        </p:tgtEl>
                                        <p:attrNameLst>
                                          <p:attrName>ppt_h</p:attrName>
                                        </p:attrNameLst>
                                      </p:cBhvr>
                                      <p:tavLst>
                                        <p:tav tm="0">
                                          <p:val>
                                            <p:fltVal val="0"/>
                                          </p:val>
                                        </p:tav>
                                        <p:tav tm="100000">
                                          <p:val>
                                            <p:strVal val="#ppt_h"/>
                                          </p:val>
                                        </p:tav>
                                      </p:tavLst>
                                    </p:anim>
                                    <p:animEffect transition="in" filter="fade">
                                      <p:cBhvr>
                                        <p:cTn id="76" dur="500"/>
                                        <p:tgtEl>
                                          <p:spTgt spid="594951">
                                            <p:txEl>
                                              <p:pRg st="1" end="1"/>
                                            </p:txEl>
                                          </p:spTgt>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594952">
                                            <p:txEl>
                                              <p:pRg st="0" end="0"/>
                                            </p:txEl>
                                          </p:spTgt>
                                        </p:tgtEl>
                                        <p:attrNameLst>
                                          <p:attrName>style.visibility</p:attrName>
                                        </p:attrNameLst>
                                      </p:cBhvr>
                                      <p:to>
                                        <p:strVal val="visible"/>
                                      </p:to>
                                    </p:set>
                                    <p:anim calcmode="lin" valueType="num">
                                      <p:cBhvr>
                                        <p:cTn id="79" dur="500" fill="hold"/>
                                        <p:tgtEl>
                                          <p:spTgt spid="594952">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594952">
                                            <p:txEl>
                                              <p:pRg st="0" end="0"/>
                                            </p:txEl>
                                          </p:spTgt>
                                        </p:tgtEl>
                                        <p:attrNameLst>
                                          <p:attrName>ppt_h</p:attrName>
                                        </p:attrNameLst>
                                      </p:cBhvr>
                                      <p:tavLst>
                                        <p:tav tm="0">
                                          <p:val>
                                            <p:fltVal val="0"/>
                                          </p:val>
                                        </p:tav>
                                        <p:tav tm="100000">
                                          <p:val>
                                            <p:strVal val="#ppt_h"/>
                                          </p:val>
                                        </p:tav>
                                      </p:tavLst>
                                    </p:anim>
                                    <p:animEffect transition="in" filter="fade">
                                      <p:cBhvr>
                                        <p:cTn id="81" dur="500"/>
                                        <p:tgtEl>
                                          <p:spTgt spid="594952">
                                            <p:txEl>
                                              <p:pRg st="0" end="0"/>
                                            </p:txEl>
                                          </p:spTgt>
                                        </p:tgtEl>
                                      </p:cBhvr>
                                    </p:animEffect>
                                  </p:childTnLst>
                                </p:cTn>
                              </p:par>
                              <p:par>
                                <p:cTn id="82" presetID="53" presetClass="entr" presetSubtype="0" fill="hold" grpId="0" nodeType="withEffect">
                                  <p:stCondLst>
                                    <p:cond delay="0"/>
                                  </p:stCondLst>
                                  <p:childTnLst>
                                    <p:set>
                                      <p:cBhvr>
                                        <p:cTn id="83" dur="1" fill="hold">
                                          <p:stCondLst>
                                            <p:cond delay="0"/>
                                          </p:stCondLst>
                                        </p:cTn>
                                        <p:tgtEl>
                                          <p:spTgt spid="594952">
                                            <p:txEl>
                                              <p:pRg st="1" end="1"/>
                                            </p:txEl>
                                          </p:spTgt>
                                        </p:tgtEl>
                                        <p:attrNameLst>
                                          <p:attrName>style.visibility</p:attrName>
                                        </p:attrNameLst>
                                      </p:cBhvr>
                                      <p:to>
                                        <p:strVal val="visible"/>
                                      </p:to>
                                    </p:set>
                                    <p:anim calcmode="lin" valueType="num">
                                      <p:cBhvr>
                                        <p:cTn id="84" dur="500" fill="hold"/>
                                        <p:tgtEl>
                                          <p:spTgt spid="594952">
                                            <p:txEl>
                                              <p:pRg st="1" end="1"/>
                                            </p:txEl>
                                          </p:spTgt>
                                        </p:tgtEl>
                                        <p:attrNameLst>
                                          <p:attrName>ppt_w</p:attrName>
                                        </p:attrNameLst>
                                      </p:cBhvr>
                                      <p:tavLst>
                                        <p:tav tm="0">
                                          <p:val>
                                            <p:fltVal val="0"/>
                                          </p:val>
                                        </p:tav>
                                        <p:tav tm="100000">
                                          <p:val>
                                            <p:strVal val="#ppt_w"/>
                                          </p:val>
                                        </p:tav>
                                      </p:tavLst>
                                    </p:anim>
                                    <p:anim calcmode="lin" valueType="num">
                                      <p:cBhvr>
                                        <p:cTn id="85" dur="500" fill="hold"/>
                                        <p:tgtEl>
                                          <p:spTgt spid="594952">
                                            <p:txEl>
                                              <p:pRg st="1" end="1"/>
                                            </p:txEl>
                                          </p:spTgt>
                                        </p:tgtEl>
                                        <p:attrNameLst>
                                          <p:attrName>ppt_h</p:attrName>
                                        </p:attrNameLst>
                                      </p:cBhvr>
                                      <p:tavLst>
                                        <p:tav tm="0">
                                          <p:val>
                                            <p:fltVal val="0"/>
                                          </p:val>
                                        </p:tav>
                                        <p:tav tm="100000">
                                          <p:val>
                                            <p:strVal val="#ppt_h"/>
                                          </p:val>
                                        </p:tav>
                                      </p:tavLst>
                                    </p:anim>
                                    <p:animEffect transition="in" filter="fade">
                                      <p:cBhvr>
                                        <p:cTn id="86" dur="500"/>
                                        <p:tgtEl>
                                          <p:spTgt spid="594952">
                                            <p:txEl>
                                              <p:pRg st="1" end="1"/>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0" fill="hold" grpId="0" nodeType="clickEffect">
                                  <p:stCondLst>
                                    <p:cond delay="0"/>
                                  </p:stCondLst>
                                  <p:childTnLst>
                                    <p:set>
                                      <p:cBhvr>
                                        <p:cTn id="90" dur="1" fill="hold">
                                          <p:stCondLst>
                                            <p:cond delay="0"/>
                                          </p:stCondLst>
                                        </p:cTn>
                                        <p:tgtEl>
                                          <p:spTgt spid="594957"/>
                                        </p:tgtEl>
                                        <p:attrNameLst>
                                          <p:attrName>style.visibility</p:attrName>
                                        </p:attrNameLst>
                                      </p:cBhvr>
                                      <p:to>
                                        <p:strVal val="visible"/>
                                      </p:to>
                                    </p:set>
                                    <p:anim calcmode="lin" valueType="num">
                                      <p:cBhvr>
                                        <p:cTn id="91" dur="500" fill="hold"/>
                                        <p:tgtEl>
                                          <p:spTgt spid="594957"/>
                                        </p:tgtEl>
                                        <p:attrNameLst>
                                          <p:attrName>ppt_w</p:attrName>
                                        </p:attrNameLst>
                                      </p:cBhvr>
                                      <p:tavLst>
                                        <p:tav tm="0">
                                          <p:val>
                                            <p:fltVal val="0"/>
                                          </p:val>
                                        </p:tav>
                                        <p:tav tm="100000">
                                          <p:val>
                                            <p:strVal val="#ppt_w"/>
                                          </p:val>
                                        </p:tav>
                                      </p:tavLst>
                                    </p:anim>
                                    <p:anim calcmode="lin" valueType="num">
                                      <p:cBhvr>
                                        <p:cTn id="92" dur="500" fill="hold"/>
                                        <p:tgtEl>
                                          <p:spTgt spid="594957"/>
                                        </p:tgtEl>
                                        <p:attrNameLst>
                                          <p:attrName>ppt_h</p:attrName>
                                        </p:attrNameLst>
                                      </p:cBhvr>
                                      <p:tavLst>
                                        <p:tav tm="0">
                                          <p:val>
                                            <p:fltVal val="0"/>
                                          </p:val>
                                        </p:tav>
                                        <p:tav tm="100000">
                                          <p:val>
                                            <p:strVal val="#ppt_h"/>
                                          </p:val>
                                        </p:tav>
                                      </p:tavLst>
                                    </p:anim>
                                    <p:animEffect transition="in" filter="fade">
                                      <p:cBhvr>
                                        <p:cTn id="93" dur="500"/>
                                        <p:tgtEl>
                                          <p:spTgt spid="594957"/>
                                        </p:tgtEl>
                                      </p:cBhvr>
                                    </p:animEffect>
                                  </p:childTnLst>
                                </p:cTn>
                              </p:par>
                              <p:par>
                                <p:cTn id="94" presetID="53" presetClass="entr" presetSubtype="0" fill="hold" grpId="0" nodeType="withEffect">
                                  <p:stCondLst>
                                    <p:cond delay="0"/>
                                  </p:stCondLst>
                                  <p:childTnLst>
                                    <p:set>
                                      <p:cBhvr>
                                        <p:cTn id="95" dur="1" fill="hold">
                                          <p:stCondLst>
                                            <p:cond delay="0"/>
                                          </p:stCondLst>
                                        </p:cTn>
                                        <p:tgtEl>
                                          <p:spTgt spid="594956"/>
                                        </p:tgtEl>
                                        <p:attrNameLst>
                                          <p:attrName>style.visibility</p:attrName>
                                        </p:attrNameLst>
                                      </p:cBhvr>
                                      <p:to>
                                        <p:strVal val="visible"/>
                                      </p:to>
                                    </p:set>
                                    <p:anim calcmode="lin" valueType="num">
                                      <p:cBhvr>
                                        <p:cTn id="96" dur="500" fill="hold"/>
                                        <p:tgtEl>
                                          <p:spTgt spid="594956"/>
                                        </p:tgtEl>
                                        <p:attrNameLst>
                                          <p:attrName>ppt_w</p:attrName>
                                        </p:attrNameLst>
                                      </p:cBhvr>
                                      <p:tavLst>
                                        <p:tav tm="0">
                                          <p:val>
                                            <p:fltVal val="0"/>
                                          </p:val>
                                        </p:tav>
                                        <p:tav tm="100000">
                                          <p:val>
                                            <p:strVal val="#ppt_w"/>
                                          </p:val>
                                        </p:tav>
                                      </p:tavLst>
                                    </p:anim>
                                    <p:anim calcmode="lin" valueType="num">
                                      <p:cBhvr>
                                        <p:cTn id="97" dur="500" fill="hold"/>
                                        <p:tgtEl>
                                          <p:spTgt spid="594956"/>
                                        </p:tgtEl>
                                        <p:attrNameLst>
                                          <p:attrName>ppt_h</p:attrName>
                                        </p:attrNameLst>
                                      </p:cBhvr>
                                      <p:tavLst>
                                        <p:tav tm="0">
                                          <p:val>
                                            <p:fltVal val="0"/>
                                          </p:val>
                                        </p:tav>
                                        <p:tav tm="100000">
                                          <p:val>
                                            <p:strVal val="#ppt_h"/>
                                          </p:val>
                                        </p:tav>
                                      </p:tavLst>
                                    </p:anim>
                                    <p:animEffect transition="in" filter="fade">
                                      <p:cBhvr>
                                        <p:cTn id="98" dur="500"/>
                                        <p:tgtEl>
                                          <p:spTgt spid="59495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3" presetClass="entr" presetSubtype="0" fill="hold" grpId="0" nodeType="clickEffect">
                                  <p:stCondLst>
                                    <p:cond delay="0"/>
                                  </p:stCondLst>
                                  <p:childTnLst>
                                    <p:set>
                                      <p:cBhvr>
                                        <p:cTn id="102" dur="1" fill="hold">
                                          <p:stCondLst>
                                            <p:cond delay="0"/>
                                          </p:stCondLst>
                                        </p:cTn>
                                        <p:tgtEl>
                                          <p:spTgt spid="594954"/>
                                        </p:tgtEl>
                                        <p:attrNameLst>
                                          <p:attrName>style.visibility</p:attrName>
                                        </p:attrNameLst>
                                      </p:cBhvr>
                                      <p:to>
                                        <p:strVal val="visible"/>
                                      </p:to>
                                    </p:set>
                                    <p:anim calcmode="lin" valueType="num">
                                      <p:cBhvr>
                                        <p:cTn id="103" dur="500" fill="hold"/>
                                        <p:tgtEl>
                                          <p:spTgt spid="594954"/>
                                        </p:tgtEl>
                                        <p:attrNameLst>
                                          <p:attrName>ppt_w</p:attrName>
                                        </p:attrNameLst>
                                      </p:cBhvr>
                                      <p:tavLst>
                                        <p:tav tm="0">
                                          <p:val>
                                            <p:fltVal val="0"/>
                                          </p:val>
                                        </p:tav>
                                        <p:tav tm="100000">
                                          <p:val>
                                            <p:strVal val="#ppt_w"/>
                                          </p:val>
                                        </p:tav>
                                      </p:tavLst>
                                    </p:anim>
                                    <p:anim calcmode="lin" valueType="num">
                                      <p:cBhvr>
                                        <p:cTn id="104" dur="500" fill="hold"/>
                                        <p:tgtEl>
                                          <p:spTgt spid="594954"/>
                                        </p:tgtEl>
                                        <p:attrNameLst>
                                          <p:attrName>ppt_h</p:attrName>
                                        </p:attrNameLst>
                                      </p:cBhvr>
                                      <p:tavLst>
                                        <p:tav tm="0">
                                          <p:val>
                                            <p:fltVal val="0"/>
                                          </p:val>
                                        </p:tav>
                                        <p:tav tm="100000">
                                          <p:val>
                                            <p:strVal val="#ppt_h"/>
                                          </p:val>
                                        </p:tav>
                                      </p:tavLst>
                                    </p:anim>
                                    <p:animEffect transition="in" filter="fade">
                                      <p:cBhvr>
                                        <p:cTn id="105" dur="500"/>
                                        <p:tgtEl>
                                          <p:spTgt spid="594954"/>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594955"/>
                                        </p:tgtEl>
                                        <p:attrNameLst>
                                          <p:attrName>style.visibility</p:attrName>
                                        </p:attrNameLst>
                                      </p:cBhvr>
                                      <p:to>
                                        <p:strVal val="visible"/>
                                      </p:to>
                                    </p:set>
                                    <p:anim calcmode="lin" valueType="num">
                                      <p:cBhvr>
                                        <p:cTn id="108" dur="500" fill="hold"/>
                                        <p:tgtEl>
                                          <p:spTgt spid="594955"/>
                                        </p:tgtEl>
                                        <p:attrNameLst>
                                          <p:attrName>ppt_w</p:attrName>
                                        </p:attrNameLst>
                                      </p:cBhvr>
                                      <p:tavLst>
                                        <p:tav tm="0">
                                          <p:val>
                                            <p:fltVal val="0"/>
                                          </p:val>
                                        </p:tav>
                                        <p:tav tm="100000">
                                          <p:val>
                                            <p:strVal val="#ppt_w"/>
                                          </p:val>
                                        </p:tav>
                                      </p:tavLst>
                                    </p:anim>
                                    <p:anim calcmode="lin" valueType="num">
                                      <p:cBhvr>
                                        <p:cTn id="109" dur="500" fill="hold"/>
                                        <p:tgtEl>
                                          <p:spTgt spid="594955"/>
                                        </p:tgtEl>
                                        <p:attrNameLst>
                                          <p:attrName>ppt_h</p:attrName>
                                        </p:attrNameLst>
                                      </p:cBhvr>
                                      <p:tavLst>
                                        <p:tav tm="0">
                                          <p:val>
                                            <p:fltVal val="0"/>
                                          </p:val>
                                        </p:tav>
                                        <p:tav tm="100000">
                                          <p:val>
                                            <p:strVal val="#ppt_h"/>
                                          </p:val>
                                        </p:tav>
                                      </p:tavLst>
                                    </p:anim>
                                    <p:animEffect transition="in" filter="fade">
                                      <p:cBhvr>
                                        <p:cTn id="110" dur="500"/>
                                        <p:tgtEl>
                                          <p:spTgt spid="59495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xit" presetSubtype="32" fill="hold" grpId="1" nodeType="clickEffect">
                                  <p:stCondLst>
                                    <p:cond delay="0"/>
                                  </p:stCondLst>
                                  <p:childTnLst>
                                    <p:anim calcmode="lin" valueType="num">
                                      <p:cBhvr>
                                        <p:cTn id="114" dur="500"/>
                                        <p:tgtEl>
                                          <p:spTgt spid="594954"/>
                                        </p:tgtEl>
                                        <p:attrNameLst>
                                          <p:attrName>ppt_w</p:attrName>
                                        </p:attrNameLst>
                                      </p:cBhvr>
                                      <p:tavLst>
                                        <p:tav tm="0">
                                          <p:val>
                                            <p:strVal val="ppt_w"/>
                                          </p:val>
                                        </p:tav>
                                        <p:tav tm="100000">
                                          <p:val>
                                            <p:fltVal val="0"/>
                                          </p:val>
                                        </p:tav>
                                      </p:tavLst>
                                    </p:anim>
                                    <p:anim calcmode="lin" valueType="num">
                                      <p:cBhvr>
                                        <p:cTn id="115" dur="500"/>
                                        <p:tgtEl>
                                          <p:spTgt spid="594954"/>
                                        </p:tgtEl>
                                        <p:attrNameLst>
                                          <p:attrName>ppt_h</p:attrName>
                                        </p:attrNameLst>
                                      </p:cBhvr>
                                      <p:tavLst>
                                        <p:tav tm="0">
                                          <p:val>
                                            <p:strVal val="ppt_h"/>
                                          </p:val>
                                        </p:tav>
                                        <p:tav tm="100000">
                                          <p:val>
                                            <p:fltVal val="0"/>
                                          </p:val>
                                        </p:tav>
                                      </p:tavLst>
                                    </p:anim>
                                    <p:animEffect transition="out" filter="fade">
                                      <p:cBhvr>
                                        <p:cTn id="116" dur="500"/>
                                        <p:tgtEl>
                                          <p:spTgt spid="594954"/>
                                        </p:tgtEl>
                                      </p:cBhvr>
                                    </p:animEffect>
                                    <p:set>
                                      <p:cBhvr>
                                        <p:cTn id="117" dur="1" fill="hold">
                                          <p:stCondLst>
                                            <p:cond delay="499"/>
                                          </p:stCondLst>
                                        </p:cTn>
                                        <p:tgtEl>
                                          <p:spTgt spid="594954"/>
                                        </p:tgtEl>
                                        <p:attrNameLst>
                                          <p:attrName>style.visibility</p:attrName>
                                        </p:attrNameLst>
                                      </p:cBhvr>
                                      <p:to>
                                        <p:strVal val="hidden"/>
                                      </p:to>
                                    </p:set>
                                  </p:childTnLst>
                                </p:cTn>
                              </p:par>
                              <p:par>
                                <p:cTn id="118" presetID="53" presetClass="exit" presetSubtype="32" fill="hold" grpId="1" nodeType="withEffect">
                                  <p:stCondLst>
                                    <p:cond delay="0"/>
                                  </p:stCondLst>
                                  <p:childTnLst>
                                    <p:anim calcmode="lin" valueType="num">
                                      <p:cBhvr>
                                        <p:cTn id="119" dur="500"/>
                                        <p:tgtEl>
                                          <p:spTgt spid="594955"/>
                                        </p:tgtEl>
                                        <p:attrNameLst>
                                          <p:attrName>ppt_w</p:attrName>
                                        </p:attrNameLst>
                                      </p:cBhvr>
                                      <p:tavLst>
                                        <p:tav tm="0">
                                          <p:val>
                                            <p:strVal val="ppt_w"/>
                                          </p:val>
                                        </p:tav>
                                        <p:tav tm="100000">
                                          <p:val>
                                            <p:fltVal val="0"/>
                                          </p:val>
                                        </p:tav>
                                      </p:tavLst>
                                    </p:anim>
                                    <p:anim calcmode="lin" valueType="num">
                                      <p:cBhvr>
                                        <p:cTn id="120" dur="500"/>
                                        <p:tgtEl>
                                          <p:spTgt spid="594955"/>
                                        </p:tgtEl>
                                        <p:attrNameLst>
                                          <p:attrName>ppt_h</p:attrName>
                                        </p:attrNameLst>
                                      </p:cBhvr>
                                      <p:tavLst>
                                        <p:tav tm="0">
                                          <p:val>
                                            <p:strVal val="ppt_h"/>
                                          </p:val>
                                        </p:tav>
                                        <p:tav tm="100000">
                                          <p:val>
                                            <p:fltVal val="0"/>
                                          </p:val>
                                        </p:tav>
                                      </p:tavLst>
                                    </p:anim>
                                    <p:animEffect transition="out" filter="fade">
                                      <p:cBhvr>
                                        <p:cTn id="121" dur="500"/>
                                        <p:tgtEl>
                                          <p:spTgt spid="594955"/>
                                        </p:tgtEl>
                                      </p:cBhvr>
                                    </p:animEffect>
                                    <p:set>
                                      <p:cBhvr>
                                        <p:cTn id="122" dur="1" fill="hold">
                                          <p:stCondLst>
                                            <p:cond delay="499"/>
                                          </p:stCondLst>
                                        </p:cTn>
                                        <p:tgtEl>
                                          <p:spTgt spid="594955"/>
                                        </p:tgtEl>
                                        <p:attrNameLst>
                                          <p:attrName>style.visibility</p:attrName>
                                        </p:attrNameLst>
                                      </p:cBhvr>
                                      <p:to>
                                        <p:strVal val="hidden"/>
                                      </p:to>
                                    </p:set>
                                  </p:childTnLst>
                                </p:cTn>
                              </p:par>
                              <p:par>
                                <p:cTn id="123" presetID="53" presetClass="exit" presetSubtype="32" fill="hold" grpId="1" nodeType="withEffect">
                                  <p:stCondLst>
                                    <p:cond delay="0"/>
                                  </p:stCondLst>
                                  <p:childTnLst>
                                    <p:anim calcmode="lin" valueType="num">
                                      <p:cBhvr>
                                        <p:cTn id="124" dur="500"/>
                                        <p:tgtEl>
                                          <p:spTgt spid="594956"/>
                                        </p:tgtEl>
                                        <p:attrNameLst>
                                          <p:attrName>ppt_w</p:attrName>
                                        </p:attrNameLst>
                                      </p:cBhvr>
                                      <p:tavLst>
                                        <p:tav tm="0">
                                          <p:val>
                                            <p:strVal val="ppt_w"/>
                                          </p:val>
                                        </p:tav>
                                        <p:tav tm="100000">
                                          <p:val>
                                            <p:fltVal val="0"/>
                                          </p:val>
                                        </p:tav>
                                      </p:tavLst>
                                    </p:anim>
                                    <p:anim calcmode="lin" valueType="num">
                                      <p:cBhvr>
                                        <p:cTn id="125" dur="500"/>
                                        <p:tgtEl>
                                          <p:spTgt spid="594956"/>
                                        </p:tgtEl>
                                        <p:attrNameLst>
                                          <p:attrName>ppt_h</p:attrName>
                                        </p:attrNameLst>
                                      </p:cBhvr>
                                      <p:tavLst>
                                        <p:tav tm="0">
                                          <p:val>
                                            <p:strVal val="ppt_h"/>
                                          </p:val>
                                        </p:tav>
                                        <p:tav tm="100000">
                                          <p:val>
                                            <p:fltVal val="0"/>
                                          </p:val>
                                        </p:tav>
                                      </p:tavLst>
                                    </p:anim>
                                    <p:animEffect transition="out" filter="fade">
                                      <p:cBhvr>
                                        <p:cTn id="126" dur="500"/>
                                        <p:tgtEl>
                                          <p:spTgt spid="594956"/>
                                        </p:tgtEl>
                                      </p:cBhvr>
                                    </p:animEffect>
                                    <p:set>
                                      <p:cBhvr>
                                        <p:cTn id="127" dur="1" fill="hold">
                                          <p:stCondLst>
                                            <p:cond delay="499"/>
                                          </p:stCondLst>
                                        </p:cTn>
                                        <p:tgtEl>
                                          <p:spTgt spid="594956"/>
                                        </p:tgtEl>
                                        <p:attrNameLst>
                                          <p:attrName>style.visibility</p:attrName>
                                        </p:attrNameLst>
                                      </p:cBhvr>
                                      <p:to>
                                        <p:strVal val="hidden"/>
                                      </p:to>
                                    </p:set>
                                  </p:childTnLst>
                                </p:cTn>
                              </p:par>
                              <p:par>
                                <p:cTn id="128" presetID="53" presetClass="exit" presetSubtype="32" fill="hold" grpId="1" nodeType="withEffect">
                                  <p:stCondLst>
                                    <p:cond delay="0"/>
                                  </p:stCondLst>
                                  <p:childTnLst>
                                    <p:anim calcmode="lin" valueType="num">
                                      <p:cBhvr>
                                        <p:cTn id="129" dur="500"/>
                                        <p:tgtEl>
                                          <p:spTgt spid="594957"/>
                                        </p:tgtEl>
                                        <p:attrNameLst>
                                          <p:attrName>ppt_w</p:attrName>
                                        </p:attrNameLst>
                                      </p:cBhvr>
                                      <p:tavLst>
                                        <p:tav tm="0">
                                          <p:val>
                                            <p:strVal val="ppt_w"/>
                                          </p:val>
                                        </p:tav>
                                        <p:tav tm="100000">
                                          <p:val>
                                            <p:fltVal val="0"/>
                                          </p:val>
                                        </p:tav>
                                      </p:tavLst>
                                    </p:anim>
                                    <p:anim calcmode="lin" valueType="num">
                                      <p:cBhvr>
                                        <p:cTn id="130" dur="500"/>
                                        <p:tgtEl>
                                          <p:spTgt spid="594957"/>
                                        </p:tgtEl>
                                        <p:attrNameLst>
                                          <p:attrName>ppt_h</p:attrName>
                                        </p:attrNameLst>
                                      </p:cBhvr>
                                      <p:tavLst>
                                        <p:tav tm="0">
                                          <p:val>
                                            <p:strVal val="ppt_h"/>
                                          </p:val>
                                        </p:tav>
                                        <p:tav tm="100000">
                                          <p:val>
                                            <p:fltVal val="0"/>
                                          </p:val>
                                        </p:tav>
                                      </p:tavLst>
                                    </p:anim>
                                    <p:animEffect transition="out" filter="fade">
                                      <p:cBhvr>
                                        <p:cTn id="131" dur="500"/>
                                        <p:tgtEl>
                                          <p:spTgt spid="594957"/>
                                        </p:tgtEl>
                                      </p:cBhvr>
                                    </p:animEffect>
                                    <p:set>
                                      <p:cBhvr>
                                        <p:cTn id="132" dur="1" fill="hold">
                                          <p:stCondLst>
                                            <p:cond delay="499"/>
                                          </p:stCondLst>
                                        </p:cTn>
                                        <p:tgtEl>
                                          <p:spTgt spid="594957"/>
                                        </p:tgtEl>
                                        <p:attrNameLst>
                                          <p:attrName>style.visibility</p:attrName>
                                        </p:attrNameLst>
                                      </p:cBhvr>
                                      <p:to>
                                        <p:strVal val="hidden"/>
                                      </p:to>
                                    </p:set>
                                  </p:childTnLst>
                                </p:cTn>
                              </p:par>
                              <p:par>
                                <p:cTn id="133" presetID="22" presetClass="entr" presetSubtype="4" fill="hold" grpId="0" nodeType="withEffect">
                                  <p:stCondLst>
                                    <p:cond delay="0"/>
                                  </p:stCondLst>
                                  <p:childTnLst>
                                    <p:set>
                                      <p:cBhvr>
                                        <p:cTn id="134" dur="1" fill="hold">
                                          <p:stCondLst>
                                            <p:cond delay="0"/>
                                          </p:stCondLst>
                                        </p:cTn>
                                        <p:tgtEl>
                                          <p:spTgt spid="14"/>
                                        </p:tgtEl>
                                        <p:attrNameLst>
                                          <p:attrName>style.visibility</p:attrName>
                                        </p:attrNameLst>
                                      </p:cBhvr>
                                      <p:to>
                                        <p:strVal val="visible"/>
                                      </p:to>
                                    </p:set>
                                    <p:animEffect transition="in" filter="wipe(down)">
                                      <p:cBhvr>
                                        <p:cTn id="1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5" grpId="0" animBg="1"/>
      <p:bldP spid="594948" grpId="0" build="allAtOnce"/>
      <p:bldP spid="594949" grpId="0" build="allAtOnce"/>
      <p:bldP spid="594950" grpId="0" build="allAtOnce"/>
      <p:bldP spid="594951" grpId="0" build="allAtOnce"/>
      <p:bldP spid="594952" grpId="0" build="allAtOnce"/>
      <p:bldP spid="594954" grpId="0" animBg="1"/>
      <p:bldP spid="594954" grpId="1" animBg="1"/>
      <p:bldP spid="594955" grpId="0" animBg="1"/>
      <p:bldP spid="594955" grpId="1" animBg="1"/>
      <p:bldP spid="594956" grpId="0" animBg="1"/>
      <p:bldP spid="594956" grpId="1" animBg="1"/>
      <p:bldP spid="594957" grpId="0" animBg="1"/>
      <p:bldP spid="594957" grpId="1"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5" name="Rectangle 15"/>
          <p:cNvSpPr>
            <a:spLocks noChangeArrowheads="1"/>
          </p:cNvSpPr>
          <p:nvPr/>
        </p:nvSpPr>
        <p:spPr bwMode="auto">
          <a:xfrm>
            <a:off x="388938" y="1036638"/>
            <a:ext cx="8326437" cy="376237"/>
          </a:xfrm>
          <a:prstGeom prst="rect">
            <a:avLst/>
          </a:prstGeom>
          <a:solidFill>
            <a:schemeClr val="accent2">
              <a:lumMod val="40000"/>
              <a:lumOff val="60000"/>
            </a:schemeClr>
          </a:solidFill>
          <a:ln w="12700">
            <a:solidFill>
              <a:schemeClr val="tx1"/>
            </a:solidFill>
            <a:miter lim="800000"/>
            <a:headEnd/>
            <a:tailEnd/>
          </a:ln>
        </p:spPr>
        <p:txBody>
          <a:bodyPr wrap="none" anchor="ctr"/>
          <a:lstStyle/>
          <a:p>
            <a:pPr marL="273050" indent="-273050" eaLnBrk="1" hangingPunct="1">
              <a:lnSpc>
                <a:spcPct val="90000"/>
              </a:lnSpc>
              <a:spcBef>
                <a:spcPct val="20000"/>
              </a:spcBef>
              <a:buClr>
                <a:srgbClr val="31B6FD"/>
              </a:buClr>
              <a:buSzPct val="100000"/>
              <a:defRPr/>
            </a:pPr>
            <a:r>
              <a:rPr lang="en-US" altLang="zh-CN" sz="2500" b="1" dirty="0">
                <a:solidFill>
                  <a:srgbClr val="000000"/>
                </a:solidFill>
                <a:latin typeface="宋体" pitchFamily="2" charset="-122"/>
                <a:cs typeface="Times New Roman" pitchFamily="18" charset="0"/>
              </a:rPr>
              <a:t>① </a:t>
            </a:r>
            <a:r>
              <a:rPr lang="en-US" altLang="zh-CN" sz="2500" b="1" i="1" dirty="0">
                <a:solidFill>
                  <a:srgbClr val="000000"/>
                </a:solidFill>
                <a:latin typeface="Times New Roman" pitchFamily="18" charset="0"/>
                <a:ea typeface="楷体_GB2312" pitchFamily="49" charset="-122"/>
                <a:cs typeface="Times New Roman" pitchFamily="18" charset="0"/>
              </a:rPr>
              <a:t>S'</a:t>
            </a:r>
            <a:r>
              <a:rPr lang="en-US" altLang="zh-CN" sz="2500" b="1" dirty="0">
                <a:solidFill>
                  <a:srgbClr val="000000"/>
                </a:solidFill>
                <a:latin typeface="Times New Roman" pitchFamily="18" charset="0"/>
                <a:ea typeface="楷体_GB2312" pitchFamily="49" charset="-122"/>
                <a:cs typeface="Times New Roman" pitchFamily="18" charset="0"/>
              </a:rPr>
              <a:t>→</a:t>
            </a:r>
            <a:r>
              <a:rPr lang="en-US" altLang="zh-CN" sz="2500" b="1" i="1" dirty="0">
                <a:solidFill>
                  <a:srgbClr val="000000"/>
                </a:solidFill>
                <a:latin typeface="Times New Roman" pitchFamily="18" charset="0"/>
                <a:ea typeface="楷体_GB2312" pitchFamily="49" charset="-122"/>
                <a:cs typeface="Times New Roman" pitchFamily="18" charset="0"/>
              </a:rPr>
              <a:t>S  </a:t>
            </a:r>
            <a:r>
              <a:rPr lang="en-US" altLang="zh-CN" sz="2500" b="1" dirty="0">
                <a:solidFill>
                  <a:srgbClr val="000000"/>
                </a:solidFill>
                <a:latin typeface="Times New Roman" pitchFamily="18" charset="0"/>
                <a:ea typeface="楷体_GB2312" pitchFamily="49" charset="-122"/>
                <a:cs typeface="Times New Roman" pitchFamily="18" charset="0"/>
              </a:rPr>
              <a:t>   </a:t>
            </a:r>
            <a:r>
              <a:rPr lang="en-US" altLang="zh-CN" sz="2500" b="1" dirty="0">
                <a:solidFill>
                  <a:srgbClr val="000000"/>
                </a:solidFill>
                <a:latin typeface="宋体" pitchFamily="2" charset="-122"/>
                <a:cs typeface="Times New Roman" pitchFamily="18" charset="0"/>
              </a:rPr>
              <a:t>② </a:t>
            </a:r>
            <a:r>
              <a:rPr lang="en-US" altLang="zh-CN" sz="2500" b="1" i="1" dirty="0" err="1">
                <a:solidFill>
                  <a:srgbClr val="000000"/>
                </a:solidFill>
                <a:latin typeface="Times New Roman" pitchFamily="18" charset="0"/>
                <a:cs typeface="Times New Roman" pitchFamily="18" charset="0"/>
              </a:rPr>
              <a:t>S</a:t>
            </a:r>
            <a:r>
              <a:rPr lang="en-US" altLang="zh-CN" sz="2500" b="1" dirty="0" err="1">
                <a:solidFill>
                  <a:srgbClr val="000000"/>
                </a:solidFill>
                <a:latin typeface="Times New Roman" pitchFamily="18" charset="0"/>
                <a:cs typeface="Times New Roman" pitchFamily="18" charset="0"/>
              </a:rPr>
              <a:t>→v</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a:t>
            </a:r>
            <a:r>
              <a:rPr lang="en-US" altLang="zh-CN" sz="2500" b="1" i="1" dirty="0" err="1">
                <a:solidFill>
                  <a:srgbClr val="000000"/>
                </a:solidFill>
                <a:latin typeface="Times New Roman" pitchFamily="18" charset="0"/>
                <a:cs typeface="Times New Roman" pitchFamily="18" charset="0"/>
              </a:rPr>
              <a:t>T</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③ </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,i</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④ </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→i</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⑤ </a:t>
            </a:r>
            <a:r>
              <a:rPr lang="en-US" altLang="zh-CN" sz="2500" b="1" i="1" dirty="0">
                <a:solidFill>
                  <a:srgbClr val="000000"/>
                </a:solidFill>
                <a:latin typeface="Times New Roman" pitchFamily="18" charset="0"/>
                <a:cs typeface="Times New Roman" pitchFamily="18" charset="0"/>
              </a:rPr>
              <a:t>T</a:t>
            </a:r>
            <a:r>
              <a:rPr lang="en-US" altLang="zh-CN" sz="2500" b="1" dirty="0">
                <a:solidFill>
                  <a:srgbClr val="000000"/>
                </a:solidFill>
                <a:latin typeface="Times New Roman" pitchFamily="18" charset="0"/>
                <a:cs typeface="Times New Roman" pitchFamily="18" charset="0"/>
              </a:rPr>
              <a:t> →r</a:t>
            </a:r>
          </a:p>
        </p:txBody>
      </p:sp>
      <p:sp>
        <p:nvSpPr>
          <p:cNvPr id="61443" name="Rectangle 2"/>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文法中的</a:t>
            </a:r>
            <a:r>
              <a:rPr lang="en-US" altLang="zh-CN"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项目</a:t>
            </a:r>
          </a:p>
        </p:txBody>
      </p:sp>
      <p:sp>
        <p:nvSpPr>
          <p:cNvPr id="594948" name="Rectangle 4"/>
          <p:cNvSpPr>
            <a:spLocks noChangeArrowheads="1"/>
          </p:cNvSpPr>
          <p:nvPr/>
        </p:nvSpPr>
        <p:spPr bwMode="auto">
          <a:xfrm>
            <a:off x="395288" y="2621199"/>
            <a:ext cx="14398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(0)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S</a:t>
            </a: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  </a:t>
            </a:r>
          </a:p>
        </p:txBody>
      </p:sp>
      <p:sp>
        <p:nvSpPr>
          <p:cNvPr id="594949" name="Rectangle 5"/>
          <p:cNvSpPr>
            <a:spLocks noChangeArrowheads="1"/>
          </p:cNvSpPr>
          <p:nvPr/>
        </p:nvSpPr>
        <p:spPr bwMode="auto">
          <a:xfrm>
            <a:off x="2051050" y="1465263"/>
            <a:ext cx="17811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(2)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latin typeface="Times New Roman" panose="02020603050405020304" pitchFamily="18" charset="0"/>
                <a:ea typeface="楷体_GB2312"/>
                <a:cs typeface="Times New Roman" panose="02020603050405020304" pitchFamily="18" charset="0"/>
              </a:rPr>
              <a:t>v</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a:t>
            </a:r>
            <a:r>
              <a:rPr lang="en-US" altLang="zh-CN" sz="2000" b="1" i="1" dirty="0" err="1">
                <a:latin typeface="Times New Roman" panose="02020603050405020304" pitchFamily="18" charset="0"/>
                <a:ea typeface="楷体_GB2312"/>
                <a:cs typeface="Times New Roman" panose="02020603050405020304" pitchFamily="18" charset="0"/>
              </a:rPr>
              <a:t>T</a:t>
            </a:r>
            <a:r>
              <a:rPr lang="en-US" altLang="zh-CN" sz="2000" b="1" dirty="0">
                <a:latin typeface="Times New Roman" panose="02020603050405020304" pitchFamily="18" charset="0"/>
                <a:ea typeface="楷体_GB2312"/>
                <a:cs typeface="Times New Roman" panose="02020603050405020304" pitchFamily="18" charset="0"/>
              </a:rPr>
              <a:t> </a:t>
            </a: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(3) </a:t>
            </a:r>
            <a:r>
              <a:rPr lang="en-US" altLang="zh-CN" sz="2000" b="1" i="1" dirty="0" err="1">
                <a:latin typeface="Times New Roman" panose="02020603050405020304" pitchFamily="18" charset="0"/>
                <a:ea typeface="楷体_GB2312"/>
                <a:cs typeface="Times New Roman" panose="02020603050405020304" pitchFamily="18" charset="0"/>
              </a:rPr>
              <a:t>S</a:t>
            </a:r>
            <a:r>
              <a:rPr lang="en-US" altLang="zh-CN" sz="2000" b="1" dirty="0" err="1">
                <a:latin typeface="Times New Roman" panose="02020603050405020304" pitchFamily="18" charset="0"/>
                <a:ea typeface="楷体_GB2312"/>
                <a:cs typeface="Times New Roman" panose="02020603050405020304" pitchFamily="18" charset="0"/>
              </a:rPr>
              <a:t>→v</a:t>
            </a:r>
            <a:r>
              <a:rPr lang="en-US" altLang="zh-CN" sz="2000" b="1" dirty="0" err="1">
                <a:solidFill>
                  <a:srgbClr val="FF0000"/>
                </a:solidFill>
                <a:latin typeface="Times New Roman" panose="02020603050405020304" pitchFamily="18" charset="0"/>
                <a:ea typeface="华文楷体" panose="02010600040101010101" pitchFamily="2" charset="-122"/>
              </a:rPr>
              <a:t>·</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T</a:t>
            </a:r>
            <a:endParaRPr lang="en-US" altLang="zh-CN" sz="2000" b="1" i="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(4)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a:t>
            </a:r>
            <a:r>
              <a:rPr lang="en-US" altLang="zh-CN" sz="2000" b="1" i="1" dirty="0">
                <a:latin typeface="Times New Roman" panose="02020603050405020304" pitchFamily="18" charset="0"/>
                <a:ea typeface="楷体_GB2312"/>
                <a:cs typeface="楷体_GB2312"/>
              </a:rPr>
              <a:t>T</a:t>
            </a:r>
          </a:p>
          <a:p>
            <a:pPr eaLnBrk="1" hangingPunct="1">
              <a:spcBef>
                <a:spcPts val="600"/>
              </a:spcBef>
            </a:pPr>
            <a:r>
              <a:rPr lang="en-US" altLang="zh-CN" sz="2000" b="1" dirty="0">
                <a:latin typeface="Times New Roman" panose="02020603050405020304" pitchFamily="18" charset="0"/>
                <a:ea typeface="楷体_GB2312"/>
                <a:cs typeface="楷体_GB2312"/>
              </a:rPr>
              <a:t>(5)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a:latin typeface="Times New Roman" panose="02020603050405020304" pitchFamily="18" charset="0"/>
                <a:ea typeface="楷体_GB2312"/>
                <a:cs typeface="楷体_GB2312"/>
              </a:rPr>
              <a: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楷体_GB2312"/>
                <a:cs typeface="楷体_GB2312"/>
              </a:rPr>
              <a:t>T</a:t>
            </a:r>
          </a:p>
          <a:p>
            <a:pPr eaLnBrk="1" hangingPunct="1">
              <a:spcBef>
                <a:spcPts val="600"/>
              </a:spcBef>
            </a:pPr>
            <a:r>
              <a:rPr lang="en-US" altLang="zh-CN" sz="2000" b="1" dirty="0">
                <a:latin typeface="Times New Roman" panose="02020603050405020304" pitchFamily="18" charset="0"/>
                <a:ea typeface="楷体_GB2312"/>
                <a:cs typeface="楷体_GB2312"/>
              </a:rPr>
              <a:t>(6)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 </a:t>
            </a:r>
          </a:p>
        </p:txBody>
      </p:sp>
      <p:sp>
        <p:nvSpPr>
          <p:cNvPr id="594950" name="Rectangle 6"/>
          <p:cNvSpPr>
            <a:spLocks noChangeArrowheads="1"/>
          </p:cNvSpPr>
          <p:nvPr/>
        </p:nvSpPr>
        <p:spPr bwMode="auto">
          <a:xfrm>
            <a:off x="3995738" y="1861929"/>
            <a:ext cx="1493837"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(7)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,i</a:t>
            </a:r>
            <a:endParaRPr lang="en-US" altLang="zh-CN" sz="2000" b="1" dirty="0">
              <a:latin typeface="Times New Roman" panose="02020603050405020304" pitchFamily="18" charset="0"/>
              <a:ea typeface="楷体_GB2312"/>
              <a:cs typeface="Times New Roman" panose="02020603050405020304" pitchFamily="18" charset="0"/>
            </a:endParaRP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(8)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a:t>
            </a:r>
            <a:r>
              <a:rPr lang="en-US" altLang="zh-CN" sz="2000" b="1" dirty="0" err="1">
                <a:latin typeface="Times New Roman" panose="02020603050405020304" pitchFamily="18" charset="0"/>
                <a:ea typeface="楷体_GB2312"/>
                <a:cs typeface="楷体_GB2312"/>
              </a:rPr>
              <a:t>i</a:t>
            </a:r>
            <a:endParaRPr lang="en-US" altLang="zh-CN" sz="2000" b="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(9) </a:t>
            </a:r>
            <a:r>
              <a:rPr lang="en-US" altLang="zh-CN" sz="2000" b="1" i="1" dirty="0">
                <a:latin typeface="Times New Roman" panose="02020603050405020304" pitchFamily="18" charset="0"/>
                <a:ea typeface="楷体_GB2312"/>
                <a:cs typeface="楷体_GB2312"/>
              </a:rPr>
              <a:t> I</a:t>
            </a:r>
            <a:r>
              <a:rPr lang="en-US" altLang="zh-CN" sz="2000" b="1" dirty="0">
                <a:latin typeface="Times New Roman" panose="02020603050405020304" pitchFamily="18" charset="0"/>
                <a:ea typeface="楷体_GB2312"/>
                <a:cs typeface="楷体_GB2312"/>
              </a:rPr>
              <a:t>→</a:t>
            </a:r>
            <a:r>
              <a:rPr lang="en-US" altLang="zh-CN" sz="2000" b="1" i="1" dirty="0">
                <a:latin typeface="Times New Roman" panose="02020603050405020304" pitchFamily="18" charset="0"/>
                <a:ea typeface="楷体_GB2312"/>
                <a:cs typeface="楷体_GB2312"/>
              </a:rPr>
              <a:t>I</a:t>
            </a:r>
            <a:r>
              <a:rPr lang="en-US" altLang="zh-CN" sz="2000" b="1" dirty="0">
                <a:latin typeface="Times New Roman" panose="02020603050405020304" pitchFamily="18" charset="0"/>
                <a:ea typeface="楷体_GB2312"/>
                <a:cs typeface="楷体_GB2312"/>
              </a:rPr>
              <a: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err="1">
                <a:latin typeface="Times New Roman" panose="02020603050405020304" pitchFamily="18" charset="0"/>
                <a:ea typeface="楷体_GB2312"/>
                <a:cs typeface="楷体_GB2312"/>
              </a:rPr>
              <a:t>i</a:t>
            </a:r>
            <a:endParaRPr lang="en-US" altLang="zh-CN" sz="2000" b="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(10)</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,i</a:t>
            </a:r>
            <a:r>
              <a:rPr lang="en-US" altLang="zh-CN" sz="2000" b="1" dirty="0">
                <a:solidFill>
                  <a:srgbClr val="FF0000"/>
                </a:solidFill>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楷体_GB2312"/>
              <a:cs typeface="楷体_GB2312"/>
            </a:endParaRPr>
          </a:p>
        </p:txBody>
      </p:sp>
      <p:sp>
        <p:nvSpPr>
          <p:cNvPr id="594951" name="Rectangle 7"/>
          <p:cNvSpPr>
            <a:spLocks noChangeArrowheads="1"/>
          </p:cNvSpPr>
          <p:nvPr/>
        </p:nvSpPr>
        <p:spPr bwMode="auto">
          <a:xfrm>
            <a:off x="5795963" y="2638642"/>
            <a:ext cx="149383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(11)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latin typeface="Times New Roman" panose="02020603050405020304" pitchFamily="18" charset="0"/>
                <a:ea typeface="楷体_GB2312"/>
                <a:cs typeface="Times New Roman" panose="02020603050405020304" pitchFamily="18" charset="0"/>
              </a:rPr>
              <a:t>i</a:t>
            </a:r>
            <a:endParaRPr lang="en-US" altLang="zh-CN" sz="2000" b="1" dirty="0">
              <a:latin typeface="Times New Roman" panose="02020603050405020304" pitchFamily="18" charset="0"/>
              <a:ea typeface="楷体_GB2312"/>
              <a:cs typeface="Times New Roman" panose="02020603050405020304" pitchFamily="18" charset="0"/>
            </a:endParaRP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(12) </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→i</a:t>
            </a:r>
            <a:r>
              <a:rPr lang="en-US" altLang="zh-CN" sz="2000" b="1" dirty="0">
                <a:solidFill>
                  <a:srgbClr val="FF0000"/>
                </a:solidFill>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楷体_GB2312"/>
              <a:cs typeface="楷体_GB2312"/>
            </a:endParaRPr>
          </a:p>
        </p:txBody>
      </p:sp>
      <p:sp>
        <p:nvSpPr>
          <p:cNvPr id="594952" name="Rectangle 8"/>
          <p:cNvSpPr>
            <a:spLocks noChangeArrowheads="1"/>
          </p:cNvSpPr>
          <p:nvPr/>
        </p:nvSpPr>
        <p:spPr bwMode="auto">
          <a:xfrm>
            <a:off x="7235825" y="2638642"/>
            <a:ext cx="14414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a:latin typeface="Times New Roman" panose="02020603050405020304" pitchFamily="18" charset="0"/>
                <a:ea typeface="楷体_GB2312"/>
                <a:cs typeface="Times New Roman" panose="02020603050405020304" pitchFamily="18" charset="0"/>
              </a:rPr>
              <a:t>(13) </a:t>
            </a:r>
            <a:r>
              <a:rPr lang="en-US" altLang="zh-CN" sz="2000" b="1" i="1">
                <a:latin typeface="Times New Roman" panose="02020603050405020304" pitchFamily="18" charset="0"/>
                <a:ea typeface="楷体_GB2312"/>
                <a:cs typeface="Times New Roman" panose="02020603050405020304" pitchFamily="18" charset="0"/>
              </a:rPr>
              <a:t>T</a:t>
            </a:r>
            <a:r>
              <a:rPr lang="en-US" altLang="zh-CN" sz="2000" b="1">
                <a:latin typeface="Times New Roman" panose="02020603050405020304" pitchFamily="18" charset="0"/>
                <a:ea typeface="楷体_GB2312"/>
                <a:cs typeface="Times New Roman" panose="02020603050405020304" pitchFamily="18" charset="0"/>
              </a:rPr>
              <a:t>→</a:t>
            </a:r>
            <a:r>
              <a:rPr lang="en-US" altLang="zh-CN" sz="20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a:latin typeface="Times New Roman" panose="02020603050405020304" pitchFamily="18" charset="0"/>
                <a:ea typeface="楷体_GB2312"/>
                <a:cs typeface="Times New Roman" panose="02020603050405020304" pitchFamily="18" charset="0"/>
              </a:rPr>
              <a:t>r</a:t>
            </a:r>
          </a:p>
          <a:p>
            <a:pPr eaLnBrk="1" hangingPunct="1">
              <a:spcBef>
                <a:spcPts val="600"/>
              </a:spcBef>
            </a:pPr>
            <a:r>
              <a:rPr lang="en-US" altLang="zh-CN" sz="2000" b="1">
                <a:latin typeface="Times New Roman" panose="02020603050405020304" pitchFamily="18" charset="0"/>
                <a:ea typeface="楷体_GB2312"/>
                <a:cs typeface="Times New Roman" panose="02020603050405020304" pitchFamily="18" charset="0"/>
              </a:rPr>
              <a:t>(14) </a:t>
            </a:r>
            <a:r>
              <a:rPr lang="en-US" altLang="zh-CN" sz="2000" b="1" i="1">
                <a:latin typeface="Times New Roman" panose="02020603050405020304" pitchFamily="18" charset="0"/>
                <a:ea typeface="楷体_GB2312"/>
                <a:cs typeface="Times New Roman" panose="02020603050405020304" pitchFamily="18" charset="0"/>
              </a:rPr>
              <a:t>T</a:t>
            </a:r>
            <a:r>
              <a:rPr lang="en-US" altLang="zh-CN" sz="2000" b="1">
                <a:latin typeface="Times New Roman" panose="02020603050405020304" pitchFamily="18" charset="0"/>
                <a:ea typeface="楷体_GB2312"/>
                <a:cs typeface="Times New Roman" panose="02020603050405020304" pitchFamily="18" charset="0"/>
              </a:rPr>
              <a:t>→r</a:t>
            </a:r>
            <a:r>
              <a:rPr lang="en-US" altLang="zh-CN" sz="2000" b="1">
                <a:solidFill>
                  <a:srgbClr val="FF0000"/>
                </a:solidFill>
                <a:latin typeface="Times New Roman" panose="02020603050405020304" pitchFamily="18" charset="0"/>
                <a:ea typeface="华文楷体" panose="02010600040101010101" pitchFamily="2" charset="-122"/>
              </a:rPr>
              <a:t>·</a:t>
            </a:r>
            <a:endParaRPr lang="en-US" altLang="zh-CN" sz="2000" b="1">
              <a:latin typeface="Times New Roman" panose="02020603050405020304" pitchFamily="18" charset="0"/>
              <a:ea typeface="楷体_GB2312"/>
              <a:cs typeface="楷体_GB2312"/>
            </a:endParaRPr>
          </a:p>
        </p:txBody>
      </p:sp>
      <p:sp>
        <p:nvSpPr>
          <p:cNvPr id="13" name="矩形 12">
            <a:extLst>
              <a:ext uri="{FF2B5EF4-FFF2-40B4-BE49-F238E27FC236}">
                <a16:creationId xmlns:a16="http://schemas.microsoft.com/office/drawing/2014/main" id="{D888C92A-8815-4DE8-8675-F08B5F5D9AF9}"/>
              </a:ext>
            </a:extLst>
          </p:cNvPr>
          <p:cNvSpPr>
            <a:spLocks noChangeArrowheads="1"/>
          </p:cNvSpPr>
          <p:nvPr/>
        </p:nvSpPr>
        <p:spPr bwMode="auto">
          <a:xfrm>
            <a:off x="374421" y="3507504"/>
            <a:ext cx="832008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ct val="90000"/>
              </a:lnSpc>
              <a:buClrTx/>
              <a:buFont typeface="Wingdings" panose="05000000000000000000" pitchFamily="2" charset="2"/>
              <a:buChar char="Ø"/>
            </a:pPr>
            <a:r>
              <a:rPr lang="zh-CN" altLang="en-US" sz="2200" b="1" dirty="0">
                <a:solidFill>
                  <a:srgbClr val="0070C0"/>
                </a:solidFill>
                <a:latin typeface="楷体" panose="02010609060101010101" pitchFamily="49" charset="-122"/>
                <a:ea typeface="华文楷体" panose="02010600040101010101" pitchFamily="2" charset="-122"/>
              </a:rPr>
              <a:t>后继项目</a:t>
            </a:r>
            <a:r>
              <a:rPr lang="zh-CN" altLang="en-US" sz="1600" b="1" dirty="0">
                <a:solidFill>
                  <a:srgbClr val="000000"/>
                </a:solidFill>
                <a:latin typeface="楷体" panose="02010609060101010101" pitchFamily="49" charset="-122"/>
                <a:ea typeface="华文楷体" panose="02010600040101010101" pitchFamily="2" charset="-122"/>
              </a:rPr>
              <a:t>（</a:t>
            </a:r>
            <a:r>
              <a:rPr lang="en-US" altLang="zh-CN" sz="1600" b="1" i="1" dirty="0">
                <a:solidFill>
                  <a:srgbClr val="000000"/>
                </a:solidFill>
                <a:latin typeface="Times New Roman" panose="02020603050405020304" pitchFamily="18" charset="0"/>
                <a:ea typeface="华文楷体" panose="02010600040101010101" pitchFamily="2" charset="-122"/>
              </a:rPr>
              <a:t>Successive Item</a:t>
            </a:r>
            <a:r>
              <a:rPr lang="en-US" altLang="zh-CN" sz="1600" b="1" dirty="0">
                <a:solidFill>
                  <a:srgbClr val="000000"/>
                </a:solidFill>
                <a:latin typeface="楷体" panose="02010609060101010101" pitchFamily="49" charset="-122"/>
                <a:ea typeface="华文楷体" panose="02010600040101010101" pitchFamily="2" charset="-122"/>
              </a:rPr>
              <a:t>）</a:t>
            </a:r>
            <a:endParaRPr lang="zh-CN" altLang="en-US" sz="1600" b="1" dirty="0">
              <a:solidFill>
                <a:srgbClr val="000000"/>
              </a:solidFill>
              <a:latin typeface="楷体" panose="02010609060101010101" pitchFamily="49" charset="-122"/>
              <a:ea typeface="华文楷体" panose="02010600040101010101" pitchFamily="2" charset="-122"/>
            </a:endParaRPr>
          </a:p>
          <a:p>
            <a:pPr lvl="1" eaLnBrk="1" hangingPunct="1">
              <a:lnSpc>
                <a:spcPct val="90000"/>
              </a:lnSpc>
              <a:buClrTx/>
              <a:buFont typeface="Wingdings" panose="05000000000000000000" pitchFamily="2" charset="2"/>
              <a:buChar char="Ø"/>
            </a:pPr>
            <a:r>
              <a:rPr lang="zh-CN" altLang="en-US" b="1" dirty="0">
                <a:solidFill>
                  <a:srgbClr val="000000"/>
                </a:solidFill>
                <a:latin typeface="楷体" panose="02010609060101010101" pitchFamily="49" charset="-122"/>
                <a:ea typeface="华文楷体" panose="02010600040101010101" pitchFamily="2" charset="-122"/>
              </a:rPr>
              <a:t>同属于一个产生式的项目，但圆点的位置只相差一个符号，</a:t>
            </a:r>
            <a:endParaRPr lang="en-US" altLang="zh-CN" b="1" dirty="0">
              <a:solidFill>
                <a:srgbClr val="000000"/>
              </a:solidFill>
              <a:latin typeface="楷体" panose="02010609060101010101" pitchFamily="49" charset="-122"/>
              <a:ea typeface="华文楷体" panose="02010600040101010101" pitchFamily="2" charset="-122"/>
            </a:endParaRPr>
          </a:p>
          <a:p>
            <a:pPr lvl="1" eaLnBrk="1" hangingPunct="1">
              <a:lnSpc>
                <a:spcPct val="90000"/>
              </a:lnSpc>
              <a:buClrTx/>
              <a:buFontTx/>
              <a:buNone/>
            </a:pPr>
            <a:r>
              <a:rPr lang="en-US" altLang="zh-CN" b="1" dirty="0">
                <a:solidFill>
                  <a:srgbClr val="000000"/>
                </a:solidFill>
                <a:latin typeface="楷体" panose="02010609060101010101" pitchFamily="49" charset="-122"/>
                <a:ea typeface="华文楷体" panose="02010600040101010101" pitchFamily="2" charset="-122"/>
              </a:rPr>
              <a:t>  </a:t>
            </a:r>
            <a:r>
              <a:rPr lang="zh-CN" altLang="en-US" b="1" dirty="0">
                <a:solidFill>
                  <a:srgbClr val="000000"/>
                </a:solidFill>
                <a:latin typeface="楷体" panose="02010609060101010101" pitchFamily="49" charset="-122"/>
                <a:ea typeface="华文楷体" panose="02010600040101010101" pitchFamily="2" charset="-122"/>
              </a:rPr>
              <a:t>则称后者是前者的</a:t>
            </a:r>
            <a:r>
              <a:rPr lang="zh-CN" altLang="en-US" b="1" dirty="0">
                <a:solidFill>
                  <a:srgbClr val="0070C0"/>
                </a:solidFill>
                <a:latin typeface="楷体" panose="02010609060101010101" pitchFamily="49" charset="-122"/>
                <a:ea typeface="华文楷体" panose="02010600040101010101" pitchFamily="2" charset="-122"/>
              </a:rPr>
              <a:t>后继项目</a:t>
            </a:r>
          </a:p>
          <a:p>
            <a:pPr lvl="1" eaLnBrk="1" hangingPunct="1">
              <a:lnSpc>
                <a:spcPct val="90000"/>
              </a:lnSpc>
              <a:buClrTx/>
              <a:buFont typeface="Wingdings" panose="05000000000000000000" pitchFamily="2" charset="2"/>
              <a:buChar char="Ø"/>
            </a:pPr>
            <a:r>
              <a:rPr lang="en-US" altLang="zh-CN" b="1" i="1" dirty="0">
                <a:solidFill>
                  <a:srgbClr val="0070C0"/>
                </a:solidFill>
                <a:latin typeface="Times New Roman" panose="02020603050405020304" pitchFamily="18" charset="0"/>
                <a:ea typeface="华文楷体" panose="02010600040101010101" pitchFamily="2" charset="-122"/>
              </a:rPr>
              <a:t>A</a:t>
            </a:r>
            <a:r>
              <a:rPr lang="en-US" altLang="zh-CN" b="1" dirty="0">
                <a:solidFill>
                  <a:srgbClr val="0070C0"/>
                </a:solidFill>
                <a:latin typeface="Times New Roman" panose="02020603050405020304" pitchFamily="18" charset="0"/>
                <a:ea typeface="华文楷体" panose="02010600040101010101" pitchFamily="2" charset="-122"/>
              </a:rPr>
              <a:t>→</a:t>
            </a:r>
            <a:r>
              <a:rPr lang="en-US" altLang="zh-CN" b="1" i="1" dirty="0">
                <a:solidFill>
                  <a:srgbClr val="0070C0"/>
                </a:solidFill>
                <a:latin typeface="Times New Roman" panose="02020603050405020304" pitchFamily="18" charset="0"/>
                <a:ea typeface="华文楷体" panose="02010600040101010101" pitchFamily="2" charset="-122"/>
              </a:rPr>
              <a:t>α</a:t>
            </a:r>
            <a:r>
              <a:rPr lang="en-US" altLang="zh-CN" b="1" dirty="0">
                <a:solidFill>
                  <a:srgbClr val="0070C0"/>
                </a:solidFill>
                <a:latin typeface="Times New Roman" panose="02020603050405020304" pitchFamily="18" charset="0"/>
                <a:ea typeface="华文楷体" panose="02010600040101010101" pitchFamily="2" charset="-122"/>
              </a:rPr>
              <a:t>· </a:t>
            </a:r>
            <a:r>
              <a:rPr lang="en-US" altLang="zh-CN" b="1" i="1" dirty="0">
                <a:solidFill>
                  <a:srgbClr val="0070C0"/>
                </a:solidFill>
                <a:latin typeface="Times New Roman" panose="02020603050405020304" pitchFamily="18" charset="0"/>
                <a:ea typeface="华文楷体" panose="02010600040101010101" pitchFamily="2" charset="-122"/>
              </a:rPr>
              <a:t>Xβ</a:t>
            </a:r>
            <a:r>
              <a:rPr lang="zh-CN" altLang="en-US" b="1" dirty="0">
                <a:solidFill>
                  <a:srgbClr val="000000"/>
                </a:solidFill>
                <a:latin typeface="Times New Roman" panose="02020603050405020304" pitchFamily="18" charset="0"/>
                <a:ea typeface="华文楷体" panose="02010600040101010101" pitchFamily="2" charset="-122"/>
              </a:rPr>
              <a:t>的后继项目是</a:t>
            </a:r>
            <a:r>
              <a:rPr lang="en-US" altLang="zh-CN" b="1" i="1" dirty="0">
                <a:solidFill>
                  <a:srgbClr val="0070C0"/>
                </a:solidFill>
                <a:latin typeface="Times New Roman" panose="02020603050405020304" pitchFamily="18" charset="0"/>
                <a:ea typeface="华文楷体" panose="02010600040101010101" pitchFamily="2" charset="-122"/>
              </a:rPr>
              <a:t>A</a:t>
            </a:r>
            <a:r>
              <a:rPr lang="en-US" altLang="zh-CN" b="1" dirty="0">
                <a:solidFill>
                  <a:srgbClr val="0070C0"/>
                </a:solidFill>
                <a:latin typeface="Times New Roman" panose="02020603050405020304" pitchFamily="18" charset="0"/>
                <a:ea typeface="华文楷体" panose="02010600040101010101" pitchFamily="2" charset="-122"/>
              </a:rPr>
              <a:t>→</a:t>
            </a:r>
            <a:r>
              <a:rPr lang="en-US" altLang="zh-CN" b="1" i="1" dirty="0">
                <a:solidFill>
                  <a:srgbClr val="0070C0"/>
                </a:solidFill>
                <a:latin typeface="Times New Roman" panose="02020603050405020304" pitchFamily="18" charset="0"/>
                <a:ea typeface="华文楷体" panose="02010600040101010101" pitchFamily="2" charset="-122"/>
              </a:rPr>
              <a:t>αX</a:t>
            </a:r>
            <a:r>
              <a:rPr lang="en-US" altLang="zh-CN" b="1" dirty="0">
                <a:solidFill>
                  <a:srgbClr val="0070C0"/>
                </a:solidFill>
                <a:latin typeface="Times New Roman" panose="02020603050405020304" pitchFamily="18" charset="0"/>
                <a:ea typeface="华文楷体" panose="02010600040101010101" pitchFamily="2" charset="-122"/>
              </a:rPr>
              <a:t>·</a:t>
            </a:r>
            <a:r>
              <a:rPr lang="en-US" altLang="zh-CN" b="1" i="1" dirty="0">
                <a:solidFill>
                  <a:srgbClr val="0070C0"/>
                </a:solidFill>
                <a:latin typeface="Times New Roman" panose="02020603050405020304" pitchFamily="18" charset="0"/>
                <a:ea typeface="华文楷体" panose="02010600040101010101" pitchFamily="2" charset="-122"/>
              </a:rPr>
              <a:t>β</a:t>
            </a:r>
            <a:endParaRPr lang="zh-CN" altLang="en-US" b="1" i="1" dirty="0">
              <a:solidFill>
                <a:srgbClr val="0070C0"/>
              </a:solidFill>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227672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5" name="Rectangle 15"/>
          <p:cNvSpPr>
            <a:spLocks noChangeArrowheads="1"/>
          </p:cNvSpPr>
          <p:nvPr/>
        </p:nvSpPr>
        <p:spPr bwMode="auto">
          <a:xfrm>
            <a:off x="388938" y="1036638"/>
            <a:ext cx="8326437" cy="376237"/>
          </a:xfrm>
          <a:prstGeom prst="rect">
            <a:avLst/>
          </a:prstGeom>
          <a:solidFill>
            <a:schemeClr val="accent2">
              <a:lumMod val="40000"/>
              <a:lumOff val="60000"/>
            </a:schemeClr>
          </a:solidFill>
          <a:ln w="12700">
            <a:solidFill>
              <a:schemeClr val="tx1"/>
            </a:solidFill>
            <a:miter lim="800000"/>
            <a:headEnd/>
            <a:tailEnd/>
          </a:ln>
        </p:spPr>
        <p:txBody>
          <a:bodyPr wrap="none" anchor="ctr"/>
          <a:lstStyle/>
          <a:p>
            <a:pPr marL="273050" indent="-273050" eaLnBrk="1" hangingPunct="1">
              <a:lnSpc>
                <a:spcPct val="90000"/>
              </a:lnSpc>
              <a:spcBef>
                <a:spcPct val="20000"/>
              </a:spcBef>
              <a:buClr>
                <a:srgbClr val="31B6FD"/>
              </a:buClr>
              <a:buSzPct val="100000"/>
              <a:defRPr/>
            </a:pPr>
            <a:r>
              <a:rPr lang="en-US" altLang="zh-CN" sz="2500" b="1" dirty="0">
                <a:solidFill>
                  <a:srgbClr val="000000"/>
                </a:solidFill>
                <a:latin typeface="宋体" pitchFamily="2" charset="-122"/>
                <a:cs typeface="Times New Roman" pitchFamily="18" charset="0"/>
              </a:rPr>
              <a:t>① </a:t>
            </a:r>
            <a:r>
              <a:rPr lang="en-US" altLang="zh-CN" sz="2500" b="1" i="1" dirty="0">
                <a:solidFill>
                  <a:srgbClr val="000000"/>
                </a:solidFill>
                <a:latin typeface="Times New Roman" pitchFamily="18" charset="0"/>
                <a:ea typeface="楷体_GB2312" pitchFamily="49" charset="-122"/>
                <a:cs typeface="Times New Roman" pitchFamily="18" charset="0"/>
              </a:rPr>
              <a:t>S'</a:t>
            </a:r>
            <a:r>
              <a:rPr lang="en-US" altLang="zh-CN" sz="2500" b="1" dirty="0">
                <a:solidFill>
                  <a:srgbClr val="000000"/>
                </a:solidFill>
                <a:latin typeface="Times New Roman" pitchFamily="18" charset="0"/>
                <a:ea typeface="楷体_GB2312" pitchFamily="49" charset="-122"/>
                <a:cs typeface="Times New Roman" pitchFamily="18" charset="0"/>
              </a:rPr>
              <a:t>→</a:t>
            </a:r>
            <a:r>
              <a:rPr lang="en-US" altLang="zh-CN" sz="2500" b="1" i="1" dirty="0">
                <a:solidFill>
                  <a:srgbClr val="000000"/>
                </a:solidFill>
                <a:latin typeface="Times New Roman" pitchFamily="18" charset="0"/>
                <a:ea typeface="楷体_GB2312" pitchFamily="49" charset="-122"/>
                <a:cs typeface="Times New Roman" pitchFamily="18" charset="0"/>
              </a:rPr>
              <a:t>S  </a:t>
            </a:r>
            <a:r>
              <a:rPr lang="en-US" altLang="zh-CN" sz="2500" b="1" dirty="0">
                <a:solidFill>
                  <a:srgbClr val="000000"/>
                </a:solidFill>
                <a:latin typeface="Times New Roman" pitchFamily="18" charset="0"/>
                <a:ea typeface="楷体_GB2312" pitchFamily="49" charset="-122"/>
                <a:cs typeface="Times New Roman" pitchFamily="18" charset="0"/>
              </a:rPr>
              <a:t>   </a:t>
            </a:r>
            <a:r>
              <a:rPr lang="en-US" altLang="zh-CN" sz="2500" b="1" dirty="0">
                <a:solidFill>
                  <a:srgbClr val="000000"/>
                </a:solidFill>
                <a:latin typeface="宋体" pitchFamily="2" charset="-122"/>
                <a:cs typeface="Times New Roman" pitchFamily="18" charset="0"/>
              </a:rPr>
              <a:t>② </a:t>
            </a:r>
            <a:r>
              <a:rPr lang="en-US" altLang="zh-CN" sz="2500" b="1" i="1" dirty="0" err="1">
                <a:solidFill>
                  <a:srgbClr val="000000"/>
                </a:solidFill>
                <a:latin typeface="Times New Roman" pitchFamily="18" charset="0"/>
                <a:cs typeface="Times New Roman" pitchFamily="18" charset="0"/>
              </a:rPr>
              <a:t>S</a:t>
            </a:r>
            <a:r>
              <a:rPr lang="en-US" altLang="zh-CN" sz="2500" b="1" dirty="0" err="1">
                <a:solidFill>
                  <a:srgbClr val="000000"/>
                </a:solidFill>
                <a:latin typeface="Times New Roman" pitchFamily="18" charset="0"/>
                <a:cs typeface="Times New Roman" pitchFamily="18" charset="0"/>
              </a:rPr>
              <a:t>→v</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a:t>
            </a:r>
            <a:r>
              <a:rPr lang="en-US" altLang="zh-CN" sz="2500" b="1" i="1" dirty="0" err="1">
                <a:solidFill>
                  <a:srgbClr val="000000"/>
                </a:solidFill>
                <a:latin typeface="Times New Roman" pitchFamily="18" charset="0"/>
                <a:cs typeface="Times New Roman" pitchFamily="18" charset="0"/>
              </a:rPr>
              <a:t>T</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③ </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,i</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④ </a:t>
            </a:r>
            <a:r>
              <a:rPr lang="en-US" altLang="zh-CN" sz="2500" b="1" i="1" dirty="0" err="1">
                <a:solidFill>
                  <a:srgbClr val="000000"/>
                </a:solidFill>
                <a:latin typeface="Times New Roman" pitchFamily="18" charset="0"/>
                <a:cs typeface="Times New Roman" pitchFamily="18" charset="0"/>
              </a:rPr>
              <a:t>I</a:t>
            </a:r>
            <a:r>
              <a:rPr lang="en-US" altLang="zh-CN" sz="2500" b="1" dirty="0" err="1">
                <a:solidFill>
                  <a:srgbClr val="000000"/>
                </a:solidFill>
                <a:latin typeface="Times New Roman" pitchFamily="18" charset="0"/>
                <a:cs typeface="Times New Roman" pitchFamily="18" charset="0"/>
              </a:rPr>
              <a:t>→i</a:t>
            </a:r>
            <a:r>
              <a:rPr lang="en-US" altLang="zh-CN" sz="2500" b="1" dirty="0">
                <a:solidFill>
                  <a:srgbClr val="000000"/>
                </a:solidFill>
                <a:latin typeface="Times New Roman" pitchFamily="18" charset="0"/>
                <a:cs typeface="Times New Roman" pitchFamily="18" charset="0"/>
              </a:rPr>
              <a:t>      </a:t>
            </a:r>
            <a:r>
              <a:rPr lang="en-US" altLang="zh-CN" sz="2500" b="1" dirty="0">
                <a:solidFill>
                  <a:srgbClr val="000000"/>
                </a:solidFill>
                <a:latin typeface="宋体" pitchFamily="2" charset="-122"/>
                <a:cs typeface="Times New Roman" pitchFamily="18" charset="0"/>
              </a:rPr>
              <a:t>⑤ </a:t>
            </a:r>
            <a:r>
              <a:rPr lang="en-US" altLang="zh-CN" sz="2500" b="1" i="1" dirty="0">
                <a:solidFill>
                  <a:srgbClr val="000000"/>
                </a:solidFill>
                <a:latin typeface="Times New Roman" pitchFamily="18" charset="0"/>
                <a:cs typeface="Times New Roman" pitchFamily="18" charset="0"/>
              </a:rPr>
              <a:t>T</a:t>
            </a:r>
            <a:r>
              <a:rPr lang="en-US" altLang="zh-CN" sz="2500" b="1" dirty="0">
                <a:solidFill>
                  <a:srgbClr val="000000"/>
                </a:solidFill>
                <a:latin typeface="Times New Roman" pitchFamily="18" charset="0"/>
                <a:cs typeface="Times New Roman" pitchFamily="18" charset="0"/>
              </a:rPr>
              <a:t> →r</a:t>
            </a:r>
          </a:p>
        </p:txBody>
      </p:sp>
      <p:sp>
        <p:nvSpPr>
          <p:cNvPr id="61443" name="Rectangle 2"/>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文法中的</a:t>
            </a:r>
            <a:r>
              <a:rPr lang="en-US" altLang="zh-CN"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项目</a:t>
            </a:r>
          </a:p>
        </p:txBody>
      </p:sp>
      <p:sp>
        <p:nvSpPr>
          <p:cNvPr id="594948" name="Rectangle 4"/>
          <p:cNvSpPr>
            <a:spLocks noChangeArrowheads="1"/>
          </p:cNvSpPr>
          <p:nvPr/>
        </p:nvSpPr>
        <p:spPr bwMode="auto">
          <a:xfrm>
            <a:off x="395288" y="2621199"/>
            <a:ext cx="143986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(0)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S</a:t>
            </a: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  </a:t>
            </a:r>
          </a:p>
        </p:txBody>
      </p:sp>
      <p:sp>
        <p:nvSpPr>
          <p:cNvPr id="594949" name="Rectangle 5"/>
          <p:cNvSpPr>
            <a:spLocks noChangeArrowheads="1"/>
          </p:cNvSpPr>
          <p:nvPr/>
        </p:nvSpPr>
        <p:spPr bwMode="auto">
          <a:xfrm>
            <a:off x="2051050" y="1465263"/>
            <a:ext cx="17811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(2) </a:t>
            </a:r>
            <a:r>
              <a:rPr lang="en-US" altLang="zh-CN" sz="2000" b="1" i="1" dirty="0">
                <a:latin typeface="Times New Roman" panose="02020603050405020304" pitchFamily="18" charset="0"/>
                <a:ea typeface="楷体_GB2312"/>
                <a:cs typeface="Times New Roman" panose="02020603050405020304" pitchFamily="18" charset="0"/>
              </a:rPr>
              <a:t>S</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latin typeface="Times New Roman" panose="02020603050405020304" pitchFamily="18" charset="0"/>
                <a:ea typeface="楷体_GB2312"/>
                <a:cs typeface="Times New Roman" panose="02020603050405020304" pitchFamily="18" charset="0"/>
              </a:rPr>
              <a:t>v</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a:t>
            </a:r>
            <a:r>
              <a:rPr lang="en-US" altLang="zh-CN" sz="2000" b="1" i="1" dirty="0" err="1">
                <a:latin typeface="Times New Roman" panose="02020603050405020304" pitchFamily="18" charset="0"/>
                <a:ea typeface="楷体_GB2312"/>
                <a:cs typeface="Times New Roman" panose="02020603050405020304" pitchFamily="18" charset="0"/>
              </a:rPr>
              <a:t>T</a:t>
            </a:r>
            <a:r>
              <a:rPr lang="en-US" altLang="zh-CN" sz="2000" b="1" dirty="0">
                <a:latin typeface="Times New Roman" panose="02020603050405020304" pitchFamily="18" charset="0"/>
                <a:ea typeface="楷体_GB2312"/>
                <a:cs typeface="Times New Roman" panose="02020603050405020304" pitchFamily="18" charset="0"/>
              </a:rPr>
              <a:t> </a:t>
            </a: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(3) </a:t>
            </a:r>
            <a:r>
              <a:rPr lang="en-US" altLang="zh-CN" sz="2000" b="1" i="1" dirty="0" err="1">
                <a:latin typeface="Times New Roman" panose="02020603050405020304" pitchFamily="18" charset="0"/>
                <a:ea typeface="楷体_GB2312"/>
                <a:cs typeface="Times New Roman" panose="02020603050405020304" pitchFamily="18" charset="0"/>
              </a:rPr>
              <a:t>S</a:t>
            </a:r>
            <a:r>
              <a:rPr lang="en-US" altLang="zh-CN" sz="2000" b="1" dirty="0" err="1">
                <a:latin typeface="Times New Roman" panose="02020603050405020304" pitchFamily="18" charset="0"/>
                <a:ea typeface="楷体_GB2312"/>
                <a:cs typeface="Times New Roman" panose="02020603050405020304" pitchFamily="18" charset="0"/>
              </a:rPr>
              <a:t>→v</a:t>
            </a:r>
            <a:r>
              <a:rPr lang="en-US" altLang="zh-CN" sz="2000" b="1" dirty="0" err="1">
                <a:solidFill>
                  <a:srgbClr val="FF0000"/>
                </a:solidFill>
                <a:latin typeface="Times New Roman" panose="02020603050405020304" pitchFamily="18" charset="0"/>
                <a:ea typeface="华文楷体" panose="02010600040101010101" pitchFamily="2" charset="-122"/>
              </a:rPr>
              <a:t>·</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T</a:t>
            </a:r>
            <a:endParaRPr lang="en-US" altLang="zh-CN" sz="2000" b="1" i="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(4)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a:t>
            </a:r>
            <a:r>
              <a:rPr lang="en-US" altLang="zh-CN" sz="2000" b="1" i="1" dirty="0">
                <a:latin typeface="Times New Roman" panose="02020603050405020304" pitchFamily="18" charset="0"/>
                <a:ea typeface="楷体_GB2312"/>
                <a:cs typeface="楷体_GB2312"/>
              </a:rPr>
              <a:t>T</a:t>
            </a:r>
          </a:p>
          <a:p>
            <a:pPr eaLnBrk="1" hangingPunct="1">
              <a:spcBef>
                <a:spcPts val="600"/>
              </a:spcBef>
            </a:pPr>
            <a:r>
              <a:rPr lang="en-US" altLang="zh-CN" sz="2000" b="1" dirty="0">
                <a:latin typeface="Times New Roman" panose="02020603050405020304" pitchFamily="18" charset="0"/>
                <a:ea typeface="楷体_GB2312"/>
                <a:cs typeface="楷体_GB2312"/>
              </a:rPr>
              <a:t>(5)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a:latin typeface="Times New Roman" panose="02020603050405020304" pitchFamily="18" charset="0"/>
                <a:ea typeface="楷体_GB2312"/>
                <a:cs typeface="楷体_GB2312"/>
              </a:rPr>
              <a: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楷体_GB2312"/>
                <a:cs typeface="楷体_GB2312"/>
              </a:rPr>
              <a:t>T</a:t>
            </a:r>
          </a:p>
          <a:p>
            <a:pPr eaLnBrk="1" hangingPunct="1">
              <a:spcBef>
                <a:spcPts val="600"/>
              </a:spcBef>
            </a:pPr>
            <a:r>
              <a:rPr lang="en-US" altLang="zh-CN" sz="2000" b="1" dirty="0">
                <a:latin typeface="Times New Roman" panose="02020603050405020304" pitchFamily="18" charset="0"/>
                <a:ea typeface="楷体_GB2312"/>
                <a:cs typeface="楷体_GB2312"/>
              </a:rPr>
              <a:t>(6) </a:t>
            </a:r>
            <a:r>
              <a:rPr lang="en-US" altLang="zh-CN" sz="2000" b="1" i="1" dirty="0" err="1">
                <a:latin typeface="Times New Roman" panose="02020603050405020304" pitchFamily="18" charset="0"/>
                <a:ea typeface="楷体_GB2312"/>
                <a:cs typeface="楷体_GB2312"/>
              </a:rPr>
              <a:t>S</a:t>
            </a:r>
            <a:r>
              <a:rPr lang="en-US" altLang="zh-CN" sz="2000" b="1" dirty="0" err="1">
                <a:latin typeface="Times New Roman" panose="02020603050405020304" pitchFamily="18" charset="0"/>
                <a:ea typeface="楷体_GB2312"/>
                <a:cs typeface="楷体_GB2312"/>
              </a:rPr>
              <a:t>→v</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 </a:t>
            </a:r>
          </a:p>
        </p:txBody>
      </p:sp>
      <p:sp>
        <p:nvSpPr>
          <p:cNvPr id="594950" name="Rectangle 6"/>
          <p:cNvSpPr>
            <a:spLocks noChangeArrowheads="1"/>
          </p:cNvSpPr>
          <p:nvPr/>
        </p:nvSpPr>
        <p:spPr bwMode="auto">
          <a:xfrm>
            <a:off x="3995738" y="1861929"/>
            <a:ext cx="1493837"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(7)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,i</a:t>
            </a:r>
            <a:endParaRPr lang="en-US" altLang="zh-CN" sz="2000" b="1" dirty="0">
              <a:latin typeface="Times New Roman" panose="02020603050405020304" pitchFamily="18" charset="0"/>
              <a:ea typeface="楷体_GB2312"/>
              <a:cs typeface="Times New Roman" panose="02020603050405020304" pitchFamily="18" charset="0"/>
            </a:endParaRP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(8)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楷体_GB2312"/>
                <a:cs typeface="楷体_GB2312"/>
              </a:rPr>
              <a:t>,</a:t>
            </a:r>
            <a:r>
              <a:rPr lang="en-US" altLang="zh-CN" sz="2000" b="1" dirty="0" err="1">
                <a:latin typeface="Times New Roman" panose="02020603050405020304" pitchFamily="18" charset="0"/>
                <a:ea typeface="楷体_GB2312"/>
                <a:cs typeface="楷体_GB2312"/>
              </a:rPr>
              <a:t>i</a:t>
            </a:r>
            <a:endParaRPr lang="en-US" altLang="zh-CN" sz="2000" b="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(9) </a:t>
            </a:r>
            <a:r>
              <a:rPr lang="en-US" altLang="zh-CN" sz="2000" b="1" i="1" dirty="0">
                <a:latin typeface="Times New Roman" panose="02020603050405020304" pitchFamily="18" charset="0"/>
                <a:ea typeface="楷体_GB2312"/>
                <a:cs typeface="楷体_GB2312"/>
              </a:rPr>
              <a:t> I</a:t>
            </a:r>
            <a:r>
              <a:rPr lang="en-US" altLang="zh-CN" sz="2000" b="1" dirty="0">
                <a:latin typeface="Times New Roman" panose="02020603050405020304" pitchFamily="18" charset="0"/>
                <a:ea typeface="楷体_GB2312"/>
                <a:cs typeface="楷体_GB2312"/>
              </a:rPr>
              <a:t>→</a:t>
            </a:r>
            <a:r>
              <a:rPr lang="en-US" altLang="zh-CN" sz="2000" b="1" i="1" dirty="0">
                <a:latin typeface="Times New Roman" panose="02020603050405020304" pitchFamily="18" charset="0"/>
                <a:ea typeface="楷体_GB2312"/>
                <a:cs typeface="楷体_GB2312"/>
              </a:rPr>
              <a:t>I</a:t>
            </a:r>
            <a:r>
              <a:rPr lang="en-US" altLang="zh-CN" sz="2000" b="1" dirty="0">
                <a:latin typeface="Times New Roman" panose="02020603050405020304" pitchFamily="18" charset="0"/>
                <a:ea typeface="楷体_GB2312"/>
                <a:cs typeface="楷体_GB2312"/>
              </a:rPr>
              <a:t>,</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err="1">
                <a:latin typeface="Times New Roman" panose="02020603050405020304" pitchFamily="18" charset="0"/>
                <a:ea typeface="楷体_GB2312"/>
                <a:cs typeface="楷体_GB2312"/>
              </a:rPr>
              <a:t>i</a:t>
            </a:r>
            <a:endParaRPr lang="en-US" altLang="zh-CN" sz="2000" b="1" dirty="0">
              <a:latin typeface="Times New Roman" panose="02020603050405020304" pitchFamily="18" charset="0"/>
              <a:ea typeface="楷体_GB2312"/>
              <a:cs typeface="楷体_GB2312"/>
            </a:endParaRPr>
          </a:p>
          <a:p>
            <a:pPr eaLnBrk="1" hangingPunct="1">
              <a:spcBef>
                <a:spcPts val="600"/>
              </a:spcBef>
            </a:pPr>
            <a:r>
              <a:rPr lang="en-US" altLang="zh-CN" sz="2000" b="1" dirty="0">
                <a:latin typeface="Times New Roman" panose="02020603050405020304" pitchFamily="18" charset="0"/>
                <a:ea typeface="楷体_GB2312"/>
                <a:cs typeface="楷体_GB2312"/>
              </a:rPr>
              <a:t>(10)</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a:t>
            </a:r>
            <a:r>
              <a:rPr lang="en-US" altLang="zh-CN" sz="2000" b="1" i="1" dirty="0" err="1">
                <a:latin typeface="Times New Roman" panose="02020603050405020304" pitchFamily="18" charset="0"/>
                <a:ea typeface="楷体_GB2312"/>
                <a:cs typeface="楷体_GB2312"/>
              </a:rPr>
              <a:t>I</a:t>
            </a:r>
            <a:r>
              <a:rPr lang="en-US" altLang="zh-CN" sz="2000" b="1" dirty="0" err="1">
                <a:latin typeface="Times New Roman" panose="02020603050405020304" pitchFamily="18" charset="0"/>
                <a:ea typeface="楷体_GB2312"/>
                <a:cs typeface="楷体_GB2312"/>
              </a:rPr>
              <a:t>,i</a:t>
            </a:r>
            <a:r>
              <a:rPr lang="en-US" altLang="zh-CN" sz="2000" b="1" dirty="0">
                <a:solidFill>
                  <a:srgbClr val="FF0000"/>
                </a:solidFill>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楷体_GB2312"/>
              <a:cs typeface="楷体_GB2312"/>
            </a:endParaRPr>
          </a:p>
        </p:txBody>
      </p:sp>
      <p:sp>
        <p:nvSpPr>
          <p:cNvPr id="594951" name="Rectangle 7"/>
          <p:cNvSpPr>
            <a:spLocks noChangeArrowheads="1"/>
          </p:cNvSpPr>
          <p:nvPr/>
        </p:nvSpPr>
        <p:spPr bwMode="auto">
          <a:xfrm>
            <a:off x="5795963" y="2638642"/>
            <a:ext cx="149383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(11) </a:t>
            </a:r>
            <a:r>
              <a:rPr lang="en-US" altLang="zh-CN" sz="2000" b="1" i="1" dirty="0">
                <a:latin typeface="Times New Roman" panose="02020603050405020304" pitchFamily="18" charset="0"/>
                <a:ea typeface="楷体_GB2312"/>
                <a:cs typeface="Times New Roman" panose="02020603050405020304" pitchFamily="18" charset="0"/>
              </a:rPr>
              <a:t>I</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latin typeface="Times New Roman" panose="02020603050405020304" pitchFamily="18" charset="0"/>
                <a:ea typeface="楷体_GB2312"/>
                <a:cs typeface="Times New Roman" panose="02020603050405020304" pitchFamily="18" charset="0"/>
              </a:rPr>
              <a:t>i</a:t>
            </a:r>
            <a:endParaRPr lang="en-US" altLang="zh-CN" sz="2000" b="1" dirty="0">
              <a:latin typeface="Times New Roman" panose="02020603050405020304" pitchFamily="18" charset="0"/>
              <a:ea typeface="楷体_GB2312"/>
              <a:cs typeface="Times New Roman" panose="02020603050405020304" pitchFamily="18" charset="0"/>
            </a:endParaRPr>
          </a:p>
          <a:p>
            <a:pPr eaLnBrk="1" hangingPunct="1">
              <a:spcBef>
                <a:spcPts val="600"/>
              </a:spcBef>
            </a:pPr>
            <a:r>
              <a:rPr lang="en-US" altLang="zh-CN" sz="2000" b="1" dirty="0">
                <a:latin typeface="Times New Roman" panose="02020603050405020304" pitchFamily="18" charset="0"/>
                <a:ea typeface="楷体_GB2312"/>
                <a:cs typeface="Times New Roman" panose="02020603050405020304" pitchFamily="18" charset="0"/>
              </a:rPr>
              <a:t>(12) </a:t>
            </a:r>
            <a:r>
              <a:rPr lang="en-US" altLang="zh-CN" sz="2000" b="1" i="1" dirty="0" err="1">
                <a:latin typeface="Times New Roman" panose="02020603050405020304" pitchFamily="18" charset="0"/>
                <a:ea typeface="楷体_GB2312"/>
                <a:cs typeface="Times New Roman" panose="02020603050405020304" pitchFamily="18" charset="0"/>
              </a:rPr>
              <a:t>I</a:t>
            </a:r>
            <a:r>
              <a:rPr lang="en-US" altLang="zh-CN" sz="2000" b="1" dirty="0" err="1">
                <a:latin typeface="Times New Roman" panose="02020603050405020304" pitchFamily="18" charset="0"/>
                <a:ea typeface="楷体_GB2312"/>
                <a:cs typeface="Times New Roman" panose="02020603050405020304" pitchFamily="18" charset="0"/>
              </a:rPr>
              <a:t>→i</a:t>
            </a:r>
            <a:r>
              <a:rPr lang="en-US" altLang="zh-CN" sz="2000" b="1" dirty="0">
                <a:solidFill>
                  <a:srgbClr val="FF0000"/>
                </a:solidFill>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楷体_GB2312"/>
              <a:cs typeface="楷体_GB2312"/>
            </a:endParaRPr>
          </a:p>
        </p:txBody>
      </p:sp>
      <p:sp>
        <p:nvSpPr>
          <p:cNvPr id="594952" name="Rectangle 8"/>
          <p:cNvSpPr>
            <a:spLocks noChangeArrowheads="1"/>
          </p:cNvSpPr>
          <p:nvPr/>
        </p:nvSpPr>
        <p:spPr bwMode="auto">
          <a:xfrm>
            <a:off x="7235825" y="2638642"/>
            <a:ext cx="14414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600"/>
              </a:spcBef>
            </a:pPr>
            <a:r>
              <a:rPr lang="en-US" altLang="zh-CN" sz="2000" b="1">
                <a:latin typeface="Times New Roman" panose="02020603050405020304" pitchFamily="18" charset="0"/>
                <a:ea typeface="楷体_GB2312"/>
                <a:cs typeface="Times New Roman" panose="02020603050405020304" pitchFamily="18" charset="0"/>
              </a:rPr>
              <a:t>(13) </a:t>
            </a:r>
            <a:r>
              <a:rPr lang="en-US" altLang="zh-CN" sz="2000" b="1" i="1">
                <a:latin typeface="Times New Roman" panose="02020603050405020304" pitchFamily="18" charset="0"/>
                <a:ea typeface="楷体_GB2312"/>
                <a:cs typeface="Times New Roman" panose="02020603050405020304" pitchFamily="18" charset="0"/>
              </a:rPr>
              <a:t>T</a:t>
            </a:r>
            <a:r>
              <a:rPr lang="en-US" altLang="zh-CN" sz="2000" b="1">
                <a:latin typeface="Times New Roman" panose="02020603050405020304" pitchFamily="18" charset="0"/>
                <a:ea typeface="楷体_GB2312"/>
                <a:cs typeface="Times New Roman" panose="02020603050405020304" pitchFamily="18" charset="0"/>
              </a:rPr>
              <a:t>→</a:t>
            </a:r>
            <a:r>
              <a:rPr lang="en-US" altLang="zh-CN" sz="20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a:latin typeface="Times New Roman" panose="02020603050405020304" pitchFamily="18" charset="0"/>
                <a:ea typeface="楷体_GB2312"/>
                <a:cs typeface="Times New Roman" panose="02020603050405020304" pitchFamily="18" charset="0"/>
              </a:rPr>
              <a:t>r</a:t>
            </a:r>
          </a:p>
          <a:p>
            <a:pPr eaLnBrk="1" hangingPunct="1">
              <a:spcBef>
                <a:spcPts val="600"/>
              </a:spcBef>
            </a:pPr>
            <a:r>
              <a:rPr lang="en-US" altLang="zh-CN" sz="2000" b="1">
                <a:latin typeface="Times New Roman" panose="02020603050405020304" pitchFamily="18" charset="0"/>
                <a:ea typeface="楷体_GB2312"/>
                <a:cs typeface="Times New Roman" panose="02020603050405020304" pitchFamily="18" charset="0"/>
              </a:rPr>
              <a:t>(14) </a:t>
            </a:r>
            <a:r>
              <a:rPr lang="en-US" altLang="zh-CN" sz="2000" b="1" i="1">
                <a:latin typeface="Times New Roman" panose="02020603050405020304" pitchFamily="18" charset="0"/>
                <a:ea typeface="楷体_GB2312"/>
                <a:cs typeface="Times New Roman" panose="02020603050405020304" pitchFamily="18" charset="0"/>
              </a:rPr>
              <a:t>T</a:t>
            </a:r>
            <a:r>
              <a:rPr lang="en-US" altLang="zh-CN" sz="2000" b="1">
                <a:latin typeface="Times New Roman" panose="02020603050405020304" pitchFamily="18" charset="0"/>
                <a:ea typeface="楷体_GB2312"/>
                <a:cs typeface="Times New Roman" panose="02020603050405020304" pitchFamily="18" charset="0"/>
              </a:rPr>
              <a:t>→r</a:t>
            </a:r>
            <a:r>
              <a:rPr lang="en-US" altLang="zh-CN" sz="2000" b="1">
                <a:solidFill>
                  <a:srgbClr val="FF0000"/>
                </a:solidFill>
                <a:latin typeface="Times New Roman" panose="02020603050405020304" pitchFamily="18" charset="0"/>
                <a:ea typeface="华文楷体" panose="02010600040101010101" pitchFamily="2" charset="-122"/>
              </a:rPr>
              <a:t>·</a:t>
            </a:r>
            <a:endParaRPr lang="en-US" altLang="zh-CN" sz="2000" b="1">
              <a:latin typeface="Times New Roman" panose="02020603050405020304" pitchFamily="18" charset="0"/>
              <a:ea typeface="楷体_GB2312"/>
              <a:cs typeface="楷体_GB2312"/>
            </a:endParaRPr>
          </a:p>
        </p:txBody>
      </p:sp>
      <p:sp>
        <p:nvSpPr>
          <p:cNvPr id="10" name="矩形 9">
            <a:extLst>
              <a:ext uri="{FF2B5EF4-FFF2-40B4-BE49-F238E27FC236}">
                <a16:creationId xmlns:a16="http://schemas.microsoft.com/office/drawing/2014/main" id="{C3C6E0E7-7B85-4855-96A4-0D66928EB4DA}"/>
              </a:ext>
            </a:extLst>
          </p:cNvPr>
          <p:cNvSpPr/>
          <p:nvPr/>
        </p:nvSpPr>
        <p:spPr>
          <a:xfrm>
            <a:off x="385762" y="3828985"/>
            <a:ext cx="8332787" cy="830997"/>
          </a:xfrm>
          <a:prstGeom prst="rect">
            <a:avLst/>
          </a:prstGeom>
          <a:solidFill>
            <a:schemeClr val="accent5">
              <a:lumMod val="60000"/>
              <a:lumOff val="40000"/>
            </a:schemeClr>
          </a:solidFill>
          <a:ln>
            <a:solidFill>
              <a:schemeClr val="tx1"/>
            </a:solidFill>
          </a:ln>
        </p:spPr>
        <p:txBody>
          <a:bodyPr>
            <a:spAutoFit/>
          </a:bodyPr>
          <a:lstStyle/>
          <a:p>
            <a:pPr eaLnBrk="1" hangingPunct="1">
              <a:spcBef>
                <a:spcPct val="30000"/>
              </a:spcBef>
              <a:defRPr/>
            </a:pPr>
            <a:r>
              <a:rPr lang="zh-CN" altLang="en-US" sz="2400" b="1" dirty="0">
                <a:solidFill>
                  <a:srgbClr val="000000"/>
                </a:solidFill>
                <a:latin typeface="华文楷体" pitchFamily="2" charset="-122"/>
                <a:ea typeface="华文楷体" pitchFamily="2" charset="-122"/>
              </a:rPr>
              <a:t>使用</a:t>
            </a:r>
            <a:r>
              <a:rPr lang="en-US" altLang="zh-CN" sz="2400" b="1" dirty="0">
                <a:solidFill>
                  <a:srgbClr val="000000"/>
                </a:solidFill>
                <a:latin typeface="华文楷体" pitchFamily="2" charset="-122"/>
                <a:ea typeface="华文楷体" pitchFamily="2" charset="-122"/>
              </a:rPr>
              <a:t>LR(0)</a:t>
            </a:r>
            <a:r>
              <a:rPr lang="zh-CN" altLang="en-US" sz="2400" b="1" dirty="0">
                <a:solidFill>
                  <a:srgbClr val="000000"/>
                </a:solidFill>
                <a:latin typeface="华文楷体" pitchFamily="2" charset="-122"/>
                <a:ea typeface="华文楷体" pitchFamily="2" charset="-122"/>
              </a:rPr>
              <a:t>项目可以构造</a:t>
            </a:r>
            <a:r>
              <a:rPr lang="en-US" altLang="zh-CN" sz="2400" b="1" dirty="0">
                <a:solidFill>
                  <a:srgbClr val="0070C0"/>
                </a:solidFill>
                <a:latin typeface="华文楷体" pitchFamily="2" charset="-122"/>
                <a:ea typeface="华文楷体" pitchFamily="2" charset="-122"/>
              </a:rPr>
              <a:t>LR(0)</a:t>
            </a:r>
            <a:r>
              <a:rPr lang="zh-CN" altLang="en-US" sz="2400" b="1" dirty="0">
                <a:solidFill>
                  <a:srgbClr val="2D83F4"/>
                </a:solidFill>
                <a:latin typeface="华文楷体" pitchFamily="2" charset="-122"/>
                <a:ea typeface="华文楷体" pitchFamily="2" charset="-122"/>
              </a:rPr>
              <a:t>自动机，</a:t>
            </a:r>
            <a:r>
              <a:rPr lang="zh-CN" altLang="en-US" sz="2400" b="1" dirty="0">
                <a:latin typeface="华文楷体" pitchFamily="2" charset="-122"/>
                <a:ea typeface="华文楷体" pitchFamily="2" charset="-122"/>
              </a:rPr>
              <a:t>该自动机可以识别可能出现在栈中的所有串，可用于做出语法分析决定。</a:t>
            </a:r>
            <a:endParaRPr lang="en-US" altLang="zh-CN" sz="2400" b="1" dirty="0">
              <a:latin typeface="华文楷体" pitchFamily="2" charset="-122"/>
              <a:ea typeface="华文楷体" pitchFamily="2" charset="-122"/>
            </a:endParaRPr>
          </a:p>
        </p:txBody>
      </p:sp>
    </p:spTree>
    <p:extLst>
      <p:ext uri="{BB962C8B-B14F-4D97-AF65-F5344CB8AC3E}">
        <p14:creationId xmlns:p14="http://schemas.microsoft.com/office/powerpoint/2010/main" val="249575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矩形 34"/>
          <p:cNvSpPr/>
          <p:nvPr/>
        </p:nvSpPr>
        <p:spPr>
          <a:xfrm>
            <a:off x="3162300" y="3900488"/>
            <a:ext cx="1000125" cy="1077912"/>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3160713" y="1677988"/>
            <a:ext cx="1001712" cy="1222375"/>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5987" name="Rectangle 3"/>
          <p:cNvSpPr>
            <a:spLocks noGrp="1" noChangeArrowheads="1"/>
          </p:cNvSpPr>
          <p:nvPr>
            <p:ph idx="1"/>
          </p:nvPr>
        </p:nvSpPr>
        <p:spPr>
          <a:xfrm>
            <a:off x="1671638" y="731838"/>
            <a:ext cx="1073150" cy="1465262"/>
          </a:xfrm>
          <a:solidFill>
            <a:schemeClr val="accent5">
              <a:lumMod val="60000"/>
              <a:lumOff val="40000"/>
            </a:schemeClr>
          </a:solidFill>
          <a:ln w="12700">
            <a:solidFill>
              <a:schemeClr val="tx1"/>
            </a:solidFill>
          </a:ln>
        </p:spPr>
        <p:txBody>
          <a:bodyPr/>
          <a:lstStyle/>
          <a:p>
            <a:pPr marL="609600" indent="-609600" eaLnBrk="1" hangingPunct="1">
              <a:lnSpc>
                <a:spcPct val="90000"/>
              </a:lnSpc>
              <a:spcBef>
                <a:spcPct val="0"/>
              </a:spcBef>
              <a:buFont typeface="Wingdings" pitchFamily="2" charset="2"/>
              <a:buNone/>
              <a:defRPr/>
            </a:pPr>
            <a:r>
              <a:rPr lang="en-US" altLang="zh-CN" sz="2000" b="1" i="1">
                <a:solidFill>
                  <a:schemeClr val="tx1"/>
                </a:solidFill>
                <a:ea typeface="楷体_GB2312" pitchFamily="49" charset="-122"/>
                <a:cs typeface="Times New Roman" pitchFamily="18" charset="0"/>
              </a:rPr>
              <a:t>I</a:t>
            </a:r>
            <a:r>
              <a:rPr lang="en-US" altLang="zh-CN" sz="2000" b="1" i="1" baseline="-25000">
                <a:solidFill>
                  <a:schemeClr val="tx1"/>
                </a:solidFill>
                <a:ea typeface="楷体_GB2312" pitchFamily="49" charset="-122"/>
                <a:cs typeface="Times New Roman" pitchFamily="18" charset="0"/>
              </a:rPr>
              <a:t>0</a:t>
            </a:r>
            <a:r>
              <a:rPr lang="en-US" altLang="zh-CN" sz="2000" b="1">
                <a:solidFill>
                  <a:schemeClr val="tx1"/>
                </a:solidFill>
                <a:ea typeface="楷体_GB2312" pitchFamily="49" charset="-122"/>
                <a:cs typeface="Times New Roman" pitchFamily="18" charset="0"/>
              </a:rPr>
              <a:t>:</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楷体_GB2312" pitchFamily="49" charset="-122"/>
                <a:cs typeface="Times New Roman" pitchFamily="18" charset="0"/>
              </a:rPr>
              <a:t>S</a:t>
            </a:r>
            <a:r>
              <a:rPr lang="en-US" altLang="zh-CN" sz="2000" b="1" i="1">
                <a:solidFill>
                  <a:srgbClr val="000000"/>
                </a:solidFill>
                <a:ea typeface="楷体_GB2312" pitchFamily="49" charset="-122"/>
                <a:cs typeface="Times New Roman" pitchFamily="18" charset="0"/>
              </a:rPr>
              <a:t>' </a:t>
            </a:r>
            <a:r>
              <a:rPr lang="en-US" altLang="zh-CN" sz="2000" b="1">
                <a:solidFill>
                  <a:schemeClr val="tx1"/>
                </a:solidFill>
                <a:ea typeface="楷体_GB2312" pitchFamily="49" charset="-122"/>
                <a:cs typeface="Times New Roman" pitchFamily="18" charset="0"/>
              </a:rPr>
              <a:t>→</a:t>
            </a:r>
            <a:r>
              <a:rPr lang="en-US" altLang="zh-CN" sz="2000" b="1">
                <a:solidFill>
                  <a:schemeClr val="tx1"/>
                </a:solidFill>
                <a:cs typeface="Times New Roman" pitchFamily="18" charset="0"/>
              </a:rPr>
              <a:t>·</a:t>
            </a:r>
            <a:r>
              <a:rPr lang="en-US" altLang="zh-CN" sz="2000" b="1" i="1">
                <a:solidFill>
                  <a:schemeClr val="tx1"/>
                </a:solidFill>
                <a:ea typeface="楷体_GB2312" pitchFamily="49" charset="-122"/>
                <a:cs typeface="Times New Roman" pitchFamily="18" charset="0"/>
              </a:rPr>
              <a:t>S</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楷体_GB2312" pitchFamily="49" charset="-122"/>
                <a:cs typeface="Times New Roman" pitchFamily="18" charset="0"/>
              </a:rPr>
              <a:t>S</a:t>
            </a:r>
            <a:r>
              <a:rPr lang="en-US" altLang="zh-CN" sz="2000" b="1">
                <a:solidFill>
                  <a:schemeClr val="tx1"/>
                </a:solidFill>
                <a:ea typeface="楷体_GB2312" pitchFamily="49" charset="-122"/>
                <a:cs typeface="Times New Roman" pitchFamily="18" charset="0"/>
              </a:rPr>
              <a:t>→</a:t>
            </a:r>
            <a:r>
              <a:rPr lang="en-US" altLang="zh-CN" sz="2000" b="1">
                <a:solidFill>
                  <a:schemeClr val="tx1"/>
                </a:solidFill>
              </a:rPr>
              <a:t>·</a:t>
            </a:r>
            <a:r>
              <a:rPr lang="en-US" altLang="zh-CN" sz="2000" b="1" i="1">
                <a:solidFill>
                  <a:schemeClr val="tx1"/>
                </a:solidFill>
                <a:ea typeface="宋体" pitchFamily="2" charset="-122"/>
                <a:cs typeface="Times New Roman" pitchFamily="18" charset="0"/>
              </a:rPr>
              <a:t>BB</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宋体" pitchFamily="2" charset="-122"/>
                <a:cs typeface="Times New Roman" pitchFamily="18" charset="0"/>
              </a:rPr>
              <a:t>B</a:t>
            </a:r>
            <a:r>
              <a:rPr lang="en-US" altLang="zh-CN" sz="2000" b="1">
                <a:solidFill>
                  <a:schemeClr val="tx1"/>
                </a:solidFill>
                <a:ea typeface="宋体" pitchFamily="2" charset="-122"/>
                <a:cs typeface="Times New Roman" pitchFamily="18" charset="0"/>
              </a:rPr>
              <a:t>→</a:t>
            </a:r>
            <a:r>
              <a:rPr lang="en-US" altLang="zh-CN" sz="2000" b="1">
                <a:solidFill>
                  <a:schemeClr val="tx1"/>
                </a:solidFill>
              </a:rPr>
              <a:t>·</a:t>
            </a:r>
            <a:r>
              <a:rPr lang="en-US" altLang="zh-CN" sz="2000" b="1" i="1">
                <a:solidFill>
                  <a:schemeClr val="tx1"/>
                </a:solidFill>
                <a:ea typeface="宋体" pitchFamily="2" charset="-122"/>
                <a:cs typeface="Times New Roman" pitchFamily="18" charset="0"/>
              </a:rPr>
              <a:t>aB</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宋体" pitchFamily="2" charset="-122"/>
                <a:cs typeface="Times New Roman" pitchFamily="18" charset="0"/>
              </a:rPr>
              <a:t>B</a:t>
            </a:r>
            <a:r>
              <a:rPr lang="en-US" altLang="zh-CN" sz="2000" b="1">
                <a:solidFill>
                  <a:schemeClr val="tx1"/>
                </a:solidFill>
                <a:ea typeface="宋体" pitchFamily="2" charset="-122"/>
                <a:cs typeface="Times New Roman" pitchFamily="18" charset="0"/>
              </a:rPr>
              <a:t>→</a:t>
            </a:r>
            <a:r>
              <a:rPr lang="en-US" altLang="zh-CN" sz="2000" b="1">
                <a:solidFill>
                  <a:schemeClr val="tx1"/>
                </a:solidFill>
              </a:rPr>
              <a:t>·</a:t>
            </a:r>
            <a:r>
              <a:rPr lang="en-US" altLang="zh-CN" sz="2000" b="1" i="1">
                <a:solidFill>
                  <a:schemeClr val="tx1"/>
                </a:solidFill>
                <a:ea typeface="宋体" pitchFamily="2" charset="-122"/>
                <a:cs typeface="Times New Roman" pitchFamily="18" charset="0"/>
              </a:rPr>
              <a:t>b</a:t>
            </a:r>
            <a:r>
              <a:rPr lang="en-US" altLang="zh-CN" sz="2000" b="1">
                <a:solidFill>
                  <a:schemeClr val="tx1"/>
                </a:solidFill>
                <a:ea typeface="宋体" pitchFamily="2" charset="-122"/>
                <a:cs typeface="Times New Roman" pitchFamily="18" charset="0"/>
              </a:rPr>
              <a:t>	</a:t>
            </a:r>
            <a:endParaRPr lang="en-US" altLang="zh-CN" b="1">
              <a:solidFill>
                <a:schemeClr val="tx1"/>
              </a:solidFill>
              <a:ea typeface="宋体" pitchFamily="2" charset="-122"/>
              <a:cs typeface="Times New Roman" pitchFamily="18" charset="0"/>
            </a:endParaRPr>
          </a:p>
        </p:txBody>
      </p:sp>
      <p:sp>
        <p:nvSpPr>
          <p:cNvPr id="425988" name="Rectangle 4"/>
          <p:cNvSpPr>
            <a:spLocks noChangeArrowheads="1"/>
          </p:cNvSpPr>
          <p:nvPr/>
        </p:nvSpPr>
        <p:spPr bwMode="auto">
          <a:xfrm>
            <a:off x="3160713" y="757238"/>
            <a:ext cx="1001712" cy="7080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chemeClr val="tx2"/>
              </a:buClr>
              <a:buSzPct val="75000"/>
              <a:buFont typeface="Monotype Sorts"/>
              <a:buNone/>
              <a:defRPr/>
            </a:pPr>
            <a:r>
              <a:rPr kumimoji="1" lang="en-US" altLang="zh-CN" sz="2000" b="1" i="1" dirty="0">
                <a:latin typeface="Times New Roman" pitchFamily="18" charset="0"/>
                <a:cs typeface="Times New Roman" pitchFamily="18" charset="0"/>
              </a:rPr>
              <a:t>I</a:t>
            </a:r>
            <a:r>
              <a:rPr kumimoji="1" lang="en-US" altLang="zh-CN" sz="2000" b="1" i="1" baseline="-25000" dirty="0">
                <a:latin typeface="Times New Roman" pitchFamily="18" charset="0"/>
                <a:cs typeface="Times New Roman" pitchFamily="18" charset="0"/>
              </a:rPr>
              <a:t>1</a:t>
            </a:r>
            <a:r>
              <a:rPr kumimoji="1" lang="en-US" altLang="zh-CN" sz="2000" b="1" dirty="0">
                <a:latin typeface="Times New Roman" pitchFamily="18" charset="0"/>
                <a:cs typeface="Times New Roman" pitchFamily="18" charset="0"/>
              </a:rPr>
              <a:t>:</a:t>
            </a:r>
          </a:p>
          <a:p>
            <a:pPr marL="609600" indent="-609600">
              <a:buClr>
                <a:schemeClr val="tx2"/>
              </a:buClr>
              <a:buSzPct val="75000"/>
              <a:buFont typeface="Monotype Sorts"/>
              <a:buNone/>
              <a:defRPr/>
            </a:pPr>
            <a:r>
              <a:rPr kumimoji="1" lang="en-US" altLang="zh-CN" sz="2000" b="1" i="1" dirty="0">
                <a:latin typeface="Times New Roman" pitchFamily="18" charset="0"/>
                <a:cs typeface="Times New Roman" pitchFamily="18" charset="0"/>
              </a:rPr>
              <a:t>S</a:t>
            </a:r>
            <a:r>
              <a:rPr lang="en-US" altLang="zh-CN" sz="2000" b="1" i="1" dirty="0">
                <a:solidFill>
                  <a:prstClr val="black"/>
                </a:solidFill>
                <a:latin typeface="Times New Roman" panose="02020603050405020304" pitchFamily="18" charset="0"/>
                <a:ea typeface="楷体_GB2312"/>
                <a:cs typeface="Times New Roman" panose="02020603050405020304" pitchFamily="18" charset="0"/>
              </a:rPr>
              <a:t>' </a:t>
            </a:r>
            <a:r>
              <a:rPr kumimoji="1" lang="en-US" altLang="zh-CN" sz="2000" b="1" dirty="0">
                <a:latin typeface="Times New Roman" pitchFamily="18" charset="0"/>
                <a:cs typeface="Times New Roman" pitchFamily="18" charset="0"/>
              </a:rPr>
              <a:t>→</a:t>
            </a:r>
            <a:r>
              <a:rPr kumimoji="1" lang="en-US" altLang="zh-CN" sz="2000" b="1" i="1" dirty="0">
                <a:latin typeface="Times New Roman" pitchFamily="18" charset="0"/>
                <a:cs typeface="Times New Roman" pitchFamily="18" charset="0"/>
              </a:rPr>
              <a:t>S</a:t>
            </a:r>
            <a:r>
              <a:rPr lang="en-US" altLang="zh-CN" sz="2000" b="1" dirty="0">
                <a:latin typeface="Times New Roman" panose="02020603050405020304" pitchFamily="18" charset="0"/>
                <a:cs typeface="Times New Roman" panose="02020603050405020304" pitchFamily="18" charset="0"/>
              </a:rPr>
              <a:t>·</a:t>
            </a:r>
            <a:endParaRPr kumimoji="1" lang="en-US" altLang="zh-CN" sz="2000" b="1" dirty="0">
              <a:latin typeface="Times New Roman" pitchFamily="18" charset="0"/>
              <a:cs typeface="Times New Roman" pitchFamily="18" charset="0"/>
            </a:endParaRPr>
          </a:p>
        </p:txBody>
      </p:sp>
      <p:sp>
        <p:nvSpPr>
          <p:cNvPr id="425989" name="Line 5"/>
          <p:cNvSpPr>
            <a:spLocks noChangeShapeType="1"/>
          </p:cNvSpPr>
          <p:nvPr/>
        </p:nvSpPr>
        <p:spPr bwMode="auto">
          <a:xfrm>
            <a:off x="2744788" y="1112838"/>
            <a:ext cx="420687" cy="15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0" name="Text Box 6"/>
          <p:cNvSpPr txBox="1">
            <a:spLocks noChangeArrowheads="1"/>
          </p:cNvSpPr>
          <p:nvPr/>
        </p:nvSpPr>
        <p:spPr bwMode="auto">
          <a:xfrm>
            <a:off x="2698750" y="7143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S</a:t>
            </a:r>
          </a:p>
        </p:txBody>
      </p:sp>
      <p:sp>
        <p:nvSpPr>
          <p:cNvPr id="425991" name="Line 7"/>
          <p:cNvSpPr>
            <a:spLocks noChangeShapeType="1"/>
          </p:cNvSpPr>
          <p:nvPr/>
        </p:nvSpPr>
        <p:spPr bwMode="auto">
          <a:xfrm>
            <a:off x="2744788" y="1755775"/>
            <a:ext cx="417512"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2" name="Text Box 8"/>
          <p:cNvSpPr txBox="1">
            <a:spLocks noChangeArrowheads="1"/>
          </p:cNvSpPr>
          <p:nvPr/>
        </p:nvSpPr>
        <p:spPr bwMode="auto">
          <a:xfrm>
            <a:off x="2716213" y="13477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B</a:t>
            </a:r>
          </a:p>
        </p:txBody>
      </p:sp>
      <p:sp>
        <p:nvSpPr>
          <p:cNvPr id="425993" name="Rectangle 9"/>
          <p:cNvSpPr>
            <a:spLocks noChangeArrowheads="1"/>
          </p:cNvSpPr>
          <p:nvPr/>
        </p:nvSpPr>
        <p:spPr bwMode="auto">
          <a:xfrm>
            <a:off x="3154363" y="1627188"/>
            <a:ext cx="12954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pPr>
            <a:r>
              <a:rPr kumimoji="1" lang="en-US" altLang="zh-CN" sz="2000" b="1" i="1" dirty="0">
                <a:latin typeface="Times New Roman" panose="02020603050405020304" pitchFamily="18" charset="0"/>
              </a:rPr>
              <a:t>I</a:t>
            </a:r>
            <a:r>
              <a:rPr kumimoji="1" lang="en-US" altLang="zh-CN" sz="2000" b="1" i="1" baseline="-25000" dirty="0">
                <a:latin typeface="Times New Roman" panose="02020603050405020304" pitchFamily="18" charset="0"/>
              </a:rPr>
              <a:t>2</a:t>
            </a:r>
            <a:r>
              <a:rPr kumimoji="1" lang="en-US" altLang="zh-CN" sz="2000" b="1" dirty="0">
                <a:latin typeface="Times New Roman" panose="02020603050405020304" pitchFamily="18" charset="0"/>
              </a:rPr>
              <a:t>:</a:t>
            </a:r>
          </a:p>
          <a:p>
            <a:pPr>
              <a:buClr>
                <a:schemeClr val="tx2"/>
              </a:buClr>
              <a:buSzPct val="75000"/>
              <a:buFont typeface="Monotype Sorts"/>
              <a:buNone/>
            </a:pPr>
            <a:r>
              <a:rPr kumimoji="1" lang="en-US" altLang="zh-CN" sz="2000" b="1" i="1" dirty="0">
                <a:latin typeface="Times New Roman" panose="02020603050405020304" pitchFamily="18" charset="0"/>
              </a:rPr>
              <a:t>S</a:t>
            </a:r>
            <a:r>
              <a:rPr kumimoji="1" lang="en-US" altLang="zh-CN" sz="2000" b="1" dirty="0">
                <a:latin typeface="Times New Roman" panose="02020603050405020304" pitchFamily="18" charset="0"/>
              </a:rPr>
              <a:t>→</a:t>
            </a:r>
            <a:r>
              <a:rPr kumimoji="1" lang="en-US" altLang="zh-CN" sz="2000" b="1" i="1" dirty="0">
                <a:latin typeface="Times New Roman" panose="02020603050405020304" pitchFamily="18" charset="0"/>
              </a:rPr>
              <a:t>B</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latin typeface="Times New Roman" panose="02020603050405020304" pitchFamily="18" charset="0"/>
              </a:rPr>
              <a:t>B</a:t>
            </a:r>
          </a:p>
          <a:p>
            <a:pPr>
              <a:buClr>
                <a:schemeClr val="tx2"/>
              </a:buClr>
              <a:buSzPct val="75000"/>
              <a:buFont typeface="Monotype Sorts"/>
              <a:buNone/>
            </a:pPr>
            <a:r>
              <a:rPr kumimoji="1" lang="en-US" altLang="zh-CN" sz="2000" b="1" i="1" dirty="0">
                <a:latin typeface="Times New Roman" panose="02020603050405020304" pitchFamily="18" charset="0"/>
              </a:rPr>
              <a:t>B</a:t>
            </a:r>
            <a:r>
              <a:rPr kumimoji="1" lang="en-US" altLang="zh-CN" sz="2000" b="1" dirty="0">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err="1">
                <a:latin typeface="Times New Roman" panose="02020603050405020304" pitchFamily="18" charset="0"/>
              </a:rPr>
              <a:t>aB</a:t>
            </a:r>
            <a:endParaRPr kumimoji="1" lang="en-US" altLang="zh-CN" sz="2000" b="1" i="1" dirty="0">
              <a:latin typeface="Times New Roman" panose="02020603050405020304" pitchFamily="18" charset="0"/>
            </a:endParaRPr>
          </a:p>
          <a:p>
            <a:pPr>
              <a:buClr>
                <a:schemeClr val="tx2"/>
              </a:buClr>
              <a:buSzPct val="75000"/>
            </a:pPr>
            <a:r>
              <a:rPr kumimoji="1" lang="en-US" altLang="zh-CN" sz="2000" b="1" i="1" dirty="0">
                <a:latin typeface="Times New Roman" panose="02020603050405020304" pitchFamily="18" charset="0"/>
              </a:rPr>
              <a:t>B→·b	</a:t>
            </a:r>
          </a:p>
        </p:txBody>
      </p:sp>
      <p:sp>
        <p:nvSpPr>
          <p:cNvPr id="425994" name="Freeform 10"/>
          <p:cNvSpPr>
            <a:spLocks/>
          </p:cNvSpPr>
          <p:nvPr/>
        </p:nvSpPr>
        <p:spPr bwMode="auto">
          <a:xfrm>
            <a:off x="2024063" y="2208213"/>
            <a:ext cx="1141412" cy="2343150"/>
          </a:xfrm>
          <a:custGeom>
            <a:avLst/>
            <a:gdLst>
              <a:gd name="T0" fmla="*/ 0 w 816"/>
              <a:gd name="T1" fmla="*/ 0 h 1344"/>
              <a:gd name="T2" fmla="*/ 2147483646 w 816"/>
              <a:gd name="T3" fmla="*/ 2147483646 h 1344"/>
              <a:gd name="T4" fmla="*/ 2147483646 w 816"/>
              <a:gd name="T5" fmla="*/ 2147483646 h 1344"/>
              <a:gd name="T6" fmla="*/ 2147483646 w 816"/>
              <a:gd name="T7" fmla="*/ 2147483646 h 1344"/>
              <a:gd name="T8" fmla="*/ 0 60000 65536"/>
              <a:gd name="T9" fmla="*/ 0 60000 65536"/>
              <a:gd name="T10" fmla="*/ 0 60000 65536"/>
              <a:gd name="T11" fmla="*/ 0 60000 65536"/>
              <a:gd name="T12" fmla="*/ 0 w 816"/>
              <a:gd name="T13" fmla="*/ 0 h 1344"/>
              <a:gd name="T14" fmla="*/ 816 w 816"/>
              <a:gd name="T15" fmla="*/ 1344 h 1344"/>
            </a:gdLst>
            <a:ahLst/>
            <a:cxnLst>
              <a:cxn ang="T8">
                <a:pos x="T0" y="T1"/>
              </a:cxn>
              <a:cxn ang="T9">
                <a:pos x="T2" y="T3"/>
              </a:cxn>
              <a:cxn ang="T10">
                <a:pos x="T4" y="T5"/>
              </a:cxn>
              <a:cxn ang="T11">
                <a:pos x="T6" y="T7"/>
              </a:cxn>
            </a:cxnLst>
            <a:rect l="T12" t="T13" r="T14" b="T15"/>
            <a:pathLst>
              <a:path w="816" h="1344">
                <a:moveTo>
                  <a:pt x="0" y="0"/>
                </a:moveTo>
                <a:cubicBezTo>
                  <a:pt x="0" y="312"/>
                  <a:pt x="0" y="624"/>
                  <a:pt x="48" y="816"/>
                </a:cubicBezTo>
                <a:cubicBezTo>
                  <a:pt x="96" y="1008"/>
                  <a:pt x="160" y="1064"/>
                  <a:pt x="288" y="1152"/>
                </a:cubicBezTo>
                <a:cubicBezTo>
                  <a:pt x="416" y="1240"/>
                  <a:pt x="720" y="1304"/>
                  <a:pt x="816" y="134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5995" name="Text Box 11"/>
          <p:cNvSpPr txBox="1">
            <a:spLocks noChangeArrowheads="1"/>
          </p:cNvSpPr>
          <p:nvPr/>
        </p:nvSpPr>
        <p:spPr bwMode="auto">
          <a:xfrm>
            <a:off x="1701800" y="24717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a</a:t>
            </a:r>
          </a:p>
        </p:txBody>
      </p:sp>
      <p:sp>
        <p:nvSpPr>
          <p:cNvPr id="425996" name="Rectangle 12"/>
          <p:cNvSpPr>
            <a:spLocks noChangeArrowheads="1"/>
          </p:cNvSpPr>
          <p:nvPr/>
        </p:nvSpPr>
        <p:spPr bwMode="auto">
          <a:xfrm>
            <a:off x="3162300" y="3863975"/>
            <a:ext cx="1295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0000"/>
              </a:lnSpc>
              <a:buClr>
                <a:schemeClr val="tx2"/>
              </a:buClr>
              <a:buSzPct val="75000"/>
              <a:buFont typeface="Monotype Sorts"/>
              <a:buNone/>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3</a:t>
            </a:r>
            <a:r>
              <a:rPr kumimoji="1" lang="en-US" altLang="zh-CN" sz="2000" b="1">
                <a:latin typeface="Times New Roman" panose="02020603050405020304" pitchFamily="18" charset="0"/>
              </a:rPr>
              <a:t>:</a:t>
            </a:r>
          </a:p>
          <a:p>
            <a:pPr>
              <a:lnSpc>
                <a:spcPct val="90000"/>
              </a:lnSpc>
              <a:buClr>
                <a:schemeClr val="tx2"/>
              </a:buClr>
              <a:buSzPct val="75000"/>
              <a:buFont typeface="Monotype Sorts"/>
              <a:buNone/>
            </a:pPr>
            <a:r>
              <a:rPr kumimoji="1" lang="en-US" altLang="zh-CN" sz="2000" b="1" i="1">
                <a:latin typeface="Times New Roman" panose="02020603050405020304" pitchFamily="18" charset="0"/>
              </a:rPr>
              <a:t>B</a:t>
            </a:r>
            <a:r>
              <a:rPr kumimoji="1" lang="en-US" altLang="zh-CN" sz="2000" b="1">
                <a:latin typeface="Times New Roman" panose="02020603050405020304" pitchFamily="18" charset="0"/>
              </a:rPr>
              <a:t>→</a:t>
            </a:r>
            <a:r>
              <a:rPr kumimoji="1" lang="en-US" altLang="zh-CN" sz="2000" b="1" i="1">
                <a:latin typeface="Times New Roman" panose="02020603050405020304" pitchFamily="18" charset="0"/>
              </a:rPr>
              <a:t>a</a:t>
            </a:r>
            <a:r>
              <a:rPr lang="en-US" altLang="zh-CN" sz="2000" b="1">
                <a:solidFill>
                  <a:srgbClr val="000000"/>
                </a:solidFill>
                <a:latin typeface="Times New Roman" panose="02020603050405020304" pitchFamily="18" charset="0"/>
                <a:ea typeface="华文楷体" panose="02010600040101010101" pitchFamily="2" charset="-122"/>
              </a:rPr>
              <a:t>·</a:t>
            </a:r>
            <a:r>
              <a:rPr kumimoji="1" lang="en-US" altLang="zh-CN" sz="2000" b="1" i="1">
                <a:latin typeface="Times New Roman" panose="02020603050405020304" pitchFamily="18" charset="0"/>
              </a:rPr>
              <a:t>B</a:t>
            </a:r>
          </a:p>
          <a:p>
            <a:pPr>
              <a:lnSpc>
                <a:spcPct val="90000"/>
              </a:lnSpc>
              <a:buClr>
                <a:schemeClr val="tx2"/>
              </a:buClr>
              <a:buSzPct val="75000"/>
              <a:buFont typeface="Monotype Sorts"/>
              <a:buNone/>
            </a:pPr>
            <a:r>
              <a:rPr kumimoji="1" lang="en-US" altLang="zh-CN" sz="2000" b="1" i="1">
                <a:latin typeface="Times New Roman" panose="02020603050405020304" pitchFamily="18" charset="0"/>
              </a:rPr>
              <a:t>B</a:t>
            </a:r>
            <a:r>
              <a:rPr kumimoji="1" lang="en-US" altLang="zh-CN" sz="2000" b="1">
                <a:latin typeface="Times New Roman" panose="02020603050405020304" pitchFamily="18" charset="0"/>
              </a:rPr>
              <a:t>→</a:t>
            </a:r>
            <a:r>
              <a:rPr lang="en-US" altLang="zh-CN" sz="2000" b="1">
                <a:solidFill>
                  <a:srgbClr val="000000"/>
                </a:solidFill>
                <a:latin typeface="Times New Roman" panose="02020603050405020304" pitchFamily="18" charset="0"/>
                <a:ea typeface="华文楷体" panose="02010600040101010101" pitchFamily="2" charset="-122"/>
              </a:rPr>
              <a:t>·</a:t>
            </a:r>
            <a:r>
              <a:rPr kumimoji="1" lang="en-US" altLang="zh-CN" sz="2000" b="1" i="1">
                <a:latin typeface="Times New Roman" panose="02020603050405020304" pitchFamily="18" charset="0"/>
              </a:rPr>
              <a:t>aB</a:t>
            </a:r>
          </a:p>
          <a:p>
            <a:pPr>
              <a:lnSpc>
                <a:spcPct val="90000"/>
              </a:lnSpc>
              <a:buClr>
                <a:schemeClr val="tx2"/>
              </a:buClr>
              <a:buSzPct val="75000"/>
              <a:buFont typeface="Monotype Sorts"/>
              <a:buNone/>
            </a:pPr>
            <a:r>
              <a:rPr kumimoji="1" lang="en-US" altLang="zh-CN" sz="2000" b="1" i="1">
                <a:latin typeface="Times New Roman" panose="02020603050405020304" pitchFamily="18" charset="0"/>
              </a:rPr>
              <a:t>B</a:t>
            </a:r>
            <a:r>
              <a:rPr kumimoji="1" lang="en-US" altLang="zh-CN" sz="2000" b="1">
                <a:latin typeface="Times New Roman" panose="02020603050405020304" pitchFamily="18" charset="0"/>
              </a:rPr>
              <a:t>→</a:t>
            </a:r>
            <a:r>
              <a:rPr lang="en-US" altLang="zh-CN" sz="2000" b="1">
                <a:solidFill>
                  <a:srgbClr val="000000"/>
                </a:solidFill>
                <a:latin typeface="Times New Roman" panose="02020603050405020304" pitchFamily="18" charset="0"/>
                <a:ea typeface="华文楷体" panose="02010600040101010101" pitchFamily="2" charset="-122"/>
              </a:rPr>
              <a:t>·</a:t>
            </a:r>
            <a:r>
              <a:rPr kumimoji="1" lang="en-US" altLang="zh-CN" sz="2000" b="1" i="1">
                <a:latin typeface="Times New Roman" panose="02020603050405020304" pitchFamily="18" charset="0"/>
              </a:rPr>
              <a:t>b</a:t>
            </a:r>
            <a:r>
              <a:rPr kumimoji="1" lang="en-US" altLang="zh-CN" sz="2000" b="1">
                <a:latin typeface="Times New Roman" panose="02020603050405020304" pitchFamily="18" charset="0"/>
              </a:rPr>
              <a:t>	</a:t>
            </a:r>
          </a:p>
        </p:txBody>
      </p:sp>
      <p:sp>
        <p:nvSpPr>
          <p:cNvPr id="425997" name="Freeform 13"/>
          <p:cNvSpPr>
            <a:spLocks/>
          </p:cNvSpPr>
          <p:nvPr/>
        </p:nvSpPr>
        <p:spPr bwMode="auto">
          <a:xfrm>
            <a:off x="2444750" y="2212975"/>
            <a:ext cx="715963" cy="1243013"/>
          </a:xfrm>
          <a:custGeom>
            <a:avLst/>
            <a:gdLst>
              <a:gd name="T0" fmla="*/ 0 w 1680"/>
              <a:gd name="T1" fmla="*/ 0 h 1056"/>
              <a:gd name="T2" fmla="*/ 2147483646 w 1680"/>
              <a:gd name="T3" fmla="*/ 2147483646 h 1056"/>
              <a:gd name="T4" fmla="*/ 2147483646 w 1680"/>
              <a:gd name="T5" fmla="*/ 2147483646 h 1056"/>
              <a:gd name="T6" fmla="*/ 2147483646 w 1680"/>
              <a:gd name="T7" fmla="*/ 2147483646 h 1056"/>
              <a:gd name="T8" fmla="*/ 2147483646 w 1680"/>
              <a:gd name="T9" fmla="*/ 2147483646 h 1056"/>
              <a:gd name="T10" fmla="*/ 0 60000 65536"/>
              <a:gd name="T11" fmla="*/ 0 60000 65536"/>
              <a:gd name="T12" fmla="*/ 0 60000 65536"/>
              <a:gd name="T13" fmla="*/ 0 60000 65536"/>
              <a:gd name="T14" fmla="*/ 0 60000 65536"/>
              <a:gd name="T15" fmla="*/ 0 w 1680"/>
              <a:gd name="T16" fmla="*/ 0 h 1056"/>
              <a:gd name="T17" fmla="*/ 1680 w 1680"/>
              <a:gd name="T18" fmla="*/ 1056 h 1056"/>
            </a:gdLst>
            <a:ahLst/>
            <a:cxnLst>
              <a:cxn ang="T10">
                <a:pos x="T0" y="T1"/>
              </a:cxn>
              <a:cxn ang="T11">
                <a:pos x="T2" y="T3"/>
              </a:cxn>
              <a:cxn ang="T12">
                <a:pos x="T4" y="T5"/>
              </a:cxn>
              <a:cxn ang="T13">
                <a:pos x="T6" y="T7"/>
              </a:cxn>
              <a:cxn ang="T14">
                <a:pos x="T8" y="T9"/>
              </a:cxn>
            </a:cxnLst>
            <a:rect l="T15" t="T16" r="T17" b="T18"/>
            <a:pathLst>
              <a:path w="1680" h="1056">
                <a:moveTo>
                  <a:pt x="0" y="0"/>
                </a:moveTo>
                <a:cubicBezTo>
                  <a:pt x="4" y="240"/>
                  <a:pt x="8" y="480"/>
                  <a:pt x="48" y="624"/>
                </a:cubicBezTo>
                <a:cubicBezTo>
                  <a:pt x="88" y="768"/>
                  <a:pt x="128" y="800"/>
                  <a:pt x="240" y="864"/>
                </a:cubicBezTo>
                <a:cubicBezTo>
                  <a:pt x="352" y="928"/>
                  <a:pt x="480" y="976"/>
                  <a:pt x="720" y="1008"/>
                </a:cubicBezTo>
                <a:cubicBezTo>
                  <a:pt x="960" y="1040"/>
                  <a:pt x="1528" y="1056"/>
                  <a:pt x="1680" y="105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5998" name="Text Box 14"/>
          <p:cNvSpPr txBox="1">
            <a:spLocks noChangeArrowheads="1"/>
          </p:cNvSpPr>
          <p:nvPr/>
        </p:nvSpPr>
        <p:spPr bwMode="auto">
          <a:xfrm>
            <a:off x="2459038" y="250031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b</a:t>
            </a:r>
          </a:p>
        </p:txBody>
      </p:sp>
      <p:sp>
        <p:nvSpPr>
          <p:cNvPr id="425999" name="Rectangle 15"/>
          <p:cNvSpPr>
            <a:spLocks noChangeArrowheads="1"/>
          </p:cNvSpPr>
          <p:nvPr/>
        </p:nvSpPr>
        <p:spPr bwMode="auto">
          <a:xfrm>
            <a:off x="3162300" y="2971800"/>
            <a:ext cx="1000125" cy="5715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lnSpc>
                <a:spcPct val="90000"/>
              </a:lnSpc>
              <a:buClr>
                <a:schemeClr val="tx2"/>
              </a:buClr>
              <a:buSzPct val="75000"/>
              <a:buFont typeface="Monotype Sorts"/>
              <a:buNone/>
              <a:defRPr/>
            </a:pPr>
            <a:r>
              <a:rPr kumimoji="1" lang="en-US" altLang="zh-CN" sz="2000" b="1" i="1" dirty="0">
                <a:latin typeface="Times New Roman" pitchFamily="18" charset="0"/>
                <a:cs typeface="Times New Roman" pitchFamily="18" charset="0"/>
              </a:rPr>
              <a:t>I</a:t>
            </a:r>
            <a:r>
              <a:rPr kumimoji="1" lang="en-US" altLang="zh-CN" sz="2000" b="1" i="1" baseline="-25000" dirty="0">
                <a:latin typeface="Times New Roman" pitchFamily="18" charset="0"/>
                <a:cs typeface="Times New Roman" pitchFamily="18" charset="0"/>
              </a:rPr>
              <a:t>4</a:t>
            </a:r>
            <a:r>
              <a:rPr kumimoji="1" lang="en-US" altLang="zh-CN" sz="2000" b="1" dirty="0">
                <a:latin typeface="Times New Roman" pitchFamily="18" charset="0"/>
                <a:cs typeface="Times New Roman" pitchFamily="18" charset="0"/>
              </a:rPr>
              <a:t>:</a:t>
            </a:r>
          </a:p>
          <a:p>
            <a:pPr marL="609600" indent="-609600">
              <a:lnSpc>
                <a:spcPct val="90000"/>
              </a:lnSpc>
              <a:buClr>
                <a:schemeClr val="tx2"/>
              </a:buClr>
              <a:buSzPct val="75000"/>
              <a:buFont typeface="Monotype Sorts"/>
              <a:buNone/>
              <a:defRPr/>
            </a:pPr>
            <a:r>
              <a:rPr kumimoji="1" lang="en-US" altLang="zh-CN" sz="2000" b="1" i="1" dirty="0" err="1">
                <a:solidFill>
                  <a:srgbClr val="0070C0"/>
                </a:solidFill>
                <a:latin typeface="Times New Roman" pitchFamily="18" charset="0"/>
                <a:cs typeface="Times New Roman" pitchFamily="18" charset="0"/>
              </a:rPr>
              <a:t>B</a:t>
            </a:r>
            <a:r>
              <a:rPr kumimoji="1" lang="en-US" altLang="zh-CN" sz="2000" b="1" dirty="0" err="1">
                <a:solidFill>
                  <a:srgbClr val="0070C0"/>
                </a:solidFill>
                <a:latin typeface="Times New Roman" pitchFamily="18" charset="0"/>
                <a:cs typeface="Times New Roman" pitchFamily="18" charset="0"/>
              </a:rPr>
              <a:t>→</a:t>
            </a:r>
            <a:r>
              <a:rPr kumimoji="1" lang="en-US" altLang="zh-CN" sz="2000" b="1" i="1" dirty="0" err="1">
                <a:solidFill>
                  <a:srgbClr val="0070C0"/>
                </a:solidFill>
                <a:latin typeface="Times New Roman" pitchFamily="18" charset="0"/>
                <a:cs typeface="Times New Roman" pitchFamily="18" charset="0"/>
              </a:rPr>
              <a:t>b</a:t>
            </a:r>
            <a:r>
              <a:rPr lang="en-US" altLang="zh-CN" sz="2000" b="1" dirty="0">
                <a:solidFill>
                  <a:srgbClr val="0070C0"/>
                </a:solidFill>
                <a:latin typeface="Times New Roman" panose="02020603050405020304" pitchFamily="18" charset="0"/>
                <a:ea typeface="华文楷体" panose="02010600040101010101" pitchFamily="2" charset="-122"/>
              </a:rPr>
              <a:t>·</a:t>
            </a:r>
            <a:r>
              <a:rPr lang="en-US" altLang="zh-CN" sz="2000" b="1" dirty="0">
                <a:solidFill>
                  <a:prstClr val="black"/>
                </a:solidFill>
                <a:latin typeface="Times New Roman" panose="02020603050405020304" pitchFamily="18" charset="0"/>
                <a:ea typeface="华文楷体" panose="02010600040101010101" pitchFamily="2" charset="-122"/>
              </a:rPr>
              <a:t> </a:t>
            </a:r>
            <a:r>
              <a:rPr kumimoji="1" lang="en-US" altLang="zh-CN" sz="2000" dirty="0">
                <a:solidFill>
                  <a:srgbClr val="FFFF00"/>
                </a:solidFill>
                <a:latin typeface="Times New Roman" pitchFamily="18" charset="0"/>
                <a:cs typeface="Times New Roman" pitchFamily="18" charset="0"/>
              </a:rPr>
              <a:t>	</a:t>
            </a:r>
            <a:endParaRPr kumimoji="1" lang="en-US" altLang="zh-CN" sz="2000" dirty="0">
              <a:latin typeface="Times New Roman" pitchFamily="18" charset="0"/>
              <a:cs typeface="Times New Roman" pitchFamily="18" charset="0"/>
            </a:endParaRPr>
          </a:p>
        </p:txBody>
      </p:sp>
      <p:sp>
        <p:nvSpPr>
          <p:cNvPr id="426000" name="Line 16"/>
          <p:cNvSpPr>
            <a:spLocks noChangeShapeType="1"/>
          </p:cNvSpPr>
          <p:nvPr/>
        </p:nvSpPr>
        <p:spPr bwMode="auto">
          <a:xfrm>
            <a:off x="4162425" y="1763713"/>
            <a:ext cx="382588" cy="79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01" name="Text Box 17"/>
          <p:cNvSpPr txBox="1">
            <a:spLocks noChangeArrowheads="1"/>
          </p:cNvSpPr>
          <p:nvPr/>
        </p:nvSpPr>
        <p:spPr bwMode="auto">
          <a:xfrm>
            <a:off x="4113213" y="1357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B</a:t>
            </a:r>
          </a:p>
        </p:txBody>
      </p:sp>
      <p:sp>
        <p:nvSpPr>
          <p:cNvPr id="426002" name="Rectangle 18"/>
          <p:cNvSpPr>
            <a:spLocks noChangeArrowheads="1"/>
          </p:cNvSpPr>
          <p:nvPr/>
        </p:nvSpPr>
        <p:spPr bwMode="auto">
          <a:xfrm>
            <a:off x="4545013" y="1557338"/>
            <a:ext cx="1035050" cy="7207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chemeClr val="tx2"/>
              </a:buClr>
              <a:buSzPct val="75000"/>
              <a:buFont typeface="Monotype Sorts"/>
              <a:buNone/>
              <a:defRPr/>
            </a:pPr>
            <a:r>
              <a:rPr kumimoji="1" lang="en-US" altLang="zh-CN" sz="2000" b="1" i="1" dirty="0">
                <a:latin typeface="Times New Roman" pitchFamily="18" charset="0"/>
                <a:cs typeface="Times New Roman" pitchFamily="18" charset="0"/>
              </a:rPr>
              <a:t>I</a:t>
            </a:r>
            <a:r>
              <a:rPr kumimoji="1" lang="en-US" altLang="zh-CN" sz="2000" b="1" i="1" baseline="-25000" dirty="0">
                <a:latin typeface="Times New Roman" pitchFamily="18" charset="0"/>
                <a:cs typeface="Times New Roman" pitchFamily="18" charset="0"/>
              </a:rPr>
              <a:t>5</a:t>
            </a:r>
            <a:r>
              <a:rPr kumimoji="1" lang="en-US" altLang="zh-CN" sz="2000" b="1" dirty="0">
                <a:latin typeface="Times New Roman" pitchFamily="18" charset="0"/>
                <a:cs typeface="Times New Roman" pitchFamily="18" charset="0"/>
              </a:rPr>
              <a:t>:</a:t>
            </a:r>
          </a:p>
          <a:p>
            <a:pPr marL="609600" indent="-609600">
              <a:buClr>
                <a:schemeClr val="tx2"/>
              </a:buClr>
              <a:buSzPct val="75000"/>
              <a:buFont typeface="Monotype Sorts"/>
              <a:buNone/>
              <a:defRPr/>
            </a:pPr>
            <a:r>
              <a:rPr kumimoji="1" lang="en-US" altLang="zh-CN" sz="2000" b="1" i="1" dirty="0">
                <a:solidFill>
                  <a:srgbClr val="0070C0"/>
                </a:solidFill>
                <a:latin typeface="Times New Roman" pitchFamily="18" charset="0"/>
                <a:cs typeface="Times New Roman" pitchFamily="18" charset="0"/>
              </a:rPr>
              <a:t>S</a:t>
            </a:r>
            <a:r>
              <a:rPr kumimoji="1" lang="en-US" altLang="zh-CN" sz="2000" b="1" dirty="0">
                <a:solidFill>
                  <a:srgbClr val="0070C0"/>
                </a:solidFill>
                <a:latin typeface="Times New Roman" pitchFamily="18" charset="0"/>
                <a:cs typeface="Times New Roman" pitchFamily="18" charset="0"/>
              </a:rPr>
              <a:t>→</a:t>
            </a:r>
            <a:r>
              <a:rPr kumimoji="1" lang="en-US" altLang="zh-CN" sz="2000" b="1" i="1" dirty="0">
                <a:solidFill>
                  <a:srgbClr val="0070C0"/>
                </a:solidFill>
                <a:latin typeface="Times New Roman" pitchFamily="18" charset="0"/>
                <a:cs typeface="Times New Roman" pitchFamily="18" charset="0"/>
              </a:rPr>
              <a:t>BB</a:t>
            </a:r>
            <a:r>
              <a:rPr lang="en-US" altLang="zh-CN" sz="2000" b="1" dirty="0">
                <a:solidFill>
                  <a:srgbClr val="0070C0"/>
                </a:solidFill>
                <a:latin typeface="Times New Roman" panose="02020603050405020304" pitchFamily="18" charset="0"/>
                <a:ea typeface="华文楷体" panose="02010600040101010101" pitchFamily="2" charset="-122"/>
              </a:rPr>
              <a:t>·</a:t>
            </a:r>
            <a:endParaRPr kumimoji="1" lang="en-US" altLang="zh-CN" sz="2000" b="1" dirty="0">
              <a:solidFill>
                <a:srgbClr val="0070C0"/>
              </a:solidFill>
              <a:latin typeface="Times New Roman" pitchFamily="18" charset="0"/>
              <a:cs typeface="Times New Roman" pitchFamily="18" charset="0"/>
            </a:endParaRPr>
          </a:p>
        </p:txBody>
      </p:sp>
      <p:sp>
        <p:nvSpPr>
          <p:cNvPr id="426003" name="Freeform 19"/>
          <p:cNvSpPr>
            <a:spLocks/>
          </p:cNvSpPr>
          <p:nvPr/>
        </p:nvSpPr>
        <p:spPr bwMode="auto">
          <a:xfrm>
            <a:off x="4162425" y="2278063"/>
            <a:ext cx="793750" cy="1781175"/>
          </a:xfrm>
          <a:custGeom>
            <a:avLst/>
            <a:gdLst>
              <a:gd name="T0" fmla="*/ 0 w 1424"/>
              <a:gd name="T1" fmla="*/ 0 h 1968"/>
              <a:gd name="T2" fmla="*/ 2147483646 w 1424"/>
              <a:gd name="T3" fmla="*/ 2147483646 h 1968"/>
              <a:gd name="T4" fmla="*/ 2147483646 w 1424"/>
              <a:gd name="T5" fmla="*/ 2147483646 h 1968"/>
              <a:gd name="T6" fmla="*/ 2147483646 w 1424"/>
              <a:gd name="T7" fmla="*/ 2147483646 h 1968"/>
              <a:gd name="T8" fmla="*/ 0 60000 65536"/>
              <a:gd name="T9" fmla="*/ 0 60000 65536"/>
              <a:gd name="T10" fmla="*/ 0 60000 65536"/>
              <a:gd name="T11" fmla="*/ 0 60000 65536"/>
              <a:gd name="T12" fmla="*/ 0 w 1424"/>
              <a:gd name="T13" fmla="*/ 0 h 1968"/>
              <a:gd name="T14" fmla="*/ 1424 w 1424"/>
              <a:gd name="T15" fmla="*/ 1968 h 1968"/>
            </a:gdLst>
            <a:ahLst/>
            <a:cxnLst>
              <a:cxn ang="T8">
                <a:pos x="T0" y="T1"/>
              </a:cxn>
              <a:cxn ang="T9">
                <a:pos x="T2" y="T3"/>
              </a:cxn>
              <a:cxn ang="T10">
                <a:pos x="T4" y="T5"/>
              </a:cxn>
              <a:cxn ang="T11">
                <a:pos x="T6" y="T7"/>
              </a:cxn>
            </a:cxnLst>
            <a:rect l="T12" t="T13" r="T14" b="T15"/>
            <a:pathLst>
              <a:path w="1424" h="1968">
                <a:moveTo>
                  <a:pt x="0" y="0"/>
                </a:moveTo>
                <a:cubicBezTo>
                  <a:pt x="448" y="112"/>
                  <a:pt x="896" y="224"/>
                  <a:pt x="1104" y="432"/>
                </a:cubicBezTo>
                <a:cubicBezTo>
                  <a:pt x="1312" y="640"/>
                  <a:pt x="1424" y="992"/>
                  <a:pt x="1248" y="1248"/>
                </a:cubicBezTo>
                <a:cubicBezTo>
                  <a:pt x="1072" y="1504"/>
                  <a:pt x="248" y="1848"/>
                  <a:pt x="48" y="19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6004" name="Text Box 20"/>
          <p:cNvSpPr txBox="1">
            <a:spLocks noChangeArrowheads="1"/>
          </p:cNvSpPr>
          <p:nvPr/>
        </p:nvSpPr>
        <p:spPr bwMode="auto">
          <a:xfrm>
            <a:off x="4924425" y="2857500"/>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a</a:t>
            </a:r>
          </a:p>
        </p:txBody>
      </p:sp>
      <p:sp>
        <p:nvSpPr>
          <p:cNvPr id="426005" name="Freeform 21"/>
          <p:cNvSpPr>
            <a:spLocks/>
          </p:cNvSpPr>
          <p:nvPr/>
        </p:nvSpPr>
        <p:spPr bwMode="auto">
          <a:xfrm>
            <a:off x="4162425" y="2735263"/>
            <a:ext cx="317500" cy="514350"/>
          </a:xfrm>
          <a:custGeom>
            <a:avLst/>
            <a:gdLst>
              <a:gd name="T0" fmla="*/ 0 w 200"/>
              <a:gd name="T1" fmla="*/ 0 h 432"/>
              <a:gd name="T2" fmla="*/ 2147483646 w 200"/>
              <a:gd name="T3" fmla="*/ 2147483646 h 432"/>
              <a:gd name="T4" fmla="*/ 2147483646 w 200"/>
              <a:gd name="T5" fmla="*/ 2147483646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60"/>
                  <a:pt x="184" y="120"/>
                  <a:pt x="192" y="192"/>
                </a:cubicBezTo>
                <a:cubicBezTo>
                  <a:pt x="200" y="264"/>
                  <a:pt x="124" y="348"/>
                  <a:pt x="48" y="43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6006" name="Text Box 22"/>
          <p:cNvSpPr txBox="1">
            <a:spLocks noChangeArrowheads="1"/>
          </p:cNvSpPr>
          <p:nvPr/>
        </p:nvSpPr>
        <p:spPr bwMode="auto">
          <a:xfrm>
            <a:off x="4448175" y="28495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b</a:t>
            </a:r>
          </a:p>
        </p:txBody>
      </p:sp>
      <p:sp>
        <p:nvSpPr>
          <p:cNvPr id="426007" name="Line 23"/>
          <p:cNvSpPr>
            <a:spLocks noChangeShapeType="1"/>
          </p:cNvSpPr>
          <p:nvPr/>
        </p:nvSpPr>
        <p:spPr bwMode="auto">
          <a:xfrm flipV="1">
            <a:off x="4162425" y="4324350"/>
            <a:ext cx="382588" cy="127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08" name="Text Box 24"/>
          <p:cNvSpPr txBox="1">
            <a:spLocks noChangeArrowheads="1"/>
          </p:cNvSpPr>
          <p:nvPr/>
        </p:nvSpPr>
        <p:spPr bwMode="auto">
          <a:xfrm>
            <a:off x="4233863" y="397192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B</a:t>
            </a:r>
          </a:p>
        </p:txBody>
      </p:sp>
      <p:sp>
        <p:nvSpPr>
          <p:cNvPr id="426009" name="Rectangle 25"/>
          <p:cNvSpPr>
            <a:spLocks noChangeArrowheads="1"/>
          </p:cNvSpPr>
          <p:nvPr/>
        </p:nvSpPr>
        <p:spPr bwMode="auto">
          <a:xfrm>
            <a:off x="4545013" y="3867150"/>
            <a:ext cx="1001712" cy="6858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chemeClr val="tx2"/>
              </a:buClr>
              <a:buSzPct val="75000"/>
              <a:buFont typeface="Monotype Sorts"/>
              <a:buNone/>
              <a:defRPr/>
            </a:pPr>
            <a:r>
              <a:rPr kumimoji="1" lang="en-US" altLang="zh-CN" sz="2000" b="1" i="1" dirty="0">
                <a:latin typeface="Times New Roman" pitchFamily="18" charset="0"/>
                <a:cs typeface="Times New Roman" pitchFamily="18" charset="0"/>
              </a:rPr>
              <a:t>I</a:t>
            </a:r>
            <a:r>
              <a:rPr kumimoji="1" lang="en-US" altLang="zh-CN" sz="2000" b="1" i="1" baseline="-25000" dirty="0">
                <a:latin typeface="Times New Roman" pitchFamily="18" charset="0"/>
                <a:cs typeface="Times New Roman" pitchFamily="18" charset="0"/>
              </a:rPr>
              <a:t>6</a:t>
            </a:r>
            <a:r>
              <a:rPr kumimoji="1" lang="en-US" altLang="zh-CN" sz="2000" b="1" dirty="0">
                <a:latin typeface="Times New Roman" pitchFamily="18" charset="0"/>
                <a:cs typeface="Times New Roman" pitchFamily="18" charset="0"/>
              </a:rPr>
              <a:t>:</a:t>
            </a:r>
          </a:p>
          <a:p>
            <a:pPr marL="609600" indent="-609600">
              <a:buClr>
                <a:schemeClr val="tx2"/>
              </a:buClr>
              <a:buSzPct val="75000"/>
              <a:buFont typeface="Monotype Sorts"/>
              <a:buNone/>
              <a:defRPr/>
            </a:pPr>
            <a:r>
              <a:rPr kumimoji="1" lang="en-US" altLang="zh-CN" sz="2000" b="1" i="1" dirty="0" err="1">
                <a:solidFill>
                  <a:srgbClr val="0070C0"/>
                </a:solidFill>
                <a:latin typeface="Times New Roman" pitchFamily="18" charset="0"/>
                <a:cs typeface="Times New Roman" pitchFamily="18" charset="0"/>
              </a:rPr>
              <a:t>B</a:t>
            </a:r>
            <a:r>
              <a:rPr kumimoji="1" lang="en-US" altLang="zh-CN" sz="2000" b="1" dirty="0" err="1">
                <a:solidFill>
                  <a:srgbClr val="0070C0"/>
                </a:solidFill>
                <a:latin typeface="Times New Roman" pitchFamily="18" charset="0"/>
                <a:cs typeface="Times New Roman" pitchFamily="18" charset="0"/>
              </a:rPr>
              <a:t>→</a:t>
            </a:r>
            <a:r>
              <a:rPr kumimoji="1" lang="en-US" altLang="zh-CN" sz="2000" b="1" i="1" dirty="0" err="1">
                <a:solidFill>
                  <a:srgbClr val="0070C0"/>
                </a:solidFill>
                <a:latin typeface="Times New Roman" pitchFamily="18" charset="0"/>
                <a:cs typeface="Times New Roman" pitchFamily="18" charset="0"/>
              </a:rPr>
              <a:t>aB</a:t>
            </a:r>
            <a:r>
              <a:rPr lang="en-US" altLang="zh-CN" sz="2000" b="1" dirty="0">
                <a:solidFill>
                  <a:srgbClr val="0070C0"/>
                </a:solidFill>
                <a:latin typeface="Times New Roman" panose="02020603050405020304" pitchFamily="18" charset="0"/>
                <a:ea typeface="华文楷体" panose="02010600040101010101" pitchFamily="2" charset="-122"/>
              </a:rPr>
              <a:t>·</a:t>
            </a:r>
            <a:endParaRPr kumimoji="1" lang="en-US" altLang="zh-CN" sz="2800" b="1" dirty="0">
              <a:solidFill>
                <a:srgbClr val="0070C0"/>
              </a:solidFill>
              <a:latin typeface="Times New Roman" pitchFamily="18" charset="0"/>
              <a:cs typeface="Times New Roman" pitchFamily="18" charset="0"/>
            </a:endParaRPr>
          </a:p>
        </p:txBody>
      </p:sp>
      <p:sp>
        <p:nvSpPr>
          <p:cNvPr id="426010" name="Freeform 26"/>
          <p:cNvSpPr>
            <a:spLocks/>
          </p:cNvSpPr>
          <p:nvPr/>
        </p:nvSpPr>
        <p:spPr bwMode="auto">
          <a:xfrm>
            <a:off x="4162425" y="4508500"/>
            <a:ext cx="457200" cy="342900"/>
          </a:xfrm>
          <a:custGeom>
            <a:avLst/>
            <a:gdLst>
              <a:gd name="T0" fmla="*/ 0 w 288"/>
              <a:gd name="T1" fmla="*/ 0 h 288"/>
              <a:gd name="T2" fmla="*/ 2147483646 w 288"/>
              <a:gd name="T3" fmla="*/ 2147483646 h 288"/>
              <a:gd name="T4" fmla="*/ 0 w 288"/>
              <a:gd name="T5" fmla="*/ 2147483646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0"/>
                </a:moveTo>
                <a:cubicBezTo>
                  <a:pt x="144" y="48"/>
                  <a:pt x="288" y="96"/>
                  <a:pt x="288" y="144"/>
                </a:cubicBezTo>
                <a:cubicBezTo>
                  <a:pt x="288" y="192"/>
                  <a:pt x="144" y="240"/>
                  <a:pt x="0" y="2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6011" name="Text Box 27"/>
          <p:cNvSpPr txBox="1">
            <a:spLocks noChangeArrowheads="1"/>
          </p:cNvSpPr>
          <p:nvPr/>
        </p:nvSpPr>
        <p:spPr bwMode="auto">
          <a:xfrm>
            <a:off x="4662488" y="445928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400" b="1" i="1">
                <a:latin typeface="Times New Roman" panose="02020603050405020304" pitchFamily="18" charset="0"/>
              </a:rPr>
              <a:t>a</a:t>
            </a:r>
          </a:p>
        </p:txBody>
      </p:sp>
      <p:sp>
        <p:nvSpPr>
          <p:cNvPr id="426012" name="Line 28"/>
          <p:cNvSpPr>
            <a:spLocks noChangeShapeType="1"/>
          </p:cNvSpPr>
          <p:nvPr/>
        </p:nvSpPr>
        <p:spPr bwMode="auto">
          <a:xfrm flipV="1">
            <a:off x="3733800" y="3614738"/>
            <a:ext cx="0" cy="2857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6013" name="Text Box 29"/>
          <p:cNvSpPr txBox="1">
            <a:spLocks noChangeArrowheads="1"/>
          </p:cNvSpPr>
          <p:nvPr/>
        </p:nvSpPr>
        <p:spPr bwMode="auto">
          <a:xfrm>
            <a:off x="3805238" y="35433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latin typeface="Times New Roman" panose="02020603050405020304" pitchFamily="18" charset="0"/>
              </a:rPr>
              <a:t>b</a:t>
            </a:r>
          </a:p>
        </p:txBody>
      </p:sp>
      <p:sp>
        <p:nvSpPr>
          <p:cNvPr id="67615" name="Rectangle 2"/>
          <p:cNvSpPr>
            <a:spLocks noGrp="1" noChangeArrowheads="1"/>
          </p:cNvSpPr>
          <p:nvPr>
            <p:ph type="title"/>
          </p:nvPr>
        </p:nvSpPr>
        <p:spPr>
          <a:xfrm>
            <a:off x="755650" y="268288"/>
            <a:ext cx="83883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3000" dirty="0">
                <a:solidFill>
                  <a:schemeClr val="tx1"/>
                </a:solidFill>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自动机</a:t>
            </a:r>
            <a:endParaRPr lang="zh-CN" altLang="en-US" sz="3000" i="1" dirty="0">
              <a:solidFill>
                <a:schemeClr val="tx1"/>
              </a:solidFill>
              <a:ea typeface="微软雅黑" panose="020B0503020204020204" pitchFamily="34" charset="-122"/>
              <a:cs typeface="Times New Roman" panose="02020603050405020304" pitchFamily="18" charset="0"/>
            </a:endParaRPr>
          </a:p>
        </p:txBody>
      </p:sp>
      <p:sp>
        <p:nvSpPr>
          <p:cNvPr id="4" name="内容占位符 2"/>
          <p:cNvSpPr txBox="1">
            <a:spLocks/>
          </p:cNvSpPr>
          <p:nvPr/>
        </p:nvSpPr>
        <p:spPr bwMode="auto">
          <a:xfrm>
            <a:off x="168127" y="744984"/>
            <a:ext cx="1379537" cy="1682750"/>
          </a:xfrm>
          <a:prstGeom prst="rect">
            <a:avLst/>
          </a:prstGeom>
          <a:solidFill>
            <a:schemeClr val="accent2">
              <a:lumMod val="40000"/>
              <a:lumOff val="60000"/>
            </a:schemeClr>
          </a:solidFill>
          <a:ln w="12700">
            <a:solidFill>
              <a:schemeClr val="tx1"/>
            </a:solidFill>
            <a:miter lim="800000"/>
            <a:headEnd/>
            <a:tailEnd/>
          </a:ln>
        </p:spPr>
        <p:txBody>
          <a:bodyPr/>
          <a:lstStyle/>
          <a:p>
            <a:pPr>
              <a:spcBef>
                <a:spcPct val="20000"/>
              </a:spcBef>
              <a:buClr>
                <a:schemeClr val="folHlink"/>
              </a:buClr>
              <a:buSzPct val="60000"/>
              <a:buFont typeface="Wingdings" pitchFamily="2" charset="2"/>
              <a:buNone/>
              <a:defRPr/>
            </a:pPr>
            <a:r>
              <a:rPr lang="zh-CN" altLang="en-US" b="1" dirty="0">
                <a:latin typeface="楷体" pitchFamily="49" charset="-122"/>
                <a:ea typeface="楷体" pitchFamily="49" charset="-122"/>
                <a:cs typeface="Times New Roman" pitchFamily="18" charset="0"/>
              </a:rPr>
              <a:t>文法</a:t>
            </a:r>
            <a:endParaRPr lang="en-US" altLang="zh-CN" b="1" dirty="0">
              <a:latin typeface="楷体" pitchFamily="49" charset="-122"/>
              <a:ea typeface="楷体" pitchFamily="49" charset="-122"/>
              <a:cs typeface="Times New Roman" pitchFamily="18" charset="0"/>
            </a:endParaRPr>
          </a:p>
          <a:p>
            <a:pPr>
              <a:spcBef>
                <a:spcPct val="20000"/>
              </a:spcBef>
              <a:buClr>
                <a:schemeClr val="folHlink"/>
              </a:buClr>
              <a:buSzPct val="60000"/>
              <a:buFont typeface="Wingdings" pitchFamily="2" charset="2"/>
              <a:buNone/>
              <a:defRPr/>
            </a:pPr>
            <a:r>
              <a:rPr lang="en-US" altLang="zh-CN" b="1" dirty="0">
                <a:latin typeface="Times New Roman" pitchFamily="18" charset="0"/>
                <a:ea typeface="楷体_GB2312"/>
                <a:cs typeface="Times New Roman" pitchFamily="18" charset="0"/>
              </a:rPr>
              <a:t>(0) </a:t>
            </a:r>
            <a:r>
              <a:rPr lang="en-US" altLang="zh-CN" b="1" i="1" dirty="0">
                <a:latin typeface="Times New Roman" pitchFamily="18" charset="0"/>
                <a:ea typeface="楷体_GB2312"/>
                <a:cs typeface="Times New Roman" pitchFamily="18" charset="0"/>
              </a:rPr>
              <a:t>S</a:t>
            </a:r>
            <a:r>
              <a:rPr lang="en-US" altLang="zh-CN" b="1" i="1" dirty="0">
                <a:solidFill>
                  <a:prstClr val="black"/>
                </a:solidFill>
                <a:latin typeface="Times New Roman" panose="02020603050405020304" pitchFamily="18" charset="0"/>
                <a:ea typeface="楷体_GB2312"/>
                <a:cs typeface="Times New Roman" panose="02020603050405020304" pitchFamily="18" charset="0"/>
              </a:rPr>
              <a:t>' </a:t>
            </a:r>
            <a:r>
              <a:rPr lang="en-US" altLang="zh-CN" b="1" dirty="0">
                <a:latin typeface="Times New Roman" pitchFamily="18" charset="0"/>
                <a:ea typeface="楷体_GB2312"/>
                <a:cs typeface="Times New Roman" pitchFamily="18" charset="0"/>
              </a:rPr>
              <a:t>→ </a:t>
            </a:r>
            <a:r>
              <a:rPr lang="en-US" altLang="zh-CN" b="1" i="1" dirty="0">
                <a:latin typeface="Times New Roman" pitchFamily="18" charset="0"/>
                <a:ea typeface="楷体_GB2312"/>
                <a:cs typeface="Times New Roman" pitchFamily="18" charset="0"/>
              </a:rPr>
              <a:t>S</a:t>
            </a:r>
            <a:r>
              <a:rPr lang="en-US" altLang="zh-CN" b="1" dirty="0">
                <a:latin typeface="Times New Roman" pitchFamily="18" charset="0"/>
                <a:ea typeface="楷体_GB2312"/>
                <a:cs typeface="Times New Roman" pitchFamily="18" charset="0"/>
              </a:rPr>
              <a:t> </a:t>
            </a:r>
          </a:p>
          <a:p>
            <a:pPr>
              <a:spcBef>
                <a:spcPct val="20000"/>
              </a:spcBef>
              <a:buClr>
                <a:schemeClr val="folHlink"/>
              </a:buClr>
              <a:buSzPct val="60000"/>
              <a:buFont typeface="Wingdings" pitchFamily="2" charset="2"/>
              <a:buNone/>
              <a:defRPr/>
            </a:pPr>
            <a:r>
              <a:rPr lang="en-US" altLang="zh-CN" b="1" dirty="0">
                <a:latin typeface="Times New Roman" pitchFamily="18" charset="0"/>
                <a:ea typeface="楷体_GB2312"/>
                <a:cs typeface="Times New Roman" pitchFamily="18" charset="0"/>
              </a:rPr>
              <a:t>(1) </a:t>
            </a:r>
            <a:r>
              <a:rPr lang="en-US" altLang="zh-CN" b="1" i="1" dirty="0">
                <a:latin typeface="Times New Roman" pitchFamily="18" charset="0"/>
                <a:ea typeface="楷体_GB2312"/>
                <a:cs typeface="Times New Roman" pitchFamily="18" charset="0"/>
              </a:rPr>
              <a:t>S </a:t>
            </a:r>
            <a:r>
              <a:rPr lang="en-US" altLang="zh-CN" b="1" dirty="0">
                <a:latin typeface="Times New Roman" pitchFamily="18" charset="0"/>
                <a:ea typeface="楷体_GB2312"/>
                <a:cs typeface="Times New Roman" pitchFamily="18" charset="0"/>
              </a:rPr>
              <a:t>→ </a:t>
            </a:r>
            <a:r>
              <a:rPr lang="en-US" altLang="zh-CN" b="1" i="1" dirty="0">
                <a:latin typeface="Times New Roman" pitchFamily="18" charset="0"/>
                <a:ea typeface="楷体_GB2312"/>
                <a:cs typeface="Times New Roman" pitchFamily="18" charset="0"/>
              </a:rPr>
              <a:t>BB</a:t>
            </a:r>
            <a:endParaRPr lang="en-US" altLang="zh-CN" b="1" dirty="0">
              <a:latin typeface="Times New Roman" pitchFamily="18" charset="0"/>
              <a:ea typeface="楷体_GB2312"/>
              <a:cs typeface="Times New Roman" pitchFamily="18" charset="0"/>
            </a:endParaRPr>
          </a:p>
          <a:p>
            <a:pPr>
              <a:spcBef>
                <a:spcPct val="20000"/>
              </a:spcBef>
              <a:buClr>
                <a:schemeClr val="folHlink"/>
              </a:buClr>
              <a:buSzPct val="60000"/>
              <a:buFont typeface="Wingdings" pitchFamily="2" charset="2"/>
              <a:buNone/>
              <a:defRPr/>
            </a:pPr>
            <a:r>
              <a:rPr lang="en-US" altLang="zh-CN" b="1" dirty="0">
                <a:latin typeface="Times New Roman" pitchFamily="18" charset="0"/>
                <a:ea typeface="楷体_GB2312"/>
                <a:cs typeface="Times New Roman" pitchFamily="18" charset="0"/>
              </a:rPr>
              <a:t>(2) </a:t>
            </a:r>
            <a:r>
              <a:rPr lang="en-US" altLang="zh-CN" b="1" i="1" dirty="0">
                <a:latin typeface="Times New Roman" pitchFamily="18" charset="0"/>
                <a:ea typeface="楷体_GB2312"/>
                <a:cs typeface="Times New Roman" pitchFamily="18" charset="0"/>
              </a:rPr>
              <a:t>B </a:t>
            </a:r>
            <a:r>
              <a:rPr lang="en-US" altLang="zh-CN" b="1" dirty="0">
                <a:latin typeface="Times New Roman" pitchFamily="18" charset="0"/>
                <a:ea typeface="楷体_GB2312"/>
                <a:cs typeface="Times New Roman" pitchFamily="18" charset="0"/>
              </a:rPr>
              <a:t>→ </a:t>
            </a:r>
            <a:r>
              <a:rPr lang="en-US" altLang="zh-CN" b="1" i="1" dirty="0" err="1">
                <a:latin typeface="Times New Roman" pitchFamily="18" charset="0"/>
                <a:ea typeface="楷体_GB2312"/>
                <a:cs typeface="Times New Roman" pitchFamily="18" charset="0"/>
              </a:rPr>
              <a:t>aB</a:t>
            </a:r>
            <a:endParaRPr lang="en-US" altLang="zh-CN" b="1" dirty="0">
              <a:latin typeface="Times New Roman" pitchFamily="18" charset="0"/>
              <a:ea typeface="楷体_GB2312"/>
              <a:cs typeface="Times New Roman" pitchFamily="18" charset="0"/>
            </a:endParaRPr>
          </a:p>
          <a:p>
            <a:pPr>
              <a:spcBef>
                <a:spcPct val="20000"/>
              </a:spcBef>
              <a:buClr>
                <a:schemeClr val="folHlink"/>
              </a:buClr>
              <a:buSzPct val="60000"/>
              <a:buFont typeface="Wingdings" pitchFamily="2" charset="2"/>
              <a:buNone/>
              <a:defRPr/>
            </a:pPr>
            <a:r>
              <a:rPr lang="en-US" altLang="zh-CN" b="1" dirty="0">
                <a:latin typeface="Times New Roman" pitchFamily="18" charset="0"/>
                <a:ea typeface="楷体_GB2312"/>
                <a:cs typeface="Times New Roman" pitchFamily="18" charset="0"/>
              </a:rPr>
              <a:t>(3) </a:t>
            </a:r>
            <a:r>
              <a:rPr lang="en-US" altLang="zh-CN" b="1" i="1" dirty="0">
                <a:latin typeface="Times New Roman" pitchFamily="18" charset="0"/>
                <a:ea typeface="楷体_GB2312"/>
                <a:cs typeface="Times New Roman" pitchFamily="18" charset="0"/>
              </a:rPr>
              <a:t>B </a:t>
            </a:r>
            <a:r>
              <a:rPr lang="en-US" altLang="zh-CN" b="1" dirty="0">
                <a:latin typeface="Times New Roman" pitchFamily="18" charset="0"/>
                <a:ea typeface="楷体_GB2312"/>
                <a:cs typeface="Times New Roman" pitchFamily="18" charset="0"/>
              </a:rPr>
              <a:t>→ </a:t>
            </a:r>
            <a:r>
              <a:rPr lang="en-US" altLang="zh-CN" b="1" i="1" dirty="0">
                <a:latin typeface="Times New Roman" pitchFamily="18" charset="0"/>
                <a:ea typeface="楷体_GB2312"/>
                <a:cs typeface="Times New Roman" pitchFamily="18" charset="0"/>
              </a:rPr>
              <a:t>b</a:t>
            </a:r>
            <a:endParaRPr lang="zh-CN" altLang="en-US" b="1" dirty="0">
              <a:ea typeface="楷体_GB2312"/>
              <a:cs typeface="Times New Roman" pitchFamily="18" charset="0"/>
            </a:endParaRPr>
          </a:p>
        </p:txBody>
      </p:sp>
      <p:sp>
        <p:nvSpPr>
          <p:cNvPr id="36" name="Rectangle 2">
            <a:extLst>
              <a:ext uri="{FF2B5EF4-FFF2-40B4-BE49-F238E27FC236}">
                <a16:creationId xmlns:a16="http://schemas.microsoft.com/office/drawing/2014/main" id="{C49AA976-7746-4190-B3F5-8CCF698E3234}"/>
              </a:ext>
            </a:extLst>
          </p:cNvPr>
          <p:cNvSpPr>
            <a:spLocks noChangeArrowheads="1"/>
          </p:cNvSpPr>
          <p:nvPr/>
        </p:nvSpPr>
        <p:spPr bwMode="auto">
          <a:xfrm>
            <a:off x="5839844" y="3691267"/>
            <a:ext cx="3124644" cy="1040723"/>
          </a:xfrm>
          <a:prstGeom prst="rect">
            <a:avLst/>
          </a:prstGeom>
          <a:solidFill>
            <a:schemeClr val="bg1">
              <a:lumMod val="95000"/>
            </a:schemeClr>
          </a:solidFill>
          <a:ln>
            <a:solidFill>
              <a:schemeClr val="tx1"/>
            </a:solidFill>
          </a:ln>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50000"/>
              </a:lnSpc>
              <a:spcBef>
                <a:spcPct val="0"/>
              </a:spcBef>
              <a:buFontTx/>
              <a:buNone/>
            </a:pPr>
            <a:r>
              <a:rPr lang="en-US" altLang="zh-CN" sz="2000" b="1" dirty="0">
                <a:solidFill>
                  <a:srgbClr val="0070C0"/>
                </a:solidFill>
                <a:latin typeface="Times New Roman" panose="02020603050405020304" pitchFamily="18" charset="0"/>
                <a:ea typeface="+mn-ea"/>
                <a:cs typeface="Times New Roman" panose="02020603050405020304" pitchFamily="18" charset="0"/>
              </a:rPr>
              <a:t>LR(0)</a:t>
            </a:r>
            <a:r>
              <a:rPr lang="zh-CN" altLang="en-US" sz="2000" b="1" dirty="0">
                <a:solidFill>
                  <a:srgbClr val="0070C0"/>
                </a:solidFill>
                <a:latin typeface="Times New Roman" panose="02020603050405020304" pitchFamily="18" charset="0"/>
                <a:ea typeface="+mn-ea"/>
                <a:cs typeface="Times New Roman" panose="02020603050405020304" pitchFamily="18" charset="0"/>
              </a:rPr>
              <a:t>项集规范族：</a:t>
            </a:r>
            <a:endParaRPr lang="en-US" altLang="zh-CN" sz="2000" b="1" dirty="0">
              <a:solidFill>
                <a:srgbClr val="0070C0"/>
              </a:solidFill>
              <a:latin typeface="Times New Roman" panose="02020603050405020304" pitchFamily="18" charset="0"/>
              <a:ea typeface="+mn-ea"/>
              <a:cs typeface="Times New Roman" panose="02020603050405020304" pitchFamily="18" charset="0"/>
            </a:endParaRPr>
          </a:p>
          <a:p>
            <a:pPr algn="ctr">
              <a:lnSpc>
                <a:spcPct val="150000"/>
              </a:lnSpc>
              <a:spcBef>
                <a:spcPct val="0"/>
              </a:spcBef>
              <a:buFontTx/>
              <a:buNone/>
            </a:pPr>
            <a:r>
              <a:rPr lang="zh-CN" altLang="en-US" sz="2000" b="1" dirty="0">
                <a:solidFill>
                  <a:srgbClr val="0070C0"/>
                </a:solidFill>
                <a:latin typeface="Times New Roman" panose="02020603050405020304" pitchFamily="18" charset="0"/>
                <a:ea typeface="+mn-ea"/>
                <a:cs typeface="Times New Roman" panose="02020603050405020304" pitchFamily="18" charset="0"/>
              </a:rPr>
              <a:t>所有规范</a:t>
            </a:r>
            <a:r>
              <a:rPr lang="en-US" altLang="zh-CN" sz="2000" b="1" dirty="0">
                <a:solidFill>
                  <a:srgbClr val="0070C0"/>
                </a:solidFill>
                <a:latin typeface="Times New Roman" panose="02020603050405020304" pitchFamily="18" charset="0"/>
                <a:ea typeface="+mn-ea"/>
                <a:cs typeface="Times New Roman" panose="02020603050405020304" pitchFamily="18" charset="0"/>
              </a:rPr>
              <a:t>LR(0)</a:t>
            </a:r>
            <a:r>
              <a:rPr lang="zh-CN" altLang="en-US" sz="2000" b="1" dirty="0">
                <a:solidFill>
                  <a:srgbClr val="0070C0"/>
                </a:solidFill>
                <a:latin typeface="Times New Roman" panose="02020603050405020304" pitchFamily="18" charset="0"/>
                <a:ea typeface="+mn-ea"/>
                <a:cs typeface="Times New Roman" panose="02020603050405020304" pitchFamily="18" charset="0"/>
              </a:rPr>
              <a:t>项集的集合</a:t>
            </a:r>
            <a:endParaRPr lang="en-US" altLang="zh-CN" sz="2000" b="1" dirty="0">
              <a:solidFill>
                <a:srgbClr val="0070C0"/>
              </a:solidFill>
              <a:latin typeface="Times New Roman" panose="02020603050405020304" pitchFamily="18" charset="0"/>
              <a:ea typeface="+mn-ea"/>
              <a:cs typeface="Times New Roman" panose="02020603050405020304" pitchFamily="18" charset="0"/>
            </a:endParaRPr>
          </a:p>
        </p:txBody>
      </p:sp>
      <p:sp>
        <p:nvSpPr>
          <p:cNvPr id="37" name="Rectangle 2">
            <a:extLst>
              <a:ext uri="{FF2B5EF4-FFF2-40B4-BE49-F238E27FC236}">
                <a16:creationId xmlns:a16="http://schemas.microsoft.com/office/drawing/2014/main" id="{AE8B6774-E17B-4AB4-873F-239C15345BD9}"/>
              </a:ext>
            </a:extLst>
          </p:cNvPr>
          <p:cNvSpPr>
            <a:spLocks noChangeArrowheads="1"/>
          </p:cNvSpPr>
          <p:nvPr/>
        </p:nvSpPr>
        <p:spPr bwMode="auto">
          <a:xfrm>
            <a:off x="5911852" y="268288"/>
            <a:ext cx="2980629" cy="1781176"/>
          </a:xfrm>
          <a:prstGeom prst="rect">
            <a:avLst/>
          </a:prstGeom>
          <a:solidFill>
            <a:schemeClr val="bg1">
              <a:lumMod val="95000"/>
            </a:schemeClr>
          </a:solidFill>
          <a:ln>
            <a:solidFill>
              <a:schemeClr val="tx1"/>
            </a:solidFill>
          </a:ln>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1200"/>
              </a:spcBef>
              <a:buNone/>
            </a:pPr>
            <a:r>
              <a:rPr lang="zh-CN" altLang="en-US" sz="2000" b="1" dirty="0">
                <a:solidFill>
                  <a:srgbClr val="0070C0"/>
                </a:solidFill>
                <a:latin typeface="+mn-ea"/>
                <a:ea typeface="+mn-ea"/>
              </a:rPr>
              <a:t>核心项目</a:t>
            </a:r>
            <a:r>
              <a:rPr lang="zh-CN" altLang="en-US" sz="2000" b="1" dirty="0">
                <a:solidFill>
                  <a:srgbClr val="0000FF"/>
                </a:solidFill>
                <a:latin typeface="+mn-ea"/>
                <a:ea typeface="+mn-ea"/>
              </a:rPr>
              <a:t>：</a:t>
            </a:r>
            <a:r>
              <a:rPr lang="en-US" altLang="zh-CN" sz="2000" b="1" dirty="0">
                <a:latin typeface="Times New Roman" panose="02020603050405020304" pitchFamily="18" charset="0"/>
                <a:ea typeface="+mn-ea"/>
                <a:cs typeface="Times New Roman" panose="02020603050405020304" pitchFamily="18" charset="0"/>
              </a:rPr>
              <a:t>S</a:t>
            </a:r>
            <a:r>
              <a:rPr lang="en-US" altLang="zh-CN" sz="2000" b="1" dirty="0">
                <a:solidFill>
                  <a:srgbClr val="000000"/>
                </a:solidFill>
                <a:latin typeface="Times New Roman" panose="02020603050405020304" pitchFamily="18" charset="0"/>
                <a:ea typeface="+mn-ea"/>
                <a:cs typeface="Times New Roman" panose="02020603050405020304" pitchFamily="18" charset="0"/>
              </a:rPr>
              <a:t>‘ </a:t>
            </a:r>
            <a:r>
              <a:rPr lang="en-US" altLang="zh-CN" sz="2000" b="1" dirty="0">
                <a:latin typeface="Times New Roman" panose="02020603050405020304" pitchFamily="18" charset="0"/>
                <a:ea typeface="+mn-ea"/>
                <a:cs typeface="Times New Roman" panose="02020603050405020304" pitchFamily="18" charset="0"/>
              </a:rPr>
              <a:t>→·S</a:t>
            </a:r>
            <a:r>
              <a:rPr lang="zh-CN" altLang="en-US" sz="2000" b="1" dirty="0">
                <a:latin typeface="+mn-ea"/>
                <a:ea typeface="+mn-ea"/>
                <a:cs typeface="Times New Roman" pitchFamily="18" charset="0"/>
              </a:rPr>
              <a:t>和所有点不在最左端的项目。</a:t>
            </a:r>
            <a:endParaRPr lang="en-US" altLang="zh-CN" sz="2000" b="1" dirty="0">
              <a:solidFill>
                <a:srgbClr val="0000FF"/>
              </a:solidFill>
              <a:latin typeface="+mn-ea"/>
              <a:ea typeface="+mn-ea"/>
            </a:endParaRPr>
          </a:p>
          <a:p>
            <a:pPr>
              <a:spcBef>
                <a:spcPts val="1200"/>
              </a:spcBef>
              <a:buNone/>
            </a:pPr>
            <a:r>
              <a:rPr lang="zh-CN" altLang="en-US" sz="2000" b="1" dirty="0">
                <a:solidFill>
                  <a:srgbClr val="0070C0"/>
                </a:solidFill>
                <a:latin typeface="+mn-ea"/>
                <a:ea typeface="+mn-ea"/>
              </a:rPr>
              <a:t>非核心项目</a:t>
            </a:r>
            <a:r>
              <a:rPr lang="zh-CN" altLang="en-US" sz="2000" b="1" dirty="0">
                <a:latin typeface="+mn-ea"/>
                <a:ea typeface="+mn-ea"/>
              </a:rPr>
              <a:t>：除了</a:t>
            </a:r>
            <a:endParaRPr lang="en-US" altLang="zh-CN" sz="2000" b="1" dirty="0">
              <a:latin typeface="+mn-ea"/>
              <a:ea typeface="+mn-ea"/>
            </a:endParaRPr>
          </a:p>
          <a:p>
            <a:pPr>
              <a:spcBef>
                <a:spcPts val="0"/>
              </a:spcBef>
              <a:buNone/>
            </a:pPr>
            <a:r>
              <a:rPr lang="en-US" altLang="zh-CN" sz="2000" b="1" dirty="0">
                <a:latin typeface="Times New Roman" panose="02020603050405020304" pitchFamily="18" charset="0"/>
                <a:ea typeface="+mn-ea"/>
                <a:cs typeface="Times New Roman" panose="02020603050405020304" pitchFamily="18" charset="0"/>
              </a:rPr>
              <a:t>S</a:t>
            </a:r>
            <a:r>
              <a:rPr lang="en-US" altLang="zh-CN" sz="2000" b="1" dirty="0">
                <a:solidFill>
                  <a:srgbClr val="000000"/>
                </a:solidFill>
                <a:latin typeface="Times New Roman" panose="02020603050405020304" pitchFamily="18" charset="0"/>
                <a:ea typeface="+mn-ea"/>
                <a:cs typeface="Times New Roman" panose="02020603050405020304" pitchFamily="18" charset="0"/>
              </a:rPr>
              <a:t>‘ </a:t>
            </a:r>
            <a:r>
              <a:rPr lang="en-US" altLang="zh-CN" sz="2000" b="1" dirty="0">
                <a:latin typeface="Times New Roman" panose="02020603050405020304" pitchFamily="18" charset="0"/>
                <a:ea typeface="+mn-ea"/>
                <a:cs typeface="Times New Roman" panose="02020603050405020304" pitchFamily="18" charset="0"/>
              </a:rPr>
              <a:t>→·S</a:t>
            </a:r>
            <a:r>
              <a:rPr lang="zh-CN" altLang="en-US" sz="2000" b="1" dirty="0">
                <a:latin typeface="+mn-ea"/>
                <a:ea typeface="+mn-ea"/>
              </a:rPr>
              <a:t>之外的点在最左端的项目。</a:t>
            </a:r>
            <a:endParaRPr lang="en-US" altLang="zh-CN" sz="2000" b="1" dirty="0">
              <a:latin typeface="+mn-ea"/>
              <a:ea typeface="+mn-ea"/>
              <a:cs typeface="Times New Roman" pitchFamily="18" charset="0"/>
            </a:endParaRPr>
          </a:p>
        </p:txBody>
      </p:sp>
      <p:sp>
        <p:nvSpPr>
          <p:cNvPr id="38" name="文本框 37">
            <a:extLst>
              <a:ext uri="{FF2B5EF4-FFF2-40B4-BE49-F238E27FC236}">
                <a16:creationId xmlns:a16="http://schemas.microsoft.com/office/drawing/2014/main" id="{755191EC-8DC3-415B-80ED-83047FF836E9}"/>
              </a:ext>
            </a:extLst>
          </p:cNvPr>
          <p:cNvSpPr txBox="1"/>
          <p:nvPr/>
        </p:nvSpPr>
        <p:spPr>
          <a:xfrm>
            <a:off x="5911852" y="2367920"/>
            <a:ext cx="2980628" cy="1015663"/>
          </a:xfrm>
          <a:prstGeom prst="rect">
            <a:avLst/>
          </a:prstGeom>
          <a:solidFill>
            <a:schemeClr val="accent2">
              <a:lumMod val="20000"/>
              <a:lumOff val="80000"/>
            </a:schemeClr>
          </a:solidFill>
          <a:ln>
            <a:solidFill>
              <a:schemeClr val="tx1"/>
            </a:solidFill>
          </a:ln>
        </p:spPr>
        <p:txBody>
          <a:bodyPr wrap="square" rtlCol="0">
            <a:spAutoFit/>
          </a:bodyPr>
          <a:lstStyle/>
          <a:p>
            <a:r>
              <a:rPr lang="zh-CN" altLang="en-US" sz="2000" b="1" dirty="0">
                <a:solidFill>
                  <a:srgbClr val="0070C0"/>
                </a:solidFill>
                <a:latin typeface="+mn-ea"/>
                <a:ea typeface="+mn-ea"/>
              </a:rPr>
              <a:t>项集的闭包</a:t>
            </a:r>
            <a:r>
              <a:rPr lang="zh-CN" altLang="en-US" sz="2000" b="1" dirty="0">
                <a:latin typeface="+mn-ea"/>
                <a:ea typeface="+mn-ea"/>
              </a:rPr>
              <a:t>：</a:t>
            </a:r>
            <a:r>
              <a:rPr lang="en-US" altLang="zh-CN" sz="2000" b="1" dirty="0">
                <a:latin typeface="+mn-ea"/>
                <a:ea typeface="+mn-ea"/>
              </a:rPr>
              <a:t>LR(0)</a:t>
            </a:r>
            <a:r>
              <a:rPr lang="zh-CN" altLang="en-US" sz="2000" b="1" dirty="0">
                <a:latin typeface="+mn-ea"/>
                <a:ea typeface="+mn-ea"/>
              </a:rPr>
              <a:t>自动机每个状态都是</a:t>
            </a:r>
            <a:r>
              <a:rPr lang="zh-CN" altLang="en-US" sz="2000" b="1" dirty="0">
                <a:solidFill>
                  <a:srgbClr val="0070C0"/>
                </a:solidFill>
                <a:latin typeface="+mn-ea"/>
                <a:ea typeface="+mn-ea"/>
              </a:rPr>
              <a:t>核心项目集合的闭包</a:t>
            </a:r>
            <a:r>
              <a:rPr lang="zh-CN" altLang="en-US" sz="2000" b="1" dirty="0">
                <a:latin typeface="+mn-ea"/>
                <a:ea typeface="+mn-ea"/>
              </a:rPr>
              <a:t>。</a:t>
            </a:r>
            <a:endParaRPr lang="en-US" altLang="zh-CN" sz="2000" b="1" dirty="0">
              <a:latin typeface="+mn-ea"/>
              <a:ea typeface="+mn-ea"/>
            </a:endParaRPr>
          </a:p>
        </p:txBody>
      </p:sp>
    </p:spTree>
    <p:extLst>
      <p:ext uri="{BB962C8B-B14F-4D97-AF65-F5344CB8AC3E}">
        <p14:creationId xmlns:p14="http://schemas.microsoft.com/office/powerpoint/2010/main" val="3004412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5987">
                                            <p:bg/>
                                          </p:spTgt>
                                        </p:tgtEl>
                                        <p:attrNameLst>
                                          <p:attrName>style.visibility</p:attrName>
                                        </p:attrNameLst>
                                      </p:cBhvr>
                                      <p:to>
                                        <p:strVal val="visible"/>
                                      </p:to>
                                    </p:set>
                                    <p:anim calcmode="lin" valueType="num">
                                      <p:cBhvr>
                                        <p:cTn id="7" dur="500" fill="hold"/>
                                        <p:tgtEl>
                                          <p:spTgt spid="425987">
                                            <p:bg/>
                                          </p:spTgt>
                                        </p:tgtEl>
                                        <p:attrNameLst>
                                          <p:attrName>ppt_w</p:attrName>
                                        </p:attrNameLst>
                                      </p:cBhvr>
                                      <p:tavLst>
                                        <p:tav tm="0">
                                          <p:val>
                                            <p:fltVal val="0"/>
                                          </p:val>
                                        </p:tav>
                                        <p:tav tm="100000">
                                          <p:val>
                                            <p:strVal val="#ppt_w"/>
                                          </p:val>
                                        </p:tav>
                                      </p:tavLst>
                                    </p:anim>
                                    <p:anim calcmode="lin" valueType="num">
                                      <p:cBhvr>
                                        <p:cTn id="8" dur="500" fill="hold"/>
                                        <p:tgtEl>
                                          <p:spTgt spid="425987">
                                            <p:bg/>
                                          </p:spTgt>
                                        </p:tgtEl>
                                        <p:attrNameLst>
                                          <p:attrName>ppt_h</p:attrName>
                                        </p:attrNameLst>
                                      </p:cBhvr>
                                      <p:tavLst>
                                        <p:tav tm="0">
                                          <p:val>
                                            <p:fltVal val="0"/>
                                          </p:val>
                                        </p:tav>
                                        <p:tav tm="100000">
                                          <p:val>
                                            <p:strVal val="#ppt_h"/>
                                          </p:val>
                                        </p:tav>
                                      </p:tavLst>
                                    </p:anim>
                                    <p:animEffect transition="in" filter="fade">
                                      <p:cBhvr>
                                        <p:cTn id="9" dur="500"/>
                                        <p:tgtEl>
                                          <p:spTgt spid="425987">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25987">
                                            <p:txEl>
                                              <p:pRg st="0" end="0"/>
                                            </p:txEl>
                                          </p:spTgt>
                                        </p:tgtEl>
                                        <p:attrNameLst>
                                          <p:attrName>style.visibility</p:attrName>
                                        </p:attrNameLst>
                                      </p:cBhvr>
                                      <p:to>
                                        <p:strVal val="visible"/>
                                      </p:to>
                                    </p:set>
                                    <p:anim calcmode="lin" valueType="num">
                                      <p:cBhvr>
                                        <p:cTn id="12" dur="500" fill="hold"/>
                                        <p:tgtEl>
                                          <p:spTgt spid="42598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2598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259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25987">
                                            <p:txEl>
                                              <p:pRg st="1" end="1"/>
                                            </p:txEl>
                                          </p:spTgt>
                                        </p:tgtEl>
                                        <p:attrNameLst>
                                          <p:attrName>style.visibility</p:attrName>
                                        </p:attrNameLst>
                                      </p:cBhvr>
                                      <p:to>
                                        <p:strVal val="visible"/>
                                      </p:to>
                                    </p:set>
                                    <p:anim calcmode="lin" valueType="num">
                                      <p:cBhvr>
                                        <p:cTn id="19" dur="500" fill="hold"/>
                                        <p:tgtEl>
                                          <p:spTgt spid="425987">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25987">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42598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25987">
                                            <p:txEl>
                                              <p:pRg st="2" end="2"/>
                                            </p:txEl>
                                          </p:spTgt>
                                        </p:tgtEl>
                                        <p:attrNameLst>
                                          <p:attrName>style.visibility</p:attrName>
                                        </p:attrNameLst>
                                      </p:cBhvr>
                                      <p:to>
                                        <p:strVal val="visible"/>
                                      </p:to>
                                    </p:set>
                                    <p:anim calcmode="lin" valueType="num">
                                      <p:cBhvr>
                                        <p:cTn id="26" dur="500" fill="hold"/>
                                        <p:tgtEl>
                                          <p:spTgt spid="425987">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425987">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42598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25987">
                                            <p:txEl>
                                              <p:pRg st="3" end="3"/>
                                            </p:txEl>
                                          </p:spTgt>
                                        </p:tgtEl>
                                        <p:attrNameLst>
                                          <p:attrName>style.visibility</p:attrName>
                                        </p:attrNameLst>
                                      </p:cBhvr>
                                      <p:to>
                                        <p:strVal val="visible"/>
                                      </p:to>
                                    </p:set>
                                    <p:anim calcmode="lin" valueType="num">
                                      <p:cBhvr>
                                        <p:cTn id="33" dur="500" fill="hold"/>
                                        <p:tgtEl>
                                          <p:spTgt spid="42598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25987">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425987">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425987">
                                            <p:txEl>
                                              <p:pRg st="4" end="4"/>
                                            </p:txEl>
                                          </p:spTgt>
                                        </p:tgtEl>
                                        <p:attrNameLst>
                                          <p:attrName>style.visibility</p:attrName>
                                        </p:attrNameLst>
                                      </p:cBhvr>
                                      <p:to>
                                        <p:strVal val="visible"/>
                                      </p:to>
                                    </p:set>
                                    <p:anim calcmode="lin" valueType="num">
                                      <p:cBhvr>
                                        <p:cTn id="40" dur="500" fill="hold"/>
                                        <p:tgtEl>
                                          <p:spTgt spid="425987">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425987">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425987">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25989"/>
                                        </p:tgtEl>
                                        <p:attrNameLst>
                                          <p:attrName>style.visibility</p:attrName>
                                        </p:attrNameLst>
                                      </p:cBhvr>
                                      <p:to>
                                        <p:strVal val="visible"/>
                                      </p:to>
                                    </p:set>
                                    <p:anim calcmode="lin" valueType="num">
                                      <p:cBhvr>
                                        <p:cTn id="47" dur="500" fill="hold"/>
                                        <p:tgtEl>
                                          <p:spTgt spid="425989"/>
                                        </p:tgtEl>
                                        <p:attrNameLst>
                                          <p:attrName>ppt_w</p:attrName>
                                        </p:attrNameLst>
                                      </p:cBhvr>
                                      <p:tavLst>
                                        <p:tav tm="0">
                                          <p:val>
                                            <p:fltVal val="0"/>
                                          </p:val>
                                        </p:tav>
                                        <p:tav tm="100000">
                                          <p:val>
                                            <p:strVal val="#ppt_w"/>
                                          </p:val>
                                        </p:tav>
                                      </p:tavLst>
                                    </p:anim>
                                    <p:anim calcmode="lin" valueType="num">
                                      <p:cBhvr>
                                        <p:cTn id="48" dur="500" fill="hold"/>
                                        <p:tgtEl>
                                          <p:spTgt spid="425989"/>
                                        </p:tgtEl>
                                        <p:attrNameLst>
                                          <p:attrName>ppt_h</p:attrName>
                                        </p:attrNameLst>
                                      </p:cBhvr>
                                      <p:tavLst>
                                        <p:tav tm="0">
                                          <p:val>
                                            <p:fltVal val="0"/>
                                          </p:val>
                                        </p:tav>
                                        <p:tav tm="100000">
                                          <p:val>
                                            <p:strVal val="#ppt_h"/>
                                          </p:val>
                                        </p:tav>
                                      </p:tavLst>
                                    </p:anim>
                                    <p:animEffect transition="in" filter="fade">
                                      <p:cBhvr>
                                        <p:cTn id="49" dur="500"/>
                                        <p:tgtEl>
                                          <p:spTgt spid="42598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25990"/>
                                        </p:tgtEl>
                                        <p:attrNameLst>
                                          <p:attrName>style.visibility</p:attrName>
                                        </p:attrNameLst>
                                      </p:cBhvr>
                                      <p:to>
                                        <p:strVal val="visible"/>
                                      </p:to>
                                    </p:set>
                                    <p:anim calcmode="lin" valueType="num">
                                      <p:cBhvr>
                                        <p:cTn id="52" dur="500" fill="hold"/>
                                        <p:tgtEl>
                                          <p:spTgt spid="425990"/>
                                        </p:tgtEl>
                                        <p:attrNameLst>
                                          <p:attrName>ppt_w</p:attrName>
                                        </p:attrNameLst>
                                      </p:cBhvr>
                                      <p:tavLst>
                                        <p:tav tm="0">
                                          <p:val>
                                            <p:fltVal val="0"/>
                                          </p:val>
                                        </p:tav>
                                        <p:tav tm="100000">
                                          <p:val>
                                            <p:strVal val="#ppt_w"/>
                                          </p:val>
                                        </p:tav>
                                      </p:tavLst>
                                    </p:anim>
                                    <p:anim calcmode="lin" valueType="num">
                                      <p:cBhvr>
                                        <p:cTn id="53" dur="500" fill="hold"/>
                                        <p:tgtEl>
                                          <p:spTgt spid="425990"/>
                                        </p:tgtEl>
                                        <p:attrNameLst>
                                          <p:attrName>ppt_h</p:attrName>
                                        </p:attrNameLst>
                                      </p:cBhvr>
                                      <p:tavLst>
                                        <p:tav tm="0">
                                          <p:val>
                                            <p:fltVal val="0"/>
                                          </p:val>
                                        </p:tav>
                                        <p:tav tm="100000">
                                          <p:val>
                                            <p:strVal val="#ppt_h"/>
                                          </p:val>
                                        </p:tav>
                                      </p:tavLst>
                                    </p:anim>
                                    <p:animEffect transition="in" filter="fade">
                                      <p:cBhvr>
                                        <p:cTn id="54" dur="500"/>
                                        <p:tgtEl>
                                          <p:spTgt spid="425990"/>
                                        </p:tgtEl>
                                      </p:cBhvr>
                                    </p:animEffect>
                                  </p:childTnLst>
                                </p:cTn>
                              </p:par>
                            </p:childTnLst>
                          </p:cTn>
                        </p:par>
                        <p:par>
                          <p:cTn id="55" fill="hold" nodeType="afterGroup">
                            <p:stCondLst>
                              <p:cond delay="500"/>
                            </p:stCondLst>
                            <p:childTnLst>
                              <p:par>
                                <p:cTn id="56" presetID="53" presetClass="entr" presetSubtype="16" fill="hold" grpId="0" nodeType="afterEffect">
                                  <p:stCondLst>
                                    <p:cond delay="0"/>
                                  </p:stCondLst>
                                  <p:childTnLst>
                                    <p:set>
                                      <p:cBhvr>
                                        <p:cTn id="57" dur="1" fill="hold">
                                          <p:stCondLst>
                                            <p:cond delay="0"/>
                                          </p:stCondLst>
                                        </p:cTn>
                                        <p:tgtEl>
                                          <p:spTgt spid="425988"/>
                                        </p:tgtEl>
                                        <p:attrNameLst>
                                          <p:attrName>style.visibility</p:attrName>
                                        </p:attrNameLst>
                                      </p:cBhvr>
                                      <p:to>
                                        <p:strVal val="visible"/>
                                      </p:to>
                                    </p:set>
                                    <p:anim calcmode="lin" valueType="num">
                                      <p:cBhvr>
                                        <p:cTn id="58" dur="500" fill="hold"/>
                                        <p:tgtEl>
                                          <p:spTgt spid="425988"/>
                                        </p:tgtEl>
                                        <p:attrNameLst>
                                          <p:attrName>ppt_w</p:attrName>
                                        </p:attrNameLst>
                                      </p:cBhvr>
                                      <p:tavLst>
                                        <p:tav tm="0">
                                          <p:val>
                                            <p:fltVal val="0"/>
                                          </p:val>
                                        </p:tav>
                                        <p:tav tm="100000">
                                          <p:val>
                                            <p:strVal val="#ppt_w"/>
                                          </p:val>
                                        </p:tav>
                                      </p:tavLst>
                                    </p:anim>
                                    <p:anim calcmode="lin" valueType="num">
                                      <p:cBhvr>
                                        <p:cTn id="59" dur="500" fill="hold"/>
                                        <p:tgtEl>
                                          <p:spTgt spid="425988"/>
                                        </p:tgtEl>
                                        <p:attrNameLst>
                                          <p:attrName>ppt_h</p:attrName>
                                        </p:attrNameLst>
                                      </p:cBhvr>
                                      <p:tavLst>
                                        <p:tav tm="0">
                                          <p:val>
                                            <p:fltVal val="0"/>
                                          </p:val>
                                        </p:tav>
                                        <p:tav tm="100000">
                                          <p:val>
                                            <p:strVal val="#ppt_h"/>
                                          </p:val>
                                        </p:tav>
                                      </p:tavLst>
                                    </p:anim>
                                    <p:animEffect transition="in" filter="fade">
                                      <p:cBhvr>
                                        <p:cTn id="60" dur="500"/>
                                        <p:tgtEl>
                                          <p:spTgt spid="42598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425991"/>
                                        </p:tgtEl>
                                        <p:attrNameLst>
                                          <p:attrName>style.visibility</p:attrName>
                                        </p:attrNameLst>
                                      </p:cBhvr>
                                      <p:to>
                                        <p:strVal val="visible"/>
                                      </p:to>
                                    </p:set>
                                    <p:anim calcmode="lin" valueType="num">
                                      <p:cBhvr>
                                        <p:cTn id="65" dur="500" fill="hold"/>
                                        <p:tgtEl>
                                          <p:spTgt spid="425991"/>
                                        </p:tgtEl>
                                        <p:attrNameLst>
                                          <p:attrName>ppt_w</p:attrName>
                                        </p:attrNameLst>
                                      </p:cBhvr>
                                      <p:tavLst>
                                        <p:tav tm="0">
                                          <p:val>
                                            <p:fltVal val="0"/>
                                          </p:val>
                                        </p:tav>
                                        <p:tav tm="100000">
                                          <p:val>
                                            <p:strVal val="#ppt_w"/>
                                          </p:val>
                                        </p:tav>
                                      </p:tavLst>
                                    </p:anim>
                                    <p:anim calcmode="lin" valueType="num">
                                      <p:cBhvr>
                                        <p:cTn id="66" dur="500" fill="hold"/>
                                        <p:tgtEl>
                                          <p:spTgt spid="425991"/>
                                        </p:tgtEl>
                                        <p:attrNameLst>
                                          <p:attrName>ppt_h</p:attrName>
                                        </p:attrNameLst>
                                      </p:cBhvr>
                                      <p:tavLst>
                                        <p:tav tm="0">
                                          <p:val>
                                            <p:fltVal val="0"/>
                                          </p:val>
                                        </p:tav>
                                        <p:tav tm="100000">
                                          <p:val>
                                            <p:strVal val="#ppt_h"/>
                                          </p:val>
                                        </p:tav>
                                      </p:tavLst>
                                    </p:anim>
                                    <p:animEffect transition="in" filter="fade">
                                      <p:cBhvr>
                                        <p:cTn id="67" dur="500"/>
                                        <p:tgtEl>
                                          <p:spTgt spid="425991"/>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25992"/>
                                        </p:tgtEl>
                                        <p:attrNameLst>
                                          <p:attrName>style.visibility</p:attrName>
                                        </p:attrNameLst>
                                      </p:cBhvr>
                                      <p:to>
                                        <p:strVal val="visible"/>
                                      </p:to>
                                    </p:set>
                                    <p:anim calcmode="lin" valueType="num">
                                      <p:cBhvr>
                                        <p:cTn id="70" dur="500" fill="hold"/>
                                        <p:tgtEl>
                                          <p:spTgt spid="425992"/>
                                        </p:tgtEl>
                                        <p:attrNameLst>
                                          <p:attrName>ppt_w</p:attrName>
                                        </p:attrNameLst>
                                      </p:cBhvr>
                                      <p:tavLst>
                                        <p:tav tm="0">
                                          <p:val>
                                            <p:fltVal val="0"/>
                                          </p:val>
                                        </p:tav>
                                        <p:tav tm="100000">
                                          <p:val>
                                            <p:strVal val="#ppt_w"/>
                                          </p:val>
                                        </p:tav>
                                      </p:tavLst>
                                    </p:anim>
                                    <p:anim calcmode="lin" valueType="num">
                                      <p:cBhvr>
                                        <p:cTn id="71" dur="500" fill="hold"/>
                                        <p:tgtEl>
                                          <p:spTgt spid="425992"/>
                                        </p:tgtEl>
                                        <p:attrNameLst>
                                          <p:attrName>ppt_h</p:attrName>
                                        </p:attrNameLst>
                                      </p:cBhvr>
                                      <p:tavLst>
                                        <p:tav tm="0">
                                          <p:val>
                                            <p:fltVal val="0"/>
                                          </p:val>
                                        </p:tav>
                                        <p:tav tm="100000">
                                          <p:val>
                                            <p:strVal val="#ppt_h"/>
                                          </p:val>
                                        </p:tav>
                                      </p:tavLst>
                                    </p:anim>
                                    <p:animEffect transition="in" filter="fade">
                                      <p:cBhvr>
                                        <p:cTn id="72" dur="500"/>
                                        <p:tgtEl>
                                          <p:spTgt spid="425992"/>
                                        </p:tgtEl>
                                      </p:cBhvr>
                                    </p:animEffect>
                                  </p:childTnLst>
                                </p:cTn>
                              </p:par>
                            </p:childTnLst>
                          </p:cTn>
                        </p:par>
                        <p:par>
                          <p:cTn id="73" fill="hold" nodeType="afterGroup">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p:cTn id="76" dur="500" fill="hold"/>
                                        <p:tgtEl>
                                          <p:spTgt spid="3"/>
                                        </p:tgtEl>
                                        <p:attrNameLst>
                                          <p:attrName>ppt_w</p:attrName>
                                        </p:attrNameLst>
                                      </p:cBhvr>
                                      <p:tavLst>
                                        <p:tav tm="0">
                                          <p:val>
                                            <p:fltVal val="0"/>
                                          </p:val>
                                        </p:tav>
                                        <p:tav tm="100000">
                                          <p:val>
                                            <p:strVal val="#ppt_w"/>
                                          </p:val>
                                        </p:tav>
                                      </p:tavLst>
                                    </p:anim>
                                    <p:anim calcmode="lin" valueType="num">
                                      <p:cBhvr>
                                        <p:cTn id="77" dur="500" fill="hold"/>
                                        <p:tgtEl>
                                          <p:spTgt spid="3"/>
                                        </p:tgtEl>
                                        <p:attrNameLst>
                                          <p:attrName>ppt_h</p:attrName>
                                        </p:attrNameLst>
                                      </p:cBhvr>
                                      <p:tavLst>
                                        <p:tav tm="0">
                                          <p:val>
                                            <p:fltVal val="0"/>
                                          </p:val>
                                        </p:tav>
                                        <p:tav tm="100000">
                                          <p:val>
                                            <p:strVal val="#ppt_h"/>
                                          </p:val>
                                        </p:tav>
                                      </p:tavLst>
                                    </p:anim>
                                    <p:animEffect transition="in" filter="fade">
                                      <p:cBhvr>
                                        <p:cTn id="78" dur="500"/>
                                        <p:tgtEl>
                                          <p:spTgt spid="3"/>
                                        </p:tgtEl>
                                      </p:cBhvr>
                                    </p:animEffect>
                                  </p:childTnLst>
                                </p:cTn>
                              </p:par>
                              <p:par>
                                <p:cTn id="79" presetID="53" presetClass="entr" presetSubtype="16" fill="hold" nodeType="withEffect">
                                  <p:stCondLst>
                                    <p:cond delay="0"/>
                                  </p:stCondLst>
                                  <p:childTnLst>
                                    <p:set>
                                      <p:cBhvr>
                                        <p:cTn id="80" dur="1" fill="hold">
                                          <p:stCondLst>
                                            <p:cond delay="0"/>
                                          </p:stCondLst>
                                        </p:cTn>
                                        <p:tgtEl>
                                          <p:spTgt spid="425993">
                                            <p:txEl>
                                              <p:pRg st="0" end="0"/>
                                            </p:txEl>
                                          </p:spTgt>
                                        </p:tgtEl>
                                        <p:attrNameLst>
                                          <p:attrName>style.visibility</p:attrName>
                                        </p:attrNameLst>
                                      </p:cBhvr>
                                      <p:to>
                                        <p:strVal val="visible"/>
                                      </p:to>
                                    </p:set>
                                    <p:anim calcmode="lin" valueType="num">
                                      <p:cBhvr>
                                        <p:cTn id="81" dur="500" fill="hold"/>
                                        <p:tgtEl>
                                          <p:spTgt spid="425993">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425993">
                                            <p:txEl>
                                              <p:pRg st="0" end="0"/>
                                            </p:txEl>
                                          </p:spTgt>
                                        </p:tgtEl>
                                        <p:attrNameLst>
                                          <p:attrName>ppt_h</p:attrName>
                                        </p:attrNameLst>
                                      </p:cBhvr>
                                      <p:tavLst>
                                        <p:tav tm="0">
                                          <p:val>
                                            <p:fltVal val="0"/>
                                          </p:val>
                                        </p:tav>
                                        <p:tav tm="100000">
                                          <p:val>
                                            <p:strVal val="#ppt_h"/>
                                          </p:val>
                                        </p:tav>
                                      </p:tavLst>
                                    </p:anim>
                                    <p:animEffect transition="in" filter="fade">
                                      <p:cBhvr>
                                        <p:cTn id="83" dur="500"/>
                                        <p:tgtEl>
                                          <p:spTgt spid="425993">
                                            <p:txEl>
                                              <p:pRg st="0" end="0"/>
                                            </p:txEl>
                                          </p:spTgt>
                                        </p:tgtEl>
                                      </p:cBhvr>
                                    </p:animEffect>
                                  </p:childTnLst>
                                </p:cTn>
                              </p:par>
                              <p:par>
                                <p:cTn id="84" presetID="53" presetClass="entr" presetSubtype="16" fill="hold" nodeType="withEffect">
                                  <p:stCondLst>
                                    <p:cond delay="0"/>
                                  </p:stCondLst>
                                  <p:childTnLst>
                                    <p:set>
                                      <p:cBhvr>
                                        <p:cTn id="85" dur="1" fill="hold">
                                          <p:stCondLst>
                                            <p:cond delay="0"/>
                                          </p:stCondLst>
                                        </p:cTn>
                                        <p:tgtEl>
                                          <p:spTgt spid="425993">
                                            <p:txEl>
                                              <p:pRg st="1" end="1"/>
                                            </p:txEl>
                                          </p:spTgt>
                                        </p:tgtEl>
                                        <p:attrNameLst>
                                          <p:attrName>style.visibility</p:attrName>
                                        </p:attrNameLst>
                                      </p:cBhvr>
                                      <p:to>
                                        <p:strVal val="visible"/>
                                      </p:to>
                                    </p:set>
                                    <p:anim calcmode="lin" valueType="num">
                                      <p:cBhvr>
                                        <p:cTn id="86" dur="500" fill="hold"/>
                                        <p:tgtEl>
                                          <p:spTgt spid="425993">
                                            <p:txEl>
                                              <p:pRg st="1" end="1"/>
                                            </p:txEl>
                                          </p:spTgt>
                                        </p:tgtEl>
                                        <p:attrNameLst>
                                          <p:attrName>ppt_w</p:attrName>
                                        </p:attrNameLst>
                                      </p:cBhvr>
                                      <p:tavLst>
                                        <p:tav tm="0">
                                          <p:val>
                                            <p:fltVal val="0"/>
                                          </p:val>
                                        </p:tav>
                                        <p:tav tm="100000">
                                          <p:val>
                                            <p:strVal val="#ppt_w"/>
                                          </p:val>
                                        </p:tav>
                                      </p:tavLst>
                                    </p:anim>
                                    <p:anim calcmode="lin" valueType="num">
                                      <p:cBhvr>
                                        <p:cTn id="87" dur="500" fill="hold"/>
                                        <p:tgtEl>
                                          <p:spTgt spid="425993">
                                            <p:txEl>
                                              <p:pRg st="1" end="1"/>
                                            </p:txEl>
                                          </p:spTgt>
                                        </p:tgtEl>
                                        <p:attrNameLst>
                                          <p:attrName>ppt_h</p:attrName>
                                        </p:attrNameLst>
                                      </p:cBhvr>
                                      <p:tavLst>
                                        <p:tav tm="0">
                                          <p:val>
                                            <p:fltVal val="0"/>
                                          </p:val>
                                        </p:tav>
                                        <p:tav tm="100000">
                                          <p:val>
                                            <p:strVal val="#ppt_h"/>
                                          </p:val>
                                        </p:tav>
                                      </p:tavLst>
                                    </p:anim>
                                    <p:animEffect transition="in" filter="fade">
                                      <p:cBhvr>
                                        <p:cTn id="88" dur="500"/>
                                        <p:tgtEl>
                                          <p:spTgt spid="425993">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3" presetClass="entr" presetSubtype="16" fill="hold" nodeType="clickEffect">
                                  <p:stCondLst>
                                    <p:cond delay="0"/>
                                  </p:stCondLst>
                                  <p:childTnLst>
                                    <p:set>
                                      <p:cBhvr>
                                        <p:cTn id="92" dur="1" fill="hold">
                                          <p:stCondLst>
                                            <p:cond delay="0"/>
                                          </p:stCondLst>
                                        </p:cTn>
                                        <p:tgtEl>
                                          <p:spTgt spid="425993">
                                            <p:txEl>
                                              <p:pRg st="2" end="2"/>
                                            </p:txEl>
                                          </p:spTgt>
                                        </p:tgtEl>
                                        <p:attrNameLst>
                                          <p:attrName>style.visibility</p:attrName>
                                        </p:attrNameLst>
                                      </p:cBhvr>
                                      <p:to>
                                        <p:strVal val="visible"/>
                                      </p:to>
                                    </p:set>
                                    <p:anim calcmode="lin" valueType="num">
                                      <p:cBhvr>
                                        <p:cTn id="93" dur="500" fill="hold"/>
                                        <p:tgtEl>
                                          <p:spTgt spid="425993">
                                            <p:txEl>
                                              <p:pRg st="2" end="2"/>
                                            </p:txEl>
                                          </p:spTgt>
                                        </p:tgtEl>
                                        <p:attrNameLst>
                                          <p:attrName>ppt_w</p:attrName>
                                        </p:attrNameLst>
                                      </p:cBhvr>
                                      <p:tavLst>
                                        <p:tav tm="0">
                                          <p:val>
                                            <p:fltVal val="0"/>
                                          </p:val>
                                        </p:tav>
                                        <p:tav tm="100000">
                                          <p:val>
                                            <p:strVal val="#ppt_w"/>
                                          </p:val>
                                        </p:tav>
                                      </p:tavLst>
                                    </p:anim>
                                    <p:anim calcmode="lin" valueType="num">
                                      <p:cBhvr>
                                        <p:cTn id="94" dur="500" fill="hold"/>
                                        <p:tgtEl>
                                          <p:spTgt spid="425993">
                                            <p:txEl>
                                              <p:pRg st="2" end="2"/>
                                            </p:txEl>
                                          </p:spTgt>
                                        </p:tgtEl>
                                        <p:attrNameLst>
                                          <p:attrName>ppt_h</p:attrName>
                                        </p:attrNameLst>
                                      </p:cBhvr>
                                      <p:tavLst>
                                        <p:tav tm="0">
                                          <p:val>
                                            <p:fltVal val="0"/>
                                          </p:val>
                                        </p:tav>
                                        <p:tav tm="100000">
                                          <p:val>
                                            <p:strVal val="#ppt_h"/>
                                          </p:val>
                                        </p:tav>
                                      </p:tavLst>
                                    </p:anim>
                                    <p:animEffect transition="in" filter="fade">
                                      <p:cBhvr>
                                        <p:cTn id="95" dur="500"/>
                                        <p:tgtEl>
                                          <p:spTgt spid="425993">
                                            <p:txEl>
                                              <p:pRg st="2" end="2"/>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3" presetClass="entr" presetSubtype="16" fill="hold" nodeType="clickEffect">
                                  <p:stCondLst>
                                    <p:cond delay="0"/>
                                  </p:stCondLst>
                                  <p:childTnLst>
                                    <p:set>
                                      <p:cBhvr>
                                        <p:cTn id="99" dur="1" fill="hold">
                                          <p:stCondLst>
                                            <p:cond delay="0"/>
                                          </p:stCondLst>
                                        </p:cTn>
                                        <p:tgtEl>
                                          <p:spTgt spid="425993">
                                            <p:txEl>
                                              <p:pRg st="3" end="3"/>
                                            </p:txEl>
                                          </p:spTgt>
                                        </p:tgtEl>
                                        <p:attrNameLst>
                                          <p:attrName>style.visibility</p:attrName>
                                        </p:attrNameLst>
                                      </p:cBhvr>
                                      <p:to>
                                        <p:strVal val="visible"/>
                                      </p:to>
                                    </p:set>
                                    <p:anim calcmode="lin" valueType="num">
                                      <p:cBhvr>
                                        <p:cTn id="100" dur="500" fill="hold"/>
                                        <p:tgtEl>
                                          <p:spTgt spid="425993">
                                            <p:txEl>
                                              <p:pRg st="3" end="3"/>
                                            </p:txEl>
                                          </p:spTgt>
                                        </p:tgtEl>
                                        <p:attrNameLst>
                                          <p:attrName>ppt_w</p:attrName>
                                        </p:attrNameLst>
                                      </p:cBhvr>
                                      <p:tavLst>
                                        <p:tav tm="0">
                                          <p:val>
                                            <p:fltVal val="0"/>
                                          </p:val>
                                        </p:tav>
                                        <p:tav tm="100000">
                                          <p:val>
                                            <p:strVal val="#ppt_w"/>
                                          </p:val>
                                        </p:tav>
                                      </p:tavLst>
                                    </p:anim>
                                    <p:anim calcmode="lin" valueType="num">
                                      <p:cBhvr>
                                        <p:cTn id="101" dur="500" fill="hold"/>
                                        <p:tgtEl>
                                          <p:spTgt spid="425993">
                                            <p:txEl>
                                              <p:pRg st="3" end="3"/>
                                            </p:txEl>
                                          </p:spTgt>
                                        </p:tgtEl>
                                        <p:attrNameLst>
                                          <p:attrName>ppt_h</p:attrName>
                                        </p:attrNameLst>
                                      </p:cBhvr>
                                      <p:tavLst>
                                        <p:tav tm="0">
                                          <p:val>
                                            <p:fltVal val="0"/>
                                          </p:val>
                                        </p:tav>
                                        <p:tav tm="100000">
                                          <p:val>
                                            <p:strVal val="#ppt_h"/>
                                          </p:val>
                                        </p:tav>
                                      </p:tavLst>
                                    </p:anim>
                                    <p:animEffect transition="in" filter="fade">
                                      <p:cBhvr>
                                        <p:cTn id="102" dur="500"/>
                                        <p:tgtEl>
                                          <p:spTgt spid="425993">
                                            <p:txEl>
                                              <p:pRg st="3" end="3"/>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425997"/>
                                        </p:tgtEl>
                                        <p:attrNameLst>
                                          <p:attrName>style.visibility</p:attrName>
                                        </p:attrNameLst>
                                      </p:cBhvr>
                                      <p:to>
                                        <p:strVal val="visible"/>
                                      </p:to>
                                    </p:set>
                                    <p:anim calcmode="lin" valueType="num">
                                      <p:cBhvr>
                                        <p:cTn id="107" dur="500" fill="hold"/>
                                        <p:tgtEl>
                                          <p:spTgt spid="425997"/>
                                        </p:tgtEl>
                                        <p:attrNameLst>
                                          <p:attrName>ppt_w</p:attrName>
                                        </p:attrNameLst>
                                      </p:cBhvr>
                                      <p:tavLst>
                                        <p:tav tm="0">
                                          <p:val>
                                            <p:fltVal val="0"/>
                                          </p:val>
                                        </p:tav>
                                        <p:tav tm="100000">
                                          <p:val>
                                            <p:strVal val="#ppt_w"/>
                                          </p:val>
                                        </p:tav>
                                      </p:tavLst>
                                    </p:anim>
                                    <p:anim calcmode="lin" valueType="num">
                                      <p:cBhvr>
                                        <p:cTn id="108" dur="500" fill="hold"/>
                                        <p:tgtEl>
                                          <p:spTgt spid="425997"/>
                                        </p:tgtEl>
                                        <p:attrNameLst>
                                          <p:attrName>ppt_h</p:attrName>
                                        </p:attrNameLst>
                                      </p:cBhvr>
                                      <p:tavLst>
                                        <p:tav tm="0">
                                          <p:val>
                                            <p:fltVal val="0"/>
                                          </p:val>
                                        </p:tav>
                                        <p:tav tm="100000">
                                          <p:val>
                                            <p:strVal val="#ppt_h"/>
                                          </p:val>
                                        </p:tav>
                                      </p:tavLst>
                                    </p:anim>
                                    <p:animEffect transition="in" filter="fade">
                                      <p:cBhvr>
                                        <p:cTn id="109" dur="500"/>
                                        <p:tgtEl>
                                          <p:spTgt spid="4259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425998"/>
                                        </p:tgtEl>
                                        <p:attrNameLst>
                                          <p:attrName>style.visibility</p:attrName>
                                        </p:attrNameLst>
                                      </p:cBhvr>
                                      <p:to>
                                        <p:strVal val="visible"/>
                                      </p:to>
                                    </p:set>
                                    <p:anim calcmode="lin" valueType="num">
                                      <p:cBhvr>
                                        <p:cTn id="112" dur="500" fill="hold"/>
                                        <p:tgtEl>
                                          <p:spTgt spid="425998"/>
                                        </p:tgtEl>
                                        <p:attrNameLst>
                                          <p:attrName>ppt_w</p:attrName>
                                        </p:attrNameLst>
                                      </p:cBhvr>
                                      <p:tavLst>
                                        <p:tav tm="0">
                                          <p:val>
                                            <p:fltVal val="0"/>
                                          </p:val>
                                        </p:tav>
                                        <p:tav tm="100000">
                                          <p:val>
                                            <p:strVal val="#ppt_w"/>
                                          </p:val>
                                        </p:tav>
                                      </p:tavLst>
                                    </p:anim>
                                    <p:anim calcmode="lin" valueType="num">
                                      <p:cBhvr>
                                        <p:cTn id="113" dur="500" fill="hold"/>
                                        <p:tgtEl>
                                          <p:spTgt spid="425998"/>
                                        </p:tgtEl>
                                        <p:attrNameLst>
                                          <p:attrName>ppt_h</p:attrName>
                                        </p:attrNameLst>
                                      </p:cBhvr>
                                      <p:tavLst>
                                        <p:tav tm="0">
                                          <p:val>
                                            <p:fltVal val="0"/>
                                          </p:val>
                                        </p:tav>
                                        <p:tav tm="100000">
                                          <p:val>
                                            <p:strVal val="#ppt_h"/>
                                          </p:val>
                                        </p:tav>
                                      </p:tavLst>
                                    </p:anim>
                                    <p:animEffect transition="in" filter="fade">
                                      <p:cBhvr>
                                        <p:cTn id="114" dur="500"/>
                                        <p:tgtEl>
                                          <p:spTgt spid="425998"/>
                                        </p:tgtEl>
                                      </p:cBhvr>
                                    </p:animEffect>
                                  </p:childTnLst>
                                </p:cTn>
                              </p:par>
                            </p:childTnLst>
                          </p:cTn>
                        </p:par>
                        <p:par>
                          <p:cTn id="115" fill="hold" nodeType="afterGroup">
                            <p:stCondLst>
                              <p:cond delay="500"/>
                            </p:stCondLst>
                            <p:childTnLst>
                              <p:par>
                                <p:cTn id="116" presetID="53" presetClass="entr" presetSubtype="16" fill="hold" grpId="0" nodeType="afterEffect">
                                  <p:stCondLst>
                                    <p:cond delay="0"/>
                                  </p:stCondLst>
                                  <p:childTnLst>
                                    <p:set>
                                      <p:cBhvr>
                                        <p:cTn id="117" dur="1" fill="hold">
                                          <p:stCondLst>
                                            <p:cond delay="0"/>
                                          </p:stCondLst>
                                        </p:cTn>
                                        <p:tgtEl>
                                          <p:spTgt spid="425999"/>
                                        </p:tgtEl>
                                        <p:attrNameLst>
                                          <p:attrName>style.visibility</p:attrName>
                                        </p:attrNameLst>
                                      </p:cBhvr>
                                      <p:to>
                                        <p:strVal val="visible"/>
                                      </p:to>
                                    </p:set>
                                    <p:anim calcmode="lin" valueType="num">
                                      <p:cBhvr>
                                        <p:cTn id="118" dur="500" fill="hold"/>
                                        <p:tgtEl>
                                          <p:spTgt spid="425999"/>
                                        </p:tgtEl>
                                        <p:attrNameLst>
                                          <p:attrName>ppt_w</p:attrName>
                                        </p:attrNameLst>
                                      </p:cBhvr>
                                      <p:tavLst>
                                        <p:tav tm="0">
                                          <p:val>
                                            <p:fltVal val="0"/>
                                          </p:val>
                                        </p:tav>
                                        <p:tav tm="100000">
                                          <p:val>
                                            <p:strVal val="#ppt_w"/>
                                          </p:val>
                                        </p:tav>
                                      </p:tavLst>
                                    </p:anim>
                                    <p:anim calcmode="lin" valueType="num">
                                      <p:cBhvr>
                                        <p:cTn id="119" dur="500" fill="hold"/>
                                        <p:tgtEl>
                                          <p:spTgt spid="425999"/>
                                        </p:tgtEl>
                                        <p:attrNameLst>
                                          <p:attrName>ppt_h</p:attrName>
                                        </p:attrNameLst>
                                      </p:cBhvr>
                                      <p:tavLst>
                                        <p:tav tm="0">
                                          <p:val>
                                            <p:fltVal val="0"/>
                                          </p:val>
                                        </p:tav>
                                        <p:tav tm="100000">
                                          <p:val>
                                            <p:strVal val="#ppt_h"/>
                                          </p:val>
                                        </p:tav>
                                      </p:tavLst>
                                    </p:anim>
                                    <p:animEffect transition="in" filter="fade">
                                      <p:cBhvr>
                                        <p:cTn id="120" dur="500"/>
                                        <p:tgtEl>
                                          <p:spTgt spid="42599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425994"/>
                                        </p:tgtEl>
                                        <p:attrNameLst>
                                          <p:attrName>style.visibility</p:attrName>
                                        </p:attrNameLst>
                                      </p:cBhvr>
                                      <p:to>
                                        <p:strVal val="visible"/>
                                      </p:to>
                                    </p:set>
                                    <p:anim calcmode="lin" valueType="num">
                                      <p:cBhvr>
                                        <p:cTn id="125" dur="500" fill="hold"/>
                                        <p:tgtEl>
                                          <p:spTgt spid="425994"/>
                                        </p:tgtEl>
                                        <p:attrNameLst>
                                          <p:attrName>ppt_w</p:attrName>
                                        </p:attrNameLst>
                                      </p:cBhvr>
                                      <p:tavLst>
                                        <p:tav tm="0">
                                          <p:val>
                                            <p:fltVal val="0"/>
                                          </p:val>
                                        </p:tav>
                                        <p:tav tm="100000">
                                          <p:val>
                                            <p:strVal val="#ppt_w"/>
                                          </p:val>
                                        </p:tav>
                                      </p:tavLst>
                                    </p:anim>
                                    <p:anim calcmode="lin" valueType="num">
                                      <p:cBhvr>
                                        <p:cTn id="126" dur="500" fill="hold"/>
                                        <p:tgtEl>
                                          <p:spTgt spid="425994"/>
                                        </p:tgtEl>
                                        <p:attrNameLst>
                                          <p:attrName>ppt_h</p:attrName>
                                        </p:attrNameLst>
                                      </p:cBhvr>
                                      <p:tavLst>
                                        <p:tav tm="0">
                                          <p:val>
                                            <p:fltVal val="0"/>
                                          </p:val>
                                        </p:tav>
                                        <p:tav tm="100000">
                                          <p:val>
                                            <p:strVal val="#ppt_h"/>
                                          </p:val>
                                        </p:tav>
                                      </p:tavLst>
                                    </p:anim>
                                    <p:animEffect transition="in" filter="fade">
                                      <p:cBhvr>
                                        <p:cTn id="127" dur="500"/>
                                        <p:tgtEl>
                                          <p:spTgt spid="42599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25995"/>
                                        </p:tgtEl>
                                        <p:attrNameLst>
                                          <p:attrName>style.visibility</p:attrName>
                                        </p:attrNameLst>
                                      </p:cBhvr>
                                      <p:to>
                                        <p:strVal val="visible"/>
                                      </p:to>
                                    </p:set>
                                    <p:anim calcmode="lin" valueType="num">
                                      <p:cBhvr>
                                        <p:cTn id="130" dur="500" fill="hold"/>
                                        <p:tgtEl>
                                          <p:spTgt spid="425995"/>
                                        </p:tgtEl>
                                        <p:attrNameLst>
                                          <p:attrName>ppt_w</p:attrName>
                                        </p:attrNameLst>
                                      </p:cBhvr>
                                      <p:tavLst>
                                        <p:tav tm="0">
                                          <p:val>
                                            <p:fltVal val="0"/>
                                          </p:val>
                                        </p:tav>
                                        <p:tav tm="100000">
                                          <p:val>
                                            <p:strVal val="#ppt_w"/>
                                          </p:val>
                                        </p:tav>
                                      </p:tavLst>
                                    </p:anim>
                                    <p:anim calcmode="lin" valueType="num">
                                      <p:cBhvr>
                                        <p:cTn id="131" dur="500" fill="hold"/>
                                        <p:tgtEl>
                                          <p:spTgt spid="425995"/>
                                        </p:tgtEl>
                                        <p:attrNameLst>
                                          <p:attrName>ppt_h</p:attrName>
                                        </p:attrNameLst>
                                      </p:cBhvr>
                                      <p:tavLst>
                                        <p:tav tm="0">
                                          <p:val>
                                            <p:fltVal val="0"/>
                                          </p:val>
                                        </p:tav>
                                        <p:tav tm="100000">
                                          <p:val>
                                            <p:strVal val="#ppt_h"/>
                                          </p:val>
                                        </p:tav>
                                      </p:tavLst>
                                    </p:anim>
                                    <p:animEffect transition="in" filter="fade">
                                      <p:cBhvr>
                                        <p:cTn id="132" dur="500"/>
                                        <p:tgtEl>
                                          <p:spTgt spid="425995"/>
                                        </p:tgtEl>
                                      </p:cBhvr>
                                    </p:animEffect>
                                  </p:childTnLst>
                                </p:cTn>
                              </p:par>
                            </p:childTnLst>
                          </p:cTn>
                        </p:par>
                        <p:par>
                          <p:cTn id="133" fill="hold" nodeType="afterGroup">
                            <p:stCondLst>
                              <p:cond delay="500"/>
                            </p:stCondLst>
                            <p:childTnLst>
                              <p:par>
                                <p:cTn id="134" presetID="53" presetClass="entr" presetSubtype="16" fill="hold" nodeType="afterEffect">
                                  <p:stCondLst>
                                    <p:cond delay="0"/>
                                  </p:stCondLst>
                                  <p:childTnLst>
                                    <p:set>
                                      <p:cBhvr>
                                        <p:cTn id="135" dur="1" fill="hold">
                                          <p:stCondLst>
                                            <p:cond delay="0"/>
                                          </p:stCondLst>
                                        </p:cTn>
                                        <p:tgtEl>
                                          <p:spTgt spid="425996">
                                            <p:txEl>
                                              <p:pRg st="0" end="0"/>
                                            </p:txEl>
                                          </p:spTgt>
                                        </p:tgtEl>
                                        <p:attrNameLst>
                                          <p:attrName>style.visibility</p:attrName>
                                        </p:attrNameLst>
                                      </p:cBhvr>
                                      <p:to>
                                        <p:strVal val="visible"/>
                                      </p:to>
                                    </p:set>
                                    <p:anim calcmode="lin" valueType="num">
                                      <p:cBhvr>
                                        <p:cTn id="136" dur="500" fill="hold"/>
                                        <p:tgtEl>
                                          <p:spTgt spid="425996">
                                            <p:txEl>
                                              <p:pRg st="0" end="0"/>
                                            </p:txEl>
                                          </p:spTgt>
                                        </p:tgtEl>
                                        <p:attrNameLst>
                                          <p:attrName>ppt_w</p:attrName>
                                        </p:attrNameLst>
                                      </p:cBhvr>
                                      <p:tavLst>
                                        <p:tav tm="0">
                                          <p:val>
                                            <p:fltVal val="0"/>
                                          </p:val>
                                        </p:tav>
                                        <p:tav tm="100000">
                                          <p:val>
                                            <p:strVal val="#ppt_w"/>
                                          </p:val>
                                        </p:tav>
                                      </p:tavLst>
                                    </p:anim>
                                    <p:anim calcmode="lin" valueType="num">
                                      <p:cBhvr>
                                        <p:cTn id="137" dur="500" fill="hold"/>
                                        <p:tgtEl>
                                          <p:spTgt spid="425996">
                                            <p:txEl>
                                              <p:pRg st="0" end="0"/>
                                            </p:txEl>
                                          </p:spTgt>
                                        </p:tgtEl>
                                        <p:attrNameLst>
                                          <p:attrName>ppt_h</p:attrName>
                                        </p:attrNameLst>
                                      </p:cBhvr>
                                      <p:tavLst>
                                        <p:tav tm="0">
                                          <p:val>
                                            <p:fltVal val="0"/>
                                          </p:val>
                                        </p:tav>
                                        <p:tav tm="100000">
                                          <p:val>
                                            <p:strVal val="#ppt_h"/>
                                          </p:val>
                                        </p:tav>
                                      </p:tavLst>
                                    </p:anim>
                                    <p:animEffect transition="in" filter="fade">
                                      <p:cBhvr>
                                        <p:cTn id="138" dur="500"/>
                                        <p:tgtEl>
                                          <p:spTgt spid="425996">
                                            <p:txEl>
                                              <p:pRg st="0" end="0"/>
                                            </p:txEl>
                                          </p:spTgt>
                                        </p:tgtEl>
                                      </p:cBhvr>
                                    </p:animEffect>
                                  </p:childTnLst>
                                </p:cTn>
                              </p:par>
                              <p:par>
                                <p:cTn id="139" presetID="53" presetClass="entr" presetSubtype="16" fill="hold" nodeType="withEffect">
                                  <p:stCondLst>
                                    <p:cond delay="0"/>
                                  </p:stCondLst>
                                  <p:childTnLst>
                                    <p:set>
                                      <p:cBhvr>
                                        <p:cTn id="140" dur="1" fill="hold">
                                          <p:stCondLst>
                                            <p:cond delay="0"/>
                                          </p:stCondLst>
                                        </p:cTn>
                                        <p:tgtEl>
                                          <p:spTgt spid="425996">
                                            <p:txEl>
                                              <p:pRg st="1" end="1"/>
                                            </p:txEl>
                                          </p:spTgt>
                                        </p:tgtEl>
                                        <p:attrNameLst>
                                          <p:attrName>style.visibility</p:attrName>
                                        </p:attrNameLst>
                                      </p:cBhvr>
                                      <p:to>
                                        <p:strVal val="visible"/>
                                      </p:to>
                                    </p:set>
                                    <p:anim calcmode="lin" valueType="num">
                                      <p:cBhvr>
                                        <p:cTn id="141" dur="500" fill="hold"/>
                                        <p:tgtEl>
                                          <p:spTgt spid="425996">
                                            <p:txEl>
                                              <p:pRg st="1" end="1"/>
                                            </p:txEl>
                                          </p:spTgt>
                                        </p:tgtEl>
                                        <p:attrNameLst>
                                          <p:attrName>ppt_w</p:attrName>
                                        </p:attrNameLst>
                                      </p:cBhvr>
                                      <p:tavLst>
                                        <p:tav tm="0">
                                          <p:val>
                                            <p:fltVal val="0"/>
                                          </p:val>
                                        </p:tav>
                                        <p:tav tm="100000">
                                          <p:val>
                                            <p:strVal val="#ppt_w"/>
                                          </p:val>
                                        </p:tav>
                                      </p:tavLst>
                                    </p:anim>
                                    <p:anim calcmode="lin" valueType="num">
                                      <p:cBhvr>
                                        <p:cTn id="142" dur="500" fill="hold"/>
                                        <p:tgtEl>
                                          <p:spTgt spid="425996">
                                            <p:txEl>
                                              <p:pRg st="1" end="1"/>
                                            </p:txEl>
                                          </p:spTgt>
                                        </p:tgtEl>
                                        <p:attrNameLst>
                                          <p:attrName>ppt_h</p:attrName>
                                        </p:attrNameLst>
                                      </p:cBhvr>
                                      <p:tavLst>
                                        <p:tav tm="0">
                                          <p:val>
                                            <p:fltVal val="0"/>
                                          </p:val>
                                        </p:tav>
                                        <p:tav tm="100000">
                                          <p:val>
                                            <p:strVal val="#ppt_h"/>
                                          </p:val>
                                        </p:tav>
                                      </p:tavLst>
                                    </p:anim>
                                    <p:animEffect transition="in" filter="fade">
                                      <p:cBhvr>
                                        <p:cTn id="143" dur="500"/>
                                        <p:tgtEl>
                                          <p:spTgt spid="425996">
                                            <p:txEl>
                                              <p:pRg st="1" end="1"/>
                                            </p:txEl>
                                          </p:spTgt>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35"/>
                                        </p:tgtEl>
                                        <p:attrNameLst>
                                          <p:attrName>style.visibility</p:attrName>
                                        </p:attrNameLst>
                                      </p:cBhvr>
                                      <p:to>
                                        <p:strVal val="visible"/>
                                      </p:to>
                                    </p:set>
                                    <p:anim calcmode="lin" valueType="num">
                                      <p:cBhvr>
                                        <p:cTn id="146" dur="500" fill="hold"/>
                                        <p:tgtEl>
                                          <p:spTgt spid="35"/>
                                        </p:tgtEl>
                                        <p:attrNameLst>
                                          <p:attrName>ppt_w</p:attrName>
                                        </p:attrNameLst>
                                      </p:cBhvr>
                                      <p:tavLst>
                                        <p:tav tm="0">
                                          <p:val>
                                            <p:fltVal val="0"/>
                                          </p:val>
                                        </p:tav>
                                        <p:tav tm="100000">
                                          <p:val>
                                            <p:strVal val="#ppt_w"/>
                                          </p:val>
                                        </p:tav>
                                      </p:tavLst>
                                    </p:anim>
                                    <p:anim calcmode="lin" valueType="num">
                                      <p:cBhvr>
                                        <p:cTn id="147" dur="500" fill="hold"/>
                                        <p:tgtEl>
                                          <p:spTgt spid="35"/>
                                        </p:tgtEl>
                                        <p:attrNameLst>
                                          <p:attrName>ppt_h</p:attrName>
                                        </p:attrNameLst>
                                      </p:cBhvr>
                                      <p:tavLst>
                                        <p:tav tm="0">
                                          <p:val>
                                            <p:fltVal val="0"/>
                                          </p:val>
                                        </p:tav>
                                        <p:tav tm="100000">
                                          <p:val>
                                            <p:strVal val="#ppt_h"/>
                                          </p:val>
                                        </p:tav>
                                      </p:tavLst>
                                    </p:anim>
                                    <p:animEffect transition="in" filter="fade">
                                      <p:cBhvr>
                                        <p:cTn id="148" dur="500"/>
                                        <p:tgtEl>
                                          <p:spTgt spid="3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53" presetClass="entr" presetSubtype="16" fill="hold" nodeType="clickEffect">
                                  <p:stCondLst>
                                    <p:cond delay="0"/>
                                  </p:stCondLst>
                                  <p:childTnLst>
                                    <p:set>
                                      <p:cBhvr>
                                        <p:cTn id="152" dur="1" fill="hold">
                                          <p:stCondLst>
                                            <p:cond delay="0"/>
                                          </p:stCondLst>
                                        </p:cTn>
                                        <p:tgtEl>
                                          <p:spTgt spid="425996">
                                            <p:txEl>
                                              <p:pRg st="2" end="2"/>
                                            </p:txEl>
                                          </p:spTgt>
                                        </p:tgtEl>
                                        <p:attrNameLst>
                                          <p:attrName>style.visibility</p:attrName>
                                        </p:attrNameLst>
                                      </p:cBhvr>
                                      <p:to>
                                        <p:strVal val="visible"/>
                                      </p:to>
                                    </p:set>
                                    <p:anim calcmode="lin" valueType="num">
                                      <p:cBhvr>
                                        <p:cTn id="153" dur="500" fill="hold"/>
                                        <p:tgtEl>
                                          <p:spTgt spid="425996">
                                            <p:txEl>
                                              <p:pRg st="2" end="2"/>
                                            </p:txEl>
                                          </p:spTgt>
                                        </p:tgtEl>
                                        <p:attrNameLst>
                                          <p:attrName>ppt_w</p:attrName>
                                        </p:attrNameLst>
                                      </p:cBhvr>
                                      <p:tavLst>
                                        <p:tav tm="0">
                                          <p:val>
                                            <p:fltVal val="0"/>
                                          </p:val>
                                        </p:tav>
                                        <p:tav tm="100000">
                                          <p:val>
                                            <p:strVal val="#ppt_w"/>
                                          </p:val>
                                        </p:tav>
                                      </p:tavLst>
                                    </p:anim>
                                    <p:anim calcmode="lin" valueType="num">
                                      <p:cBhvr>
                                        <p:cTn id="154" dur="500" fill="hold"/>
                                        <p:tgtEl>
                                          <p:spTgt spid="425996">
                                            <p:txEl>
                                              <p:pRg st="2" end="2"/>
                                            </p:txEl>
                                          </p:spTgt>
                                        </p:tgtEl>
                                        <p:attrNameLst>
                                          <p:attrName>ppt_h</p:attrName>
                                        </p:attrNameLst>
                                      </p:cBhvr>
                                      <p:tavLst>
                                        <p:tav tm="0">
                                          <p:val>
                                            <p:fltVal val="0"/>
                                          </p:val>
                                        </p:tav>
                                        <p:tav tm="100000">
                                          <p:val>
                                            <p:strVal val="#ppt_h"/>
                                          </p:val>
                                        </p:tav>
                                      </p:tavLst>
                                    </p:anim>
                                    <p:animEffect transition="in" filter="fade">
                                      <p:cBhvr>
                                        <p:cTn id="155" dur="500"/>
                                        <p:tgtEl>
                                          <p:spTgt spid="425996">
                                            <p:txEl>
                                              <p:pRg st="2" end="2"/>
                                            </p:txEl>
                                          </p:spTgt>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53" presetClass="entr" presetSubtype="16" fill="hold" nodeType="clickEffect">
                                  <p:stCondLst>
                                    <p:cond delay="0"/>
                                  </p:stCondLst>
                                  <p:childTnLst>
                                    <p:set>
                                      <p:cBhvr>
                                        <p:cTn id="159" dur="1" fill="hold">
                                          <p:stCondLst>
                                            <p:cond delay="0"/>
                                          </p:stCondLst>
                                        </p:cTn>
                                        <p:tgtEl>
                                          <p:spTgt spid="425996">
                                            <p:txEl>
                                              <p:pRg st="3" end="3"/>
                                            </p:txEl>
                                          </p:spTgt>
                                        </p:tgtEl>
                                        <p:attrNameLst>
                                          <p:attrName>style.visibility</p:attrName>
                                        </p:attrNameLst>
                                      </p:cBhvr>
                                      <p:to>
                                        <p:strVal val="visible"/>
                                      </p:to>
                                    </p:set>
                                    <p:anim calcmode="lin" valueType="num">
                                      <p:cBhvr>
                                        <p:cTn id="160" dur="500" fill="hold"/>
                                        <p:tgtEl>
                                          <p:spTgt spid="425996">
                                            <p:txEl>
                                              <p:pRg st="3" end="3"/>
                                            </p:txEl>
                                          </p:spTgt>
                                        </p:tgtEl>
                                        <p:attrNameLst>
                                          <p:attrName>ppt_w</p:attrName>
                                        </p:attrNameLst>
                                      </p:cBhvr>
                                      <p:tavLst>
                                        <p:tav tm="0">
                                          <p:val>
                                            <p:fltVal val="0"/>
                                          </p:val>
                                        </p:tav>
                                        <p:tav tm="100000">
                                          <p:val>
                                            <p:strVal val="#ppt_w"/>
                                          </p:val>
                                        </p:tav>
                                      </p:tavLst>
                                    </p:anim>
                                    <p:anim calcmode="lin" valueType="num">
                                      <p:cBhvr>
                                        <p:cTn id="161" dur="500" fill="hold"/>
                                        <p:tgtEl>
                                          <p:spTgt spid="425996">
                                            <p:txEl>
                                              <p:pRg st="3" end="3"/>
                                            </p:txEl>
                                          </p:spTgt>
                                        </p:tgtEl>
                                        <p:attrNameLst>
                                          <p:attrName>ppt_h</p:attrName>
                                        </p:attrNameLst>
                                      </p:cBhvr>
                                      <p:tavLst>
                                        <p:tav tm="0">
                                          <p:val>
                                            <p:fltVal val="0"/>
                                          </p:val>
                                        </p:tav>
                                        <p:tav tm="100000">
                                          <p:val>
                                            <p:strVal val="#ppt_h"/>
                                          </p:val>
                                        </p:tav>
                                      </p:tavLst>
                                    </p:anim>
                                    <p:animEffect transition="in" filter="fade">
                                      <p:cBhvr>
                                        <p:cTn id="162" dur="500"/>
                                        <p:tgtEl>
                                          <p:spTgt spid="425996">
                                            <p:txEl>
                                              <p:pRg st="3" end="3"/>
                                            </p:txEl>
                                          </p:spTgt>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426000"/>
                                        </p:tgtEl>
                                        <p:attrNameLst>
                                          <p:attrName>style.visibility</p:attrName>
                                        </p:attrNameLst>
                                      </p:cBhvr>
                                      <p:to>
                                        <p:strVal val="visible"/>
                                      </p:to>
                                    </p:set>
                                    <p:anim calcmode="lin" valueType="num">
                                      <p:cBhvr>
                                        <p:cTn id="167" dur="500" fill="hold"/>
                                        <p:tgtEl>
                                          <p:spTgt spid="426000"/>
                                        </p:tgtEl>
                                        <p:attrNameLst>
                                          <p:attrName>ppt_w</p:attrName>
                                        </p:attrNameLst>
                                      </p:cBhvr>
                                      <p:tavLst>
                                        <p:tav tm="0">
                                          <p:val>
                                            <p:fltVal val="0"/>
                                          </p:val>
                                        </p:tav>
                                        <p:tav tm="100000">
                                          <p:val>
                                            <p:strVal val="#ppt_w"/>
                                          </p:val>
                                        </p:tav>
                                      </p:tavLst>
                                    </p:anim>
                                    <p:anim calcmode="lin" valueType="num">
                                      <p:cBhvr>
                                        <p:cTn id="168" dur="500" fill="hold"/>
                                        <p:tgtEl>
                                          <p:spTgt spid="426000"/>
                                        </p:tgtEl>
                                        <p:attrNameLst>
                                          <p:attrName>ppt_h</p:attrName>
                                        </p:attrNameLst>
                                      </p:cBhvr>
                                      <p:tavLst>
                                        <p:tav tm="0">
                                          <p:val>
                                            <p:fltVal val="0"/>
                                          </p:val>
                                        </p:tav>
                                        <p:tav tm="100000">
                                          <p:val>
                                            <p:strVal val="#ppt_h"/>
                                          </p:val>
                                        </p:tav>
                                      </p:tavLst>
                                    </p:anim>
                                    <p:animEffect transition="in" filter="fade">
                                      <p:cBhvr>
                                        <p:cTn id="169" dur="500"/>
                                        <p:tgtEl>
                                          <p:spTgt spid="426000"/>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426001"/>
                                        </p:tgtEl>
                                        <p:attrNameLst>
                                          <p:attrName>style.visibility</p:attrName>
                                        </p:attrNameLst>
                                      </p:cBhvr>
                                      <p:to>
                                        <p:strVal val="visible"/>
                                      </p:to>
                                    </p:set>
                                    <p:anim calcmode="lin" valueType="num">
                                      <p:cBhvr>
                                        <p:cTn id="172" dur="500" fill="hold"/>
                                        <p:tgtEl>
                                          <p:spTgt spid="426001"/>
                                        </p:tgtEl>
                                        <p:attrNameLst>
                                          <p:attrName>ppt_w</p:attrName>
                                        </p:attrNameLst>
                                      </p:cBhvr>
                                      <p:tavLst>
                                        <p:tav tm="0">
                                          <p:val>
                                            <p:fltVal val="0"/>
                                          </p:val>
                                        </p:tav>
                                        <p:tav tm="100000">
                                          <p:val>
                                            <p:strVal val="#ppt_w"/>
                                          </p:val>
                                        </p:tav>
                                      </p:tavLst>
                                    </p:anim>
                                    <p:anim calcmode="lin" valueType="num">
                                      <p:cBhvr>
                                        <p:cTn id="173" dur="500" fill="hold"/>
                                        <p:tgtEl>
                                          <p:spTgt spid="426001"/>
                                        </p:tgtEl>
                                        <p:attrNameLst>
                                          <p:attrName>ppt_h</p:attrName>
                                        </p:attrNameLst>
                                      </p:cBhvr>
                                      <p:tavLst>
                                        <p:tav tm="0">
                                          <p:val>
                                            <p:fltVal val="0"/>
                                          </p:val>
                                        </p:tav>
                                        <p:tav tm="100000">
                                          <p:val>
                                            <p:strVal val="#ppt_h"/>
                                          </p:val>
                                        </p:tav>
                                      </p:tavLst>
                                    </p:anim>
                                    <p:animEffect transition="in" filter="fade">
                                      <p:cBhvr>
                                        <p:cTn id="174" dur="500"/>
                                        <p:tgtEl>
                                          <p:spTgt spid="426001"/>
                                        </p:tgtEl>
                                      </p:cBhvr>
                                    </p:animEffect>
                                  </p:childTnLst>
                                </p:cTn>
                              </p:par>
                            </p:childTnLst>
                          </p:cTn>
                        </p:par>
                        <p:par>
                          <p:cTn id="175" fill="hold" nodeType="afterGroup">
                            <p:stCondLst>
                              <p:cond delay="500"/>
                            </p:stCondLst>
                            <p:childTnLst>
                              <p:par>
                                <p:cTn id="176" presetID="53" presetClass="entr" presetSubtype="16" fill="hold" grpId="0" nodeType="afterEffect">
                                  <p:stCondLst>
                                    <p:cond delay="0"/>
                                  </p:stCondLst>
                                  <p:childTnLst>
                                    <p:set>
                                      <p:cBhvr>
                                        <p:cTn id="177" dur="1" fill="hold">
                                          <p:stCondLst>
                                            <p:cond delay="0"/>
                                          </p:stCondLst>
                                        </p:cTn>
                                        <p:tgtEl>
                                          <p:spTgt spid="426002"/>
                                        </p:tgtEl>
                                        <p:attrNameLst>
                                          <p:attrName>style.visibility</p:attrName>
                                        </p:attrNameLst>
                                      </p:cBhvr>
                                      <p:to>
                                        <p:strVal val="visible"/>
                                      </p:to>
                                    </p:set>
                                    <p:anim calcmode="lin" valueType="num">
                                      <p:cBhvr>
                                        <p:cTn id="178" dur="500" fill="hold"/>
                                        <p:tgtEl>
                                          <p:spTgt spid="426002"/>
                                        </p:tgtEl>
                                        <p:attrNameLst>
                                          <p:attrName>ppt_w</p:attrName>
                                        </p:attrNameLst>
                                      </p:cBhvr>
                                      <p:tavLst>
                                        <p:tav tm="0">
                                          <p:val>
                                            <p:fltVal val="0"/>
                                          </p:val>
                                        </p:tav>
                                        <p:tav tm="100000">
                                          <p:val>
                                            <p:strVal val="#ppt_w"/>
                                          </p:val>
                                        </p:tav>
                                      </p:tavLst>
                                    </p:anim>
                                    <p:anim calcmode="lin" valueType="num">
                                      <p:cBhvr>
                                        <p:cTn id="179" dur="500" fill="hold"/>
                                        <p:tgtEl>
                                          <p:spTgt spid="426002"/>
                                        </p:tgtEl>
                                        <p:attrNameLst>
                                          <p:attrName>ppt_h</p:attrName>
                                        </p:attrNameLst>
                                      </p:cBhvr>
                                      <p:tavLst>
                                        <p:tav tm="0">
                                          <p:val>
                                            <p:fltVal val="0"/>
                                          </p:val>
                                        </p:tav>
                                        <p:tav tm="100000">
                                          <p:val>
                                            <p:strVal val="#ppt_h"/>
                                          </p:val>
                                        </p:tav>
                                      </p:tavLst>
                                    </p:anim>
                                    <p:animEffect transition="in" filter="fade">
                                      <p:cBhvr>
                                        <p:cTn id="180" dur="500"/>
                                        <p:tgtEl>
                                          <p:spTgt spid="426002"/>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53" presetClass="entr" presetSubtype="16" fill="hold" grpId="0" nodeType="clickEffect">
                                  <p:stCondLst>
                                    <p:cond delay="0"/>
                                  </p:stCondLst>
                                  <p:childTnLst>
                                    <p:set>
                                      <p:cBhvr>
                                        <p:cTn id="184" dur="1" fill="hold">
                                          <p:stCondLst>
                                            <p:cond delay="0"/>
                                          </p:stCondLst>
                                        </p:cTn>
                                        <p:tgtEl>
                                          <p:spTgt spid="426003"/>
                                        </p:tgtEl>
                                        <p:attrNameLst>
                                          <p:attrName>style.visibility</p:attrName>
                                        </p:attrNameLst>
                                      </p:cBhvr>
                                      <p:to>
                                        <p:strVal val="visible"/>
                                      </p:to>
                                    </p:set>
                                    <p:anim calcmode="lin" valueType="num">
                                      <p:cBhvr>
                                        <p:cTn id="185" dur="500" fill="hold"/>
                                        <p:tgtEl>
                                          <p:spTgt spid="426003"/>
                                        </p:tgtEl>
                                        <p:attrNameLst>
                                          <p:attrName>ppt_w</p:attrName>
                                        </p:attrNameLst>
                                      </p:cBhvr>
                                      <p:tavLst>
                                        <p:tav tm="0">
                                          <p:val>
                                            <p:fltVal val="0"/>
                                          </p:val>
                                        </p:tav>
                                        <p:tav tm="100000">
                                          <p:val>
                                            <p:strVal val="#ppt_w"/>
                                          </p:val>
                                        </p:tav>
                                      </p:tavLst>
                                    </p:anim>
                                    <p:anim calcmode="lin" valueType="num">
                                      <p:cBhvr>
                                        <p:cTn id="186" dur="500" fill="hold"/>
                                        <p:tgtEl>
                                          <p:spTgt spid="426003"/>
                                        </p:tgtEl>
                                        <p:attrNameLst>
                                          <p:attrName>ppt_h</p:attrName>
                                        </p:attrNameLst>
                                      </p:cBhvr>
                                      <p:tavLst>
                                        <p:tav tm="0">
                                          <p:val>
                                            <p:fltVal val="0"/>
                                          </p:val>
                                        </p:tav>
                                        <p:tav tm="100000">
                                          <p:val>
                                            <p:strVal val="#ppt_h"/>
                                          </p:val>
                                        </p:tav>
                                      </p:tavLst>
                                    </p:anim>
                                    <p:animEffect transition="in" filter="fade">
                                      <p:cBhvr>
                                        <p:cTn id="187" dur="500"/>
                                        <p:tgtEl>
                                          <p:spTgt spid="426003"/>
                                        </p:tgtEl>
                                      </p:cBhvr>
                                    </p:animEffect>
                                  </p:childTnLst>
                                </p:cTn>
                              </p:par>
                              <p:par>
                                <p:cTn id="188" presetID="53" presetClass="entr" presetSubtype="16" fill="hold" grpId="0" nodeType="withEffect">
                                  <p:stCondLst>
                                    <p:cond delay="0"/>
                                  </p:stCondLst>
                                  <p:childTnLst>
                                    <p:set>
                                      <p:cBhvr>
                                        <p:cTn id="189" dur="1" fill="hold">
                                          <p:stCondLst>
                                            <p:cond delay="0"/>
                                          </p:stCondLst>
                                        </p:cTn>
                                        <p:tgtEl>
                                          <p:spTgt spid="426004"/>
                                        </p:tgtEl>
                                        <p:attrNameLst>
                                          <p:attrName>style.visibility</p:attrName>
                                        </p:attrNameLst>
                                      </p:cBhvr>
                                      <p:to>
                                        <p:strVal val="visible"/>
                                      </p:to>
                                    </p:set>
                                    <p:anim calcmode="lin" valueType="num">
                                      <p:cBhvr>
                                        <p:cTn id="190" dur="500" fill="hold"/>
                                        <p:tgtEl>
                                          <p:spTgt spid="426004"/>
                                        </p:tgtEl>
                                        <p:attrNameLst>
                                          <p:attrName>ppt_w</p:attrName>
                                        </p:attrNameLst>
                                      </p:cBhvr>
                                      <p:tavLst>
                                        <p:tav tm="0">
                                          <p:val>
                                            <p:fltVal val="0"/>
                                          </p:val>
                                        </p:tav>
                                        <p:tav tm="100000">
                                          <p:val>
                                            <p:strVal val="#ppt_w"/>
                                          </p:val>
                                        </p:tav>
                                      </p:tavLst>
                                    </p:anim>
                                    <p:anim calcmode="lin" valueType="num">
                                      <p:cBhvr>
                                        <p:cTn id="191" dur="500" fill="hold"/>
                                        <p:tgtEl>
                                          <p:spTgt spid="426004"/>
                                        </p:tgtEl>
                                        <p:attrNameLst>
                                          <p:attrName>ppt_h</p:attrName>
                                        </p:attrNameLst>
                                      </p:cBhvr>
                                      <p:tavLst>
                                        <p:tav tm="0">
                                          <p:val>
                                            <p:fltVal val="0"/>
                                          </p:val>
                                        </p:tav>
                                        <p:tav tm="100000">
                                          <p:val>
                                            <p:strVal val="#ppt_h"/>
                                          </p:val>
                                        </p:tav>
                                      </p:tavLst>
                                    </p:anim>
                                    <p:animEffect transition="in" filter="fade">
                                      <p:cBhvr>
                                        <p:cTn id="192" dur="500"/>
                                        <p:tgtEl>
                                          <p:spTgt spid="42600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53" presetClass="entr" presetSubtype="16" fill="hold" grpId="0" nodeType="clickEffect">
                                  <p:stCondLst>
                                    <p:cond delay="0"/>
                                  </p:stCondLst>
                                  <p:childTnLst>
                                    <p:set>
                                      <p:cBhvr>
                                        <p:cTn id="196" dur="1" fill="hold">
                                          <p:stCondLst>
                                            <p:cond delay="0"/>
                                          </p:stCondLst>
                                        </p:cTn>
                                        <p:tgtEl>
                                          <p:spTgt spid="426005"/>
                                        </p:tgtEl>
                                        <p:attrNameLst>
                                          <p:attrName>style.visibility</p:attrName>
                                        </p:attrNameLst>
                                      </p:cBhvr>
                                      <p:to>
                                        <p:strVal val="visible"/>
                                      </p:to>
                                    </p:set>
                                    <p:anim calcmode="lin" valueType="num">
                                      <p:cBhvr>
                                        <p:cTn id="197" dur="500" fill="hold"/>
                                        <p:tgtEl>
                                          <p:spTgt spid="426005"/>
                                        </p:tgtEl>
                                        <p:attrNameLst>
                                          <p:attrName>ppt_w</p:attrName>
                                        </p:attrNameLst>
                                      </p:cBhvr>
                                      <p:tavLst>
                                        <p:tav tm="0">
                                          <p:val>
                                            <p:fltVal val="0"/>
                                          </p:val>
                                        </p:tav>
                                        <p:tav tm="100000">
                                          <p:val>
                                            <p:strVal val="#ppt_w"/>
                                          </p:val>
                                        </p:tav>
                                      </p:tavLst>
                                    </p:anim>
                                    <p:anim calcmode="lin" valueType="num">
                                      <p:cBhvr>
                                        <p:cTn id="198" dur="500" fill="hold"/>
                                        <p:tgtEl>
                                          <p:spTgt spid="426005"/>
                                        </p:tgtEl>
                                        <p:attrNameLst>
                                          <p:attrName>ppt_h</p:attrName>
                                        </p:attrNameLst>
                                      </p:cBhvr>
                                      <p:tavLst>
                                        <p:tav tm="0">
                                          <p:val>
                                            <p:fltVal val="0"/>
                                          </p:val>
                                        </p:tav>
                                        <p:tav tm="100000">
                                          <p:val>
                                            <p:strVal val="#ppt_h"/>
                                          </p:val>
                                        </p:tav>
                                      </p:tavLst>
                                    </p:anim>
                                    <p:animEffect transition="in" filter="fade">
                                      <p:cBhvr>
                                        <p:cTn id="199" dur="500"/>
                                        <p:tgtEl>
                                          <p:spTgt spid="426005"/>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426006"/>
                                        </p:tgtEl>
                                        <p:attrNameLst>
                                          <p:attrName>style.visibility</p:attrName>
                                        </p:attrNameLst>
                                      </p:cBhvr>
                                      <p:to>
                                        <p:strVal val="visible"/>
                                      </p:to>
                                    </p:set>
                                    <p:anim calcmode="lin" valueType="num">
                                      <p:cBhvr>
                                        <p:cTn id="202" dur="500" fill="hold"/>
                                        <p:tgtEl>
                                          <p:spTgt spid="426006"/>
                                        </p:tgtEl>
                                        <p:attrNameLst>
                                          <p:attrName>ppt_w</p:attrName>
                                        </p:attrNameLst>
                                      </p:cBhvr>
                                      <p:tavLst>
                                        <p:tav tm="0">
                                          <p:val>
                                            <p:fltVal val="0"/>
                                          </p:val>
                                        </p:tav>
                                        <p:tav tm="100000">
                                          <p:val>
                                            <p:strVal val="#ppt_w"/>
                                          </p:val>
                                        </p:tav>
                                      </p:tavLst>
                                    </p:anim>
                                    <p:anim calcmode="lin" valueType="num">
                                      <p:cBhvr>
                                        <p:cTn id="203" dur="500" fill="hold"/>
                                        <p:tgtEl>
                                          <p:spTgt spid="426006"/>
                                        </p:tgtEl>
                                        <p:attrNameLst>
                                          <p:attrName>ppt_h</p:attrName>
                                        </p:attrNameLst>
                                      </p:cBhvr>
                                      <p:tavLst>
                                        <p:tav tm="0">
                                          <p:val>
                                            <p:fltVal val="0"/>
                                          </p:val>
                                        </p:tav>
                                        <p:tav tm="100000">
                                          <p:val>
                                            <p:strVal val="#ppt_h"/>
                                          </p:val>
                                        </p:tav>
                                      </p:tavLst>
                                    </p:anim>
                                    <p:animEffect transition="in" filter="fade">
                                      <p:cBhvr>
                                        <p:cTn id="204" dur="500"/>
                                        <p:tgtEl>
                                          <p:spTgt spid="426006"/>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53" presetClass="entr" presetSubtype="16" fill="hold" grpId="0" nodeType="clickEffect">
                                  <p:stCondLst>
                                    <p:cond delay="0"/>
                                  </p:stCondLst>
                                  <p:childTnLst>
                                    <p:set>
                                      <p:cBhvr>
                                        <p:cTn id="208" dur="1" fill="hold">
                                          <p:stCondLst>
                                            <p:cond delay="0"/>
                                          </p:stCondLst>
                                        </p:cTn>
                                        <p:tgtEl>
                                          <p:spTgt spid="426007"/>
                                        </p:tgtEl>
                                        <p:attrNameLst>
                                          <p:attrName>style.visibility</p:attrName>
                                        </p:attrNameLst>
                                      </p:cBhvr>
                                      <p:to>
                                        <p:strVal val="visible"/>
                                      </p:to>
                                    </p:set>
                                    <p:anim calcmode="lin" valueType="num">
                                      <p:cBhvr>
                                        <p:cTn id="209" dur="500" fill="hold"/>
                                        <p:tgtEl>
                                          <p:spTgt spid="426007"/>
                                        </p:tgtEl>
                                        <p:attrNameLst>
                                          <p:attrName>ppt_w</p:attrName>
                                        </p:attrNameLst>
                                      </p:cBhvr>
                                      <p:tavLst>
                                        <p:tav tm="0">
                                          <p:val>
                                            <p:fltVal val="0"/>
                                          </p:val>
                                        </p:tav>
                                        <p:tav tm="100000">
                                          <p:val>
                                            <p:strVal val="#ppt_w"/>
                                          </p:val>
                                        </p:tav>
                                      </p:tavLst>
                                    </p:anim>
                                    <p:anim calcmode="lin" valueType="num">
                                      <p:cBhvr>
                                        <p:cTn id="210" dur="500" fill="hold"/>
                                        <p:tgtEl>
                                          <p:spTgt spid="426007"/>
                                        </p:tgtEl>
                                        <p:attrNameLst>
                                          <p:attrName>ppt_h</p:attrName>
                                        </p:attrNameLst>
                                      </p:cBhvr>
                                      <p:tavLst>
                                        <p:tav tm="0">
                                          <p:val>
                                            <p:fltVal val="0"/>
                                          </p:val>
                                        </p:tav>
                                        <p:tav tm="100000">
                                          <p:val>
                                            <p:strVal val="#ppt_h"/>
                                          </p:val>
                                        </p:tav>
                                      </p:tavLst>
                                    </p:anim>
                                    <p:animEffect transition="in" filter="fade">
                                      <p:cBhvr>
                                        <p:cTn id="211" dur="500"/>
                                        <p:tgtEl>
                                          <p:spTgt spid="426007"/>
                                        </p:tgtEl>
                                      </p:cBhvr>
                                    </p:animEffect>
                                  </p:childTnLst>
                                </p:cTn>
                              </p:par>
                              <p:par>
                                <p:cTn id="212" presetID="53" presetClass="entr" presetSubtype="16" fill="hold" grpId="0" nodeType="withEffect">
                                  <p:stCondLst>
                                    <p:cond delay="0"/>
                                  </p:stCondLst>
                                  <p:childTnLst>
                                    <p:set>
                                      <p:cBhvr>
                                        <p:cTn id="213" dur="1" fill="hold">
                                          <p:stCondLst>
                                            <p:cond delay="0"/>
                                          </p:stCondLst>
                                        </p:cTn>
                                        <p:tgtEl>
                                          <p:spTgt spid="426008"/>
                                        </p:tgtEl>
                                        <p:attrNameLst>
                                          <p:attrName>style.visibility</p:attrName>
                                        </p:attrNameLst>
                                      </p:cBhvr>
                                      <p:to>
                                        <p:strVal val="visible"/>
                                      </p:to>
                                    </p:set>
                                    <p:anim calcmode="lin" valueType="num">
                                      <p:cBhvr>
                                        <p:cTn id="214" dur="500" fill="hold"/>
                                        <p:tgtEl>
                                          <p:spTgt spid="426008"/>
                                        </p:tgtEl>
                                        <p:attrNameLst>
                                          <p:attrName>ppt_w</p:attrName>
                                        </p:attrNameLst>
                                      </p:cBhvr>
                                      <p:tavLst>
                                        <p:tav tm="0">
                                          <p:val>
                                            <p:fltVal val="0"/>
                                          </p:val>
                                        </p:tav>
                                        <p:tav tm="100000">
                                          <p:val>
                                            <p:strVal val="#ppt_w"/>
                                          </p:val>
                                        </p:tav>
                                      </p:tavLst>
                                    </p:anim>
                                    <p:anim calcmode="lin" valueType="num">
                                      <p:cBhvr>
                                        <p:cTn id="215" dur="500" fill="hold"/>
                                        <p:tgtEl>
                                          <p:spTgt spid="426008"/>
                                        </p:tgtEl>
                                        <p:attrNameLst>
                                          <p:attrName>ppt_h</p:attrName>
                                        </p:attrNameLst>
                                      </p:cBhvr>
                                      <p:tavLst>
                                        <p:tav tm="0">
                                          <p:val>
                                            <p:fltVal val="0"/>
                                          </p:val>
                                        </p:tav>
                                        <p:tav tm="100000">
                                          <p:val>
                                            <p:strVal val="#ppt_h"/>
                                          </p:val>
                                        </p:tav>
                                      </p:tavLst>
                                    </p:anim>
                                    <p:animEffect transition="in" filter="fade">
                                      <p:cBhvr>
                                        <p:cTn id="216" dur="500"/>
                                        <p:tgtEl>
                                          <p:spTgt spid="426008"/>
                                        </p:tgtEl>
                                      </p:cBhvr>
                                    </p:animEffect>
                                  </p:childTnLst>
                                </p:cTn>
                              </p:par>
                            </p:childTnLst>
                          </p:cTn>
                        </p:par>
                        <p:par>
                          <p:cTn id="217" fill="hold" nodeType="afterGroup">
                            <p:stCondLst>
                              <p:cond delay="500"/>
                            </p:stCondLst>
                            <p:childTnLst>
                              <p:par>
                                <p:cTn id="218" presetID="53" presetClass="entr" presetSubtype="16" fill="hold" grpId="0" nodeType="afterEffect">
                                  <p:stCondLst>
                                    <p:cond delay="0"/>
                                  </p:stCondLst>
                                  <p:childTnLst>
                                    <p:set>
                                      <p:cBhvr>
                                        <p:cTn id="219" dur="1" fill="hold">
                                          <p:stCondLst>
                                            <p:cond delay="0"/>
                                          </p:stCondLst>
                                        </p:cTn>
                                        <p:tgtEl>
                                          <p:spTgt spid="426009"/>
                                        </p:tgtEl>
                                        <p:attrNameLst>
                                          <p:attrName>style.visibility</p:attrName>
                                        </p:attrNameLst>
                                      </p:cBhvr>
                                      <p:to>
                                        <p:strVal val="visible"/>
                                      </p:to>
                                    </p:set>
                                    <p:anim calcmode="lin" valueType="num">
                                      <p:cBhvr>
                                        <p:cTn id="220" dur="500" fill="hold"/>
                                        <p:tgtEl>
                                          <p:spTgt spid="426009"/>
                                        </p:tgtEl>
                                        <p:attrNameLst>
                                          <p:attrName>ppt_w</p:attrName>
                                        </p:attrNameLst>
                                      </p:cBhvr>
                                      <p:tavLst>
                                        <p:tav tm="0">
                                          <p:val>
                                            <p:fltVal val="0"/>
                                          </p:val>
                                        </p:tav>
                                        <p:tav tm="100000">
                                          <p:val>
                                            <p:strVal val="#ppt_w"/>
                                          </p:val>
                                        </p:tav>
                                      </p:tavLst>
                                    </p:anim>
                                    <p:anim calcmode="lin" valueType="num">
                                      <p:cBhvr>
                                        <p:cTn id="221" dur="500" fill="hold"/>
                                        <p:tgtEl>
                                          <p:spTgt spid="426009"/>
                                        </p:tgtEl>
                                        <p:attrNameLst>
                                          <p:attrName>ppt_h</p:attrName>
                                        </p:attrNameLst>
                                      </p:cBhvr>
                                      <p:tavLst>
                                        <p:tav tm="0">
                                          <p:val>
                                            <p:fltVal val="0"/>
                                          </p:val>
                                        </p:tav>
                                        <p:tav tm="100000">
                                          <p:val>
                                            <p:strVal val="#ppt_h"/>
                                          </p:val>
                                        </p:tav>
                                      </p:tavLst>
                                    </p:anim>
                                    <p:animEffect transition="in" filter="fade">
                                      <p:cBhvr>
                                        <p:cTn id="222" dur="500"/>
                                        <p:tgtEl>
                                          <p:spTgt spid="426009"/>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53" presetClass="entr" presetSubtype="16" fill="hold" grpId="0" nodeType="clickEffect">
                                  <p:stCondLst>
                                    <p:cond delay="0"/>
                                  </p:stCondLst>
                                  <p:childTnLst>
                                    <p:set>
                                      <p:cBhvr>
                                        <p:cTn id="226" dur="1" fill="hold">
                                          <p:stCondLst>
                                            <p:cond delay="0"/>
                                          </p:stCondLst>
                                        </p:cTn>
                                        <p:tgtEl>
                                          <p:spTgt spid="426010"/>
                                        </p:tgtEl>
                                        <p:attrNameLst>
                                          <p:attrName>style.visibility</p:attrName>
                                        </p:attrNameLst>
                                      </p:cBhvr>
                                      <p:to>
                                        <p:strVal val="visible"/>
                                      </p:to>
                                    </p:set>
                                    <p:anim calcmode="lin" valueType="num">
                                      <p:cBhvr>
                                        <p:cTn id="227" dur="500" fill="hold"/>
                                        <p:tgtEl>
                                          <p:spTgt spid="426010"/>
                                        </p:tgtEl>
                                        <p:attrNameLst>
                                          <p:attrName>ppt_w</p:attrName>
                                        </p:attrNameLst>
                                      </p:cBhvr>
                                      <p:tavLst>
                                        <p:tav tm="0">
                                          <p:val>
                                            <p:fltVal val="0"/>
                                          </p:val>
                                        </p:tav>
                                        <p:tav tm="100000">
                                          <p:val>
                                            <p:strVal val="#ppt_w"/>
                                          </p:val>
                                        </p:tav>
                                      </p:tavLst>
                                    </p:anim>
                                    <p:anim calcmode="lin" valueType="num">
                                      <p:cBhvr>
                                        <p:cTn id="228" dur="500" fill="hold"/>
                                        <p:tgtEl>
                                          <p:spTgt spid="426010"/>
                                        </p:tgtEl>
                                        <p:attrNameLst>
                                          <p:attrName>ppt_h</p:attrName>
                                        </p:attrNameLst>
                                      </p:cBhvr>
                                      <p:tavLst>
                                        <p:tav tm="0">
                                          <p:val>
                                            <p:fltVal val="0"/>
                                          </p:val>
                                        </p:tav>
                                        <p:tav tm="100000">
                                          <p:val>
                                            <p:strVal val="#ppt_h"/>
                                          </p:val>
                                        </p:tav>
                                      </p:tavLst>
                                    </p:anim>
                                    <p:animEffect transition="in" filter="fade">
                                      <p:cBhvr>
                                        <p:cTn id="229" dur="500"/>
                                        <p:tgtEl>
                                          <p:spTgt spid="426010"/>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426011"/>
                                        </p:tgtEl>
                                        <p:attrNameLst>
                                          <p:attrName>style.visibility</p:attrName>
                                        </p:attrNameLst>
                                      </p:cBhvr>
                                      <p:to>
                                        <p:strVal val="visible"/>
                                      </p:to>
                                    </p:set>
                                    <p:anim calcmode="lin" valueType="num">
                                      <p:cBhvr>
                                        <p:cTn id="232" dur="500" fill="hold"/>
                                        <p:tgtEl>
                                          <p:spTgt spid="426011"/>
                                        </p:tgtEl>
                                        <p:attrNameLst>
                                          <p:attrName>ppt_w</p:attrName>
                                        </p:attrNameLst>
                                      </p:cBhvr>
                                      <p:tavLst>
                                        <p:tav tm="0">
                                          <p:val>
                                            <p:fltVal val="0"/>
                                          </p:val>
                                        </p:tav>
                                        <p:tav tm="100000">
                                          <p:val>
                                            <p:strVal val="#ppt_w"/>
                                          </p:val>
                                        </p:tav>
                                      </p:tavLst>
                                    </p:anim>
                                    <p:anim calcmode="lin" valueType="num">
                                      <p:cBhvr>
                                        <p:cTn id="233" dur="500" fill="hold"/>
                                        <p:tgtEl>
                                          <p:spTgt spid="426011"/>
                                        </p:tgtEl>
                                        <p:attrNameLst>
                                          <p:attrName>ppt_h</p:attrName>
                                        </p:attrNameLst>
                                      </p:cBhvr>
                                      <p:tavLst>
                                        <p:tav tm="0">
                                          <p:val>
                                            <p:fltVal val="0"/>
                                          </p:val>
                                        </p:tav>
                                        <p:tav tm="100000">
                                          <p:val>
                                            <p:strVal val="#ppt_h"/>
                                          </p:val>
                                        </p:tav>
                                      </p:tavLst>
                                    </p:anim>
                                    <p:animEffect transition="in" filter="fade">
                                      <p:cBhvr>
                                        <p:cTn id="234" dur="500"/>
                                        <p:tgtEl>
                                          <p:spTgt spid="426011"/>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53" presetClass="entr" presetSubtype="16" fill="hold" grpId="0" nodeType="clickEffect">
                                  <p:stCondLst>
                                    <p:cond delay="0"/>
                                  </p:stCondLst>
                                  <p:childTnLst>
                                    <p:set>
                                      <p:cBhvr>
                                        <p:cTn id="238" dur="1" fill="hold">
                                          <p:stCondLst>
                                            <p:cond delay="0"/>
                                          </p:stCondLst>
                                        </p:cTn>
                                        <p:tgtEl>
                                          <p:spTgt spid="426012"/>
                                        </p:tgtEl>
                                        <p:attrNameLst>
                                          <p:attrName>style.visibility</p:attrName>
                                        </p:attrNameLst>
                                      </p:cBhvr>
                                      <p:to>
                                        <p:strVal val="visible"/>
                                      </p:to>
                                    </p:set>
                                    <p:anim calcmode="lin" valueType="num">
                                      <p:cBhvr>
                                        <p:cTn id="239" dur="500" fill="hold"/>
                                        <p:tgtEl>
                                          <p:spTgt spid="426012"/>
                                        </p:tgtEl>
                                        <p:attrNameLst>
                                          <p:attrName>ppt_w</p:attrName>
                                        </p:attrNameLst>
                                      </p:cBhvr>
                                      <p:tavLst>
                                        <p:tav tm="0">
                                          <p:val>
                                            <p:fltVal val="0"/>
                                          </p:val>
                                        </p:tav>
                                        <p:tav tm="100000">
                                          <p:val>
                                            <p:strVal val="#ppt_w"/>
                                          </p:val>
                                        </p:tav>
                                      </p:tavLst>
                                    </p:anim>
                                    <p:anim calcmode="lin" valueType="num">
                                      <p:cBhvr>
                                        <p:cTn id="240" dur="500" fill="hold"/>
                                        <p:tgtEl>
                                          <p:spTgt spid="426012"/>
                                        </p:tgtEl>
                                        <p:attrNameLst>
                                          <p:attrName>ppt_h</p:attrName>
                                        </p:attrNameLst>
                                      </p:cBhvr>
                                      <p:tavLst>
                                        <p:tav tm="0">
                                          <p:val>
                                            <p:fltVal val="0"/>
                                          </p:val>
                                        </p:tav>
                                        <p:tav tm="100000">
                                          <p:val>
                                            <p:strVal val="#ppt_h"/>
                                          </p:val>
                                        </p:tav>
                                      </p:tavLst>
                                    </p:anim>
                                    <p:animEffect transition="in" filter="fade">
                                      <p:cBhvr>
                                        <p:cTn id="241" dur="500"/>
                                        <p:tgtEl>
                                          <p:spTgt spid="426012"/>
                                        </p:tgtEl>
                                      </p:cBhvr>
                                    </p:animEffect>
                                  </p:childTnLst>
                                </p:cTn>
                              </p:par>
                              <p:par>
                                <p:cTn id="242" presetID="53" presetClass="entr" presetSubtype="16" fill="hold" grpId="0" nodeType="withEffect">
                                  <p:stCondLst>
                                    <p:cond delay="0"/>
                                  </p:stCondLst>
                                  <p:childTnLst>
                                    <p:set>
                                      <p:cBhvr>
                                        <p:cTn id="243" dur="1" fill="hold">
                                          <p:stCondLst>
                                            <p:cond delay="0"/>
                                          </p:stCondLst>
                                        </p:cTn>
                                        <p:tgtEl>
                                          <p:spTgt spid="426013"/>
                                        </p:tgtEl>
                                        <p:attrNameLst>
                                          <p:attrName>style.visibility</p:attrName>
                                        </p:attrNameLst>
                                      </p:cBhvr>
                                      <p:to>
                                        <p:strVal val="visible"/>
                                      </p:to>
                                    </p:set>
                                    <p:anim calcmode="lin" valueType="num">
                                      <p:cBhvr>
                                        <p:cTn id="244" dur="500" fill="hold"/>
                                        <p:tgtEl>
                                          <p:spTgt spid="426013"/>
                                        </p:tgtEl>
                                        <p:attrNameLst>
                                          <p:attrName>ppt_w</p:attrName>
                                        </p:attrNameLst>
                                      </p:cBhvr>
                                      <p:tavLst>
                                        <p:tav tm="0">
                                          <p:val>
                                            <p:fltVal val="0"/>
                                          </p:val>
                                        </p:tav>
                                        <p:tav tm="100000">
                                          <p:val>
                                            <p:strVal val="#ppt_w"/>
                                          </p:val>
                                        </p:tav>
                                      </p:tavLst>
                                    </p:anim>
                                    <p:anim calcmode="lin" valueType="num">
                                      <p:cBhvr>
                                        <p:cTn id="245" dur="500" fill="hold"/>
                                        <p:tgtEl>
                                          <p:spTgt spid="426013"/>
                                        </p:tgtEl>
                                        <p:attrNameLst>
                                          <p:attrName>ppt_h</p:attrName>
                                        </p:attrNameLst>
                                      </p:cBhvr>
                                      <p:tavLst>
                                        <p:tav tm="0">
                                          <p:val>
                                            <p:fltVal val="0"/>
                                          </p:val>
                                        </p:tav>
                                        <p:tav tm="100000">
                                          <p:val>
                                            <p:strVal val="#ppt_h"/>
                                          </p:val>
                                        </p:tav>
                                      </p:tavLst>
                                    </p:anim>
                                    <p:animEffect transition="in" filter="fade">
                                      <p:cBhvr>
                                        <p:cTn id="246" dur="500"/>
                                        <p:tgtEl>
                                          <p:spTgt spid="426013"/>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37"/>
                                        </p:tgtEl>
                                        <p:attrNameLst>
                                          <p:attrName>style.visibility</p:attrName>
                                        </p:attrNameLst>
                                      </p:cBhvr>
                                      <p:to>
                                        <p:strVal val="visible"/>
                                      </p:to>
                                    </p:set>
                                    <p:animEffect transition="in" filter="wipe(down)">
                                      <p:cBhvr>
                                        <p:cTn id="251" dur="500"/>
                                        <p:tgtEl>
                                          <p:spTgt spid="37"/>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4" fill="hold" grpId="0" nodeType="clickEffect">
                                  <p:stCondLst>
                                    <p:cond delay="0"/>
                                  </p:stCondLst>
                                  <p:childTnLst>
                                    <p:set>
                                      <p:cBhvr>
                                        <p:cTn id="255" dur="1" fill="hold">
                                          <p:stCondLst>
                                            <p:cond delay="0"/>
                                          </p:stCondLst>
                                        </p:cTn>
                                        <p:tgtEl>
                                          <p:spTgt spid="38"/>
                                        </p:tgtEl>
                                        <p:attrNameLst>
                                          <p:attrName>style.visibility</p:attrName>
                                        </p:attrNameLst>
                                      </p:cBhvr>
                                      <p:to>
                                        <p:strVal val="visible"/>
                                      </p:to>
                                    </p:set>
                                    <p:animEffect transition="in" filter="wipe(down)">
                                      <p:cBhvr>
                                        <p:cTn id="256" dur="500"/>
                                        <p:tgtEl>
                                          <p:spTgt spid="38"/>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4" fill="hold" grpId="0" nodeType="clickEffect">
                                  <p:stCondLst>
                                    <p:cond delay="0"/>
                                  </p:stCondLst>
                                  <p:childTnLst>
                                    <p:set>
                                      <p:cBhvr>
                                        <p:cTn id="260" dur="1" fill="hold">
                                          <p:stCondLst>
                                            <p:cond delay="0"/>
                                          </p:stCondLst>
                                        </p:cTn>
                                        <p:tgtEl>
                                          <p:spTgt spid="36"/>
                                        </p:tgtEl>
                                        <p:attrNameLst>
                                          <p:attrName>style.visibility</p:attrName>
                                        </p:attrNameLst>
                                      </p:cBhvr>
                                      <p:to>
                                        <p:strVal val="visible"/>
                                      </p:to>
                                    </p:set>
                                    <p:animEffect transition="in" filter="wipe(down)">
                                      <p:cBhvr>
                                        <p:cTn id="26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animBg="1"/>
      <p:bldP spid="425987" grpId="0" build="p" animBg="1"/>
      <p:bldP spid="425988" grpId="0" animBg="1"/>
      <p:bldP spid="425989" grpId="0" animBg="1"/>
      <p:bldP spid="425990" grpId="0"/>
      <p:bldP spid="425991" grpId="0" animBg="1"/>
      <p:bldP spid="425992" grpId="0"/>
      <p:bldP spid="425994" grpId="0" animBg="1"/>
      <p:bldP spid="425995" grpId="0"/>
      <p:bldP spid="425997" grpId="0" animBg="1"/>
      <p:bldP spid="425998" grpId="0"/>
      <p:bldP spid="425999" grpId="0" animBg="1"/>
      <p:bldP spid="426000" grpId="0" animBg="1"/>
      <p:bldP spid="426001" grpId="0"/>
      <p:bldP spid="426002" grpId="0" animBg="1"/>
      <p:bldP spid="426003" grpId="0" animBg="1"/>
      <p:bldP spid="426004" grpId="0"/>
      <p:bldP spid="426005" grpId="0" animBg="1"/>
      <p:bldP spid="426006" grpId="0"/>
      <p:bldP spid="426007" grpId="0" animBg="1"/>
      <p:bldP spid="426008" grpId="0"/>
      <p:bldP spid="426009" grpId="0" animBg="1"/>
      <p:bldP spid="426010" grpId="0" animBg="1"/>
      <p:bldP spid="426011" grpId="0"/>
      <p:bldP spid="426012" grpId="0" animBg="1"/>
      <p:bldP spid="426013" grpId="0"/>
      <p:bldP spid="36" grpId="0" animBg="1"/>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20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414" y="1675818"/>
            <a:ext cx="1019485" cy="20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3"/>
          <p:cNvSpPr>
            <a:spLocks noGrp="1" noChangeArrowheads="1"/>
          </p:cNvSpPr>
          <p:nvPr>
            <p:ph idx="1"/>
          </p:nvPr>
        </p:nvSpPr>
        <p:spPr>
          <a:xfrm>
            <a:off x="758583" y="892488"/>
            <a:ext cx="7557833" cy="3413891"/>
          </a:xfrm>
        </p:spPr>
        <p:txBody>
          <a:bodyPr/>
          <a:lstStyle/>
          <a:p>
            <a:pPr eaLnBrk="1" hangingPunct="1"/>
            <a:r>
              <a:rPr lang="zh-CN" altLang="en-US" sz="2800" b="1" dirty="0">
                <a:latin typeface="Times New Roman" panose="02020603050405020304" pitchFamily="18" charset="0"/>
              </a:rPr>
              <a:t>设文法</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为：</a:t>
            </a:r>
            <a:r>
              <a:rPr lang="en-US" altLang="zh-CN" sz="2800" b="1" i="1" dirty="0" err="1">
                <a:latin typeface="Times New Roman" panose="02020603050405020304" pitchFamily="18" charset="0"/>
              </a:rPr>
              <a:t>S→aABe</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A→Ab|b</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B→d</a:t>
            </a:r>
            <a:endParaRPr lang="en-US" altLang="zh-CN" sz="2800" b="1" i="1" dirty="0">
              <a:latin typeface="Times New Roman" panose="02020603050405020304" pitchFamily="18" charset="0"/>
            </a:endParaRPr>
          </a:p>
        </p:txBody>
      </p:sp>
      <p:sp>
        <p:nvSpPr>
          <p:cNvPr id="7172" name="Rectangle 2"/>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目标：构建</a:t>
            </a:r>
            <a:r>
              <a:rPr lang="zh-CN" altLang="en-US" sz="3000" dirty="0">
                <a:latin typeface="Times New Roman" panose="02020603050405020304" pitchFamily="18" charset="0"/>
              </a:rPr>
              <a:t>最左归约过程</a:t>
            </a:r>
            <a:r>
              <a:rPr lang="en-US" altLang="zh-CN" dirty="0">
                <a:latin typeface="Times New Roman" panose="02020603050405020304" pitchFamily="18" charset="0"/>
              </a:rPr>
              <a:t> </a:t>
            </a:r>
            <a:endParaRPr lang="zh-CN" altLang="en-US" sz="3000" dirty="0">
              <a:latin typeface="Times New Roman" panose="02020603050405020304" pitchFamily="18" charset="0"/>
            </a:endParaRPr>
          </a:p>
        </p:txBody>
      </p:sp>
      <p:sp>
        <p:nvSpPr>
          <p:cNvPr id="8198" name="Text Box 23"/>
          <p:cNvSpPr txBox="1">
            <a:spLocks noChangeArrowheads="1"/>
          </p:cNvSpPr>
          <p:nvPr/>
        </p:nvSpPr>
        <p:spPr bwMode="auto">
          <a:xfrm>
            <a:off x="2461981" y="3795886"/>
            <a:ext cx="6358491" cy="734851"/>
          </a:xfrm>
          <a:prstGeom prst="rect">
            <a:avLst/>
          </a:prstGeom>
          <a:solidFill>
            <a:schemeClr val="accent3">
              <a:lumMod val="20000"/>
              <a:lumOff val="80000"/>
            </a:schemeClr>
          </a:solidFill>
          <a:ln w="9525">
            <a:solidFill>
              <a:schemeClr val="tx1"/>
            </a:solidFill>
            <a:miter lim="800000"/>
            <a:headEnd/>
            <a:tailEnd/>
          </a:ln>
        </p:spPr>
        <p:txBody>
          <a:bodyPr wrap="square" lIns="69056" tIns="34529" rIns="69056" bIns="34529">
            <a:spAutoFit/>
          </a:bodyPr>
          <a:lstStyle/>
          <a:p>
            <a:pPr marL="342900" indent="-342900">
              <a:lnSpc>
                <a:spcPct val="110000"/>
              </a:lnSpc>
              <a:spcBef>
                <a:spcPts val="600"/>
              </a:spcBef>
              <a:buSzPct val="100000"/>
              <a:buFont typeface="Wingdings" panose="05000000000000000000" pitchFamily="2" charset="2"/>
              <a:buChar char="Ø"/>
              <a:defRPr/>
            </a:pPr>
            <a:r>
              <a:rPr lang="zh-CN" altLang="en-US" dirty="0">
                <a:effectLst>
                  <a:outerShdw blurRad="38100" dist="38100" dir="2700000" algn="tl">
                    <a:srgbClr val="C0C0C0"/>
                  </a:outerShdw>
                </a:effectLst>
                <a:latin typeface="楷体_GB2312" pitchFamily="1" charset="-122"/>
                <a:ea typeface="楷体_GB2312" pitchFamily="1" charset="-122"/>
              </a:rPr>
              <a:t>对于非二义性文法，任意右句型的</a:t>
            </a:r>
            <a:r>
              <a:rPr lang="zh-CN" altLang="en-US" dirty="0">
                <a:solidFill>
                  <a:srgbClr val="FF0000"/>
                </a:solidFill>
                <a:effectLst>
                  <a:outerShdw blurRad="38100" dist="38100" dir="2700000" algn="tl">
                    <a:srgbClr val="C0C0C0"/>
                  </a:outerShdw>
                </a:effectLst>
                <a:latin typeface="楷体_GB2312" pitchFamily="1" charset="-122"/>
                <a:ea typeface="楷体_GB2312" pitchFamily="1" charset="-122"/>
              </a:rPr>
              <a:t>最左归约过程</a:t>
            </a:r>
            <a:r>
              <a:rPr lang="zh-CN" altLang="en-US" dirty="0">
                <a:effectLst>
                  <a:outerShdw blurRad="38100" dist="38100" dir="2700000" algn="tl">
                    <a:srgbClr val="C0C0C0"/>
                  </a:outerShdw>
                </a:effectLst>
                <a:latin typeface="楷体_GB2312" pitchFamily="1" charset="-122"/>
                <a:ea typeface="楷体_GB2312" pitchFamily="1" charset="-122"/>
              </a:rPr>
              <a:t>是</a:t>
            </a:r>
            <a:r>
              <a:rPr lang="zh-CN" altLang="en-US" dirty="0">
                <a:solidFill>
                  <a:srgbClr val="FF0000"/>
                </a:solidFill>
                <a:effectLst>
                  <a:outerShdw blurRad="38100" dist="38100" dir="2700000" algn="tl">
                    <a:srgbClr val="C0C0C0"/>
                  </a:outerShdw>
                </a:effectLst>
                <a:latin typeface="楷体_GB2312" pitchFamily="1" charset="-122"/>
                <a:ea typeface="楷体_GB2312" pitchFamily="1" charset="-122"/>
              </a:rPr>
              <a:t>唯一的</a:t>
            </a:r>
            <a:endParaRPr lang="en-US" altLang="zh-CN" dirty="0">
              <a:solidFill>
                <a:srgbClr val="FF0000"/>
              </a:solidFill>
              <a:effectLst>
                <a:outerShdw blurRad="38100" dist="38100" dir="2700000" algn="tl">
                  <a:srgbClr val="C0C0C0"/>
                </a:outerShdw>
              </a:effectLst>
              <a:latin typeface="楷体_GB2312" pitchFamily="1" charset="-122"/>
              <a:ea typeface="楷体_GB2312" pitchFamily="1" charset="-122"/>
            </a:endParaRPr>
          </a:p>
          <a:p>
            <a:pPr marL="342900" indent="-342900">
              <a:lnSpc>
                <a:spcPct val="110000"/>
              </a:lnSpc>
              <a:spcBef>
                <a:spcPts val="600"/>
              </a:spcBef>
              <a:buSzPct val="100000"/>
              <a:buFont typeface="Wingdings" panose="05000000000000000000" pitchFamily="2" charset="2"/>
              <a:buChar char="Ø"/>
              <a:defRPr/>
            </a:pPr>
            <a:r>
              <a:rPr lang="zh-CN" altLang="en-US" dirty="0">
                <a:solidFill>
                  <a:srgbClr val="0070C0"/>
                </a:solidFill>
                <a:effectLst>
                  <a:outerShdw blurRad="38100" dist="38100" dir="2700000" algn="tl">
                    <a:srgbClr val="C0C0C0"/>
                  </a:outerShdw>
                </a:effectLst>
                <a:latin typeface="楷体_GB2312" pitchFamily="1" charset="-122"/>
                <a:ea typeface="楷体_GB2312" pitchFamily="1" charset="-122"/>
              </a:rPr>
              <a:t>最左归约</a:t>
            </a:r>
            <a:r>
              <a:rPr lang="zh-CN" altLang="en-US" dirty="0">
                <a:effectLst>
                  <a:outerShdw blurRad="38100" dist="38100" dir="2700000" algn="tl">
                    <a:srgbClr val="C0C0C0"/>
                  </a:outerShdw>
                </a:effectLst>
                <a:latin typeface="楷体_GB2312" pitchFamily="1" charset="-122"/>
                <a:ea typeface="楷体_GB2312" pitchFamily="1" charset="-122"/>
              </a:rPr>
              <a:t>每一步得到的都是</a:t>
            </a:r>
            <a:r>
              <a:rPr lang="zh-CN" altLang="en-US" dirty="0">
                <a:solidFill>
                  <a:srgbClr val="0070C0"/>
                </a:solidFill>
                <a:effectLst>
                  <a:outerShdw blurRad="38100" dist="38100" dir="2700000" algn="tl">
                    <a:srgbClr val="C0C0C0"/>
                  </a:outerShdw>
                </a:effectLst>
                <a:latin typeface="楷体_GB2312" pitchFamily="1" charset="-122"/>
                <a:ea typeface="楷体_GB2312" pitchFamily="1" charset="-122"/>
              </a:rPr>
              <a:t>最右句型</a:t>
            </a:r>
            <a:r>
              <a:rPr lang="zh-CN" altLang="en-US" dirty="0">
                <a:effectLst>
                  <a:outerShdw blurRad="38100" dist="38100" dir="2700000" algn="tl">
                    <a:srgbClr val="C0C0C0"/>
                  </a:outerShdw>
                </a:effectLst>
                <a:latin typeface="楷体_GB2312" pitchFamily="1" charset="-122"/>
                <a:ea typeface="楷体_GB2312" pitchFamily="1" charset="-122"/>
              </a:rPr>
              <a:t>，称为</a:t>
            </a:r>
            <a:r>
              <a:rPr lang="zh-CN" altLang="en-US" dirty="0">
                <a:solidFill>
                  <a:srgbClr val="FF0000"/>
                </a:solidFill>
                <a:effectLst>
                  <a:outerShdw blurRad="38100" dist="38100" dir="2700000" algn="tl">
                    <a:srgbClr val="C0C0C0"/>
                  </a:outerShdw>
                </a:effectLst>
                <a:latin typeface="楷体_GB2312" pitchFamily="1" charset="-122"/>
                <a:ea typeface="楷体_GB2312" pitchFamily="1" charset="-122"/>
              </a:rPr>
              <a:t>规范句型</a:t>
            </a:r>
            <a:endParaRPr lang="en-US" altLang="zh-CN" dirty="0">
              <a:solidFill>
                <a:srgbClr val="FF0000"/>
              </a:solidFill>
              <a:effectLst>
                <a:outerShdw blurRad="38100" dist="38100" dir="2700000" algn="tl">
                  <a:srgbClr val="C0C0C0"/>
                </a:outerShdw>
              </a:effectLst>
              <a:latin typeface="楷体_GB2312" pitchFamily="1" charset="-122"/>
              <a:ea typeface="楷体_GB2312" pitchFamily="1" charset="-122"/>
            </a:endParaRPr>
          </a:p>
        </p:txBody>
      </p:sp>
      <p:pic>
        <p:nvPicPr>
          <p:cNvPr id="820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666" y="2172580"/>
            <a:ext cx="862085" cy="153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Rectangle 4"/>
          <p:cNvSpPr>
            <a:spLocks noChangeArrowheads="1"/>
          </p:cNvSpPr>
          <p:nvPr/>
        </p:nvSpPr>
        <p:spPr bwMode="auto">
          <a:xfrm>
            <a:off x="888730" y="1492323"/>
            <a:ext cx="3011688" cy="402131"/>
          </a:xfrm>
          <a:prstGeom prst="rect">
            <a:avLst/>
          </a:prstGeom>
          <a:noFill/>
          <a:ln w="9525">
            <a:noFill/>
            <a:miter lim="800000"/>
            <a:headEnd/>
            <a:tailEnd/>
          </a:ln>
        </p:spPr>
        <p:txBody>
          <a:bodyPr wrap="square" lIns="69056" tIns="34529" rIns="69056" bIns="34529">
            <a:spAutoFit/>
          </a:bodyPr>
          <a:lstStyle/>
          <a:p>
            <a:pPr>
              <a:lnSpc>
                <a:spcPct val="90000"/>
              </a:lnSpc>
              <a:spcBef>
                <a:spcPct val="50000"/>
              </a:spcBef>
              <a:buClr>
                <a:schemeClr val="tx2"/>
              </a:buClr>
              <a:buSzPct val="75000"/>
              <a:buFont typeface="Monotype Sorts" pitchFamily="2" charset="2"/>
              <a:buNone/>
              <a:defRPr/>
            </a:pPr>
            <a:r>
              <a:rPr lang="zh-CN" altLang="en-US" sz="2400" b="1" dirty="0">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句子分析：  </a:t>
            </a:r>
            <a:r>
              <a:rPr lang="en-US" sz="2400" b="1" i="1" dirty="0" err="1">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abbde</a:t>
            </a:r>
            <a:endParaRPr lang="en-US" sz="2400" b="1" i="1" dirty="0">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202" name="Rectangle 4"/>
              <p:cNvSpPr>
                <a:spLocks noChangeArrowheads="1"/>
              </p:cNvSpPr>
              <p:nvPr/>
            </p:nvSpPr>
            <p:spPr bwMode="auto">
              <a:xfrm>
                <a:off x="916905" y="2460780"/>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Monotype Sorts" pitchFamily="2"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u="sng"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a:t>
                </a:r>
                <a:endPar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mc:Choice>
        <mc:Fallback xmlns="">
          <p:sp>
            <p:nvSpPr>
              <p:cNvPr id="8202" name="Rectangle 4"/>
              <p:cNvSpPr>
                <a:spLocks noRot="1" noChangeAspect="1" noMove="1" noResize="1" noEditPoints="1" noAdjustHandles="1" noChangeArrowheads="1" noChangeShapeType="1" noTextEdit="1"/>
              </p:cNvSpPr>
              <p:nvPr/>
            </p:nvSpPr>
            <p:spPr bwMode="auto">
              <a:xfrm>
                <a:off x="916905" y="2460780"/>
                <a:ext cx="1543050" cy="506134"/>
              </a:xfrm>
              <a:prstGeom prst="rect">
                <a:avLst/>
              </a:prstGeom>
              <a:blipFill>
                <a:blip r:embed="rId6"/>
                <a:stretch>
                  <a:fillRect t="-20482" b="-14458"/>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03" name="Rectangle 4"/>
              <p:cNvSpPr>
                <a:spLocks noChangeArrowheads="1"/>
              </p:cNvSpPr>
              <p:nvPr/>
            </p:nvSpPr>
            <p:spPr bwMode="auto">
              <a:xfrm>
                <a:off x="940718" y="2964836"/>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Monotype Sorts" pitchFamily="2"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u="sng"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a:t>
                </a:r>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p>
            </p:txBody>
          </p:sp>
        </mc:Choice>
        <mc:Fallback xmlns="">
          <p:sp>
            <p:nvSpPr>
              <p:cNvPr id="8203" name="Rectangle 4"/>
              <p:cNvSpPr>
                <a:spLocks noRot="1" noChangeAspect="1" noMove="1" noResize="1" noEditPoints="1" noAdjustHandles="1" noChangeArrowheads="1" noChangeShapeType="1" noTextEdit="1"/>
              </p:cNvSpPr>
              <p:nvPr/>
            </p:nvSpPr>
            <p:spPr bwMode="auto">
              <a:xfrm>
                <a:off x="940718" y="2964836"/>
                <a:ext cx="1543050" cy="506134"/>
              </a:xfrm>
              <a:prstGeom prst="rect">
                <a:avLst/>
              </a:prstGeom>
              <a:blipFill>
                <a:blip r:embed="rId7"/>
                <a:stretch>
                  <a:fillRect t="-19277" b="-156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04" name="Rectangle 4"/>
              <p:cNvSpPr>
                <a:spLocks noChangeArrowheads="1"/>
              </p:cNvSpPr>
              <p:nvPr/>
            </p:nvSpPr>
            <p:spPr bwMode="auto">
              <a:xfrm>
                <a:off x="940718" y="3468892"/>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Monotype Sorts" pitchFamily="2"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a:t>
                </a:r>
                <a:r>
                  <a:rPr lang="en-US" sz="2400" b="1" i="1" u="sng"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a:t>
                </a:r>
                <a:endParaRPr lang="en-US"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mc:Choice>
        <mc:Fallback xmlns="">
          <p:sp>
            <p:nvSpPr>
              <p:cNvPr id="8204" name="Rectangle 4"/>
              <p:cNvSpPr>
                <a:spLocks noRot="1" noChangeAspect="1" noMove="1" noResize="1" noEditPoints="1" noAdjustHandles="1" noChangeArrowheads="1" noChangeShapeType="1" noTextEdit="1"/>
              </p:cNvSpPr>
              <p:nvPr/>
            </p:nvSpPr>
            <p:spPr bwMode="auto">
              <a:xfrm>
                <a:off x="940718" y="3468892"/>
                <a:ext cx="1543050" cy="506134"/>
              </a:xfrm>
              <a:prstGeom prst="rect">
                <a:avLst/>
              </a:prstGeom>
              <a:blipFill>
                <a:blip r:embed="rId8"/>
                <a:stretch>
                  <a:fillRect t="-20482" b="-14458"/>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05" name="Rectangle 4"/>
              <p:cNvSpPr>
                <a:spLocks noChangeArrowheads="1"/>
              </p:cNvSpPr>
              <p:nvPr/>
            </p:nvSpPr>
            <p:spPr bwMode="auto">
              <a:xfrm>
                <a:off x="940122" y="3972948"/>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Symbol" pitchFamily="18"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S</a:t>
                </a:r>
              </a:p>
            </p:txBody>
          </p:sp>
        </mc:Choice>
        <mc:Fallback xmlns="">
          <p:sp>
            <p:nvSpPr>
              <p:cNvPr id="8205" name="Rectangle 4"/>
              <p:cNvSpPr>
                <a:spLocks noRot="1" noChangeAspect="1" noMove="1" noResize="1" noEditPoints="1" noAdjustHandles="1" noChangeArrowheads="1" noChangeShapeType="1" noTextEdit="1"/>
              </p:cNvSpPr>
              <p:nvPr/>
            </p:nvSpPr>
            <p:spPr bwMode="auto">
              <a:xfrm>
                <a:off x="940122" y="3972948"/>
                <a:ext cx="1543050" cy="506134"/>
              </a:xfrm>
              <a:prstGeom prst="rect">
                <a:avLst/>
              </a:prstGeom>
              <a:blipFill>
                <a:blip r:embed="rId9"/>
                <a:stretch>
                  <a:fillRect t="-20482" b="-14458"/>
                </a:stretch>
              </a:blipFill>
              <a:ln w="9525">
                <a:noFill/>
                <a:miter lim="800000"/>
                <a:headEnd/>
                <a:tailEnd/>
              </a:ln>
            </p:spPr>
            <p:txBody>
              <a:bodyPr/>
              <a:lstStyle/>
              <a:p>
                <a:r>
                  <a:rPr lang="zh-CN" altLang="en-US">
                    <a:noFill/>
                  </a:rPr>
                  <a:t> </a:t>
                </a:r>
              </a:p>
            </p:txBody>
          </p:sp>
        </mc:Fallback>
      </mc:AlternateContent>
      <p:pic>
        <p:nvPicPr>
          <p:cNvPr id="8207" name="Picture 24"/>
          <p:cNvPicPr>
            <a:picLocks noChangeAspect="1" noChangeArrowheads="1"/>
          </p:cNvPicPr>
          <p:nvPr/>
        </p:nvPicPr>
        <p:blipFill rotWithShape="1">
          <a:blip r:embed="rId10">
            <a:extLst>
              <a:ext uri="{28A0092B-C50C-407E-A947-70E740481C1C}">
                <a14:useLocalDpi xmlns:a14="http://schemas.microsoft.com/office/drawing/2010/main" val="0"/>
              </a:ext>
            </a:extLst>
          </a:blip>
          <a:srcRect l="3981" t="10067" b="3302"/>
          <a:stretch/>
        </p:blipFill>
        <p:spPr bwMode="auto">
          <a:xfrm>
            <a:off x="4760209" y="1825077"/>
            <a:ext cx="1394644" cy="180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26"/>
          <p:cNvPicPr>
            <a:picLocks noChangeAspect="1" noChangeArrowheads="1"/>
          </p:cNvPicPr>
          <p:nvPr/>
        </p:nvPicPr>
        <p:blipFill rotWithShape="1">
          <a:blip r:embed="rId11">
            <a:extLst>
              <a:ext uri="{28A0092B-C50C-407E-A947-70E740481C1C}">
                <a14:useLocalDpi xmlns:a14="http://schemas.microsoft.com/office/drawing/2010/main" val="0"/>
              </a:ext>
            </a:extLst>
          </a:blip>
          <a:srcRect l="7999"/>
          <a:stretch/>
        </p:blipFill>
        <p:spPr bwMode="auto">
          <a:xfrm>
            <a:off x="6735328" y="1419622"/>
            <a:ext cx="1558659" cy="221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63175" y="1995686"/>
            <a:ext cx="936475" cy="424732"/>
          </a:xfrm>
          <a:prstGeom prst="rect">
            <a:avLst/>
          </a:prstGeom>
        </p:spPr>
        <p:txBody>
          <a:bodyPr wrap="none">
            <a:spAutoFit/>
          </a:bodyPr>
          <a:lstStyle/>
          <a:p>
            <a:pPr>
              <a:lnSpc>
                <a:spcPct val="90000"/>
              </a:lnSpc>
              <a:spcBef>
                <a:spcPct val="50000"/>
              </a:spcBef>
              <a:buClr>
                <a:schemeClr val="tx2"/>
              </a:buClr>
              <a:buSzPct val="75000"/>
              <a:buFont typeface="Monotype Sorts" pitchFamily="2" charset="2"/>
              <a:buNone/>
              <a:defRPr/>
            </a:pPr>
            <a:r>
              <a:rPr lang="en-US" altLang="zh-CN"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altLang="zh-CN"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altLang="zh-CN"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bde</a:t>
            </a:r>
            <a:endParaRPr lang="en-US" altLang="zh-CN"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4ED0EAFC-31D9-4B93-81AF-003AFCD85686}"/>
              </a:ext>
            </a:extLst>
          </p:cNvPr>
          <p:cNvSpPr/>
          <p:nvPr/>
        </p:nvSpPr>
        <p:spPr>
          <a:xfrm>
            <a:off x="755576" y="4619928"/>
            <a:ext cx="8350211" cy="400110"/>
          </a:xfrm>
          <a:prstGeom prst="rect">
            <a:avLst/>
          </a:prstGeom>
        </p:spPr>
        <p:txBody>
          <a:bodyPr wrap="square">
            <a:spAutoFit/>
          </a:bodyPr>
          <a:lstStyle/>
          <a:p>
            <a:r>
              <a:rPr lang="zh-CN" altLang="en-US" sz="2000" b="1" dirty="0">
                <a:solidFill>
                  <a:srgbClr val="FF0000"/>
                </a:solidFill>
                <a:latin typeface="楷体" panose="02010609060101010101" pitchFamily="49" charset="-122"/>
                <a:ea typeface="楷体" panose="02010609060101010101" pitchFamily="49" charset="-122"/>
              </a:rPr>
              <a:t>最左归约的核心问题：选择哪个子串进行归约？归约为哪个非终结符？</a:t>
            </a:r>
            <a:endParaRPr lang="zh-CN" altLang="en-US" sz="20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78248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201">
                                            <p:txEl>
                                              <p:pRg st="0" end="0"/>
                                            </p:txEl>
                                          </p:spTgt>
                                        </p:tgtEl>
                                        <p:attrNameLst>
                                          <p:attrName>style.visibility</p:attrName>
                                        </p:attrNameLst>
                                      </p:cBhvr>
                                      <p:to>
                                        <p:strVal val="visible"/>
                                      </p:to>
                                    </p:set>
                                    <p:animEffect transition="in" filter="barn(outHorizontal)">
                                      <p:cBhvr>
                                        <p:cTn id="12" dur="500"/>
                                        <p:tgtEl>
                                          <p:spTgt spid="82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8202">
                                            <p:txEl>
                                              <p:pRg st="0" end="0"/>
                                            </p:txEl>
                                          </p:spTgt>
                                        </p:tgtEl>
                                        <p:attrNameLst>
                                          <p:attrName>style.visibility</p:attrName>
                                        </p:attrNameLst>
                                      </p:cBhvr>
                                      <p:to>
                                        <p:strVal val="visible"/>
                                      </p:to>
                                    </p:set>
                                    <p:animEffect transition="in" filter="barn(outHorizontal)">
                                      <p:cBhvr>
                                        <p:cTn id="26" dur="500"/>
                                        <p:tgtEl>
                                          <p:spTgt spid="820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2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8203">
                                            <p:txEl>
                                              <p:pRg st="0" end="0"/>
                                            </p:txEl>
                                          </p:spTgt>
                                        </p:tgtEl>
                                        <p:attrNameLst>
                                          <p:attrName>style.visibility</p:attrName>
                                        </p:attrNameLst>
                                      </p:cBhvr>
                                      <p:to>
                                        <p:strVal val="visible"/>
                                      </p:to>
                                    </p:set>
                                    <p:animEffect transition="in" filter="barn(outHorizontal)">
                                      <p:cBhvr>
                                        <p:cTn id="35" dur="500"/>
                                        <p:tgtEl>
                                          <p:spTgt spid="8203">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820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8204">
                                            <p:txEl>
                                              <p:pRg st="0" end="0"/>
                                            </p:txEl>
                                          </p:spTgt>
                                        </p:tgtEl>
                                        <p:attrNameLst>
                                          <p:attrName>style.visibility</p:attrName>
                                        </p:attrNameLst>
                                      </p:cBhvr>
                                      <p:to>
                                        <p:strVal val="visible"/>
                                      </p:to>
                                    </p:set>
                                    <p:animEffect transition="in" filter="barn(outHorizontal)">
                                      <p:cBhvr>
                                        <p:cTn id="44" dur="500"/>
                                        <p:tgtEl>
                                          <p:spTgt spid="8204">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20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8205">
                                            <p:txEl>
                                              <p:pRg st="0" end="0"/>
                                            </p:txEl>
                                          </p:spTgt>
                                        </p:tgtEl>
                                        <p:attrNameLst>
                                          <p:attrName>style.visibility</p:attrName>
                                        </p:attrNameLst>
                                      </p:cBhvr>
                                      <p:to>
                                        <p:strVal val="visible"/>
                                      </p:to>
                                    </p:set>
                                    <p:animEffect transition="in" filter="barn(outHorizontal)">
                                      <p:cBhvr>
                                        <p:cTn id="53" dur="500"/>
                                        <p:tgtEl>
                                          <p:spTgt spid="820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8198"/>
                                        </p:tgtEl>
                                        <p:attrNameLst>
                                          <p:attrName>style.visibility</p:attrName>
                                        </p:attrNameLst>
                                      </p:cBhvr>
                                      <p:to>
                                        <p:strVal val="visible"/>
                                      </p:to>
                                    </p:set>
                                    <p:animEffect transition="in" filter="barn(outHorizontal)">
                                      <p:cBhvr>
                                        <p:cTn id="58" dur="500"/>
                                        <p:tgtEl>
                                          <p:spTgt spid="819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down)">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P spid="8198" grpId="0" animBg="1" autoUpdateAnimBg="0"/>
      <p:bldP spid="8201" grpId="0" uiExpand="1" build="p" autoUpdateAnimBg="0"/>
      <p:bldP spid="8202" grpId="0" build="p" autoUpdateAnimBg="0"/>
      <p:bldP spid="8203" grpId="0" build="p" autoUpdateAnimBg="0"/>
      <p:bldP spid="8204" grpId="0" build="p" autoUpdateAnimBg="0"/>
      <p:bldP spid="8205" grpId="0" build="p" autoUpdateAnimBg="0"/>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矩形 34"/>
          <p:cNvSpPr/>
          <p:nvPr/>
        </p:nvSpPr>
        <p:spPr>
          <a:xfrm>
            <a:off x="3162300" y="3900488"/>
            <a:ext cx="1000125" cy="1077912"/>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 name="矩形 2"/>
          <p:cNvSpPr/>
          <p:nvPr/>
        </p:nvSpPr>
        <p:spPr>
          <a:xfrm>
            <a:off x="3160713" y="1677988"/>
            <a:ext cx="1001712" cy="1222375"/>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25987" name="Rectangle 3"/>
          <p:cNvSpPr>
            <a:spLocks noGrp="1" noChangeArrowheads="1"/>
          </p:cNvSpPr>
          <p:nvPr>
            <p:ph idx="1"/>
          </p:nvPr>
        </p:nvSpPr>
        <p:spPr>
          <a:xfrm>
            <a:off x="1671638" y="731838"/>
            <a:ext cx="1073150" cy="1465262"/>
          </a:xfrm>
          <a:solidFill>
            <a:schemeClr val="accent5">
              <a:lumMod val="60000"/>
              <a:lumOff val="40000"/>
            </a:schemeClr>
          </a:solidFill>
          <a:ln w="12700">
            <a:solidFill>
              <a:schemeClr val="tx1"/>
            </a:solidFill>
          </a:ln>
        </p:spPr>
        <p:txBody>
          <a:bodyPr/>
          <a:lstStyle/>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楷体_GB2312" pitchFamily="49" charset="-122"/>
                <a:cs typeface="Times New Roman" pitchFamily="18" charset="0"/>
              </a:rPr>
              <a:t>I</a:t>
            </a:r>
            <a:r>
              <a:rPr lang="en-US" altLang="zh-CN" sz="2000" b="1" i="1" baseline="-25000" dirty="0">
                <a:solidFill>
                  <a:schemeClr val="tx1"/>
                </a:solidFill>
                <a:ea typeface="楷体_GB2312" pitchFamily="49" charset="-122"/>
                <a:cs typeface="Times New Roman" pitchFamily="18" charset="0"/>
              </a:rPr>
              <a:t>0</a:t>
            </a:r>
            <a:r>
              <a:rPr lang="en-US" altLang="zh-CN" sz="2000" b="1" dirty="0">
                <a:solidFill>
                  <a:schemeClr val="tx1"/>
                </a:solidFill>
                <a:ea typeface="楷体_GB2312" pitchFamily="49" charset="-122"/>
                <a:cs typeface="Times New Roman" pitchFamily="18" charset="0"/>
              </a:rPr>
              <a:t>:</a:t>
            </a:r>
          </a:p>
          <a:p>
            <a:pPr marL="609600" indent="-609600" eaLnBrk="1" hangingPunct="1">
              <a:lnSpc>
                <a:spcPct val="90000"/>
              </a:lnSpc>
              <a:spcBef>
                <a:spcPct val="0"/>
              </a:spcBef>
              <a:buFont typeface="Wingdings" pitchFamily="2" charset="2"/>
              <a:buNone/>
              <a:defRPr/>
            </a:pPr>
            <a:r>
              <a:rPr lang="en-US" altLang="zh-CN" sz="2000" b="1" i="1" dirty="0">
                <a:solidFill>
                  <a:srgbClr val="0070C0"/>
                </a:solidFill>
                <a:ea typeface="楷体_GB2312" pitchFamily="49" charset="-122"/>
                <a:cs typeface="Times New Roman" pitchFamily="18" charset="0"/>
              </a:rPr>
              <a:t>S' </a:t>
            </a:r>
            <a:r>
              <a:rPr lang="en-US" altLang="zh-CN" sz="2000" b="1" dirty="0">
                <a:solidFill>
                  <a:srgbClr val="0070C0"/>
                </a:solidFill>
                <a:ea typeface="楷体_GB2312" pitchFamily="49" charset="-122"/>
                <a:cs typeface="Times New Roman" pitchFamily="18" charset="0"/>
              </a:rPr>
              <a:t>→</a:t>
            </a:r>
            <a:r>
              <a:rPr lang="en-US" altLang="zh-CN" sz="2000" b="1" dirty="0">
                <a:solidFill>
                  <a:srgbClr val="0070C0"/>
                </a:solidFill>
                <a:cs typeface="Times New Roman" pitchFamily="18" charset="0"/>
              </a:rPr>
              <a:t>·</a:t>
            </a:r>
            <a:r>
              <a:rPr lang="en-US" altLang="zh-CN" sz="2000" b="1" i="1" dirty="0">
                <a:solidFill>
                  <a:srgbClr val="0070C0"/>
                </a:solidFill>
                <a:ea typeface="楷体_GB2312" pitchFamily="49" charset="-122"/>
                <a:cs typeface="Times New Roman" pitchFamily="18" charset="0"/>
              </a:rPr>
              <a:t>S</a:t>
            </a:r>
          </a:p>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楷体_GB2312" pitchFamily="49" charset="-122"/>
                <a:cs typeface="Times New Roman" pitchFamily="18" charset="0"/>
              </a:rPr>
              <a:t>S</a:t>
            </a:r>
            <a:r>
              <a:rPr lang="en-US" altLang="zh-CN" sz="2000" b="1" dirty="0">
                <a:solidFill>
                  <a:schemeClr val="tx1"/>
                </a:solidFill>
                <a:ea typeface="楷体_GB2312" pitchFamily="49" charset="-122"/>
                <a:cs typeface="Times New Roman" pitchFamily="18" charset="0"/>
              </a:rPr>
              <a:t>→</a:t>
            </a:r>
            <a:r>
              <a:rPr lang="en-US" altLang="zh-CN" sz="2000" b="1" dirty="0">
                <a:solidFill>
                  <a:schemeClr val="tx1"/>
                </a:solidFill>
              </a:rPr>
              <a:t>·</a:t>
            </a:r>
            <a:r>
              <a:rPr lang="en-US" altLang="zh-CN" sz="2000" b="1" i="1" dirty="0">
                <a:solidFill>
                  <a:schemeClr val="tx1"/>
                </a:solidFill>
                <a:ea typeface="宋体" pitchFamily="2" charset="-122"/>
                <a:cs typeface="Times New Roman" pitchFamily="18" charset="0"/>
              </a:rPr>
              <a:t>BB</a:t>
            </a:r>
          </a:p>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宋体" pitchFamily="2" charset="-122"/>
                <a:cs typeface="Times New Roman" pitchFamily="18" charset="0"/>
              </a:rPr>
              <a:t>B</a:t>
            </a:r>
            <a:r>
              <a:rPr lang="en-US" altLang="zh-CN" sz="2000" b="1" dirty="0">
                <a:solidFill>
                  <a:schemeClr val="tx1"/>
                </a:solidFill>
                <a:ea typeface="宋体" pitchFamily="2" charset="-122"/>
                <a:cs typeface="Times New Roman" pitchFamily="18" charset="0"/>
              </a:rPr>
              <a:t>→</a:t>
            </a:r>
            <a:r>
              <a:rPr lang="en-US" altLang="zh-CN" sz="2000" b="1" dirty="0">
                <a:solidFill>
                  <a:schemeClr val="tx1"/>
                </a:solidFill>
              </a:rPr>
              <a:t>·</a:t>
            </a:r>
            <a:r>
              <a:rPr lang="en-US" altLang="zh-CN" sz="2000" b="1" i="1" dirty="0" err="1">
                <a:solidFill>
                  <a:schemeClr val="tx1"/>
                </a:solidFill>
                <a:ea typeface="宋体" pitchFamily="2" charset="-122"/>
                <a:cs typeface="Times New Roman" pitchFamily="18" charset="0"/>
              </a:rPr>
              <a:t>aB</a:t>
            </a:r>
            <a:endParaRPr lang="en-US" altLang="zh-CN" sz="2000" b="1" i="1" dirty="0">
              <a:solidFill>
                <a:schemeClr val="tx1"/>
              </a:solidFill>
              <a:ea typeface="宋体" pitchFamily="2" charset="-122"/>
              <a:cs typeface="Times New Roman" pitchFamily="18" charset="0"/>
            </a:endParaRPr>
          </a:p>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宋体" pitchFamily="2" charset="-122"/>
                <a:cs typeface="Times New Roman" pitchFamily="18" charset="0"/>
              </a:rPr>
              <a:t>B</a:t>
            </a:r>
            <a:r>
              <a:rPr lang="en-US" altLang="zh-CN" sz="2000" b="1" dirty="0">
                <a:solidFill>
                  <a:schemeClr val="tx1"/>
                </a:solidFill>
                <a:ea typeface="宋体" pitchFamily="2" charset="-122"/>
                <a:cs typeface="Times New Roman" pitchFamily="18" charset="0"/>
              </a:rPr>
              <a:t>→</a:t>
            </a:r>
            <a:r>
              <a:rPr lang="en-US" altLang="zh-CN" sz="2000" b="1" dirty="0">
                <a:solidFill>
                  <a:schemeClr val="tx1"/>
                </a:solidFill>
              </a:rPr>
              <a:t>·</a:t>
            </a:r>
            <a:r>
              <a:rPr lang="en-US" altLang="zh-CN" sz="2000" b="1" i="1" dirty="0">
                <a:solidFill>
                  <a:schemeClr val="tx1"/>
                </a:solidFill>
                <a:ea typeface="宋体" pitchFamily="2" charset="-122"/>
                <a:cs typeface="Times New Roman" pitchFamily="18" charset="0"/>
              </a:rPr>
              <a:t>b</a:t>
            </a:r>
            <a:r>
              <a:rPr lang="en-US" altLang="zh-CN" sz="2000" b="1" dirty="0">
                <a:solidFill>
                  <a:schemeClr val="tx1"/>
                </a:solidFill>
                <a:ea typeface="宋体" pitchFamily="2" charset="-122"/>
                <a:cs typeface="Times New Roman" pitchFamily="18" charset="0"/>
              </a:rPr>
              <a:t>	</a:t>
            </a:r>
            <a:endParaRPr lang="en-US" altLang="zh-CN" b="1" dirty="0">
              <a:solidFill>
                <a:schemeClr val="tx1"/>
              </a:solidFill>
              <a:ea typeface="宋体" pitchFamily="2" charset="-122"/>
              <a:cs typeface="Times New Roman" pitchFamily="18" charset="0"/>
            </a:endParaRPr>
          </a:p>
        </p:txBody>
      </p:sp>
      <p:sp>
        <p:nvSpPr>
          <p:cNvPr id="425988" name="Rectangle 4"/>
          <p:cNvSpPr>
            <a:spLocks noChangeArrowheads="1"/>
          </p:cNvSpPr>
          <p:nvPr/>
        </p:nvSpPr>
        <p:spPr bwMode="auto">
          <a:xfrm>
            <a:off x="3160713" y="757238"/>
            <a:ext cx="1001712" cy="7080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1</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a:solidFill>
                  <a:srgbClr val="0070C0"/>
                </a:solidFill>
                <a:latin typeface="Times New Roman" pitchFamily="18" charset="0"/>
                <a:cs typeface="Times New Roman" pitchFamily="18" charset="0"/>
              </a:rPr>
              <a:t>S</a:t>
            </a:r>
            <a:r>
              <a:rPr lang="en-US" altLang="zh-CN" sz="2000" b="1" i="1"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b="1" dirty="0">
                <a:solidFill>
                  <a:srgbClr val="0070C0"/>
                </a:solidFill>
                <a:latin typeface="Times New Roman" pitchFamily="18" charset="0"/>
                <a:cs typeface="Times New Roman" pitchFamily="18" charset="0"/>
              </a:rPr>
              <a:t>→</a:t>
            </a:r>
            <a:r>
              <a:rPr kumimoji="1" lang="en-US" altLang="zh-CN" sz="2000" b="1" i="1" dirty="0">
                <a:solidFill>
                  <a:srgbClr val="0070C0"/>
                </a:solidFill>
                <a:latin typeface="Times New Roman" pitchFamily="18" charset="0"/>
                <a:cs typeface="Times New Roman" pitchFamily="18" charset="0"/>
              </a:rPr>
              <a:t>S</a:t>
            </a:r>
            <a:r>
              <a:rPr lang="en-US" altLang="zh-CN" sz="2000" b="1" dirty="0">
                <a:solidFill>
                  <a:srgbClr val="0070C0"/>
                </a:solidFill>
                <a:latin typeface="Times New Roman" panose="02020603050405020304" pitchFamily="18" charset="0"/>
                <a:cs typeface="Times New Roman" panose="02020603050405020304" pitchFamily="18" charset="0"/>
              </a:rPr>
              <a:t>·</a:t>
            </a:r>
            <a:endParaRPr kumimoji="1" lang="en-US" altLang="zh-CN" sz="2000" b="1" dirty="0">
              <a:solidFill>
                <a:srgbClr val="0070C0"/>
              </a:solidFill>
              <a:latin typeface="Times New Roman" pitchFamily="18" charset="0"/>
              <a:cs typeface="Times New Roman" pitchFamily="18" charset="0"/>
            </a:endParaRPr>
          </a:p>
        </p:txBody>
      </p:sp>
      <p:sp>
        <p:nvSpPr>
          <p:cNvPr id="425989" name="Line 5"/>
          <p:cNvSpPr>
            <a:spLocks noChangeShapeType="1"/>
          </p:cNvSpPr>
          <p:nvPr/>
        </p:nvSpPr>
        <p:spPr bwMode="auto">
          <a:xfrm>
            <a:off x="2744788" y="1112838"/>
            <a:ext cx="420687" cy="15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5990" name="Text Box 6"/>
          <p:cNvSpPr txBox="1">
            <a:spLocks noChangeArrowheads="1"/>
          </p:cNvSpPr>
          <p:nvPr/>
        </p:nvSpPr>
        <p:spPr bwMode="auto">
          <a:xfrm>
            <a:off x="2698750" y="7143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prstClr val="black"/>
                </a:solidFill>
                <a:latin typeface="Times New Roman" panose="02020603050405020304" pitchFamily="18" charset="0"/>
              </a:rPr>
              <a:t>S</a:t>
            </a:r>
          </a:p>
        </p:txBody>
      </p:sp>
      <p:sp>
        <p:nvSpPr>
          <p:cNvPr id="425991" name="Line 7"/>
          <p:cNvSpPr>
            <a:spLocks noChangeShapeType="1"/>
          </p:cNvSpPr>
          <p:nvPr/>
        </p:nvSpPr>
        <p:spPr bwMode="auto">
          <a:xfrm>
            <a:off x="2744788" y="1755775"/>
            <a:ext cx="417512"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5992" name="Text Box 8"/>
          <p:cNvSpPr txBox="1">
            <a:spLocks noChangeArrowheads="1"/>
          </p:cNvSpPr>
          <p:nvPr/>
        </p:nvSpPr>
        <p:spPr bwMode="auto">
          <a:xfrm>
            <a:off x="2716213" y="13477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prstClr val="black"/>
                </a:solidFill>
                <a:latin typeface="Times New Roman" panose="02020603050405020304" pitchFamily="18" charset="0"/>
              </a:rPr>
              <a:t>B</a:t>
            </a:r>
          </a:p>
        </p:txBody>
      </p:sp>
      <p:sp>
        <p:nvSpPr>
          <p:cNvPr id="425993" name="Rectangle 9"/>
          <p:cNvSpPr>
            <a:spLocks noChangeArrowheads="1"/>
          </p:cNvSpPr>
          <p:nvPr/>
        </p:nvSpPr>
        <p:spPr bwMode="auto">
          <a:xfrm>
            <a:off x="3154363" y="1627188"/>
            <a:ext cx="12954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I</a:t>
            </a:r>
            <a:r>
              <a:rPr kumimoji="1" lang="en-US" altLang="zh-CN" sz="2000" b="1" i="1" baseline="-25000" dirty="0">
                <a:solidFill>
                  <a:prstClr val="black"/>
                </a:solidFill>
                <a:latin typeface="Times New Roman" panose="02020603050405020304" pitchFamily="18" charset="0"/>
              </a:rPr>
              <a:t>2</a:t>
            </a:r>
            <a:r>
              <a:rPr kumimoji="1" lang="en-US" altLang="zh-CN" sz="2000" b="1" dirty="0">
                <a:solidFill>
                  <a:prstClr val="black"/>
                </a:solidFill>
                <a:latin typeface="Times New Roman" panose="02020603050405020304" pitchFamily="18" charset="0"/>
              </a:rPr>
              <a:t>:</a:t>
            </a:r>
          </a:p>
          <a:p>
            <a:pPr>
              <a:buClr>
                <a:srgbClr val="073E87"/>
              </a:buClr>
              <a:buSzPct val="75000"/>
              <a:buFont typeface="Monotype Sorts"/>
              <a:buNone/>
            </a:pPr>
            <a:r>
              <a:rPr kumimoji="1" lang="en-US" altLang="zh-CN" sz="2000" b="1" i="1" dirty="0">
                <a:solidFill>
                  <a:srgbClr val="0070C0"/>
                </a:solidFill>
                <a:latin typeface="Times New Roman" panose="02020603050405020304" pitchFamily="18" charset="0"/>
              </a:rPr>
              <a:t>S</a:t>
            </a:r>
            <a:r>
              <a:rPr kumimoji="1" lang="en-US" altLang="zh-CN" sz="2000" b="1" dirty="0">
                <a:solidFill>
                  <a:srgbClr val="0070C0"/>
                </a:solidFill>
                <a:latin typeface="Times New Roman" panose="02020603050405020304" pitchFamily="18" charset="0"/>
              </a:rPr>
              <a:t>→</a:t>
            </a:r>
            <a:r>
              <a:rPr kumimoji="1" lang="en-US" altLang="zh-CN" sz="2000" b="1" i="1" dirty="0">
                <a:solidFill>
                  <a:srgbClr val="0070C0"/>
                </a:solidFill>
                <a:latin typeface="Times New Roman" panose="02020603050405020304" pitchFamily="18" charset="0"/>
              </a:rPr>
              <a:t>B</a:t>
            </a:r>
            <a:r>
              <a:rPr lang="en-US" altLang="zh-CN" sz="2000" b="1" dirty="0">
                <a:solidFill>
                  <a:srgbClr val="0070C0"/>
                </a:solidFill>
                <a:latin typeface="Times New Roman" panose="02020603050405020304" pitchFamily="18" charset="0"/>
                <a:ea typeface="华文楷体" panose="02010600040101010101" pitchFamily="2" charset="-122"/>
              </a:rPr>
              <a:t>·</a:t>
            </a:r>
            <a:r>
              <a:rPr kumimoji="1" lang="en-US" altLang="zh-CN" sz="2000" b="1" i="1" dirty="0">
                <a:solidFill>
                  <a:srgbClr val="0070C0"/>
                </a:solidFill>
                <a:latin typeface="Times New Roman" panose="02020603050405020304" pitchFamily="18" charset="0"/>
              </a:rPr>
              <a:t>B</a:t>
            </a:r>
          </a:p>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err="1">
                <a:solidFill>
                  <a:prstClr val="black"/>
                </a:solidFill>
                <a:latin typeface="Times New Roman" panose="02020603050405020304" pitchFamily="18" charset="0"/>
              </a:rPr>
              <a:t>aB</a:t>
            </a:r>
            <a:endParaRPr kumimoji="1" lang="en-US" altLang="zh-CN" sz="2000" b="1" i="1" dirty="0">
              <a:solidFill>
                <a:prstClr val="black"/>
              </a:solidFill>
              <a:latin typeface="Times New Roman" panose="02020603050405020304" pitchFamily="18" charset="0"/>
            </a:endParaRPr>
          </a:p>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solidFill>
                  <a:prstClr val="black"/>
                </a:solidFill>
                <a:latin typeface="Times New Roman" panose="02020603050405020304" pitchFamily="18" charset="0"/>
              </a:rPr>
              <a:t>b</a:t>
            </a:r>
            <a:r>
              <a:rPr kumimoji="1" lang="en-US" altLang="zh-CN" sz="2400" b="1" dirty="0">
                <a:solidFill>
                  <a:prstClr val="black"/>
                </a:solidFill>
                <a:latin typeface="Times New Roman" panose="02020603050405020304" pitchFamily="18" charset="0"/>
              </a:rPr>
              <a:t>	</a:t>
            </a:r>
            <a:endParaRPr kumimoji="1" lang="en-US" altLang="zh-CN" sz="2800" b="1" dirty="0">
              <a:solidFill>
                <a:prstClr val="black"/>
              </a:solidFill>
              <a:latin typeface="Times New Roman" panose="02020603050405020304" pitchFamily="18" charset="0"/>
            </a:endParaRPr>
          </a:p>
        </p:txBody>
      </p:sp>
      <p:sp>
        <p:nvSpPr>
          <p:cNvPr id="425994" name="Freeform 10"/>
          <p:cNvSpPr>
            <a:spLocks/>
          </p:cNvSpPr>
          <p:nvPr/>
        </p:nvSpPr>
        <p:spPr bwMode="auto">
          <a:xfrm>
            <a:off x="2024063" y="2208213"/>
            <a:ext cx="1141412" cy="2343150"/>
          </a:xfrm>
          <a:custGeom>
            <a:avLst/>
            <a:gdLst>
              <a:gd name="T0" fmla="*/ 0 w 816"/>
              <a:gd name="T1" fmla="*/ 0 h 1344"/>
              <a:gd name="T2" fmla="*/ 2147483646 w 816"/>
              <a:gd name="T3" fmla="*/ 2147483646 h 1344"/>
              <a:gd name="T4" fmla="*/ 2147483646 w 816"/>
              <a:gd name="T5" fmla="*/ 2147483646 h 1344"/>
              <a:gd name="T6" fmla="*/ 2147483646 w 816"/>
              <a:gd name="T7" fmla="*/ 2147483646 h 1344"/>
              <a:gd name="T8" fmla="*/ 0 60000 65536"/>
              <a:gd name="T9" fmla="*/ 0 60000 65536"/>
              <a:gd name="T10" fmla="*/ 0 60000 65536"/>
              <a:gd name="T11" fmla="*/ 0 60000 65536"/>
              <a:gd name="T12" fmla="*/ 0 w 816"/>
              <a:gd name="T13" fmla="*/ 0 h 1344"/>
              <a:gd name="T14" fmla="*/ 816 w 816"/>
              <a:gd name="T15" fmla="*/ 1344 h 1344"/>
            </a:gdLst>
            <a:ahLst/>
            <a:cxnLst>
              <a:cxn ang="T8">
                <a:pos x="T0" y="T1"/>
              </a:cxn>
              <a:cxn ang="T9">
                <a:pos x="T2" y="T3"/>
              </a:cxn>
              <a:cxn ang="T10">
                <a:pos x="T4" y="T5"/>
              </a:cxn>
              <a:cxn ang="T11">
                <a:pos x="T6" y="T7"/>
              </a:cxn>
            </a:cxnLst>
            <a:rect l="T12" t="T13" r="T14" b="T15"/>
            <a:pathLst>
              <a:path w="816" h="1344">
                <a:moveTo>
                  <a:pt x="0" y="0"/>
                </a:moveTo>
                <a:cubicBezTo>
                  <a:pt x="0" y="312"/>
                  <a:pt x="0" y="624"/>
                  <a:pt x="48" y="816"/>
                </a:cubicBezTo>
                <a:cubicBezTo>
                  <a:pt x="96" y="1008"/>
                  <a:pt x="160" y="1064"/>
                  <a:pt x="288" y="1152"/>
                </a:cubicBezTo>
                <a:cubicBezTo>
                  <a:pt x="416" y="1240"/>
                  <a:pt x="720" y="1304"/>
                  <a:pt x="816" y="134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5995" name="Text Box 11"/>
          <p:cNvSpPr txBox="1">
            <a:spLocks noChangeArrowheads="1"/>
          </p:cNvSpPr>
          <p:nvPr/>
        </p:nvSpPr>
        <p:spPr bwMode="auto">
          <a:xfrm>
            <a:off x="1701800" y="24717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a</a:t>
            </a:r>
          </a:p>
        </p:txBody>
      </p:sp>
      <p:sp>
        <p:nvSpPr>
          <p:cNvPr id="425996" name="Rectangle 12"/>
          <p:cNvSpPr>
            <a:spLocks noChangeArrowheads="1"/>
          </p:cNvSpPr>
          <p:nvPr/>
        </p:nvSpPr>
        <p:spPr bwMode="auto">
          <a:xfrm>
            <a:off x="3162300" y="3863975"/>
            <a:ext cx="1295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0000"/>
              </a:lnSpc>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I</a:t>
            </a:r>
            <a:r>
              <a:rPr kumimoji="1" lang="en-US" altLang="zh-CN" sz="2000" b="1" i="1" baseline="-25000" dirty="0">
                <a:solidFill>
                  <a:prstClr val="black"/>
                </a:solidFill>
                <a:latin typeface="Times New Roman" panose="02020603050405020304" pitchFamily="18" charset="0"/>
              </a:rPr>
              <a:t>3</a:t>
            </a:r>
            <a:r>
              <a:rPr kumimoji="1" lang="en-US" altLang="zh-CN" sz="2000" b="1" dirty="0">
                <a:solidFill>
                  <a:prstClr val="black"/>
                </a:solidFill>
                <a:latin typeface="Times New Roman" panose="02020603050405020304" pitchFamily="18" charset="0"/>
              </a:rPr>
              <a:t>:</a:t>
            </a:r>
          </a:p>
          <a:p>
            <a:pPr>
              <a:lnSpc>
                <a:spcPct val="90000"/>
              </a:lnSpc>
              <a:buClr>
                <a:srgbClr val="073E87"/>
              </a:buClr>
              <a:buSzPct val="75000"/>
              <a:buFont typeface="Monotype Sorts"/>
              <a:buNone/>
            </a:pPr>
            <a:r>
              <a:rPr kumimoji="1" lang="en-US" altLang="zh-CN" sz="2000" b="1" i="1" dirty="0" err="1">
                <a:solidFill>
                  <a:srgbClr val="0070C0"/>
                </a:solidFill>
                <a:latin typeface="Times New Roman" panose="02020603050405020304" pitchFamily="18" charset="0"/>
              </a:rPr>
              <a:t>B</a:t>
            </a:r>
            <a:r>
              <a:rPr kumimoji="1" lang="en-US" altLang="zh-CN" sz="2000" b="1" dirty="0" err="1">
                <a:solidFill>
                  <a:srgbClr val="0070C0"/>
                </a:solidFill>
                <a:latin typeface="Times New Roman" panose="02020603050405020304" pitchFamily="18" charset="0"/>
              </a:rPr>
              <a:t>→</a:t>
            </a:r>
            <a:r>
              <a:rPr kumimoji="1" lang="en-US" altLang="zh-CN" sz="2000" b="1" i="1" dirty="0" err="1">
                <a:solidFill>
                  <a:srgbClr val="0070C0"/>
                </a:solidFill>
                <a:latin typeface="Times New Roman" panose="02020603050405020304" pitchFamily="18" charset="0"/>
              </a:rPr>
              <a:t>a</a:t>
            </a:r>
            <a:r>
              <a:rPr lang="en-US" altLang="zh-CN" sz="2000" b="1" dirty="0" err="1">
                <a:solidFill>
                  <a:srgbClr val="0070C0"/>
                </a:solidFill>
                <a:latin typeface="Times New Roman" panose="02020603050405020304" pitchFamily="18" charset="0"/>
                <a:ea typeface="华文楷体" panose="02010600040101010101" pitchFamily="2" charset="-122"/>
              </a:rPr>
              <a:t>·</a:t>
            </a:r>
            <a:r>
              <a:rPr kumimoji="1" lang="en-US" altLang="zh-CN" sz="2000" b="1" i="1" dirty="0" err="1">
                <a:solidFill>
                  <a:srgbClr val="0070C0"/>
                </a:solidFill>
                <a:latin typeface="Times New Roman" panose="02020603050405020304" pitchFamily="18" charset="0"/>
              </a:rPr>
              <a:t>B</a:t>
            </a:r>
            <a:endParaRPr kumimoji="1" lang="en-US" altLang="zh-CN" sz="2000" b="1" i="1" dirty="0">
              <a:solidFill>
                <a:srgbClr val="0070C0"/>
              </a:solidFill>
              <a:latin typeface="Times New Roman" panose="02020603050405020304" pitchFamily="18" charset="0"/>
            </a:endParaRPr>
          </a:p>
          <a:p>
            <a:pPr>
              <a:lnSpc>
                <a:spcPct val="90000"/>
              </a:lnSpc>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err="1">
                <a:solidFill>
                  <a:prstClr val="black"/>
                </a:solidFill>
                <a:latin typeface="Times New Roman" panose="02020603050405020304" pitchFamily="18" charset="0"/>
              </a:rPr>
              <a:t>aB</a:t>
            </a:r>
            <a:endParaRPr kumimoji="1" lang="en-US" altLang="zh-CN" sz="2000" b="1" i="1" dirty="0">
              <a:solidFill>
                <a:prstClr val="black"/>
              </a:solidFill>
              <a:latin typeface="Times New Roman" panose="02020603050405020304" pitchFamily="18" charset="0"/>
            </a:endParaRPr>
          </a:p>
          <a:p>
            <a:pPr>
              <a:lnSpc>
                <a:spcPct val="90000"/>
              </a:lnSpc>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	</a:t>
            </a:r>
          </a:p>
        </p:txBody>
      </p:sp>
      <p:sp>
        <p:nvSpPr>
          <p:cNvPr id="425997" name="Freeform 13"/>
          <p:cNvSpPr>
            <a:spLocks/>
          </p:cNvSpPr>
          <p:nvPr/>
        </p:nvSpPr>
        <p:spPr bwMode="auto">
          <a:xfrm>
            <a:off x="2444750" y="2212975"/>
            <a:ext cx="715963" cy="1243013"/>
          </a:xfrm>
          <a:custGeom>
            <a:avLst/>
            <a:gdLst>
              <a:gd name="T0" fmla="*/ 0 w 1680"/>
              <a:gd name="T1" fmla="*/ 0 h 1056"/>
              <a:gd name="T2" fmla="*/ 2147483646 w 1680"/>
              <a:gd name="T3" fmla="*/ 2147483646 h 1056"/>
              <a:gd name="T4" fmla="*/ 2147483646 w 1680"/>
              <a:gd name="T5" fmla="*/ 2147483646 h 1056"/>
              <a:gd name="T6" fmla="*/ 2147483646 w 1680"/>
              <a:gd name="T7" fmla="*/ 2147483646 h 1056"/>
              <a:gd name="T8" fmla="*/ 2147483646 w 1680"/>
              <a:gd name="T9" fmla="*/ 2147483646 h 1056"/>
              <a:gd name="T10" fmla="*/ 0 60000 65536"/>
              <a:gd name="T11" fmla="*/ 0 60000 65536"/>
              <a:gd name="T12" fmla="*/ 0 60000 65536"/>
              <a:gd name="T13" fmla="*/ 0 60000 65536"/>
              <a:gd name="T14" fmla="*/ 0 60000 65536"/>
              <a:gd name="T15" fmla="*/ 0 w 1680"/>
              <a:gd name="T16" fmla="*/ 0 h 1056"/>
              <a:gd name="T17" fmla="*/ 1680 w 1680"/>
              <a:gd name="T18" fmla="*/ 1056 h 1056"/>
            </a:gdLst>
            <a:ahLst/>
            <a:cxnLst>
              <a:cxn ang="T10">
                <a:pos x="T0" y="T1"/>
              </a:cxn>
              <a:cxn ang="T11">
                <a:pos x="T2" y="T3"/>
              </a:cxn>
              <a:cxn ang="T12">
                <a:pos x="T4" y="T5"/>
              </a:cxn>
              <a:cxn ang="T13">
                <a:pos x="T6" y="T7"/>
              </a:cxn>
              <a:cxn ang="T14">
                <a:pos x="T8" y="T9"/>
              </a:cxn>
            </a:cxnLst>
            <a:rect l="T15" t="T16" r="T17" b="T18"/>
            <a:pathLst>
              <a:path w="1680" h="1056">
                <a:moveTo>
                  <a:pt x="0" y="0"/>
                </a:moveTo>
                <a:cubicBezTo>
                  <a:pt x="4" y="240"/>
                  <a:pt x="8" y="480"/>
                  <a:pt x="48" y="624"/>
                </a:cubicBezTo>
                <a:cubicBezTo>
                  <a:pt x="88" y="768"/>
                  <a:pt x="128" y="800"/>
                  <a:pt x="240" y="864"/>
                </a:cubicBezTo>
                <a:cubicBezTo>
                  <a:pt x="352" y="928"/>
                  <a:pt x="480" y="976"/>
                  <a:pt x="720" y="1008"/>
                </a:cubicBezTo>
                <a:cubicBezTo>
                  <a:pt x="960" y="1040"/>
                  <a:pt x="1528" y="1056"/>
                  <a:pt x="1680" y="105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5998" name="Text Box 14"/>
          <p:cNvSpPr txBox="1">
            <a:spLocks noChangeArrowheads="1"/>
          </p:cNvSpPr>
          <p:nvPr/>
        </p:nvSpPr>
        <p:spPr bwMode="auto">
          <a:xfrm>
            <a:off x="2459038" y="250031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prstClr val="black"/>
                </a:solidFill>
                <a:latin typeface="Times New Roman" panose="02020603050405020304" pitchFamily="18" charset="0"/>
              </a:rPr>
              <a:t>b</a:t>
            </a:r>
          </a:p>
        </p:txBody>
      </p:sp>
      <p:sp>
        <p:nvSpPr>
          <p:cNvPr id="425999" name="Rectangle 15"/>
          <p:cNvSpPr>
            <a:spLocks noChangeArrowheads="1"/>
          </p:cNvSpPr>
          <p:nvPr/>
        </p:nvSpPr>
        <p:spPr bwMode="auto">
          <a:xfrm>
            <a:off x="3162300" y="2971800"/>
            <a:ext cx="1000125" cy="5715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lnSpc>
                <a:spcPct val="90000"/>
              </a:lnSpc>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4</a:t>
            </a:r>
            <a:r>
              <a:rPr kumimoji="1" lang="en-US" altLang="zh-CN" sz="2000" b="1" dirty="0">
                <a:solidFill>
                  <a:prstClr val="black"/>
                </a:solidFill>
                <a:latin typeface="Times New Roman" pitchFamily="18" charset="0"/>
                <a:cs typeface="Times New Roman" pitchFamily="18" charset="0"/>
              </a:rPr>
              <a:t>:</a:t>
            </a:r>
          </a:p>
          <a:p>
            <a:pPr marL="609600" indent="-609600">
              <a:lnSpc>
                <a:spcPct val="90000"/>
              </a:lnSpc>
              <a:buClr>
                <a:srgbClr val="073E87"/>
              </a:buClr>
              <a:buSzPct val="75000"/>
              <a:buFont typeface="Monotype Sorts"/>
              <a:buNone/>
              <a:defRPr/>
            </a:pPr>
            <a:r>
              <a:rPr kumimoji="1" lang="en-US" altLang="zh-CN" sz="2000" b="1" i="1" dirty="0" err="1">
                <a:solidFill>
                  <a:srgbClr val="0070C0"/>
                </a:solidFill>
                <a:latin typeface="Times New Roman" pitchFamily="18" charset="0"/>
                <a:cs typeface="Times New Roman" pitchFamily="18" charset="0"/>
              </a:rPr>
              <a:t>B</a:t>
            </a:r>
            <a:r>
              <a:rPr kumimoji="1" lang="en-US" altLang="zh-CN" sz="2000" b="1" dirty="0" err="1">
                <a:solidFill>
                  <a:srgbClr val="0070C0"/>
                </a:solidFill>
                <a:latin typeface="Times New Roman" pitchFamily="18" charset="0"/>
                <a:cs typeface="Times New Roman" pitchFamily="18" charset="0"/>
              </a:rPr>
              <a:t>→</a:t>
            </a:r>
            <a:r>
              <a:rPr kumimoji="1" lang="en-US" altLang="zh-CN" sz="2000" b="1" i="1" dirty="0" err="1">
                <a:solidFill>
                  <a:srgbClr val="0070C0"/>
                </a:solidFill>
                <a:latin typeface="Times New Roman" pitchFamily="18" charset="0"/>
                <a:cs typeface="Times New Roman" pitchFamily="18" charset="0"/>
              </a:rPr>
              <a:t>b</a:t>
            </a:r>
            <a:r>
              <a:rPr lang="en-US" altLang="zh-CN" sz="2000" b="1" dirty="0">
                <a:solidFill>
                  <a:srgbClr val="0070C0"/>
                </a:solidFill>
                <a:latin typeface="Times New Roman" panose="02020603050405020304" pitchFamily="18" charset="0"/>
                <a:ea typeface="华文楷体" panose="02010600040101010101" pitchFamily="2" charset="-122"/>
              </a:rPr>
              <a:t>· </a:t>
            </a:r>
            <a:r>
              <a:rPr kumimoji="1" lang="en-US" altLang="zh-CN" sz="2000" dirty="0">
                <a:solidFill>
                  <a:srgbClr val="FFFF00"/>
                </a:solidFill>
                <a:latin typeface="Times New Roman" pitchFamily="18" charset="0"/>
                <a:cs typeface="Times New Roman" pitchFamily="18" charset="0"/>
              </a:rPr>
              <a:t>	</a:t>
            </a:r>
            <a:endParaRPr kumimoji="1" lang="en-US" altLang="zh-CN" sz="2000" dirty="0">
              <a:solidFill>
                <a:prstClr val="black"/>
              </a:solidFill>
              <a:latin typeface="Times New Roman" pitchFamily="18" charset="0"/>
              <a:cs typeface="Times New Roman" pitchFamily="18" charset="0"/>
            </a:endParaRPr>
          </a:p>
        </p:txBody>
      </p:sp>
      <p:sp>
        <p:nvSpPr>
          <p:cNvPr id="426000" name="Line 16"/>
          <p:cNvSpPr>
            <a:spLocks noChangeShapeType="1"/>
          </p:cNvSpPr>
          <p:nvPr/>
        </p:nvSpPr>
        <p:spPr bwMode="auto">
          <a:xfrm>
            <a:off x="4162425" y="1763713"/>
            <a:ext cx="382588" cy="79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6001" name="Text Box 17"/>
          <p:cNvSpPr txBox="1">
            <a:spLocks noChangeArrowheads="1"/>
          </p:cNvSpPr>
          <p:nvPr/>
        </p:nvSpPr>
        <p:spPr bwMode="auto">
          <a:xfrm>
            <a:off x="4113213" y="1357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prstClr val="black"/>
                </a:solidFill>
                <a:latin typeface="Times New Roman" panose="02020603050405020304" pitchFamily="18" charset="0"/>
              </a:rPr>
              <a:t>B</a:t>
            </a:r>
          </a:p>
        </p:txBody>
      </p:sp>
      <p:sp>
        <p:nvSpPr>
          <p:cNvPr id="426002" name="Rectangle 18"/>
          <p:cNvSpPr>
            <a:spLocks noChangeArrowheads="1"/>
          </p:cNvSpPr>
          <p:nvPr/>
        </p:nvSpPr>
        <p:spPr bwMode="auto">
          <a:xfrm>
            <a:off x="4545013" y="1557338"/>
            <a:ext cx="1035050" cy="7207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5</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a:solidFill>
                  <a:srgbClr val="0070C0"/>
                </a:solidFill>
                <a:latin typeface="Times New Roman" pitchFamily="18" charset="0"/>
                <a:cs typeface="Times New Roman" pitchFamily="18" charset="0"/>
              </a:rPr>
              <a:t>S</a:t>
            </a:r>
            <a:r>
              <a:rPr kumimoji="1" lang="en-US" altLang="zh-CN" sz="2000" b="1" dirty="0">
                <a:solidFill>
                  <a:srgbClr val="0070C0"/>
                </a:solidFill>
                <a:latin typeface="Times New Roman" pitchFamily="18" charset="0"/>
                <a:cs typeface="Times New Roman" pitchFamily="18" charset="0"/>
              </a:rPr>
              <a:t>→</a:t>
            </a:r>
            <a:r>
              <a:rPr kumimoji="1" lang="en-US" altLang="zh-CN" sz="2000" b="1" i="1" dirty="0">
                <a:solidFill>
                  <a:srgbClr val="0070C0"/>
                </a:solidFill>
                <a:latin typeface="Times New Roman" pitchFamily="18" charset="0"/>
                <a:cs typeface="Times New Roman" pitchFamily="18" charset="0"/>
              </a:rPr>
              <a:t>BB</a:t>
            </a:r>
            <a:r>
              <a:rPr lang="en-US" altLang="zh-CN" sz="2000" b="1" dirty="0">
                <a:solidFill>
                  <a:srgbClr val="0070C0"/>
                </a:solidFill>
                <a:latin typeface="Times New Roman" panose="02020603050405020304" pitchFamily="18" charset="0"/>
                <a:ea typeface="华文楷体" panose="02010600040101010101" pitchFamily="2" charset="-122"/>
              </a:rPr>
              <a:t>·</a:t>
            </a:r>
            <a:endParaRPr kumimoji="1" lang="en-US" altLang="zh-CN" sz="2000" b="1" dirty="0">
              <a:solidFill>
                <a:srgbClr val="0070C0"/>
              </a:solidFill>
              <a:latin typeface="Times New Roman" pitchFamily="18" charset="0"/>
              <a:cs typeface="Times New Roman" pitchFamily="18" charset="0"/>
            </a:endParaRPr>
          </a:p>
        </p:txBody>
      </p:sp>
      <p:sp>
        <p:nvSpPr>
          <p:cNvPr id="426003" name="Freeform 19"/>
          <p:cNvSpPr>
            <a:spLocks/>
          </p:cNvSpPr>
          <p:nvPr/>
        </p:nvSpPr>
        <p:spPr bwMode="auto">
          <a:xfrm>
            <a:off x="4162425" y="2278063"/>
            <a:ext cx="793750" cy="1781175"/>
          </a:xfrm>
          <a:custGeom>
            <a:avLst/>
            <a:gdLst>
              <a:gd name="T0" fmla="*/ 0 w 1424"/>
              <a:gd name="T1" fmla="*/ 0 h 1968"/>
              <a:gd name="T2" fmla="*/ 2147483646 w 1424"/>
              <a:gd name="T3" fmla="*/ 2147483646 h 1968"/>
              <a:gd name="T4" fmla="*/ 2147483646 w 1424"/>
              <a:gd name="T5" fmla="*/ 2147483646 h 1968"/>
              <a:gd name="T6" fmla="*/ 2147483646 w 1424"/>
              <a:gd name="T7" fmla="*/ 2147483646 h 1968"/>
              <a:gd name="T8" fmla="*/ 0 60000 65536"/>
              <a:gd name="T9" fmla="*/ 0 60000 65536"/>
              <a:gd name="T10" fmla="*/ 0 60000 65536"/>
              <a:gd name="T11" fmla="*/ 0 60000 65536"/>
              <a:gd name="T12" fmla="*/ 0 w 1424"/>
              <a:gd name="T13" fmla="*/ 0 h 1968"/>
              <a:gd name="T14" fmla="*/ 1424 w 1424"/>
              <a:gd name="T15" fmla="*/ 1968 h 1968"/>
            </a:gdLst>
            <a:ahLst/>
            <a:cxnLst>
              <a:cxn ang="T8">
                <a:pos x="T0" y="T1"/>
              </a:cxn>
              <a:cxn ang="T9">
                <a:pos x="T2" y="T3"/>
              </a:cxn>
              <a:cxn ang="T10">
                <a:pos x="T4" y="T5"/>
              </a:cxn>
              <a:cxn ang="T11">
                <a:pos x="T6" y="T7"/>
              </a:cxn>
            </a:cxnLst>
            <a:rect l="T12" t="T13" r="T14" b="T15"/>
            <a:pathLst>
              <a:path w="1424" h="1968">
                <a:moveTo>
                  <a:pt x="0" y="0"/>
                </a:moveTo>
                <a:cubicBezTo>
                  <a:pt x="448" y="112"/>
                  <a:pt x="896" y="224"/>
                  <a:pt x="1104" y="432"/>
                </a:cubicBezTo>
                <a:cubicBezTo>
                  <a:pt x="1312" y="640"/>
                  <a:pt x="1424" y="992"/>
                  <a:pt x="1248" y="1248"/>
                </a:cubicBezTo>
                <a:cubicBezTo>
                  <a:pt x="1072" y="1504"/>
                  <a:pt x="248" y="1848"/>
                  <a:pt x="48" y="19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04" name="Text Box 20"/>
          <p:cNvSpPr txBox="1">
            <a:spLocks noChangeArrowheads="1"/>
          </p:cNvSpPr>
          <p:nvPr/>
        </p:nvSpPr>
        <p:spPr bwMode="auto">
          <a:xfrm>
            <a:off x="4924425" y="2857500"/>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a</a:t>
            </a:r>
          </a:p>
        </p:txBody>
      </p:sp>
      <p:sp>
        <p:nvSpPr>
          <p:cNvPr id="426005" name="Freeform 21"/>
          <p:cNvSpPr>
            <a:spLocks/>
          </p:cNvSpPr>
          <p:nvPr/>
        </p:nvSpPr>
        <p:spPr bwMode="auto">
          <a:xfrm>
            <a:off x="4162425" y="2735263"/>
            <a:ext cx="317500" cy="514350"/>
          </a:xfrm>
          <a:custGeom>
            <a:avLst/>
            <a:gdLst>
              <a:gd name="T0" fmla="*/ 0 w 200"/>
              <a:gd name="T1" fmla="*/ 0 h 432"/>
              <a:gd name="T2" fmla="*/ 2147483646 w 200"/>
              <a:gd name="T3" fmla="*/ 2147483646 h 432"/>
              <a:gd name="T4" fmla="*/ 2147483646 w 200"/>
              <a:gd name="T5" fmla="*/ 2147483646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60"/>
                  <a:pt x="184" y="120"/>
                  <a:pt x="192" y="192"/>
                </a:cubicBezTo>
                <a:cubicBezTo>
                  <a:pt x="200" y="264"/>
                  <a:pt x="124" y="348"/>
                  <a:pt x="48" y="43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06" name="Text Box 22"/>
          <p:cNvSpPr txBox="1">
            <a:spLocks noChangeArrowheads="1"/>
          </p:cNvSpPr>
          <p:nvPr/>
        </p:nvSpPr>
        <p:spPr bwMode="auto">
          <a:xfrm>
            <a:off x="4448175" y="28495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7" name="Line 23"/>
          <p:cNvSpPr>
            <a:spLocks noChangeShapeType="1"/>
          </p:cNvSpPr>
          <p:nvPr/>
        </p:nvSpPr>
        <p:spPr bwMode="auto">
          <a:xfrm flipV="1">
            <a:off x="4162425" y="4324350"/>
            <a:ext cx="382588" cy="127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6008" name="Text Box 24"/>
          <p:cNvSpPr txBox="1">
            <a:spLocks noChangeArrowheads="1"/>
          </p:cNvSpPr>
          <p:nvPr/>
        </p:nvSpPr>
        <p:spPr bwMode="auto">
          <a:xfrm>
            <a:off x="4233863" y="3867894"/>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prstClr val="black"/>
                </a:solidFill>
                <a:latin typeface="Times New Roman" panose="02020603050405020304" pitchFamily="18" charset="0"/>
              </a:rPr>
              <a:t>B</a:t>
            </a:r>
          </a:p>
        </p:txBody>
      </p:sp>
      <p:sp>
        <p:nvSpPr>
          <p:cNvPr id="426009" name="Rectangle 25"/>
          <p:cNvSpPr>
            <a:spLocks noChangeArrowheads="1"/>
          </p:cNvSpPr>
          <p:nvPr/>
        </p:nvSpPr>
        <p:spPr bwMode="auto">
          <a:xfrm>
            <a:off x="4545013" y="3867150"/>
            <a:ext cx="1001712" cy="6858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6</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err="1">
                <a:solidFill>
                  <a:srgbClr val="0070C0"/>
                </a:solidFill>
                <a:latin typeface="Times New Roman" pitchFamily="18" charset="0"/>
                <a:cs typeface="Times New Roman" pitchFamily="18" charset="0"/>
              </a:rPr>
              <a:t>B</a:t>
            </a:r>
            <a:r>
              <a:rPr kumimoji="1" lang="en-US" altLang="zh-CN" sz="2000" b="1" dirty="0" err="1">
                <a:solidFill>
                  <a:srgbClr val="0070C0"/>
                </a:solidFill>
                <a:latin typeface="Times New Roman" pitchFamily="18" charset="0"/>
                <a:cs typeface="Times New Roman" pitchFamily="18" charset="0"/>
              </a:rPr>
              <a:t>→</a:t>
            </a:r>
            <a:r>
              <a:rPr kumimoji="1" lang="en-US" altLang="zh-CN" sz="2000" b="1" i="1" dirty="0" err="1">
                <a:solidFill>
                  <a:srgbClr val="0070C0"/>
                </a:solidFill>
                <a:latin typeface="Times New Roman" pitchFamily="18" charset="0"/>
                <a:cs typeface="Times New Roman" pitchFamily="18" charset="0"/>
              </a:rPr>
              <a:t>aB</a:t>
            </a:r>
            <a:r>
              <a:rPr lang="en-US" altLang="zh-CN" sz="2000" b="1" dirty="0">
                <a:solidFill>
                  <a:srgbClr val="0070C0"/>
                </a:solidFill>
                <a:latin typeface="Times New Roman" panose="02020603050405020304" pitchFamily="18" charset="0"/>
                <a:ea typeface="华文楷体" panose="02010600040101010101" pitchFamily="2" charset="-122"/>
              </a:rPr>
              <a:t>·</a:t>
            </a:r>
            <a:endParaRPr kumimoji="1" lang="en-US" altLang="zh-CN" sz="2800" b="1" dirty="0">
              <a:solidFill>
                <a:srgbClr val="0070C0"/>
              </a:solidFill>
              <a:latin typeface="Times New Roman" pitchFamily="18" charset="0"/>
              <a:cs typeface="Times New Roman" pitchFamily="18" charset="0"/>
            </a:endParaRPr>
          </a:p>
        </p:txBody>
      </p:sp>
      <p:sp>
        <p:nvSpPr>
          <p:cNvPr id="426010" name="Freeform 26"/>
          <p:cNvSpPr>
            <a:spLocks/>
          </p:cNvSpPr>
          <p:nvPr/>
        </p:nvSpPr>
        <p:spPr bwMode="auto">
          <a:xfrm>
            <a:off x="4162425" y="4508500"/>
            <a:ext cx="457200" cy="342900"/>
          </a:xfrm>
          <a:custGeom>
            <a:avLst/>
            <a:gdLst>
              <a:gd name="T0" fmla="*/ 0 w 288"/>
              <a:gd name="T1" fmla="*/ 0 h 288"/>
              <a:gd name="T2" fmla="*/ 2147483646 w 288"/>
              <a:gd name="T3" fmla="*/ 2147483646 h 288"/>
              <a:gd name="T4" fmla="*/ 0 w 288"/>
              <a:gd name="T5" fmla="*/ 2147483646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0"/>
                </a:moveTo>
                <a:cubicBezTo>
                  <a:pt x="144" y="48"/>
                  <a:pt x="288" y="96"/>
                  <a:pt x="288" y="144"/>
                </a:cubicBezTo>
                <a:cubicBezTo>
                  <a:pt x="288" y="192"/>
                  <a:pt x="144" y="240"/>
                  <a:pt x="0" y="2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11" name="Text Box 27"/>
          <p:cNvSpPr txBox="1">
            <a:spLocks noChangeArrowheads="1"/>
          </p:cNvSpPr>
          <p:nvPr/>
        </p:nvSpPr>
        <p:spPr bwMode="auto">
          <a:xfrm>
            <a:off x="4662488" y="445928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400" b="1" i="1">
                <a:solidFill>
                  <a:prstClr val="black"/>
                </a:solidFill>
                <a:latin typeface="Times New Roman" panose="02020603050405020304" pitchFamily="18" charset="0"/>
              </a:rPr>
              <a:t>a</a:t>
            </a:r>
          </a:p>
        </p:txBody>
      </p:sp>
      <p:sp>
        <p:nvSpPr>
          <p:cNvPr id="426012" name="Line 28"/>
          <p:cNvSpPr>
            <a:spLocks noChangeShapeType="1"/>
          </p:cNvSpPr>
          <p:nvPr/>
        </p:nvSpPr>
        <p:spPr bwMode="auto">
          <a:xfrm flipV="1">
            <a:off x="3733800" y="3614738"/>
            <a:ext cx="0" cy="2857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426013" name="Text Box 29"/>
          <p:cNvSpPr txBox="1">
            <a:spLocks noChangeArrowheads="1"/>
          </p:cNvSpPr>
          <p:nvPr/>
        </p:nvSpPr>
        <p:spPr bwMode="auto">
          <a:xfrm>
            <a:off x="3805238" y="35433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67615" name="Rectangle 2"/>
          <p:cNvSpPr>
            <a:spLocks noGrp="1" noChangeArrowheads="1"/>
          </p:cNvSpPr>
          <p:nvPr>
            <p:ph type="title"/>
          </p:nvPr>
        </p:nvSpPr>
        <p:spPr>
          <a:xfrm>
            <a:off x="755650" y="268288"/>
            <a:ext cx="3168278"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3000" dirty="0">
                <a:solidFill>
                  <a:schemeClr val="tx1"/>
                </a:solidFill>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自动机</a:t>
            </a:r>
            <a:endParaRPr lang="zh-CN" altLang="en-US" sz="3000" i="1" dirty="0">
              <a:solidFill>
                <a:schemeClr val="tx1"/>
              </a:solidFill>
              <a:ea typeface="微软雅黑" panose="020B0503020204020204" pitchFamily="34" charset="-122"/>
              <a:cs typeface="Times New Roman" panose="02020603050405020304" pitchFamily="18" charset="0"/>
            </a:endParaRPr>
          </a:p>
        </p:txBody>
      </p:sp>
      <p:sp>
        <p:nvSpPr>
          <p:cNvPr id="4" name="内容占位符 2"/>
          <p:cNvSpPr txBox="1">
            <a:spLocks/>
          </p:cNvSpPr>
          <p:nvPr/>
        </p:nvSpPr>
        <p:spPr bwMode="auto">
          <a:xfrm>
            <a:off x="168127" y="744984"/>
            <a:ext cx="1379537" cy="1682750"/>
          </a:xfrm>
          <a:prstGeom prst="rect">
            <a:avLst/>
          </a:prstGeom>
          <a:solidFill>
            <a:schemeClr val="accent2">
              <a:lumMod val="40000"/>
              <a:lumOff val="60000"/>
            </a:schemeClr>
          </a:solidFill>
          <a:ln w="12700">
            <a:solidFill>
              <a:schemeClr val="tx1"/>
            </a:solidFill>
            <a:miter lim="800000"/>
            <a:headEnd/>
            <a:tailEnd/>
          </a:ln>
        </p:spPr>
        <p:txBody>
          <a:bodyPr/>
          <a:lstStyle/>
          <a:p>
            <a:pPr>
              <a:spcBef>
                <a:spcPct val="20000"/>
              </a:spcBef>
              <a:buClr>
                <a:srgbClr val="5EAEFF"/>
              </a:buClr>
              <a:buSzPct val="60000"/>
              <a:buFont typeface="Wingdings" pitchFamily="2" charset="2"/>
              <a:buNone/>
              <a:defRPr/>
            </a:pPr>
            <a:r>
              <a:rPr lang="zh-CN" altLang="en-US" b="1" dirty="0">
                <a:solidFill>
                  <a:prstClr val="black"/>
                </a:solidFill>
                <a:latin typeface="楷体" pitchFamily="49" charset="-122"/>
                <a:ea typeface="楷体" pitchFamily="49" charset="-122"/>
                <a:cs typeface="Times New Roman" pitchFamily="18" charset="0"/>
              </a:rPr>
              <a:t>文法</a:t>
            </a:r>
            <a:endParaRPr lang="en-US" altLang="zh-CN" b="1" dirty="0">
              <a:solidFill>
                <a:prstClr val="black"/>
              </a:solidFill>
              <a:latin typeface="楷体" pitchFamily="49" charset="-122"/>
              <a:ea typeface="楷体" pitchFamily="49" charset="-12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(0) </a:t>
            </a:r>
            <a:r>
              <a:rPr lang="en-US" altLang="zh-CN" b="1" i="1" dirty="0">
                <a:solidFill>
                  <a:prstClr val="black"/>
                </a:solidFill>
                <a:latin typeface="Times New Roman" pitchFamily="18" charset="0"/>
                <a:ea typeface="楷体_GB2312"/>
                <a:cs typeface="Times New Roman" pitchFamily="18" charset="0"/>
              </a:rPr>
              <a:t>S'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S</a:t>
            </a:r>
            <a:r>
              <a:rPr lang="en-US" altLang="zh-CN" b="1" dirty="0">
                <a:solidFill>
                  <a:prstClr val="black"/>
                </a:solidFill>
                <a:latin typeface="Times New Roman" pitchFamily="18" charset="0"/>
                <a:ea typeface="楷体_GB2312"/>
                <a:cs typeface="Times New Roman" pitchFamily="18" charset="0"/>
              </a:rPr>
              <a:t> </a:t>
            </a: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(1) </a:t>
            </a:r>
            <a:r>
              <a:rPr lang="en-US" altLang="zh-CN" b="1" i="1" dirty="0">
                <a:solidFill>
                  <a:prstClr val="black"/>
                </a:solidFill>
                <a:latin typeface="Times New Roman" pitchFamily="18" charset="0"/>
                <a:ea typeface="楷体_GB2312"/>
                <a:cs typeface="Times New Roman" pitchFamily="18" charset="0"/>
              </a:rPr>
              <a:t>S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BB</a:t>
            </a:r>
            <a:endParaRPr lang="en-US" altLang="zh-CN" b="1" dirty="0">
              <a:solidFill>
                <a:prstClr val="black"/>
              </a:solidFill>
              <a:latin typeface="Times New Roman" pitchFamily="18" charset="0"/>
              <a:ea typeface="楷体_GB231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(2) </a:t>
            </a:r>
            <a:r>
              <a:rPr lang="en-US" altLang="zh-CN" b="1" i="1" dirty="0">
                <a:solidFill>
                  <a:prstClr val="black"/>
                </a:solidFill>
                <a:latin typeface="Times New Roman" pitchFamily="18" charset="0"/>
                <a:ea typeface="楷体_GB2312"/>
                <a:cs typeface="Times New Roman" pitchFamily="18" charset="0"/>
              </a:rPr>
              <a:t>B </a:t>
            </a:r>
            <a:r>
              <a:rPr lang="en-US" altLang="zh-CN" b="1" dirty="0">
                <a:solidFill>
                  <a:prstClr val="black"/>
                </a:solidFill>
                <a:latin typeface="Times New Roman" pitchFamily="18" charset="0"/>
                <a:ea typeface="楷体_GB2312"/>
                <a:cs typeface="Times New Roman" pitchFamily="18" charset="0"/>
              </a:rPr>
              <a:t>→ </a:t>
            </a:r>
            <a:r>
              <a:rPr lang="en-US" altLang="zh-CN" b="1" i="1" dirty="0" err="1">
                <a:solidFill>
                  <a:prstClr val="black"/>
                </a:solidFill>
                <a:latin typeface="Times New Roman" pitchFamily="18" charset="0"/>
                <a:ea typeface="楷体_GB2312"/>
                <a:cs typeface="Times New Roman" pitchFamily="18" charset="0"/>
              </a:rPr>
              <a:t>aB</a:t>
            </a:r>
            <a:endParaRPr lang="en-US" altLang="zh-CN" b="1" dirty="0">
              <a:solidFill>
                <a:prstClr val="black"/>
              </a:solidFill>
              <a:latin typeface="Times New Roman" pitchFamily="18" charset="0"/>
              <a:ea typeface="楷体_GB231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(3) </a:t>
            </a:r>
            <a:r>
              <a:rPr lang="en-US" altLang="zh-CN" b="1" i="1" dirty="0">
                <a:solidFill>
                  <a:prstClr val="black"/>
                </a:solidFill>
                <a:latin typeface="Times New Roman" pitchFamily="18" charset="0"/>
                <a:ea typeface="楷体_GB2312"/>
                <a:cs typeface="Times New Roman" pitchFamily="18" charset="0"/>
              </a:rPr>
              <a:t>B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b</a:t>
            </a:r>
            <a:endParaRPr lang="zh-CN" altLang="en-US" b="1" dirty="0">
              <a:solidFill>
                <a:prstClr val="black"/>
              </a:solidFill>
              <a:ea typeface="楷体_GB2312"/>
              <a:cs typeface="Times New Roman" pitchFamily="18" charset="0"/>
            </a:endParaRPr>
          </a:p>
        </p:txBody>
      </p:sp>
      <p:graphicFrame>
        <p:nvGraphicFramePr>
          <p:cNvPr id="37" name="Group 18">
            <a:extLst>
              <a:ext uri="{FF2B5EF4-FFF2-40B4-BE49-F238E27FC236}">
                <a16:creationId xmlns:a16="http://schemas.microsoft.com/office/drawing/2014/main" id="{158FAE23-270A-44EF-AA96-666A768A9440}"/>
              </a:ext>
            </a:extLst>
          </p:cNvPr>
          <p:cNvGraphicFramePr>
            <a:graphicFrameLocks noGrp="1"/>
          </p:cNvGraphicFramePr>
          <p:nvPr>
            <p:extLst>
              <p:ext uri="{D42A27DB-BD31-4B8C-83A1-F6EECF244321}">
                <p14:modId xmlns:p14="http://schemas.microsoft.com/office/powerpoint/2010/main" val="981200161"/>
              </p:ext>
            </p:extLst>
          </p:nvPr>
        </p:nvGraphicFramePr>
        <p:xfrm>
          <a:off x="5799138" y="1131888"/>
          <a:ext cx="3236912" cy="3657597"/>
        </p:xfrm>
        <a:graphic>
          <a:graphicData uri="http://schemas.openxmlformats.org/drawingml/2006/table">
            <a:tbl>
              <a:tblPr/>
              <a:tblGrid>
                <a:gridCol w="35718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03238">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tblGrid>
              <a:tr h="373374">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20" marR="91420" marT="34277" marB="3427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5723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70C0"/>
                          </a:solidFill>
                          <a:effectLst/>
                          <a:latin typeface="Times New Roman" pitchFamily="18" charset="0"/>
                          <a:ea typeface="宋体" pitchFamily="2" charset="-122"/>
                        </a:rPr>
                        <a:t>4</a:t>
                      </a:r>
                      <a:endParaRPr kumimoji="0" lang="zh-CN" altLang="en-US" sz="2200" b="1" i="0" u="none" strike="noStrike" cap="none" normalizeH="0" baseline="0" dirty="0">
                        <a:ln>
                          <a:noFill/>
                        </a:ln>
                        <a:solidFill>
                          <a:srgbClr val="0070C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70C0"/>
                          </a:solidFill>
                          <a:effectLst/>
                          <a:latin typeface="Times New Roman" pitchFamily="18" charset="0"/>
                          <a:ea typeface="宋体" pitchFamily="2" charset="-122"/>
                        </a:rPr>
                        <a:t>5</a:t>
                      </a:r>
                      <a:endParaRPr kumimoji="0" lang="zh-CN" altLang="en-US" sz="2200" b="1" i="0" u="none" strike="noStrike" cap="none" normalizeH="0" baseline="0" dirty="0">
                        <a:ln>
                          <a:noFill/>
                        </a:ln>
                        <a:solidFill>
                          <a:srgbClr val="0070C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70C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70C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9" name="矩形 38">
            <a:extLst>
              <a:ext uri="{FF2B5EF4-FFF2-40B4-BE49-F238E27FC236}">
                <a16:creationId xmlns:a16="http://schemas.microsoft.com/office/drawing/2014/main" id="{F2669860-AD23-4EE6-9EAD-EFB4A006C5B8}"/>
              </a:ext>
            </a:extLst>
          </p:cNvPr>
          <p:cNvSpPr>
            <a:spLocks noChangeArrowheads="1"/>
          </p:cNvSpPr>
          <p:nvPr/>
        </p:nvSpPr>
        <p:spPr bwMode="auto">
          <a:xfrm>
            <a:off x="6518275" y="700088"/>
            <a:ext cx="180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dirty="0">
                <a:latin typeface="华文楷体" panose="02010600040101010101" pitchFamily="2" charset="-122"/>
                <a:ea typeface="华文楷体" panose="02010600040101010101" pitchFamily="2" charset="-122"/>
              </a:rPr>
              <a:t>LR</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分析表</a:t>
            </a:r>
          </a:p>
        </p:txBody>
      </p:sp>
      <p:sp>
        <p:nvSpPr>
          <p:cNvPr id="41" name="文本框 40">
            <a:extLst>
              <a:ext uri="{FF2B5EF4-FFF2-40B4-BE49-F238E27FC236}">
                <a16:creationId xmlns:a16="http://schemas.microsoft.com/office/drawing/2014/main" id="{4A2E6F4F-5480-4029-B05B-04788D5F4F6B}"/>
              </a:ext>
            </a:extLst>
          </p:cNvPr>
          <p:cNvSpPr txBox="1"/>
          <p:nvPr/>
        </p:nvSpPr>
        <p:spPr>
          <a:xfrm>
            <a:off x="107950" y="3542694"/>
            <a:ext cx="1909763" cy="1477328"/>
          </a:xfrm>
          <a:prstGeom prst="rect">
            <a:avLst/>
          </a:prstGeom>
          <a:solidFill>
            <a:schemeClr val="accent2">
              <a:lumMod val="20000"/>
              <a:lumOff val="80000"/>
            </a:schemeClr>
          </a:solidFill>
          <a:ln>
            <a:solidFill>
              <a:schemeClr val="tx1"/>
            </a:solidFill>
          </a:ln>
        </p:spPr>
        <p:txBody>
          <a:bodyPr wrap="square" rtlCol="0">
            <a:spAutoFit/>
          </a:bodyPr>
          <a:lstStyle/>
          <a:p>
            <a:r>
              <a:rPr lang="en-US" altLang="zh-CN" b="1" dirty="0">
                <a:latin typeface="+mn-ea"/>
                <a:ea typeface="+mn-ea"/>
              </a:rPr>
              <a:t>LR(0)</a:t>
            </a:r>
            <a:r>
              <a:rPr lang="zh-CN" altLang="en-US" b="1" dirty="0">
                <a:latin typeface="+mn-ea"/>
                <a:ea typeface="+mn-ea"/>
              </a:rPr>
              <a:t>中的“</a:t>
            </a:r>
            <a:r>
              <a:rPr lang="en-US" altLang="zh-CN" b="1" dirty="0">
                <a:latin typeface="+mn-ea"/>
                <a:ea typeface="+mn-ea"/>
              </a:rPr>
              <a:t>0</a:t>
            </a:r>
            <a:r>
              <a:rPr lang="zh-CN" altLang="en-US" b="1" dirty="0">
                <a:latin typeface="+mn-ea"/>
                <a:ea typeface="+mn-ea"/>
              </a:rPr>
              <a:t>”表示：</a:t>
            </a:r>
            <a:endParaRPr lang="en-US" altLang="zh-CN" b="1" dirty="0">
              <a:latin typeface="+mn-ea"/>
              <a:ea typeface="+mn-ea"/>
            </a:endParaRPr>
          </a:p>
          <a:p>
            <a:r>
              <a:rPr lang="zh-CN" altLang="en-US" b="1" dirty="0">
                <a:latin typeface="+mn-ea"/>
                <a:ea typeface="+mn-ea"/>
              </a:rPr>
              <a:t>执行</a:t>
            </a:r>
            <a:r>
              <a:rPr lang="zh-CN" altLang="en-US" b="1" dirty="0">
                <a:solidFill>
                  <a:srgbClr val="FF0000"/>
                </a:solidFill>
                <a:latin typeface="+mn-ea"/>
                <a:ea typeface="+mn-ea"/>
              </a:rPr>
              <a:t>归约动作</a:t>
            </a:r>
            <a:r>
              <a:rPr lang="zh-CN" altLang="en-US" b="1" dirty="0">
                <a:latin typeface="+mn-ea"/>
                <a:ea typeface="+mn-ea"/>
              </a:rPr>
              <a:t>时，不需查看输入符号。</a:t>
            </a:r>
          </a:p>
        </p:txBody>
      </p:sp>
      <p:sp>
        <p:nvSpPr>
          <p:cNvPr id="2" name="矩形 1">
            <a:extLst>
              <a:ext uri="{FF2B5EF4-FFF2-40B4-BE49-F238E27FC236}">
                <a16:creationId xmlns:a16="http://schemas.microsoft.com/office/drawing/2014/main" id="{8DFF399D-5E80-4FD0-92BF-A3BC20B336A2}"/>
              </a:ext>
            </a:extLst>
          </p:cNvPr>
          <p:cNvSpPr/>
          <p:nvPr/>
        </p:nvSpPr>
        <p:spPr>
          <a:xfrm>
            <a:off x="6248292" y="1964777"/>
            <a:ext cx="412292" cy="400110"/>
          </a:xfrm>
          <a:prstGeom prst="rect">
            <a:avLst/>
          </a:prstGeom>
        </p:spPr>
        <p:txBody>
          <a:bodyPr wrap="none">
            <a:spAutoFit/>
          </a:bodyPr>
          <a:lstStyle/>
          <a:p>
            <a:pPr lvl="0" algn="ctr" eaLnBrk="1" hangingPunct="1"/>
            <a:r>
              <a:rPr kumimoji="1" lang="en-US" altLang="zh-CN" sz="2000" b="1" dirty="0">
                <a:latin typeface="Times New Roman" pitchFamily="18" charset="0"/>
                <a:ea typeface="华文楷体" pitchFamily="2" charset="-122"/>
                <a:cs typeface="Times New Roman" pitchFamily="18" charset="0"/>
              </a:rPr>
              <a:t>s3</a:t>
            </a:r>
            <a:endParaRPr lang="zh-CN" altLang="en-US" sz="2000" b="1" dirty="0">
              <a:solidFill>
                <a:srgbClr val="000000"/>
              </a:solidFill>
              <a:latin typeface="Times New Roman" pitchFamily="18" charset="0"/>
              <a:ea typeface="华文楷体" pitchFamily="2" charset="-122"/>
              <a:cs typeface="Times New Roman" pitchFamily="18" charset="0"/>
            </a:endParaRPr>
          </a:p>
        </p:txBody>
      </p:sp>
      <p:sp>
        <p:nvSpPr>
          <p:cNvPr id="5" name="矩形 4">
            <a:extLst>
              <a:ext uri="{FF2B5EF4-FFF2-40B4-BE49-F238E27FC236}">
                <a16:creationId xmlns:a16="http://schemas.microsoft.com/office/drawing/2014/main" id="{E6F85B43-DF61-4E97-9FF9-306EEDF852D2}"/>
              </a:ext>
            </a:extLst>
          </p:cNvPr>
          <p:cNvSpPr/>
          <p:nvPr/>
        </p:nvSpPr>
        <p:spPr>
          <a:xfrm>
            <a:off x="6804484" y="1955616"/>
            <a:ext cx="412292" cy="400110"/>
          </a:xfrm>
          <a:prstGeom prst="rect">
            <a:avLst/>
          </a:prstGeom>
        </p:spPr>
        <p:txBody>
          <a:bodyPr wrap="none">
            <a:spAutoFit/>
          </a:bodyPr>
          <a:lstStyle/>
          <a:p>
            <a:pPr lvl="0" algn="ctr" eaLnBrk="1" hangingPunct="1"/>
            <a:r>
              <a:rPr kumimoji="1" lang="en-US" altLang="zh-CN" sz="2000" b="1" dirty="0">
                <a:latin typeface="Times New Roman" pitchFamily="18" charset="0"/>
                <a:ea typeface="华文楷体" pitchFamily="2" charset="-122"/>
                <a:cs typeface="Times New Roman" pitchFamily="18" charset="0"/>
              </a:rPr>
              <a:t>s4</a:t>
            </a:r>
            <a:endParaRPr lang="zh-CN" altLang="en-US" sz="2000" b="1" dirty="0">
              <a:solidFill>
                <a:srgbClr val="000000"/>
              </a:solidFill>
              <a:latin typeface="Times New Roman" pitchFamily="18" charset="0"/>
              <a:ea typeface="华文楷体" pitchFamily="2" charset="-122"/>
              <a:cs typeface="Times New Roman" pitchFamily="18" charset="0"/>
            </a:endParaRPr>
          </a:p>
        </p:txBody>
      </p:sp>
      <p:graphicFrame>
        <p:nvGraphicFramePr>
          <p:cNvPr id="8" name="表格 7">
            <a:extLst>
              <a:ext uri="{FF2B5EF4-FFF2-40B4-BE49-F238E27FC236}">
                <a16:creationId xmlns:a16="http://schemas.microsoft.com/office/drawing/2014/main" id="{A1E05706-170B-4C99-9C81-F82E99FED2C3}"/>
              </a:ext>
            </a:extLst>
          </p:cNvPr>
          <p:cNvGraphicFramePr>
            <a:graphicFrameLocks noGrp="1"/>
          </p:cNvGraphicFramePr>
          <p:nvPr>
            <p:extLst>
              <p:ext uri="{D42A27DB-BD31-4B8C-83A1-F6EECF244321}">
                <p14:modId xmlns:p14="http://schemas.microsoft.com/office/powerpoint/2010/main" val="2844360119"/>
              </p:ext>
            </p:extLst>
          </p:nvPr>
        </p:nvGraphicFramePr>
        <p:xfrm>
          <a:off x="7956550" y="1964929"/>
          <a:ext cx="503238" cy="403856"/>
        </p:xfrm>
        <a:graphic>
          <a:graphicData uri="http://schemas.openxmlformats.org/drawingml/2006/table">
            <a:tbl>
              <a:tblPr/>
              <a:tblGrid>
                <a:gridCol w="503238">
                  <a:extLst>
                    <a:ext uri="{9D8B030D-6E8A-4147-A177-3AD203B41FA5}">
                      <a16:colId xmlns:a16="http://schemas.microsoft.com/office/drawing/2014/main" val="4089828443"/>
                    </a:ext>
                  </a:extLst>
                </a:gridCol>
              </a:tblGrid>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7485600"/>
                  </a:ext>
                </a:extLst>
              </a:tr>
            </a:tbl>
          </a:graphicData>
        </a:graphic>
      </p:graphicFrame>
      <p:sp>
        <p:nvSpPr>
          <p:cNvPr id="9" name="矩形 8">
            <a:extLst>
              <a:ext uri="{FF2B5EF4-FFF2-40B4-BE49-F238E27FC236}">
                <a16:creationId xmlns:a16="http://schemas.microsoft.com/office/drawing/2014/main" id="{9F587EAA-C2B7-4B8E-BBE8-62C2EA105199}"/>
              </a:ext>
            </a:extLst>
          </p:cNvPr>
          <p:cNvSpPr/>
          <p:nvPr/>
        </p:nvSpPr>
        <p:spPr>
          <a:xfrm>
            <a:off x="7343834" y="2355726"/>
            <a:ext cx="540534" cy="400110"/>
          </a:xfrm>
          <a:prstGeom prst="rect">
            <a:avLst/>
          </a:prstGeom>
        </p:spPr>
        <p:txBody>
          <a:bodyPr wrap="none">
            <a:spAutoFit/>
          </a:bodyPr>
          <a:lstStyle/>
          <a:p>
            <a:pPr lvl="0" algn="ctr" eaLnBrk="1" hangingPunct="1"/>
            <a:r>
              <a:rPr lang="en-US" altLang="zh-CN" sz="2000" b="1" dirty="0">
                <a:solidFill>
                  <a:srgbClr val="000000"/>
                </a:solidFill>
                <a:latin typeface="Times New Roman" pitchFamily="18" charset="0"/>
              </a:rPr>
              <a:t>acc</a:t>
            </a:r>
            <a:endParaRPr lang="zh-CN" altLang="en-US" sz="2000" b="1" dirty="0">
              <a:solidFill>
                <a:srgbClr val="000000"/>
              </a:solidFill>
              <a:latin typeface="Times New Roman" pitchFamily="18" charset="0"/>
            </a:endParaRPr>
          </a:p>
        </p:txBody>
      </p:sp>
      <p:sp>
        <p:nvSpPr>
          <p:cNvPr id="10" name="矩形 9">
            <a:extLst>
              <a:ext uri="{FF2B5EF4-FFF2-40B4-BE49-F238E27FC236}">
                <a16:creationId xmlns:a16="http://schemas.microsoft.com/office/drawing/2014/main" id="{DC754DB2-0ECD-41A3-BC32-0C2018D87354}"/>
              </a:ext>
            </a:extLst>
          </p:cNvPr>
          <p:cNvSpPr/>
          <p:nvPr/>
        </p:nvSpPr>
        <p:spPr>
          <a:xfrm>
            <a:off x="6232267" y="2747704"/>
            <a:ext cx="412292" cy="400110"/>
          </a:xfrm>
          <a:prstGeom prst="rect">
            <a:avLst/>
          </a:prstGeom>
        </p:spPr>
        <p:txBody>
          <a:bodyPr wrap="none">
            <a:spAutoFit/>
          </a:bodyPr>
          <a:lstStyle/>
          <a:p>
            <a:pPr lvl="0" algn="ctr" eaLnBrk="1" hangingPunct="1"/>
            <a:r>
              <a:rPr kumimoji="1" lang="en-US" altLang="zh-CN" sz="2000" b="1" dirty="0">
                <a:latin typeface="Times New Roman" pitchFamily="18" charset="0"/>
                <a:ea typeface="华文楷体" pitchFamily="2" charset="-122"/>
                <a:cs typeface="Times New Roman" pitchFamily="18" charset="0"/>
              </a:rPr>
              <a:t>s3</a:t>
            </a:r>
            <a:endParaRPr lang="zh-CN" altLang="en-US" sz="2000" b="1" dirty="0">
              <a:solidFill>
                <a:srgbClr val="000000"/>
              </a:solidFill>
              <a:latin typeface="Times New Roman" pitchFamily="18" charset="0"/>
              <a:ea typeface="华文楷体" pitchFamily="2" charset="-122"/>
              <a:cs typeface="Times New Roman" pitchFamily="18" charset="0"/>
            </a:endParaRPr>
          </a:p>
        </p:txBody>
      </p:sp>
      <p:sp>
        <p:nvSpPr>
          <p:cNvPr id="11" name="矩形 10">
            <a:extLst>
              <a:ext uri="{FF2B5EF4-FFF2-40B4-BE49-F238E27FC236}">
                <a16:creationId xmlns:a16="http://schemas.microsoft.com/office/drawing/2014/main" id="{3823CF12-0B48-42FD-A956-DC11FC73B48C}"/>
              </a:ext>
            </a:extLst>
          </p:cNvPr>
          <p:cNvSpPr/>
          <p:nvPr/>
        </p:nvSpPr>
        <p:spPr>
          <a:xfrm>
            <a:off x="6802632" y="2755836"/>
            <a:ext cx="412292" cy="400110"/>
          </a:xfrm>
          <a:prstGeom prst="rect">
            <a:avLst/>
          </a:prstGeom>
        </p:spPr>
        <p:txBody>
          <a:bodyPr wrap="none">
            <a:spAutoFit/>
          </a:bodyPr>
          <a:lstStyle/>
          <a:p>
            <a:pPr lvl="0" algn="ctr" eaLnBrk="1" hangingPunct="1"/>
            <a:r>
              <a:rPr kumimoji="1" lang="en-US" altLang="zh-CN" sz="2000" b="1" dirty="0">
                <a:latin typeface="Times New Roman" pitchFamily="18" charset="0"/>
                <a:ea typeface="华文楷体" pitchFamily="2" charset="-122"/>
                <a:cs typeface="Times New Roman" pitchFamily="18" charset="0"/>
              </a:rPr>
              <a:t>s4</a:t>
            </a:r>
            <a:endParaRPr lang="zh-CN" altLang="en-US" sz="2000" b="1" dirty="0">
              <a:solidFill>
                <a:srgbClr val="000000"/>
              </a:solidFill>
              <a:latin typeface="Times New Roman" pitchFamily="18" charset="0"/>
              <a:ea typeface="华文楷体" pitchFamily="2" charset="-122"/>
              <a:cs typeface="Times New Roman" pitchFamily="18" charset="0"/>
            </a:endParaRPr>
          </a:p>
        </p:txBody>
      </p:sp>
      <p:sp>
        <p:nvSpPr>
          <p:cNvPr id="12" name="矩形 11">
            <a:extLst>
              <a:ext uri="{FF2B5EF4-FFF2-40B4-BE49-F238E27FC236}">
                <a16:creationId xmlns:a16="http://schemas.microsoft.com/office/drawing/2014/main" id="{EEA64E44-1E3C-4EE8-A2D7-B1B813BCEEA5}"/>
              </a:ext>
            </a:extLst>
          </p:cNvPr>
          <p:cNvSpPr/>
          <p:nvPr/>
        </p:nvSpPr>
        <p:spPr>
          <a:xfrm>
            <a:off x="8584899" y="2786614"/>
            <a:ext cx="312907" cy="400110"/>
          </a:xfrm>
          <a:prstGeom prst="rect">
            <a:avLst/>
          </a:prstGeom>
        </p:spPr>
        <p:txBody>
          <a:bodyPr wrap="none">
            <a:spAutoFit/>
          </a:bodyPr>
          <a:lstStyle/>
          <a:p>
            <a:pPr lvl="0" algn="ctr" eaLnBrk="1" hangingPunct="1"/>
            <a:r>
              <a:rPr lang="en-US" altLang="zh-CN" sz="2000" b="1" dirty="0">
                <a:solidFill>
                  <a:srgbClr val="000000"/>
                </a:solidFill>
                <a:latin typeface="Times New Roman" pitchFamily="18" charset="0"/>
              </a:rPr>
              <a:t>5</a:t>
            </a:r>
            <a:endParaRPr lang="zh-CN" altLang="en-US" sz="2000" b="1" dirty="0">
              <a:solidFill>
                <a:srgbClr val="000000"/>
              </a:solidFill>
              <a:latin typeface="Times New Roman" pitchFamily="18" charset="0"/>
            </a:endParaRPr>
          </a:p>
        </p:txBody>
      </p:sp>
      <p:sp>
        <p:nvSpPr>
          <p:cNvPr id="13" name="矩形 12">
            <a:extLst>
              <a:ext uri="{FF2B5EF4-FFF2-40B4-BE49-F238E27FC236}">
                <a16:creationId xmlns:a16="http://schemas.microsoft.com/office/drawing/2014/main" id="{80F04937-62D0-4F61-8F18-7786F1197FD3}"/>
              </a:ext>
            </a:extLst>
          </p:cNvPr>
          <p:cNvSpPr/>
          <p:nvPr/>
        </p:nvSpPr>
        <p:spPr>
          <a:xfrm>
            <a:off x="6261430" y="3152202"/>
            <a:ext cx="412292" cy="400110"/>
          </a:xfrm>
          <a:prstGeom prst="rect">
            <a:avLst/>
          </a:prstGeom>
        </p:spPr>
        <p:txBody>
          <a:bodyPr wrap="none">
            <a:spAutoFit/>
          </a:bodyPr>
          <a:lstStyle/>
          <a:p>
            <a:r>
              <a:rPr kumimoji="1" lang="en-US" altLang="zh-CN" sz="2000" b="1" dirty="0">
                <a:latin typeface="Times New Roman" pitchFamily="18" charset="0"/>
                <a:ea typeface="华文楷体" pitchFamily="2" charset="-122"/>
                <a:cs typeface="Times New Roman" pitchFamily="18" charset="0"/>
              </a:rPr>
              <a:t>s3</a:t>
            </a:r>
            <a:endParaRPr lang="zh-CN" altLang="en-US" sz="2000" dirty="0"/>
          </a:p>
        </p:txBody>
      </p:sp>
      <p:sp>
        <p:nvSpPr>
          <p:cNvPr id="14" name="矩形 13">
            <a:extLst>
              <a:ext uri="{FF2B5EF4-FFF2-40B4-BE49-F238E27FC236}">
                <a16:creationId xmlns:a16="http://schemas.microsoft.com/office/drawing/2014/main" id="{823E6C77-7F5F-4ED1-88AA-3879F3D01A33}"/>
              </a:ext>
            </a:extLst>
          </p:cNvPr>
          <p:cNvSpPr/>
          <p:nvPr/>
        </p:nvSpPr>
        <p:spPr>
          <a:xfrm>
            <a:off x="6799387" y="3162462"/>
            <a:ext cx="412292" cy="400110"/>
          </a:xfrm>
          <a:prstGeom prst="rect">
            <a:avLst/>
          </a:prstGeom>
        </p:spPr>
        <p:txBody>
          <a:bodyPr wrap="none">
            <a:spAutoFit/>
          </a:bodyPr>
          <a:lstStyle/>
          <a:p>
            <a:pPr lvl="0" algn="ctr" eaLnBrk="1" hangingPunct="1"/>
            <a:r>
              <a:rPr kumimoji="1" lang="en-US" altLang="zh-CN" sz="2000" b="1" dirty="0">
                <a:latin typeface="Times New Roman" pitchFamily="18" charset="0"/>
                <a:ea typeface="华文楷体" pitchFamily="2" charset="-122"/>
                <a:cs typeface="Times New Roman" pitchFamily="18" charset="0"/>
              </a:rPr>
              <a:t>s4</a:t>
            </a:r>
            <a:endParaRPr lang="zh-CN" altLang="en-US" sz="2000" b="1" dirty="0">
              <a:solidFill>
                <a:srgbClr val="000000"/>
              </a:solidFill>
              <a:latin typeface="Times New Roman" pitchFamily="18" charset="0"/>
              <a:ea typeface="华文楷体" pitchFamily="2" charset="-122"/>
              <a:cs typeface="Times New Roman" pitchFamily="18" charset="0"/>
            </a:endParaRPr>
          </a:p>
        </p:txBody>
      </p:sp>
      <p:sp>
        <p:nvSpPr>
          <p:cNvPr id="15" name="矩形 14">
            <a:extLst>
              <a:ext uri="{FF2B5EF4-FFF2-40B4-BE49-F238E27FC236}">
                <a16:creationId xmlns:a16="http://schemas.microsoft.com/office/drawing/2014/main" id="{C11052B5-C643-4F6D-A170-707CE62FD59B}"/>
              </a:ext>
            </a:extLst>
          </p:cNvPr>
          <p:cNvSpPr/>
          <p:nvPr/>
        </p:nvSpPr>
        <p:spPr>
          <a:xfrm>
            <a:off x="8585553" y="3162462"/>
            <a:ext cx="312907" cy="400110"/>
          </a:xfrm>
          <a:prstGeom prst="rect">
            <a:avLst/>
          </a:prstGeom>
        </p:spPr>
        <p:txBody>
          <a:bodyPr wrap="none">
            <a:spAutoFit/>
          </a:bodyPr>
          <a:lstStyle/>
          <a:p>
            <a:pPr lvl="0" algn="ctr" eaLnBrk="1" hangingPunct="1"/>
            <a:r>
              <a:rPr lang="en-US" altLang="zh-CN" sz="2000" b="1" dirty="0">
                <a:solidFill>
                  <a:srgbClr val="000000"/>
                </a:solidFill>
                <a:latin typeface="Times New Roman" pitchFamily="18" charset="0"/>
              </a:rPr>
              <a:t>6</a:t>
            </a:r>
            <a:endParaRPr lang="zh-CN" altLang="en-US" sz="2000" b="1" dirty="0">
              <a:solidFill>
                <a:srgbClr val="000000"/>
              </a:solidFill>
              <a:latin typeface="Times New Roman" pitchFamily="18" charset="0"/>
            </a:endParaRPr>
          </a:p>
        </p:txBody>
      </p:sp>
      <p:graphicFrame>
        <p:nvGraphicFramePr>
          <p:cNvPr id="16" name="表格 15">
            <a:extLst>
              <a:ext uri="{FF2B5EF4-FFF2-40B4-BE49-F238E27FC236}">
                <a16:creationId xmlns:a16="http://schemas.microsoft.com/office/drawing/2014/main" id="{F98B6819-18DA-41CE-923A-9F658E5C2A47}"/>
              </a:ext>
            </a:extLst>
          </p:cNvPr>
          <p:cNvGraphicFramePr>
            <a:graphicFrameLocks noGrp="1"/>
          </p:cNvGraphicFramePr>
          <p:nvPr>
            <p:extLst>
              <p:ext uri="{D42A27DB-BD31-4B8C-83A1-F6EECF244321}">
                <p14:modId xmlns:p14="http://schemas.microsoft.com/office/powerpoint/2010/main" val="2440842002"/>
              </p:ext>
            </p:extLst>
          </p:nvPr>
        </p:nvGraphicFramePr>
        <p:xfrm>
          <a:off x="6156325" y="3575053"/>
          <a:ext cx="1800225" cy="403856"/>
        </p:xfrm>
        <a:graphic>
          <a:graphicData uri="http://schemas.openxmlformats.org/drawingml/2006/table">
            <a:tbl>
              <a:tblPr/>
              <a:tblGrid>
                <a:gridCol w="576263">
                  <a:extLst>
                    <a:ext uri="{9D8B030D-6E8A-4147-A177-3AD203B41FA5}">
                      <a16:colId xmlns:a16="http://schemas.microsoft.com/office/drawing/2014/main" val="1752699289"/>
                    </a:ext>
                  </a:extLst>
                </a:gridCol>
                <a:gridCol w="576262">
                  <a:extLst>
                    <a:ext uri="{9D8B030D-6E8A-4147-A177-3AD203B41FA5}">
                      <a16:colId xmlns:a16="http://schemas.microsoft.com/office/drawing/2014/main" val="2185620926"/>
                    </a:ext>
                  </a:extLst>
                </a:gridCol>
                <a:gridCol w="647700">
                  <a:extLst>
                    <a:ext uri="{9D8B030D-6E8A-4147-A177-3AD203B41FA5}">
                      <a16:colId xmlns:a16="http://schemas.microsoft.com/office/drawing/2014/main" val="881512547"/>
                    </a:ext>
                  </a:extLst>
                </a:gridCol>
              </a:tblGrid>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4867181"/>
                  </a:ext>
                </a:extLst>
              </a:tr>
            </a:tbl>
          </a:graphicData>
        </a:graphic>
      </p:graphicFrame>
      <p:graphicFrame>
        <p:nvGraphicFramePr>
          <p:cNvPr id="17" name="表格 16">
            <a:extLst>
              <a:ext uri="{FF2B5EF4-FFF2-40B4-BE49-F238E27FC236}">
                <a16:creationId xmlns:a16="http://schemas.microsoft.com/office/drawing/2014/main" id="{A9E4F5BA-C7BE-4EBC-8FC3-00299A5299EB}"/>
              </a:ext>
            </a:extLst>
          </p:cNvPr>
          <p:cNvGraphicFramePr>
            <a:graphicFrameLocks noGrp="1"/>
          </p:cNvGraphicFramePr>
          <p:nvPr>
            <p:extLst>
              <p:ext uri="{D42A27DB-BD31-4B8C-83A1-F6EECF244321}">
                <p14:modId xmlns:p14="http://schemas.microsoft.com/office/powerpoint/2010/main" val="2838554416"/>
              </p:ext>
            </p:extLst>
          </p:nvPr>
        </p:nvGraphicFramePr>
        <p:xfrm>
          <a:off x="6153358" y="3981679"/>
          <a:ext cx="1800225" cy="403856"/>
        </p:xfrm>
        <a:graphic>
          <a:graphicData uri="http://schemas.openxmlformats.org/drawingml/2006/table">
            <a:tbl>
              <a:tblPr/>
              <a:tblGrid>
                <a:gridCol w="576263">
                  <a:extLst>
                    <a:ext uri="{9D8B030D-6E8A-4147-A177-3AD203B41FA5}">
                      <a16:colId xmlns:a16="http://schemas.microsoft.com/office/drawing/2014/main" val="2797958012"/>
                    </a:ext>
                  </a:extLst>
                </a:gridCol>
                <a:gridCol w="576262">
                  <a:extLst>
                    <a:ext uri="{9D8B030D-6E8A-4147-A177-3AD203B41FA5}">
                      <a16:colId xmlns:a16="http://schemas.microsoft.com/office/drawing/2014/main" val="203947316"/>
                    </a:ext>
                  </a:extLst>
                </a:gridCol>
                <a:gridCol w="647700">
                  <a:extLst>
                    <a:ext uri="{9D8B030D-6E8A-4147-A177-3AD203B41FA5}">
                      <a16:colId xmlns:a16="http://schemas.microsoft.com/office/drawing/2014/main" val="4287264198"/>
                    </a:ext>
                  </a:extLst>
                </a:gridCol>
              </a:tblGrid>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9284563"/>
                  </a:ext>
                </a:extLst>
              </a:tr>
            </a:tbl>
          </a:graphicData>
        </a:graphic>
      </p:graphicFrame>
      <p:graphicFrame>
        <p:nvGraphicFramePr>
          <p:cNvPr id="18" name="表格 17">
            <a:extLst>
              <a:ext uri="{FF2B5EF4-FFF2-40B4-BE49-F238E27FC236}">
                <a16:creationId xmlns:a16="http://schemas.microsoft.com/office/drawing/2014/main" id="{4A76776D-C9A3-4ECA-AE11-5E143DEA5171}"/>
              </a:ext>
            </a:extLst>
          </p:cNvPr>
          <p:cNvGraphicFramePr>
            <a:graphicFrameLocks noGrp="1"/>
          </p:cNvGraphicFramePr>
          <p:nvPr>
            <p:extLst>
              <p:ext uri="{D42A27DB-BD31-4B8C-83A1-F6EECF244321}">
                <p14:modId xmlns:p14="http://schemas.microsoft.com/office/powerpoint/2010/main" val="607865058"/>
              </p:ext>
            </p:extLst>
          </p:nvPr>
        </p:nvGraphicFramePr>
        <p:xfrm>
          <a:off x="6150518" y="4379408"/>
          <a:ext cx="1800225" cy="403856"/>
        </p:xfrm>
        <a:graphic>
          <a:graphicData uri="http://schemas.openxmlformats.org/drawingml/2006/table">
            <a:tbl>
              <a:tblPr/>
              <a:tblGrid>
                <a:gridCol w="576263">
                  <a:extLst>
                    <a:ext uri="{9D8B030D-6E8A-4147-A177-3AD203B41FA5}">
                      <a16:colId xmlns:a16="http://schemas.microsoft.com/office/drawing/2014/main" val="2836354286"/>
                    </a:ext>
                  </a:extLst>
                </a:gridCol>
                <a:gridCol w="576262">
                  <a:extLst>
                    <a:ext uri="{9D8B030D-6E8A-4147-A177-3AD203B41FA5}">
                      <a16:colId xmlns:a16="http://schemas.microsoft.com/office/drawing/2014/main" val="1745362718"/>
                    </a:ext>
                  </a:extLst>
                </a:gridCol>
                <a:gridCol w="647700">
                  <a:extLst>
                    <a:ext uri="{9D8B030D-6E8A-4147-A177-3AD203B41FA5}">
                      <a16:colId xmlns:a16="http://schemas.microsoft.com/office/drawing/2014/main" val="1493450755"/>
                    </a:ext>
                  </a:extLst>
                </a:gridCol>
              </a:tblGrid>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dirty="0">
                        <a:ln>
                          <a:noFill/>
                        </a:ln>
                        <a:solidFill>
                          <a:srgbClr val="0070C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5123804"/>
                  </a:ext>
                </a:extLst>
              </a:tr>
            </a:tbl>
          </a:graphicData>
        </a:graphic>
      </p:graphicFrame>
      <p:graphicFrame>
        <p:nvGraphicFramePr>
          <p:cNvPr id="55" name="表格 54">
            <a:extLst>
              <a:ext uri="{FF2B5EF4-FFF2-40B4-BE49-F238E27FC236}">
                <a16:creationId xmlns:a16="http://schemas.microsoft.com/office/drawing/2014/main" id="{33F73BA0-2175-4639-B08B-EBB22288F818}"/>
              </a:ext>
            </a:extLst>
          </p:cNvPr>
          <p:cNvGraphicFramePr>
            <a:graphicFrameLocks noGrp="1"/>
          </p:cNvGraphicFramePr>
          <p:nvPr>
            <p:extLst>
              <p:ext uri="{D42A27DB-BD31-4B8C-83A1-F6EECF244321}">
                <p14:modId xmlns:p14="http://schemas.microsoft.com/office/powerpoint/2010/main" val="2343823610"/>
              </p:ext>
            </p:extLst>
          </p:nvPr>
        </p:nvGraphicFramePr>
        <p:xfrm>
          <a:off x="8459078" y="1962058"/>
          <a:ext cx="576262" cy="403856"/>
        </p:xfrm>
        <a:graphic>
          <a:graphicData uri="http://schemas.openxmlformats.org/drawingml/2006/table">
            <a:tbl>
              <a:tblPr/>
              <a:tblGrid>
                <a:gridCol w="576262">
                  <a:extLst>
                    <a:ext uri="{9D8B030D-6E8A-4147-A177-3AD203B41FA5}">
                      <a16:colId xmlns:a16="http://schemas.microsoft.com/office/drawing/2014/main" val="2988259911"/>
                    </a:ext>
                  </a:extLst>
                </a:gridCol>
              </a:tblGrid>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7485600"/>
                  </a:ext>
                </a:extLst>
              </a:tr>
            </a:tbl>
          </a:graphicData>
        </a:graphic>
      </p:graphicFrame>
    </p:spTree>
    <p:extLst>
      <p:ext uri="{BB962C8B-B14F-4D97-AF65-F5344CB8AC3E}">
        <p14:creationId xmlns:p14="http://schemas.microsoft.com/office/powerpoint/2010/main" val="2882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425987">
                                            <p:bg/>
                                          </p:spTgt>
                                        </p:tgtEl>
                                      </p:cBhvr>
                                    </p:animEffect>
                                    <p:animScale>
                                      <p:cBhvr>
                                        <p:cTn id="19" dur="250" autoRev="1" fill="hold"/>
                                        <p:tgtEl>
                                          <p:spTgt spid="425987">
                                            <p:bg/>
                                          </p:spTgt>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425987">
                                            <p:txEl>
                                              <p:pRg st="0" end="0"/>
                                            </p:txEl>
                                          </p:spTgt>
                                        </p:tgtEl>
                                      </p:cBhvr>
                                    </p:animEffect>
                                    <p:animScale>
                                      <p:cBhvr>
                                        <p:cTn id="22" dur="250" autoRev="1" fill="hold"/>
                                        <p:tgtEl>
                                          <p:spTgt spid="425987">
                                            <p:txEl>
                                              <p:pRg st="0" end="0"/>
                                            </p:txEl>
                                          </p:spTgt>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425987">
                                            <p:txEl>
                                              <p:pRg st="1" end="1"/>
                                            </p:txEl>
                                          </p:spTgt>
                                        </p:tgtEl>
                                      </p:cBhvr>
                                    </p:animEffect>
                                    <p:animScale>
                                      <p:cBhvr>
                                        <p:cTn id="25" dur="250" autoRev="1" fill="hold"/>
                                        <p:tgtEl>
                                          <p:spTgt spid="425987">
                                            <p:txEl>
                                              <p:pRg st="1" end="1"/>
                                            </p:txEl>
                                          </p:spTgt>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425987">
                                            <p:txEl>
                                              <p:pRg st="2" end="2"/>
                                            </p:txEl>
                                          </p:spTgt>
                                        </p:tgtEl>
                                      </p:cBhvr>
                                    </p:animEffect>
                                    <p:animScale>
                                      <p:cBhvr>
                                        <p:cTn id="28" dur="250" autoRev="1" fill="hold"/>
                                        <p:tgtEl>
                                          <p:spTgt spid="425987">
                                            <p:txEl>
                                              <p:pRg st="2" end="2"/>
                                            </p:txEl>
                                          </p:spTgt>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425987">
                                            <p:txEl>
                                              <p:pRg st="3" end="3"/>
                                            </p:txEl>
                                          </p:spTgt>
                                        </p:tgtEl>
                                      </p:cBhvr>
                                    </p:animEffect>
                                    <p:animScale>
                                      <p:cBhvr>
                                        <p:cTn id="31" dur="250" autoRev="1" fill="hold"/>
                                        <p:tgtEl>
                                          <p:spTgt spid="425987">
                                            <p:txEl>
                                              <p:pRg st="3" end="3"/>
                                            </p:txEl>
                                          </p:spTgt>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425987">
                                            <p:txEl>
                                              <p:pRg st="4" end="4"/>
                                            </p:txEl>
                                          </p:spTgt>
                                        </p:tgtEl>
                                      </p:cBhvr>
                                    </p:animEffect>
                                    <p:animScale>
                                      <p:cBhvr>
                                        <p:cTn id="34" dur="250" autoRev="1" fill="hold"/>
                                        <p:tgtEl>
                                          <p:spTgt spid="425987">
                                            <p:txEl>
                                              <p:pRg st="4" end="4"/>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425995"/>
                                        </p:tgtEl>
                                      </p:cBhvr>
                                    </p:animEffect>
                                    <p:animScale>
                                      <p:cBhvr>
                                        <p:cTn id="39" dur="250" autoRev="1" fill="hold"/>
                                        <p:tgtEl>
                                          <p:spTgt spid="425995"/>
                                        </p:tgtEl>
                                      </p:cBhvr>
                                      <p:by x="105000" y="105000"/>
                                    </p:animScale>
                                  </p:childTnLst>
                                </p:cTn>
                              </p:par>
                              <p:par>
                                <p:cTn id="40" presetID="26" presetClass="emph" presetSubtype="0" fill="hold" grpId="0" nodeType="withEffect">
                                  <p:stCondLst>
                                    <p:cond delay="0"/>
                                  </p:stCondLst>
                                  <p:childTnLst>
                                    <p:animEffect transition="out" filter="fade">
                                      <p:cBhvr>
                                        <p:cTn id="41" dur="500" tmFilter="0, 0; .2, .5; .8, .5; 1, 0"/>
                                        <p:tgtEl>
                                          <p:spTgt spid="425994"/>
                                        </p:tgtEl>
                                      </p:cBhvr>
                                    </p:animEffect>
                                    <p:animScale>
                                      <p:cBhvr>
                                        <p:cTn id="42" dur="250" autoRev="1" fill="hold"/>
                                        <p:tgtEl>
                                          <p:spTgt spid="425994"/>
                                        </p:tgtEl>
                                      </p:cBhvr>
                                      <p:by x="105000" y="105000"/>
                                    </p:animScale>
                                  </p:childTnLst>
                                </p:cTn>
                              </p:par>
                            </p:childTnLst>
                          </p:cTn>
                        </p:par>
                        <p:par>
                          <p:cTn id="43" fill="hold">
                            <p:stCondLst>
                              <p:cond delay="500"/>
                            </p:stCondLst>
                            <p:childTnLst>
                              <p:par>
                                <p:cTn id="44" presetID="26" presetClass="emph" presetSubtype="0" fill="hold" grpId="0" nodeType="afterEffect">
                                  <p:stCondLst>
                                    <p:cond delay="0"/>
                                  </p:stCondLst>
                                  <p:childTnLst>
                                    <p:animEffect transition="out" filter="fade">
                                      <p:cBhvr>
                                        <p:cTn id="45" dur="500" tmFilter="0, 0; .2, .5; .8, .5; 1, 0"/>
                                        <p:tgtEl>
                                          <p:spTgt spid="35"/>
                                        </p:tgtEl>
                                      </p:cBhvr>
                                    </p:animEffect>
                                    <p:animScale>
                                      <p:cBhvr>
                                        <p:cTn id="46" dur="250" autoRev="1" fill="hold"/>
                                        <p:tgtEl>
                                          <p:spTgt spid="35"/>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425998"/>
                                        </p:tgtEl>
                                      </p:cBhvr>
                                    </p:animEffect>
                                    <p:animScale>
                                      <p:cBhvr>
                                        <p:cTn id="56" dur="250" autoRev="1" fill="hold"/>
                                        <p:tgtEl>
                                          <p:spTgt spid="425998"/>
                                        </p:tgtEl>
                                      </p:cBhvr>
                                      <p:by x="105000" y="105000"/>
                                    </p:animScale>
                                  </p:childTnLst>
                                </p:cTn>
                              </p:par>
                              <p:par>
                                <p:cTn id="57" presetID="26" presetClass="emph" presetSubtype="0" fill="hold" grpId="0" nodeType="withEffect">
                                  <p:stCondLst>
                                    <p:cond delay="0"/>
                                  </p:stCondLst>
                                  <p:childTnLst>
                                    <p:animEffect transition="out" filter="fade">
                                      <p:cBhvr>
                                        <p:cTn id="58" dur="500" tmFilter="0, 0; .2, .5; .8, .5; 1, 0"/>
                                        <p:tgtEl>
                                          <p:spTgt spid="425997"/>
                                        </p:tgtEl>
                                      </p:cBhvr>
                                    </p:animEffect>
                                    <p:animScale>
                                      <p:cBhvr>
                                        <p:cTn id="59" dur="250" autoRev="1" fill="hold"/>
                                        <p:tgtEl>
                                          <p:spTgt spid="425997"/>
                                        </p:tgtEl>
                                      </p:cBhvr>
                                      <p:by x="105000" y="105000"/>
                                    </p:animScale>
                                  </p:childTnLst>
                                </p:cTn>
                              </p:par>
                            </p:childTnLst>
                          </p:cTn>
                        </p:par>
                        <p:par>
                          <p:cTn id="60" fill="hold">
                            <p:stCondLst>
                              <p:cond delay="500"/>
                            </p:stCondLst>
                            <p:childTnLst>
                              <p:par>
                                <p:cTn id="61" presetID="26" presetClass="emph" presetSubtype="0" fill="hold" grpId="0" nodeType="afterEffect">
                                  <p:stCondLst>
                                    <p:cond delay="0"/>
                                  </p:stCondLst>
                                  <p:childTnLst>
                                    <p:animEffect transition="out" filter="fade">
                                      <p:cBhvr>
                                        <p:cTn id="62" dur="500" tmFilter="0, 0; .2, .5; .8, .5; 1, 0"/>
                                        <p:tgtEl>
                                          <p:spTgt spid="425999"/>
                                        </p:tgtEl>
                                      </p:cBhvr>
                                    </p:animEffect>
                                    <p:animScale>
                                      <p:cBhvr>
                                        <p:cTn id="63" dur="250" autoRev="1" fill="hold"/>
                                        <p:tgtEl>
                                          <p:spTgt spid="42599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down)">
                                      <p:cBhvr>
                                        <p:cTn id="68" dur="500"/>
                                        <p:tgtEl>
                                          <p:spTgt spid="5"/>
                                        </p:tgtEl>
                                      </p:cBhvr>
                                    </p:animEffec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0" nodeType="clickEffect">
                                  <p:stCondLst>
                                    <p:cond delay="0"/>
                                  </p:stCondLst>
                                  <p:childTnLst>
                                    <p:animEffect transition="out" filter="fade">
                                      <p:cBhvr>
                                        <p:cTn id="72" dur="500" tmFilter="0, 0; .2, .5; .8, .5; 1, 0"/>
                                        <p:tgtEl>
                                          <p:spTgt spid="425990"/>
                                        </p:tgtEl>
                                      </p:cBhvr>
                                    </p:animEffect>
                                    <p:animScale>
                                      <p:cBhvr>
                                        <p:cTn id="73" dur="250" autoRev="1" fill="hold"/>
                                        <p:tgtEl>
                                          <p:spTgt spid="425990"/>
                                        </p:tgtEl>
                                      </p:cBhvr>
                                      <p:by x="105000" y="105000"/>
                                    </p:animScale>
                                  </p:childTnLst>
                                </p:cTn>
                              </p:par>
                              <p:par>
                                <p:cTn id="74" presetID="26" presetClass="emph" presetSubtype="0" fill="hold" grpId="0" nodeType="withEffect">
                                  <p:stCondLst>
                                    <p:cond delay="0"/>
                                  </p:stCondLst>
                                  <p:childTnLst>
                                    <p:animEffect transition="out" filter="fade">
                                      <p:cBhvr>
                                        <p:cTn id="75" dur="500" tmFilter="0, 0; .2, .5; .8, .5; 1, 0"/>
                                        <p:tgtEl>
                                          <p:spTgt spid="425989"/>
                                        </p:tgtEl>
                                      </p:cBhvr>
                                    </p:animEffect>
                                    <p:animScale>
                                      <p:cBhvr>
                                        <p:cTn id="76" dur="250" autoRev="1" fill="hold"/>
                                        <p:tgtEl>
                                          <p:spTgt spid="425989"/>
                                        </p:tgtEl>
                                      </p:cBhvr>
                                      <p:by x="105000" y="105000"/>
                                    </p:animScale>
                                  </p:childTnLst>
                                </p:cTn>
                              </p:par>
                            </p:childTnLst>
                          </p:cTn>
                        </p:par>
                        <p:par>
                          <p:cTn id="77" fill="hold">
                            <p:stCondLst>
                              <p:cond delay="500"/>
                            </p:stCondLst>
                            <p:childTnLst>
                              <p:par>
                                <p:cTn id="78" presetID="26" presetClass="emph" presetSubtype="0" fill="hold" grpId="0" nodeType="afterEffect">
                                  <p:stCondLst>
                                    <p:cond delay="0"/>
                                  </p:stCondLst>
                                  <p:childTnLst>
                                    <p:animEffect transition="out" filter="fade">
                                      <p:cBhvr>
                                        <p:cTn id="79" dur="500" tmFilter="0, 0; .2, .5; .8, .5; 1, 0"/>
                                        <p:tgtEl>
                                          <p:spTgt spid="425988"/>
                                        </p:tgtEl>
                                      </p:cBhvr>
                                    </p:animEffect>
                                    <p:animScale>
                                      <p:cBhvr>
                                        <p:cTn id="80" dur="250" autoRev="1" fill="hold"/>
                                        <p:tgtEl>
                                          <p:spTgt spid="425988"/>
                                        </p:tgtEl>
                                      </p:cBhvr>
                                      <p:by x="105000" y="105000"/>
                                    </p:animScale>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down)">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26" presetClass="emph" presetSubtype="0" fill="hold" grpId="0" nodeType="clickEffect">
                                  <p:stCondLst>
                                    <p:cond delay="0"/>
                                  </p:stCondLst>
                                  <p:childTnLst>
                                    <p:animEffect transition="out" filter="fade">
                                      <p:cBhvr>
                                        <p:cTn id="89" dur="500" tmFilter="0, 0; .2, .5; .8, .5; 1, 0"/>
                                        <p:tgtEl>
                                          <p:spTgt spid="425992"/>
                                        </p:tgtEl>
                                      </p:cBhvr>
                                    </p:animEffect>
                                    <p:animScale>
                                      <p:cBhvr>
                                        <p:cTn id="90" dur="250" autoRev="1" fill="hold"/>
                                        <p:tgtEl>
                                          <p:spTgt spid="425992"/>
                                        </p:tgtEl>
                                      </p:cBhvr>
                                      <p:by x="105000" y="105000"/>
                                    </p:animScale>
                                  </p:childTnLst>
                                </p:cTn>
                              </p:par>
                              <p:par>
                                <p:cTn id="91" presetID="26" presetClass="emph" presetSubtype="0" fill="hold" grpId="0" nodeType="withEffect">
                                  <p:stCondLst>
                                    <p:cond delay="0"/>
                                  </p:stCondLst>
                                  <p:childTnLst>
                                    <p:animEffect transition="out" filter="fade">
                                      <p:cBhvr>
                                        <p:cTn id="92" dur="500" tmFilter="0, 0; .2, .5; .8, .5; 1, 0"/>
                                        <p:tgtEl>
                                          <p:spTgt spid="425991"/>
                                        </p:tgtEl>
                                      </p:cBhvr>
                                    </p:animEffect>
                                    <p:animScale>
                                      <p:cBhvr>
                                        <p:cTn id="93" dur="250" autoRev="1" fill="hold"/>
                                        <p:tgtEl>
                                          <p:spTgt spid="425991"/>
                                        </p:tgtEl>
                                      </p:cBhvr>
                                      <p:by x="105000" y="105000"/>
                                    </p:animScale>
                                  </p:childTnLst>
                                </p:cTn>
                              </p:par>
                            </p:childTnLst>
                          </p:cTn>
                        </p:par>
                        <p:par>
                          <p:cTn id="94" fill="hold">
                            <p:stCondLst>
                              <p:cond delay="500"/>
                            </p:stCondLst>
                            <p:childTnLst>
                              <p:par>
                                <p:cTn id="95" presetID="26" presetClass="emph" presetSubtype="0" fill="hold" grpId="0" nodeType="afterEffect">
                                  <p:stCondLst>
                                    <p:cond delay="0"/>
                                  </p:stCondLst>
                                  <p:childTnLst>
                                    <p:animEffect transition="out" filter="fade">
                                      <p:cBhvr>
                                        <p:cTn id="96" dur="500" tmFilter="0, 0; .2, .5; .8, .5; 1, 0"/>
                                        <p:tgtEl>
                                          <p:spTgt spid="425993"/>
                                        </p:tgtEl>
                                      </p:cBhvr>
                                    </p:animEffect>
                                    <p:animScale>
                                      <p:cBhvr>
                                        <p:cTn id="97" dur="250" autoRev="1" fill="hold"/>
                                        <p:tgtEl>
                                          <p:spTgt spid="425993"/>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26" presetClass="emph" presetSubtype="0" fill="hold" grpId="1" nodeType="clickEffect">
                                  <p:stCondLst>
                                    <p:cond delay="0"/>
                                  </p:stCondLst>
                                  <p:childTnLst>
                                    <p:animEffect transition="out" filter="fade">
                                      <p:cBhvr>
                                        <p:cTn id="106" dur="500" tmFilter="0, 0; .2, .5; .8, .5; 1, 0"/>
                                        <p:tgtEl>
                                          <p:spTgt spid="425988"/>
                                        </p:tgtEl>
                                      </p:cBhvr>
                                    </p:animEffect>
                                    <p:animScale>
                                      <p:cBhvr>
                                        <p:cTn id="107" dur="250" autoRev="1" fill="hold"/>
                                        <p:tgtEl>
                                          <p:spTgt spid="425988"/>
                                        </p:tgtEl>
                                      </p:cBhvr>
                                      <p:by x="105000" y="105000"/>
                                    </p:animScale>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wipe(down)">
                                      <p:cBhvr>
                                        <p:cTn id="112" dur="500"/>
                                        <p:tgtEl>
                                          <p:spTgt spid="9"/>
                                        </p:tgtEl>
                                      </p:cBhvr>
                                    </p:animEffect>
                                  </p:childTnLst>
                                </p:cTn>
                              </p:par>
                            </p:childTnLst>
                          </p:cTn>
                        </p:par>
                      </p:childTnLst>
                    </p:cTn>
                  </p:par>
                  <p:par>
                    <p:cTn id="113" fill="hold">
                      <p:stCondLst>
                        <p:cond delay="indefinite"/>
                      </p:stCondLst>
                      <p:childTnLst>
                        <p:par>
                          <p:cTn id="114" fill="hold">
                            <p:stCondLst>
                              <p:cond delay="0"/>
                            </p:stCondLst>
                            <p:childTnLst>
                              <p:par>
                                <p:cTn id="115" presetID="26" presetClass="emph" presetSubtype="0" fill="hold" grpId="1" nodeType="clickEffect">
                                  <p:stCondLst>
                                    <p:cond delay="0"/>
                                  </p:stCondLst>
                                  <p:childTnLst>
                                    <p:animEffect transition="out" filter="fade">
                                      <p:cBhvr>
                                        <p:cTn id="116" dur="500" tmFilter="0, 0; .2, .5; .8, .5; 1, 0"/>
                                        <p:tgtEl>
                                          <p:spTgt spid="425993"/>
                                        </p:tgtEl>
                                      </p:cBhvr>
                                    </p:animEffect>
                                    <p:animScale>
                                      <p:cBhvr>
                                        <p:cTn id="117" dur="250" autoRev="1" fill="hold"/>
                                        <p:tgtEl>
                                          <p:spTgt spid="425993"/>
                                        </p:tgtEl>
                                      </p:cBhvr>
                                      <p:by x="105000" y="105000"/>
                                    </p:animScale>
                                  </p:childTnLst>
                                </p:cTn>
                              </p:par>
                            </p:childTnLst>
                          </p:cTn>
                        </p:par>
                      </p:childTnLst>
                    </p:cTn>
                  </p:par>
                  <p:par>
                    <p:cTn id="118" fill="hold">
                      <p:stCondLst>
                        <p:cond delay="indefinite"/>
                      </p:stCondLst>
                      <p:childTnLst>
                        <p:par>
                          <p:cTn id="119" fill="hold">
                            <p:stCondLst>
                              <p:cond delay="0"/>
                            </p:stCondLst>
                            <p:childTnLst>
                              <p:par>
                                <p:cTn id="120" presetID="26" presetClass="emph" presetSubtype="0" fill="hold" grpId="0" nodeType="clickEffect">
                                  <p:stCondLst>
                                    <p:cond delay="0"/>
                                  </p:stCondLst>
                                  <p:childTnLst>
                                    <p:animEffect transition="out" filter="fade">
                                      <p:cBhvr>
                                        <p:cTn id="121" dur="500" tmFilter="0, 0; .2, .5; .8, .5; 1, 0"/>
                                        <p:tgtEl>
                                          <p:spTgt spid="426004"/>
                                        </p:tgtEl>
                                      </p:cBhvr>
                                    </p:animEffect>
                                    <p:animScale>
                                      <p:cBhvr>
                                        <p:cTn id="122" dur="250" autoRev="1" fill="hold"/>
                                        <p:tgtEl>
                                          <p:spTgt spid="426004"/>
                                        </p:tgtEl>
                                      </p:cBhvr>
                                      <p:by x="105000" y="105000"/>
                                    </p:animScale>
                                  </p:childTnLst>
                                </p:cTn>
                              </p:par>
                              <p:par>
                                <p:cTn id="123" presetID="26" presetClass="emph" presetSubtype="0" fill="hold" grpId="0" nodeType="withEffect">
                                  <p:stCondLst>
                                    <p:cond delay="0"/>
                                  </p:stCondLst>
                                  <p:childTnLst>
                                    <p:animEffect transition="out" filter="fade">
                                      <p:cBhvr>
                                        <p:cTn id="124" dur="500" tmFilter="0, 0; .2, .5; .8, .5; 1, 0"/>
                                        <p:tgtEl>
                                          <p:spTgt spid="426003"/>
                                        </p:tgtEl>
                                      </p:cBhvr>
                                    </p:animEffect>
                                    <p:animScale>
                                      <p:cBhvr>
                                        <p:cTn id="125" dur="250" autoRev="1" fill="hold"/>
                                        <p:tgtEl>
                                          <p:spTgt spid="426003"/>
                                        </p:tgtEl>
                                      </p:cBhvr>
                                      <p:by x="105000" y="105000"/>
                                    </p:animScale>
                                  </p:childTnLst>
                                </p:cTn>
                              </p:par>
                            </p:childTnLst>
                          </p:cTn>
                        </p:par>
                        <p:par>
                          <p:cTn id="126" fill="hold">
                            <p:stCondLst>
                              <p:cond delay="500"/>
                            </p:stCondLst>
                            <p:childTnLst>
                              <p:par>
                                <p:cTn id="127" presetID="26" presetClass="emph" presetSubtype="0" fill="hold" grpId="1" nodeType="afterEffect">
                                  <p:stCondLst>
                                    <p:cond delay="0"/>
                                  </p:stCondLst>
                                  <p:childTnLst>
                                    <p:animEffect transition="out" filter="fade">
                                      <p:cBhvr>
                                        <p:cTn id="128" dur="500" tmFilter="0, 0; .2, .5; .8, .5; 1, 0"/>
                                        <p:tgtEl>
                                          <p:spTgt spid="35"/>
                                        </p:tgtEl>
                                      </p:cBhvr>
                                    </p:animEffect>
                                    <p:animScale>
                                      <p:cBhvr>
                                        <p:cTn id="129" dur="250" autoRev="1" fill="hold"/>
                                        <p:tgtEl>
                                          <p:spTgt spid="35"/>
                                        </p:tgtEl>
                                      </p:cBhvr>
                                      <p:by x="105000" y="105000"/>
                                    </p:animScale>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wipe(down)">
                                      <p:cBhvr>
                                        <p:cTn id="134" dur="500"/>
                                        <p:tgtEl>
                                          <p:spTgt spid="10"/>
                                        </p:tgtEl>
                                      </p:cBhvr>
                                    </p:animEffec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0" nodeType="clickEffect">
                                  <p:stCondLst>
                                    <p:cond delay="0"/>
                                  </p:stCondLst>
                                  <p:childTnLst>
                                    <p:animEffect transition="out" filter="fade">
                                      <p:cBhvr>
                                        <p:cTn id="138" dur="500" tmFilter="0, 0; .2, .5; .8, .5; 1, 0"/>
                                        <p:tgtEl>
                                          <p:spTgt spid="426006"/>
                                        </p:tgtEl>
                                      </p:cBhvr>
                                    </p:animEffect>
                                    <p:animScale>
                                      <p:cBhvr>
                                        <p:cTn id="139" dur="250" autoRev="1" fill="hold"/>
                                        <p:tgtEl>
                                          <p:spTgt spid="426006"/>
                                        </p:tgtEl>
                                      </p:cBhvr>
                                      <p:by x="105000" y="105000"/>
                                    </p:animScale>
                                  </p:childTnLst>
                                </p:cTn>
                              </p:par>
                              <p:par>
                                <p:cTn id="140" presetID="26" presetClass="emph" presetSubtype="0" fill="hold" grpId="0" nodeType="withEffect">
                                  <p:stCondLst>
                                    <p:cond delay="0"/>
                                  </p:stCondLst>
                                  <p:childTnLst>
                                    <p:animEffect transition="out" filter="fade">
                                      <p:cBhvr>
                                        <p:cTn id="141" dur="500" tmFilter="0, 0; .2, .5; .8, .5; 1, 0"/>
                                        <p:tgtEl>
                                          <p:spTgt spid="426005"/>
                                        </p:tgtEl>
                                      </p:cBhvr>
                                    </p:animEffect>
                                    <p:animScale>
                                      <p:cBhvr>
                                        <p:cTn id="142" dur="250" autoRev="1" fill="hold"/>
                                        <p:tgtEl>
                                          <p:spTgt spid="426005"/>
                                        </p:tgtEl>
                                      </p:cBhvr>
                                      <p:by x="105000" y="105000"/>
                                    </p:animScale>
                                  </p:childTnLst>
                                </p:cTn>
                              </p:par>
                            </p:childTnLst>
                          </p:cTn>
                        </p:par>
                        <p:par>
                          <p:cTn id="143" fill="hold">
                            <p:stCondLst>
                              <p:cond delay="500"/>
                            </p:stCondLst>
                            <p:childTnLst>
                              <p:par>
                                <p:cTn id="144" presetID="26" presetClass="emph" presetSubtype="0" fill="hold" grpId="1" nodeType="afterEffect">
                                  <p:stCondLst>
                                    <p:cond delay="0"/>
                                  </p:stCondLst>
                                  <p:childTnLst>
                                    <p:animEffect transition="out" filter="fade">
                                      <p:cBhvr>
                                        <p:cTn id="145" dur="500" tmFilter="0, 0; .2, .5; .8, .5; 1, 0"/>
                                        <p:tgtEl>
                                          <p:spTgt spid="425999"/>
                                        </p:tgtEl>
                                      </p:cBhvr>
                                    </p:animEffect>
                                    <p:animScale>
                                      <p:cBhvr>
                                        <p:cTn id="146" dur="250" autoRev="1" fill="hold"/>
                                        <p:tgtEl>
                                          <p:spTgt spid="425999"/>
                                        </p:tgtEl>
                                      </p:cBhvr>
                                      <p:by x="105000" y="105000"/>
                                    </p:animScale>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down)">
                                      <p:cBhvr>
                                        <p:cTn id="151" dur="500"/>
                                        <p:tgtEl>
                                          <p:spTgt spid="11"/>
                                        </p:tgtEl>
                                      </p:cBhvr>
                                    </p:animEffect>
                                  </p:childTnLst>
                                </p:cTn>
                              </p:par>
                            </p:childTnLst>
                          </p:cTn>
                        </p:par>
                      </p:childTnLst>
                    </p:cTn>
                  </p:par>
                  <p:par>
                    <p:cTn id="152" fill="hold">
                      <p:stCondLst>
                        <p:cond delay="indefinite"/>
                      </p:stCondLst>
                      <p:childTnLst>
                        <p:par>
                          <p:cTn id="153" fill="hold">
                            <p:stCondLst>
                              <p:cond delay="0"/>
                            </p:stCondLst>
                            <p:childTnLst>
                              <p:par>
                                <p:cTn id="154" presetID="26" presetClass="emph" presetSubtype="0" fill="hold" grpId="0" nodeType="clickEffect">
                                  <p:stCondLst>
                                    <p:cond delay="0"/>
                                  </p:stCondLst>
                                  <p:childTnLst>
                                    <p:animEffect transition="out" filter="fade">
                                      <p:cBhvr>
                                        <p:cTn id="155" dur="500" tmFilter="0, 0; .2, .5; .8, .5; 1, 0"/>
                                        <p:tgtEl>
                                          <p:spTgt spid="426001"/>
                                        </p:tgtEl>
                                      </p:cBhvr>
                                    </p:animEffect>
                                    <p:animScale>
                                      <p:cBhvr>
                                        <p:cTn id="156" dur="250" autoRev="1" fill="hold"/>
                                        <p:tgtEl>
                                          <p:spTgt spid="426001"/>
                                        </p:tgtEl>
                                      </p:cBhvr>
                                      <p:by x="105000" y="105000"/>
                                    </p:animScale>
                                  </p:childTnLst>
                                </p:cTn>
                              </p:par>
                              <p:par>
                                <p:cTn id="157" presetID="26" presetClass="emph" presetSubtype="0" fill="hold" grpId="0" nodeType="withEffect">
                                  <p:stCondLst>
                                    <p:cond delay="0"/>
                                  </p:stCondLst>
                                  <p:childTnLst>
                                    <p:animEffect transition="out" filter="fade">
                                      <p:cBhvr>
                                        <p:cTn id="158" dur="500" tmFilter="0, 0; .2, .5; .8, .5; 1, 0"/>
                                        <p:tgtEl>
                                          <p:spTgt spid="426000"/>
                                        </p:tgtEl>
                                      </p:cBhvr>
                                    </p:animEffect>
                                    <p:animScale>
                                      <p:cBhvr>
                                        <p:cTn id="159" dur="250" autoRev="1" fill="hold"/>
                                        <p:tgtEl>
                                          <p:spTgt spid="426000"/>
                                        </p:tgtEl>
                                      </p:cBhvr>
                                      <p:by x="105000" y="105000"/>
                                    </p:animScale>
                                  </p:childTnLst>
                                </p:cTn>
                              </p:par>
                            </p:childTnLst>
                          </p:cTn>
                        </p:par>
                        <p:par>
                          <p:cTn id="160" fill="hold">
                            <p:stCondLst>
                              <p:cond delay="500"/>
                            </p:stCondLst>
                            <p:childTnLst>
                              <p:par>
                                <p:cTn id="161" presetID="26" presetClass="emph" presetSubtype="0" fill="hold" grpId="1" nodeType="afterEffect">
                                  <p:stCondLst>
                                    <p:cond delay="0"/>
                                  </p:stCondLst>
                                  <p:childTnLst>
                                    <p:animEffect transition="out" filter="fade">
                                      <p:cBhvr>
                                        <p:cTn id="162" dur="500" tmFilter="0, 0; .2, .5; .8, .5; 1, 0"/>
                                        <p:tgtEl>
                                          <p:spTgt spid="426002"/>
                                        </p:tgtEl>
                                      </p:cBhvr>
                                    </p:animEffect>
                                    <p:animScale>
                                      <p:cBhvr>
                                        <p:cTn id="163" dur="250" autoRev="1" fill="hold"/>
                                        <p:tgtEl>
                                          <p:spTgt spid="426002"/>
                                        </p:tgtEl>
                                      </p:cBhvr>
                                      <p:by x="105000" y="105000"/>
                                    </p:animScale>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down)">
                                      <p:cBhvr>
                                        <p:cTn id="168" dur="500"/>
                                        <p:tgtEl>
                                          <p:spTgt spid="12"/>
                                        </p:tgtEl>
                                      </p:cBhvr>
                                    </p:animEffect>
                                  </p:childTnLst>
                                </p:cTn>
                              </p:par>
                            </p:childTnLst>
                          </p:cTn>
                        </p:par>
                      </p:childTnLst>
                    </p:cTn>
                  </p:par>
                  <p:par>
                    <p:cTn id="169" fill="hold">
                      <p:stCondLst>
                        <p:cond delay="indefinite"/>
                      </p:stCondLst>
                      <p:childTnLst>
                        <p:par>
                          <p:cTn id="170" fill="hold">
                            <p:stCondLst>
                              <p:cond delay="0"/>
                            </p:stCondLst>
                            <p:childTnLst>
                              <p:par>
                                <p:cTn id="171" presetID="27" presetClass="emph" presetSubtype="0" fill="remove" grpId="0" nodeType="clickEffect">
                                  <p:stCondLst>
                                    <p:cond delay="0"/>
                                  </p:stCondLst>
                                  <p:childTnLst>
                                    <p:animClr clrSpc="rgb" dir="cw">
                                      <p:cBhvr override="childStyle">
                                        <p:cTn id="172" dur="250" autoRev="1" fill="remove"/>
                                        <p:tgtEl>
                                          <p:spTgt spid="425996"/>
                                        </p:tgtEl>
                                        <p:attrNameLst>
                                          <p:attrName>style.color</p:attrName>
                                        </p:attrNameLst>
                                      </p:cBhvr>
                                      <p:to>
                                        <a:schemeClr val="bg1"/>
                                      </p:to>
                                    </p:animClr>
                                    <p:animClr clrSpc="rgb" dir="cw">
                                      <p:cBhvr>
                                        <p:cTn id="173" dur="250" autoRev="1" fill="remove"/>
                                        <p:tgtEl>
                                          <p:spTgt spid="425996"/>
                                        </p:tgtEl>
                                        <p:attrNameLst>
                                          <p:attrName>fillcolor</p:attrName>
                                        </p:attrNameLst>
                                      </p:cBhvr>
                                      <p:to>
                                        <a:schemeClr val="bg1"/>
                                      </p:to>
                                    </p:animClr>
                                    <p:set>
                                      <p:cBhvr>
                                        <p:cTn id="174" dur="250" autoRev="1" fill="remove"/>
                                        <p:tgtEl>
                                          <p:spTgt spid="425996"/>
                                        </p:tgtEl>
                                        <p:attrNameLst>
                                          <p:attrName>fill.type</p:attrName>
                                        </p:attrNameLst>
                                      </p:cBhvr>
                                      <p:to>
                                        <p:strVal val="solid"/>
                                      </p:to>
                                    </p:set>
                                    <p:set>
                                      <p:cBhvr>
                                        <p:cTn id="175" dur="250" autoRev="1" fill="remove"/>
                                        <p:tgtEl>
                                          <p:spTgt spid="425996"/>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6" presetClass="emph" presetSubtype="0" fill="hold" grpId="0" nodeType="clickEffect">
                                  <p:stCondLst>
                                    <p:cond delay="0"/>
                                  </p:stCondLst>
                                  <p:childTnLst>
                                    <p:animEffect transition="out" filter="fade">
                                      <p:cBhvr>
                                        <p:cTn id="179" dur="500" tmFilter="0, 0; .2, .5; .8, .5; 1, 0"/>
                                        <p:tgtEl>
                                          <p:spTgt spid="426011"/>
                                        </p:tgtEl>
                                      </p:cBhvr>
                                    </p:animEffect>
                                    <p:animScale>
                                      <p:cBhvr>
                                        <p:cTn id="180" dur="250" autoRev="1" fill="hold"/>
                                        <p:tgtEl>
                                          <p:spTgt spid="426011"/>
                                        </p:tgtEl>
                                      </p:cBhvr>
                                      <p:by x="105000" y="105000"/>
                                    </p:animScale>
                                  </p:childTnLst>
                                </p:cTn>
                              </p:par>
                              <p:par>
                                <p:cTn id="181" presetID="26" presetClass="emph" presetSubtype="0" fill="hold" grpId="0" nodeType="withEffect">
                                  <p:stCondLst>
                                    <p:cond delay="0"/>
                                  </p:stCondLst>
                                  <p:childTnLst>
                                    <p:animEffect transition="out" filter="fade">
                                      <p:cBhvr>
                                        <p:cTn id="182" dur="500" tmFilter="0, 0; .2, .5; .8, .5; 1, 0"/>
                                        <p:tgtEl>
                                          <p:spTgt spid="426010"/>
                                        </p:tgtEl>
                                      </p:cBhvr>
                                    </p:animEffect>
                                    <p:animScale>
                                      <p:cBhvr>
                                        <p:cTn id="183" dur="250" autoRev="1" fill="hold"/>
                                        <p:tgtEl>
                                          <p:spTgt spid="426010"/>
                                        </p:tgtEl>
                                      </p:cBhvr>
                                      <p:by x="105000" y="105000"/>
                                    </p:animScale>
                                  </p:childTnLst>
                                </p:cTn>
                              </p:par>
                            </p:childTnLst>
                          </p:cTn>
                        </p:par>
                        <p:par>
                          <p:cTn id="184" fill="hold">
                            <p:stCondLst>
                              <p:cond delay="500"/>
                            </p:stCondLst>
                            <p:childTnLst>
                              <p:par>
                                <p:cTn id="185" presetID="26" presetClass="emph" presetSubtype="0" fill="hold" grpId="1" nodeType="afterEffect">
                                  <p:stCondLst>
                                    <p:cond delay="0"/>
                                  </p:stCondLst>
                                  <p:childTnLst>
                                    <p:animEffect transition="out" filter="fade">
                                      <p:cBhvr>
                                        <p:cTn id="186" dur="500" tmFilter="0, 0; .2, .5; .8, .5; 1, 0"/>
                                        <p:tgtEl>
                                          <p:spTgt spid="425996"/>
                                        </p:tgtEl>
                                      </p:cBhvr>
                                    </p:animEffect>
                                    <p:animScale>
                                      <p:cBhvr>
                                        <p:cTn id="187" dur="250" autoRev="1" fill="hold"/>
                                        <p:tgtEl>
                                          <p:spTgt spid="425996"/>
                                        </p:tgtEl>
                                      </p:cBhvr>
                                      <p:by x="105000" y="105000"/>
                                    </p:animScale>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wipe(down)">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26" presetClass="emph" presetSubtype="0" fill="hold" grpId="0" nodeType="clickEffect">
                                  <p:stCondLst>
                                    <p:cond delay="0"/>
                                  </p:stCondLst>
                                  <p:childTnLst>
                                    <p:animEffect transition="out" filter="fade">
                                      <p:cBhvr>
                                        <p:cTn id="196" dur="500" tmFilter="0, 0; .2, .5; .8, .5; 1, 0"/>
                                        <p:tgtEl>
                                          <p:spTgt spid="426013"/>
                                        </p:tgtEl>
                                      </p:cBhvr>
                                    </p:animEffect>
                                    <p:animScale>
                                      <p:cBhvr>
                                        <p:cTn id="197" dur="250" autoRev="1" fill="hold"/>
                                        <p:tgtEl>
                                          <p:spTgt spid="426013"/>
                                        </p:tgtEl>
                                      </p:cBhvr>
                                      <p:by x="105000" y="105000"/>
                                    </p:animScale>
                                  </p:childTnLst>
                                </p:cTn>
                              </p:par>
                              <p:par>
                                <p:cTn id="198" presetID="26" presetClass="emph" presetSubtype="0" fill="hold" grpId="0" nodeType="withEffect">
                                  <p:stCondLst>
                                    <p:cond delay="0"/>
                                  </p:stCondLst>
                                  <p:childTnLst>
                                    <p:animEffect transition="out" filter="fade">
                                      <p:cBhvr>
                                        <p:cTn id="199" dur="500" tmFilter="0, 0; .2, .5; .8, .5; 1, 0"/>
                                        <p:tgtEl>
                                          <p:spTgt spid="426012"/>
                                        </p:tgtEl>
                                      </p:cBhvr>
                                    </p:animEffect>
                                    <p:animScale>
                                      <p:cBhvr>
                                        <p:cTn id="200" dur="250" autoRev="1" fill="hold"/>
                                        <p:tgtEl>
                                          <p:spTgt spid="426012"/>
                                        </p:tgtEl>
                                      </p:cBhvr>
                                      <p:by x="105000" y="105000"/>
                                    </p:animScale>
                                  </p:childTnLst>
                                </p:cTn>
                              </p:par>
                            </p:childTnLst>
                          </p:cTn>
                        </p:par>
                        <p:par>
                          <p:cTn id="201" fill="hold">
                            <p:stCondLst>
                              <p:cond delay="500"/>
                            </p:stCondLst>
                            <p:childTnLst>
                              <p:par>
                                <p:cTn id="202" presetID="26" presetClass="emph" presetSubtype="0" fill="hold" grpId="2" nodeType="afterEffect">
                                  <p:stCondLst>
                                    <p:cond delay="0"/>
                                  </p:stCondLst>
                                  <p:childTnLst>
                                    <p:animEffect transition="out" filter="fade">
                                      <p:cBhvr>
                                        <p:cTn id="203" dur="500" tmFilter="0, 0; .2, .5; .8, .5; 1, 0"/>
                                        <p:tgtEl>
                                          <p:spTgt spid="425999"/>
                                        </p:tgtEl>
                                      </p:cBhvr>
                                    </p:animEffect>
                                    <p:animScale>
                                      <p:cBhvr>
                                        <p:cTn id="204" dur="250" autoRev="1" fill="hold"/>
                                        <p:tgtEl>
                                          <p:spTgt spid="425999"/>
                                        </p:tgtEl>
                                      </p:cBhvr>
                                      <p:by x="105000" y="105000"/>
                                    </p:animScale>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14"/>
                                        </p:tgtEl>
                                        <p:attrNameLst>
                                          <p:attrName>style.visibility</p:attrName>
                                        </p:attrNameLst>
                                      </p:cBhvr>
                                      <p:to>
                                        <p:strVal val="visible"/>
                                      </p:to>
                                    </p:set>
                                    <p:animEffect transition="in" filter="wipe(down)">
                                      <p:cBhvr>
                                        <p:cTn id="209" dur="500"/>
                                        <p:tgtEl>
                                          <p:spTgt spid="14"/>
                                        </p:tgtEl>
                                      </p:cBhvr>
                                    </p:animEffect>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0" nodeType="clickEffect">
                                  <p:stCondLst>
                                    <p:cond delay="0"/>
                                  </p:stCondLst>
                                  <p:childTnLst>
                                    <p:animEffect transition="out" filter="fade">
                                      <p:cBhvr>
                                        <p:cTn id="213" dur="500" tmFilter="0, 0; .2, .5; .8, .5; 1, 0"/>
                                        <p:tgtEl>
                                          <p:spTgt spid="426008"/>
                                        </p:tgtEl>
                                      </p:cBhvr>
                                    </p:animEffect>
                                    <p:animScale>
                                      <p:cBhvr>
                                        <p:cTn id="214" dur="250" autoRev="1" fill="hold"/>
                                        <p:tgtEl>
                                          <p:spTgt spid="426008"/>
                                        </p:tgtEl>
                                      </p:cBhvr>
                                      <p:by x="105000" y="105000"/>
                                    </p:animScale>
                                  </p:childTnLst>
                                </p:cTn>
                              </p:par>
                              <p:par>
                                <p:cTn id="215" presetID="26" presetClass="emph" presetSubtype="0" fill="hold" grpId="0" nodeType="withEffect">
                                  <p:stCondLst>
                                    <p:cond delay="0"/>
                                  </p:stCondLst>
                                  <p:childTnLst>
                                    <p:animEffect transition="out" filter="fade">
                                      <p:cBhvr>
                                        <p:cTn id="216" dur="500" tmFilter="0, 0; .2, .5; .8, .5; 1, 0"/>
                                        <p:tgtEl>
                                          <p:spTgt spid="426007"/>
                                        </p:tgtEl>
                                      </p:cBhvr>
                                    </p:animEffect>
                                    <p:animScale>
                                      <p:cBhvr>
                                        <p:cTn id="217" dur="250" autoRev="1" fill="hold"/>
                                        <p:tgtEl>
                                          <p:spTgt spid="426007"/>
                                        </p:tgtEl>
                                      </p:cBhvr>
                                      <p:by x="105000" y="105000"/>
                                    </p:animScale>
                                  </p:childTnLst>
                                </p:cTn>
                              </p:par>
                            </p:childTnLst>
                          </p:cTn>
                        </p:par>
                        <p:par>
                          <p:cTn id="218" fill="hold">
                            <p:stCondLst>
                              <p:cond delay="500"/>
                            </p:stCondLst>
                            <p:childTnLst>
                              <p:par>
                                <p:cTn id="219" presetID="26" presetClass="emph" presetSubtype="0" fill="hold" grpId="0" nodeType="afterEffect">
                                  <p:stCondLst>
                                    <p:cond delay="0"/>
                                  </p:stCondLst>
                                  <p:childTnLst>
                                    <p:animEffect transition="out" filter="fade">
                                      <p:cBhvr>
                                        <p:cTn id="220" dur="500" tmFilter="0, 0; .2, .5; .8, .5; 1, 0"/>
                                        <p:tgtEl>
                                          <p:spTgt spid="426009"/>
                                        </p:tgtEl>
                                      </p:cBhvr>
                                    </p:animEffect>
                                    <p:animScale>
                                      <p:cBhvr>
                                        <p:cTn id="221" dur="250" autoRev="1" fill="hold"/>
                                        <p:tgtEl>
                                          <p:spTgt spid="426009"/>
                                        </p:tgtEl>
                                      </p:cBhvr>
                                      <p:by x="105000" y="105000"/>
                                    </p:animScale>
                                  </p:childTnLst>
                                </p:cTn>
                              </p:par>
                            </p:childTnLst>
                          </p:cTn>
                        </p:par>
                      </p:childTnLst>
                    </p:cTn>
                  </p:par>
                  <p:par>
                    <p:cTn id="222" fill="hold">
                      <p:stCondLst>
                        <p:cond delay="indefinite"/>
                      </p:stCondLst>
                      <p:childTnLst>
                        <p:par>
                          <p:cTn id="223" fill="hold">
                            <p:stCondLst>
                              <p:cond delay="0"/>
                            </p:stCondLst>
                            <p:childTnLst>
                              <p:par>
                                <p:cTn id="224" presetID="22" presetClass="entr" presetSubtype="4" fill="hold" grpId="0" nodeType="clickEffect">
                                  <p:stCondLst>
                                    <p:cond delay="0"/>
                                  </p:stCondLst>
                                  <p:childTnLst>
                                    <p:set>
                                      <p:cBhvr>
                                        <p:cTn id="225" dur="1" fill="hold">
                                          <p:stCondLst>
                                            <p:cond delay="0"/>
                                          </p:stCondLst>
                                        </p:cTn>
                                        <p:tgtEl>
                                          <p:spTgt spid="15"/>
                                        </p:tgtEl>
                                        <p:attrNameLst>
                                          <p:attrName>style.visibility</p:attrName>
                                        </p:attrNameLst>
                                      </p:cBhvr>
                                      <p:to>
                                        <p:strVal val="visible"/>
                                      </p:to>
                                    </p:set>
                                    <p:animEffect transition="in" filter="wipe(down)">
                                      <p:cBhvr>
                                        <p:cTn id="226" dur="500"/>
                                        <p:tgtEl>
                                          <p:spTgt spid="15"/>
                                        </p:tgtEl>
                                      </p:cBhvr>
                                    </p:animEffect>
                                  </p:childTnLst>
                                </p:cTn>
                              </p:par>
                            </p:childTnLst>
                          </p:cTn>
                        </p:par>
                      </p:childTnLst>
                    </p:cTn>
                  </p:par>
                  <p:par>
                    <p:cTn id="227" fill="hold">
                      <p:stCondLst>
                        <p:cond delay="indefinite"/>
                      </p:stCondLst>
                      <p:childTnLst>
                        <p:par>
                          <p:cTn id="228" fill="hold">
                            <p:stCondLst>
                              <p:cond delay="0"/>
                            </p:stCondLst>
                            <p:childTnLst>
                              <p:par>
                                <p:cTn id="229" presetID="26" presetClass="emph" presetSubtype="0" fill="hold" grpId="3" nodeType="clickEffect">
                                  <p:stCondLst>
                                    <p:cond delay="0"/>
                                  </p:stCondLst>
                                  <p:childTnLst>
                                    <p:animEffect transition="out" filter="fade">
                                      <p:cBhvr>
                                        <p:cTn id="230" dur="500" tmFilter="0, 0; .2, .5; .8, .5; 1, 0"/>
                                        <p:tgtEl>
                                          <p:spTgt spid="425999"/>
                                        </p:tgtEl>
                                      </p:cBhvr>
                                    </p:animEffect>
                                    <p:animScale>
                                      <p:cBhvr>
                                        <p:cTn id="231" dur="250" autoRev="1" fill="hold"/>
                                        <p:tgtEl>
                                          <p:spTgt spid="425999"/>
                                        </p:tgtEl>
                                      </p:cBhvr>
                                      <p:by x="105000" y="105000"/>
                                    </p:animScale>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nodeType="clickEffect">
                                  <p:stCondLst>
                                    <p:cond delay="0"/>
                                  </p:stCondLst>
                                  <p:childTnLst>
                                    <p:set>
                                      <p:cBhvr>
                                        <p:cTn id="235" dur="1" fill="hold">
                                          <p:stCondLst>
                                            <p:cond delay="0"/>
                                          </p:stCondLst>
                                        </p:cTn>
                                        <p:tgtEl>
                                          <p:spTgt spid="16"/>
                                        </p:tgtEl>
                                        <p:attrNameLst>
                                          <p:attrName>style.visibility</p:attrName>
                                        </p:attrNameLst>
                                      </p:cBhvr>
                                      <p:to>
                                        <p:strVal val="visible"/>
                                      </p:to>
                                    </p:set>
                                    <p:animEffect transition="in" filter="wipe(down)">
                                      <p:cBhvr>
                                        <p:cTn id="236" dur="500"/>
                                        <p:tgtEl>
                                          <p:spTgt spid="16"/>
                                        </p:tgtEl>
                                      </p:cBhvr>
                                    </p:animEffect>
                                  </p:childTnLst>
                                </p:cTn>
                              </p:par>
                            </p:childTnLst>
                          </p:cTn>
                        </p:par>
                      </p:childTnLst>
                    </p:cTn>
                  </p:par>
                  <p:par>
                    <p:cTn id="237" fill="hold">
                      <p:stCondLst>
                        <p:cond delay="indefinite"/>
                      </p:stCondLst>
                      <p:childTnLst>
                        <p:par>
                          <p:cTn id="238" fill="hold">
                            <p:stCondLst>
                              <p:cond delay="0"/>
                            </p:stCondLst>
                            <p:childTnLst>
                              <p:par>
                                <p:cTn id="239" presetID="27" presetClass="emph" presetSubtype="0" fill="remove" grpId="0" nodeType="clickEffect">
                                  <p:stCondLst>
                                    <p:cond delay="0"/>
                                  </p:stCondLst>
                                  <p:childTnLst>
                                    <p:animClr clrSpc="rgb" dir="cw">
                                      <p:cBhvr override="childStyle">
                                        <p:cTn id="240" dur="250" autoRev="1" fill="remove"/>
                                        <p:tgtEl>
                                          <p:spTgt spid="426002"/>
                                        </p:tgtEl>
                                        <p:attrNameLst>
                                          <p:attrName>style.color</p:attrName>
                                        </p:attrNameLst>
                                      </p:cBhvr>
                                      <p:to>
                                        <a:schemeClr val="bg1"/>
                                      </p:to>
                                    </p:animClr>
                                    <p:animClr clrSpc="rgb" dir="cw">
                                      <p:cBhvr>
                                        <p:cTn id="241" dur="250" autoRev="1" fill="remove"/>
                                        <p:tgtEl>
                                          <p:spTgt spid="426002"/>
                                        </p:tgtEl>
                                        <p:attrNameLst>
                                          <p:attrName>fillcolor</p:attrName>
                                        </p:attrNameLst>
                                      </p:cBhvr>
                                      <p:to>
                                        <a:schemeClr val="bg1"/>
                                      </p:to>
                                    </p:animClr>
                                    <p:set>
                                      <p:cBhvr>
                                        <p:cTn id="242" dur="250" autoRev="1" fill="remove"/>
                                        <p:tgtEl>
                                          <p:spTgt spid="426002"/>
                                        </p:tgtEl>
                                        <p:attrNameLst>
                                          <p:attrName>fill.type</p:attrName>
                                        </p:attrNameLst>
                                      </p:cBhvr>
                                      <p:to>
                                        <p:strVal val="solid"/>
                                      </p:to>
                                    </p:set>
                                    <p:set>
                                      <p:cBhvr>
                                        <p:cTn id="243" dur="250" autoRev="1" fill="remove"/>
                                        <p:tgtEl>
                                          <p:spTgt spid="426002"/>
                                        </p:tgtEl>
                                        <p:attrNameLst>
                                          <p:attrName>fill.on</p:attrName>
                                        </p:attrNameLst>
                                      </p:cBhvr>
                                      <p:to>
                                        <p:strVal val="true"/>
                                      </p:to>
                                    </p:se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nodeType="clickEffect">
                                  <p:stCondLst>
                                    <p:cond delay="0"/>
                                  </p:stCondLst>
                                  <p:childTnLst>
                                    <p:set>
                                      <p:cBhvr>
                                        <p:cTn id="247" dur="1" fill="hold">
                                          <p:stCondLst>
                                            <p:cond delay="0"/>
                                          </p:stCondLst>
                                        </p:cTn>
                                        <p:tgtEl>
                                          <p:spTgt spid="17"/>
                                        </p:tgtEl>
                                        <p:attrNameLst>
                                          <p:attrName>style.visibility</p:attrName>
                                        </p:attrNameLst>
                                      </p:cBhvr>
                                      <p:to>
                                        <p:strVal val="visible"/>
                                      </p:to>
                                    </p:set>
                                    <p:animEffect transition="in" filter="wipe(down)">
                                      <p:cBhvr>
                                        <p:cTn id="248" dur="500"/>
                                        <p:tgtEl>
                                          <p:spTgt spid="17"/>
                                        </p:tgtEl>
                                      </p:cBhvr>
                                    </p:animEffect>
                                  </p:childTnLst>
                                </p:cTn>
                              </p:par>
                            </p:childTnLst>
                          </p:cTn>
                        </p:par>
                      </p:childTnLst>
                    </p:cTn>
                  </p:par>
                  <p:par>
                    <p:cTn id="249" fill="hold">
                      <p:stCondLst>
                        <p:cond delay="indefinite"/>
                      </p:stCondLst>
                      <p:childTnLst>
                        <p:par>
                          <p:cTn id="250" fill="hold">
                            <p:stCondLst>
                              <p:cond delay="0"/>
                            </p:stCondLst>
                            <p:childTnLst>
                              <p:par>
                                <p:cTn id="251" presetID="26" presetClass="emph" presetSubtype="0" fill="hold" grpId="1" nodeType="clickEffect">
                                  <p:stCondLst>
                                    <p:cond delay="0"/>
                                  </p:stCondLst>
                                  <p:childTnLst>
                                    <p:animEffect transition="out" filter="fade">
                                      <p:cBhvr>
                                        <p:cTn id="252" dur="500" tmFilter="0, 0; .2, .5; .8, .5; 1, 0"/>
                                        <p:tgtEl>
                                          <p:spTgt spid="426009"/>
                                        </p:tgtEl>
                                      </p:cBhvr>
                                    </p:animEffect>
                                    <p:animScale>
                                      <p:cBhvr>
                                        <p:cTn id="253" dur="250" autoRev="1" fill="hold"/>
                                        <p:tgtEl>
                                          <p:spTgt spid="426009"/>
                                        </p:tgtEl>
                                      </p:cBhvr>
                                      <p:by x="105000" y="105000"/>
                                    </p:animScale>
                                  </p:childTnLst>
                                </p:cTn>
                              </p:par>
                            </p:childTnLst>
                          </p:cTn>
                        </p:par>
                      </p:childTnLst>
                    </p:cTn>
                  </p:par>
                  <p:par>
                    <p:cTn id="254" fill="hold">
                      <p:stCondLst>
                        <p:cond delay="indefinite"/>
                      </p:stCondLst>
                      <p:childTnLst>
                        <p:par>
                          <p:cTn id="255" fill="hold">
                            <p:stCondLst>
                              <p:cond delay="0"/>
                            </p:stCondLst>
                            <p:childTnLst>
                              <p:par>
                                <p:cTn id="256" presetID="22" presetClass="entr" presetSubtype="4" fill="hold" nodeType="clickEffect">
                                  <p:stCondLst>
                                    <p:cond delay="0"/>
                                  </p:stCondLst>
                                  <p:childTnLst>
                                    <p:set>
                                      <p:cBhvr>
                                        <p:cTn id="257" dur="1" fill="hold">
                                          <p:stCondLst>
                                            <p:cond delay="0"/>
                                          </p:stCondLst>
                                        </p:cTn>
                                        <p:tgtEl>
                                          <p:spTgt spid="18"/>
                                        </p:tgtEl>
                                        <p:attrNameLst>
                                          <p:attrName>style.visibility</p:attrName>
                                        </p:attrNameLst>
                                      </p:cBhvr>
                                      <p:to>
                                        <p:strVal val="visible"/>
                                      </p:to>
                                    </p:set>
                                    <p:animEffect transition="in" filter="wipe(down)">
                                      <p:cBhvr>
                                        <p:cTn id="258" dur="500"/>
                                        <p:tgtEl>
                                          <p:spTgt spid="18"/>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41"/>
                                        </p:tgtEl>
                                        <p:attrNameLst>
                                          <p:attrName>style.visibility</p:attrName>
                                        </p:attrNameLst>
                                      </p:cBhvr>
                                      <p:to>
                                        <p:strVal val="visible"/>
                                      </p:to>
                                    </p:set>
                                    <p:animEffect transition="in" filter="wipe(down)">
                                      <p:cBhvr>
                                        <p:cTn id="263" dur="500"/>
                                        <p:tgtEl>
                                          <p:spTgt spid="41"/>
                                        </p:tgtEl>
                                      </p:cBhvr>
                                    </p:animEffect>
                                  </p:childTnLst>
                                </p:cTn>
                              </p:par>
                              <p:par>
                                <p:cTn id="264" presetID="26" presetClass="emph" presetSubtype="0" fill="hold" grpId="0" nodeType="withEffect">
                                  <p:stCondLst>
                                    <p:cond delay="0"/>
                                  </p:stCondLst>
                                  <p:childTnLst>
                                    <p:animEffect transition="out" filter="fade">
                                      <p:cBhvr>
                                        <p:cTn id="265" dur="500" tmFilter="0, 0; .2, .5; .8, .5; 1, 0"/>
                                        <p:tgtEl>
                                          <p:spTgt spid="3"/>
                                        </p:tgtEl>
                                      </p:cBhvr>
                                    </p:animEffect>
                                    <p:animScale>
                                      <p:cBhvr>
                                        <p:cTn id="266"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 grpId="0" animBg="1"/>
      <p:bldP spid="425987" grpId="0" uiExpand="1" build="p" animBg="1"/>
      <p:bldP spid="425988" grpId="0" animBg="1"/>
      <p:bldP spid="425988" grpId="1" animBg="1"/>
      <p:bldP spid="425989" grpId="0" animBg="1"/>
      <p:bldP spid="425990" grpId="0"/>
      <p:bldP spid="425991" grpId="0" animBg="1"/>
      <p:bldP spid="425992" grpId="0"/>
      <p:bldP spid="425993" grpId="0"/>
      <p:bldP spid="425993" grpId="1"/>
      <p:bldP spid="425994" grpId="0" animBg="1"/>
      <p:bldP spid="425995" grpId="0"/>
      <p:bldP spid="425996" grpId="0"/>
      <p:bldP spid="425996" grpId="1"/>
      <p:bldP spid="425997" grpId="0" animBg="1"/>
      <p:bldP spid="425998" grpId="0"/>
      <p:bldP spid="425999" grpId="0" animBg="1"/>
      <p:bldP spid="425999" grpId="1" animBg="1"/>
      <p:bldP spid="425999" grpId="2" animBg="1"/>
      <p:bldP spid="425999" grpId="3" animBg="1"/>
      <p:bldP spid="426000" grpId="0" animBg="1"/>
      <p:bldP spid="426001" grpId="0"/>
      <p:bldP spid="426002" grpId="0" animBg="1"/>
      <p:bldP spid="426002" grpId="1" animBg="1"/>
      <p:bldP spid="426003" grpId="0" animBg="1"/>
      <p:bldP spid="426004" grpId="0"/>
      <p:bldP spid="426005" grpId="0" animBg="1"/>
      <p:bldP spid="426006" grpId="0"/>
      <p:bldP spid="426007" grpId="0" animBg="1"/>
      <p:bldP spid="426008" grpId="0"/>
      <p:bldP spid="426009" grpId="0" animBg="1"/>
      <p:bldP spid="426009" grpId="1" animBg="1"/>
      <p:bldP spid="426010" grpId="0" animBg="1"/>
      <p:bldP spid="426011" grpId="0"/>
      <p:bldP spid="426012" grpId="0" animBg="1"/>
      <p:bldP spid="426013" grpId="0"/>
      <p:bldP spid="39" grpId="0"/>
      <p:bldP spid="41" grpId="0" animBg="1"/>
      <p:bldP spid="2" grpId="0"/>
      <p:bldP spid="5" grpId="0"/>
      <p:bldP spid="9" grpId="0"/>
      <p:bldP spid="10" grpId="0"/>
      <p:bldP spid="11" grpId="0"/>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矩形 34"/>
          <p:cNvSpPr/>
          <p:nvPr/>
        </p:nvSpPr>
        <p:spPr>
          <a:xfrm>
            <a:off x="3162300" y="3900488"/>
            <a:ext cx="1000125" cy="1077912"/>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 name="矩形 2"/>
          <p:cNvSpPr/>
          <p:nvPr/>
        </p:nvSpPr>
        <p:spPr>
          <a:xfrm>
            <a:off x="3160713" y="1677988"/>
            <a:ext cx="1001712" cy="1222375"/>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25987" name="Rectangle 3"/>
          <p:cNvSpPr>
            <a:spLocks noGrp="1" noChangeArrowheads="1"/>
          </p:cNvSpPr>
          <p:nvPr>
            <p:ph idx="1"/>
          </p:nvPr>
        </p:nvSpPr>
        <p:spPr>
          <a:xfrm>
            <a:off x="1671638" y="731838"/>
            <a:ext cx="1073150" cy="1465262"/>
          </a:xfrm>
          <a:solidFill>
            <a:schemeClr val="accent5">
              <a:lumMod val="60000"/>
              <a:lumOff val="40000"/>
            </a:schemeClr>
          </a:solidFill>
          <a:ln w="12700">
            <a:solidFill>
              <a:schemeClr val="tx1"/>
            </a:solidFill>
          </a:ln>
        </p:spPr>
        <p:txBody>
          <a:bodyPr/>
          <a:lstStyle/>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楷体_GB2312" pitchFamily="49" charset="-122"/>
                <a:cs typeface="Times New Roman" pitchFamily="18" charset="0"/>
              </a:rPr>
              <a:t>I</a:t>
            </a:r>
            <a:r>
              <a:rPr lang="en-US" altLang="zh-CN" sz="2000" b="1" i="1" baseline="-25000" dirty="0">
                <a:solidFill>
                  <a:schemeClr val="tx1"/>
                </a:solidFill>
                <a:ea typeface="楷体_GB2312" pitchFamily="49" charset="-122"/>
                <a:cs typeface="Times New Roman" pitchFamily="18" charset="0"/>
              </a:rPr>
              <a:t>0</a:t>
            </a:r>
            <a:r>
              <a:rPr lang="en-US" altLang="zh-CN" sz="2000" b="1" dirty="0">
                <a:solidFill>
                  <a:schemeClr val="tx1"/>
                </a:solidFill>
                <a:ea typeface="楷体_GB2312" pitchFamily="49" charset="-122"/>
                <a:cs typeface="Times New Roman" pitchFamily="18" charset="0"/>
              </a:rPr>
              <a:t>:</a:t>
            </a:r>
          </a:p>
          <a:p>
            <a:pPr marL="609600" indent="-609600" eaLnBrk="1" hangingPunct="1">
              <a:lnSpc>
                <a:spcPct val="90000"/>
              </a:lnSpc>
              <a:spcBef>
                <a:spcPct val="0"/>
              </a:spcBef>
              <a:buFont typeface="Wingdings" pitchFamily="2" charset="2"/>
              <a:buNone/>
              <a:defRPr/>
            </a:pPr>
            <a:r>
              <a:rPr lang="en-US" altLang="zh-CN" sz="2000" b="1" i="1" dirty="0">
                <a:solidFill>
                  <a:srgbClr val="FF0000"/>
                </a:solidFill>
                <a:ea typeface="楷体_GB2312" pitchFamily="49" charset="-122"/>
                <a:cs typeface="Times New Roman" pitchFamily="18" charset="0"/>
              </a:rPr>
              <a:t>S' </a:t>
            </a:r>
            <a:r>
              <a:rPr lang="en-US" altLang="zh-CN" sz="2000" b="1" dirty="0">
                <a:solidFill>
                  <a:srgbClr val="FF0000"/>
                </a:solidFill>
                <a:ea typeface="楷体_GB2312" pitchFamily="49" charset="-122"/>
                <a:cs typeface="Times New Roman" pitchFamily="18" charset="0"/>
              </a:rPr>
              <a:t>→</a:t>
            </a:r>
            <a:r>
              <a:rPr lang="en-US" altLang="zh-CN" sz="2000" b="1" dirty="0">
                <a:solidFill>
                  <a:srgbClr val="FF0000"/>
                </a:solidFill>
                <a:cs typeface="Times New Roman" pitchFamily="18" charset="0"/>
              </a:rPr>
              <a:t>·</a:t>
            </a:r>
            <a:r>
              <a:rPr lang="en-US" altLang="zh-CN" sz="2000" b="1" i="1" dirty="0">
                <a:solidFill>
                  <a:srgbClr val="FF0000"/>
                </a:solidFill>
                <a:ea typeface="楷体_GB2312" pitchFamily="49" charset="-122"/>
                <a:cs typeface="Times New Roman" pitchFamily="18" charset="0"/>
              </a:rPr>
              <a:t>S</a:t>
            </a:r>
          </a:p>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楷体_GB2312" pitchFamily="49" charset="-122"/>
                <a:cs typeface="Times New Roman" pitchFamily="18" charset="0"/>
              </a:rPr>
              <a:t>S</a:t>
            </a:r>
            <a:r>
              <a:rPr lang="en-US" altLang="zh-CN" sz="2000" b="1" dirty="0">
                <a:solidFill>
                  <a:schemeClr val="tx1"/>
                </a:solidFill>
                <a:ea typeface="楷体_GB2312" pitchFamily="49" charset="-122"/>
                <a:cs typeface="Times New Roman" pitchFamily="18" charset="0"/>
              </a:rPr>
              <a:t>→</a:t>
            </a:r>
            <a:r>
              <a:rPr lang="en-US" altLang="zh-CN" sz="2000" b="1" dirty="0">
                <a:solidFill>
                  <a:schemeClr val="tx1"/>
                </a:solidFill>
              </a:rPr>
              <a:t>·</a:t>
            </a:r>
            <a:r>
              <a:rPr lang="en-US" altLang="zh-CN" sz="2000" b="1" i="1" dirty="0">
                <a:solidFill>
                  <a:schemeClr val="tx1"/>
                </a:solidFill>
                <a:ea typeface="宋体" pitchFamily="2" charset="-122"/>
                <a:cs typeface="Times New Roman" pitchFamily="18" charset="0"/>
              </a:rPr>
              <a:t>BB</a:t>
            </a:r>
          </a:p>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宋体" pitchFamily="2" charset="-122"/>
                <a:cs typeface="Times New Roman" pitchFamily="18" charset="0"/>
              </a:rPr>
              <a:t>B</a:t>
            </a:r>
            <a:r>
              <a:rPr lang="en-US" altLang="zh-CN" sz="2000" b="1" dirty="0">
                <a:solidFill>
                  <a:schemeClr val="tx1"/>
                </a:solidFill>
                <a:ea typeface="宋体" pitchFamily="2" charset="-122"/>
                <a:cs typeface="Times New Roman" pitchFamily="18" charset="0"/>
              </a:rPr>
              <a:t>→</a:t>
            </a:r>
            <a:r>
              <a:rPr lang="en-US" altLang="zh-CN" sz="2000" b="1" dirty="0">
                <a:solidFill>
                  <a:schemeClr val="tx1"/>
                </a:solidFill>
              </a:rPr>
              <a:t>·</a:t>
            </a:r>
            <a:r>
              <a:rPr lang="en-US" altLang="zh-CN" sz="2000" b="1" i="1" dirty="0" err="1">
                <a:solidFill>
                  <a:schemeClr val="tx1"/>
                </a:solidFill>
                <a:ea typeface="宋体" pitchFamily="2" charset="-122"/>
                <a:cs typeface="Times New Roman" pitchFamily="18" charset="0"/>
              </a:rPr>
              <a:t>aB</a:t>
            </a:r>
            <a:endParaRPr lang="en-US" altLang="zh-CN" sz="2000" b="1" i="1" dirty="0">
              <a:solidFill>
                <a:schemeClr val="tx1"/>
              </a:solidFill>
              <a:ea typeface="宋体" pitchFamily="2" charset="-122"/>
              <a:cs typeface="Times New Roman" pitchFamily="18" charset="0"/>
            </a:endParaRPr>
          </a:p>
          <a:p>
            <a:pPr marL="609600" indent="-609600" eaLnBrk="1" hangingPunct="1">
              <a:lnSpc>
                <a:spcPct val="90000"/>
              </a:lnSpc>
              <a:spcBef>
                <a:spcPct val="0"/>
              </a:spcBef>
              <a:buFont typeface="Wingdings" pitchFamily="2" charset="2"/>
              <a:buNone/>
              <a:defRPr/>
            </a:pPr>
            <a:r>
              <a:rPr lang="en-US" altLang="zh-CN" sz="2000" b="1" i="1" dirty="0">
                <a:solidFill>
                  <a:schemeClr val="tx1"/>
                </a:solidFill>
                <a:ea typeface="宋体" pitchFamily="2" charset="-122"/>
                <a:cs typeface="Times New Roman" pitchFamily="18" charset="0"/>
              </a:rPr>
              <a:t>B</a:t>
            </a:r>
            <a:r>
              <a:rPr lang="en-US" altLang="zh-CN" sz="2000" b="1" dirty="0">
                <a:solidFill>
                  <a:schemeClr val="tx1"/>
                </a:solidFill>
                <a:ea typeface="宋体" pitchFamily="2" charset="-122"/>
                <a:cs typeface="Times New Roman" pitchFamily="18" charset="0"/>
              </a:rPr>
              <a:t>→</a:t>
            </a:r>
            <a:r>
              <a:rPr lang="en-US" altLang="zh-CN" sz="2000" b="1" dirty="0">
                <a:solidFill>
                  <a:schemeClr val="tx1"/>
                </a:solidFill>
              </a:rPr>
              <a:t>·</a:t>
            </a:r>
            <a:r>
              <a:rPr lang="en-US" altLang="zh-CN" sz="2000" b="1" i="1" dirty="0">
                <a:solidFill>
                  <a:schemeClr val="tx1"/>
                </a:solidFill>
                <a:ea typeface="宋体" pitchFamily="2" charset="-122"/>
                <a:cs typeface="Times New Roman" pitchFamily="18" charset="0"/>
              </a:rPr>
              <a:t>b</a:t>
            </a:r>
            <a:r>
              <a:rPr lang="en-US" altLang="zh-CN" sz="2000" b="1" dirty="0">
                <a:solidFill>
                  <a:schemeClr val="tx1"/>
                </a:solidFill>
                <a:ea typeface="宋体" pitchFamily="2" charset="-122"/>
                <a:cs typeface="Times New Roman" pitchFamily="18" charset="0"/>
              </a:rPr>
              <a:t>	</a:t>
            </a:r>
            <a:endParaRPr lang="en-US" altLang="zh-CN" b="1" dirty="0">
              <a:solidFill>
                <a:schemeClr val="tx1"/>
              </a:solidFill>
              <a:ea typeface="宋体" pitchFamily="2" charset="-122"/>
              <a:cs typeface="Times New Roman" pitchFamily="18" charset="0"/>
            </a:endParaRPr>
          </a:p>
        </p:txBody>
      </p:sp>
      <p:sp>
        <p:nvSpPr>
          <p:cNvPr id="425988" name="Rectangle 4"/>
          <p:cNvSpPr>
            <a:spLocks noChangeArrowheads="1"/>
          </p:cNvSpPr>
          <p:nvPr/>
        </p:nvSpPr>
        <p:spPr bwMode="auto">
          <a:xfrm>
            <a:off x="3160713" y="757238"/>
            <a:ext cx="1001712" cy="7080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1</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a:solidFill>
                  <a:srgbClr val="FF0000"/>
                </a:solidFill>
                <a:latin typeface="Times New Roman" pitchFamily="18" charset="0"/>
                <a:cs typeface="Times New Roman" pitchFamily="18" charset="0"/>
              </a:rPr>
              <a:t>S</a:t>
            </a:r>
            <a:r>
              <a:rPr lang="en-US" altLang="zh-CN" sz="2000" b="1" i="1" dirty="0">
                <a:solidFill>
                  <a:srgbClr val="FF0000"/>
                </a:solidFill>
                <a:latin typeface="Times New Roman" panose="02020603050405020304" pitchFamily="18" charset="0"/>
                <a:ea typeface="楷体_GB2312"/>
                <a:cs typeface="Times New Roman" panose="02020603050405020304" pitchFamily="18" charset="0"/>
              </a:rPr>
              <a:t>' </a:t>
            </a:r>
            <a:r>
              <a:rPr kumimoji="1" lang="en-US" altLang="zh-CN" sz="2000" b="1" dirty="0">
                <a:solidFill>
                  <a:srgbClr val="FF0000"/>
                </a:solidFill>
                <a:latin typeface="Times New Roman" pitchFamily="18" charset="0"/>
                <a:cs typeface="Times New Roman" pitchFamily="18" charset="0"/>
              </a:rPr>
              <a:t>→</a:t>
            </a:r>
            <a:r>
              <a:rPr kumimoji="1" lang="en-US" altLang="zh-CN" sz="2000" b="1" i="1" dirty="0">
                <a:solidFill>
                  <a:srgbClr val="FF0000"/>
                </a:solidFill>
                <a:latin typeface="Times New Roman" pitchFamily="18" charset="0"/>
                <a:cs typeface="Times New Roman" pitchFamily="18" charset="0"/>
              </a:rPr>
              <a:t>S</a:t>
            </a:r>
            <a:r>
              <a:rPr lang="en-US" altLang="zh-CN" sz="2000" b="1" dirty="0">
                <a:solidFill>
                  <a:srgbClr val="FF0000"/>
                </a:solidFill>
                <a:latin typeface="Times New Roman" panose="02020603050405020304" pitchFamily="18" charset="0"/>
                <a:cs typeface="Times New Roman" panose="02020603050405020304" pitchFamily="18" charset="0"/>
              </a:rPr>
              <a:t>·</a:t>
            </a:r>
            <a:endParaRPr kumimoji="1" lang="en-US" altLang="zh-CN" sz="2000" b="1" dirty="0">
              <a:solidFill>
                <a:srgbClr val="FF0000"/>
              </a:solidFill>
              <a:latin typeface="Times New Roman" pitchFamily="18" charset="0"/>
              <a:cs typeface="Times New Roman" pitchFamily="18" charset="0"/>
            </a:endParaRPr>
          </a:p>
        </p:txBody>
      </p:sp>
      <p:sp>
        <p:nvSpPr>
          <p:cNvPr id="425989" name="Line 5"/>
          <p:cNvSpPr>
            <a:spLocks noChangeShapeType="1"/>
          </p:cNvSpPr>
          <p:nvPr/>
        </p:nvSpPr>
        <p:spPr bwMode="auto">
          <a:xfrm>
            <a:off x="2744788" y="1112838"/>
            <a:ext cx="420687" cy="15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5990" name="Text Box 6"/>
          <p:cNvSpPr txBox="1">
            <a:spLocks noChangeArrowheads="1"/>
          </p:cNvSpPr>
          <p:nvPr/>
        </p:nvSpPr>
        <p:spPr bwMode="auto">
          <a:xfrm>
            <a:off x="2698750" y="7143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S</a:t>
            </a:r>
          </a:p>
        </p:txBody>
      </p:sp>
      <p:sp>
        <p:nvSpPr>
          <p:cNvPr id="425991" name="Line 7"/>
          <p:cNvSpPr>
            <a:spLocks noChangeShapeType="1"/>
          </p:cNvSpPr>
          <p:nvPr/>
        </p:nvSpPr>
        <p:spPr bwMode="auto">
          <a:xfrm>
            <a:off x="2744788" y="1755775"/>
            <a:ext cx="417512"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5992" name="Text Box 8"/>
          <p:cNvSpPr txBox="1">
            <a:spLocks noChangeArrowheads="1"/>
          </p:cNvSpPr>
          <p:nvPr/>
        </p:nvSpPr>
        <p:spPr bwMode="auto">
          <a:xfrm>
            <a:off x="2716213" y="13477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5993" name="Rectangle 9"/>
          <p:cNvSpPr>
            <a:spLocks noChangeArrowheads="1"/>
          </p:cNvSpPr>
          <p:nvPr/>
        </p:nvSpPr>
        <p:spPr bwMode="auto">
          <a:xfrm>
            <a:off x="3154363" y="1627188"/>
            <a:ext cx="12954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I</a:t>
            </a:r>
            <a:r>
              <a:rPr kumimoji="1" lang="en-US" altLang="zh-CN" sz="2000" b="1" i="1" baseline="-25000" dirty="0">
                <a:solidFill>
                  <a:prstClr val="black"/>
                </a:solidFill>
                <a:latin typeface="Times New Roman" panose="02020603050405020304" pitchFamily="18" charset="0"/>
              </a:rPr>
              <a:t>2</a:t>
            </a:r>
            <a:r>
              <a:rPr kumimoji="1" lang="en-US" altLang="zh-CN" sz="2000" b="1" dirty="0">
                <a:solidFill>
                  <a:prstClr val="black"/>
                </a:solidFill>
                <a:latin typeface="Times New Roman" panose="02020603050405020304" pitchFamily="18" charset="0"/>
              </a:rPr>
              <a:t>:</a:t>
            </a:r>
          </a:p>
          <a:p>
            <a:pPr>
              <a:buClr>
                <a:srgbClr val="073E87"/>
              </a:buClr>
              <a:buSzPct val="75000"/>
              <a:buFont typeface="Monotype Sorts"/>
              <a:buNone/>
            </a:pPr>
            <a:r>
              <a:rPr kumimoji="1" lang="en-US" altLang="zh-CN" sz="2000" b="1" i="1" dirty="0">
                <a:solidFill>
                  <a:srgbClr val="FF0000"/>
                </a:solidFill>
                <a:latin typeface="Times New Roman" panose="02020603050405020304" pitchFamily="18" charset="0"/>
              </a:rPr>
              <a:t>S</a:t>
            </a:r>
            <a:r>
              <a:rPr kumimoji="1" lang="en-US" altLang="zh-CN" sz="2000" b="1" dirty="0">
                <a:solidFill>
                  <a:srgbClr val="FF0000"/>
                </a:solidFill>
                <a:latin typeface="Times New Roman" panose="02020603050405020304" pitchFamily="18" charset="0"/>
              </a:rPr>
              <a:t>→</a:t>
            </a:r>
            <a:r>
              <a:rPr kumimoji="1" lang="en-US" altLang="zh-CN" sz="2000" b="1" i="1" dirty="0">
                <a:solidFill>
                  <a:srgbClr val="FF0000"/>
                </a:solidFill>
                <a:latin typeface="Times New Roman" panose="02020603050405020304" pitchFamily="18" charset="0"/>
              </a:rPr>
              <a:t>B</a:t>
            </a:r>
            <a:r>
              <a:rPr lang="en-US" altLang="zh-CN" sz="2000" b="1" dirty="0">
                <a:solidFill>
                  <a:srgbClr val="FF0000"/>
                </a:solidFill>
                <a:latin typeface="Times New Roman" panose="02020603050405020304" pitchFamily="18" charset="0"/>
                <a:ea typeface="华文楷体" panose="02010600040101010101" pitchFamily="2" charset="-122"/>
              </a:rPr>
              <a:t>·</a:t>
            </a:r>
            <a:r>
              <a:rPr kumimoji="1" lang="en-US" altLang="zh-CN" sz="2000" b="1" i="1" dirty="0">
                <a:solidFill>
                  <a:srgbClr val="FF0000"/>
                </a:solidFill>
                <a:latin typeface="Times New Roman" panose="02020603050405020304" pitchFamily="18" charset="0"/>
              </a:rPr>
              <a:t>B</a:t>
            </a:r>
          </a:p>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err="1">
                <a:solidFill>
                  <a:prstClr val="black"/>
                </a:solidFill>
                <a:latin typeface="Times New Roman" panose="02020603050405020304" pitchFamily="18" charset="0"/>
              </a:rPr>
              <a:t>aB</a:t>
            </a:r>
            <a:endParaRPr kumimoji="1" lang="en-US" altLang="zh-CN" sz="2000" b="1" i="1" dirty="0">
              <a:solidFill>
                <a:prstClr val="black"/>
              </a:solidFill>
              <a:latin typeface="Times New Roman" panose="02020603050405020304" pitchFamily="18" charset="0"/>
            </a:endParaRPr>
          </a:p>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solidFill>
                  <a:prstClr val="black"/>
                </a:solidFill>
                <a:latin typeface="Times New Roman" panose="02020603050405020304" pitchFamily="18" charset="0"/>
              </a:rPr>
              <a:t>b</a:t>
            </a:r>
            <a:r>
              <a:rPr kumimoji="1" lang="en-US" altLang="zh-CN" sz="2400" b="1" dirty="0">
                <a:solidFill>
                  <a:prstClr val="black"/>
                </a:solidFill>
                <a:latin typeface="Times New Roman" panose="02020603050405020304" pitchFamily="18" charset="0"/>
              </a:rPr>
              <a:t>	</a:t>
            </a:r>
            <a:endParaRPr kumimoji="1" lang="en-US" altLang="zh-CN" sz="2800" b="1" dirty="0">
              <a:solidFill>
                <a:prstClr val="black"/>
              </a:solidFill>
              <a:latin typeface="Times New Roman" panose="02020603050405020304" pitchFamily="18" charset="0"/>
            </a:endParaRPr>
          </a:p>
        </p:txBody>
      </p:sp>
      <p:sp>
        <p:nvSpPr>
          <p:cNvPr id="425994" name="Freeform 10"/>
          <p:cNvSpPr>
            <a:spLocks/>
          </p:cNvSpPr>
          <p:nvPr/>
        </p:nvSpPr>
        <p:spPr bwMode="auto">
          <a:xfrm>
            <a:off x="2024063" y="2208213"/>
            <a:ext cx="1141412" cy="2343150"/>
          </a:xfrm>
          <a:custGeom>
            <a:avLst/>
            <a:gdLst>
              <a:gd name="T0" fmla="*/ 0 w 816"/>
              <a:gd name="T1" fmla="*/ 0 h 1344"/>
              <a:gd name="T2" fmla="*/ 2147483646 w 816"/>
              <a:gd name="T3" fmla="*/ 2147483646 h 1344"/>
              <a:gd name="T4" fmla="*/ 2147483646 w 816"/>
              <a:gd name="T5" fmla="*/ 2147483646 h 1344"/>
              <a:gd name="T6" fmla="*/ 2147483646 w 816"/>
              <a:gd name="T7" fmla="*/ 2147483646 h 1344"/>
              <a:gd name="T8" fmla="*/ 0 60000 65536"/>
              <a:gd name="T9" fmla="*/ 0 60000 65536"/>
              <a:gd name="T10" fmla="*/ 0 60000 65536"/>
              <a:gd name="T11" fmla="*/ 0 60000 65536"/>
              <a:gd name="T12" fmla="*/ 0 w 816"/>
              <a:gd name="T13" fmla="*/ 0 h 1344"/>
              <a:gd name="T14" fmla="*/ 816 w 816"/>
              <a:gd name="T15" fmla="*/ 1344 h 1344"/>
            </a:gdLst>
            <a:ahLst/>
            <a:cxnLst>
              <a:cxn ang="T8">
                <a:pos x="T0" y="T1"/>
              </a:cxn>
              <a:cxn ang="T9">
                <a:pos x="T2" y="T3"/>
              </a:cxn>
              <a:cxn ang="T10">
                <a:pos x="T4" y="T5"/>
              </a:cxn>
              <a:cxn ang="T11">
                <a:pos x="T6" y="T7"/>
              </a:cxn>
            </a:cxnLst>
            <a:rect l="T12" t="T13" r="T14" b="T15"/>
            <a:pathLst>
              <a:path w="816" h="1344">
                <a:moveTo>
                  <a:pt x="0" y="0"/>
                </a:moveTo>
                <a:cubicBezTo>
                  <a:pt x="0" y="312"/>
                  <a:pt x="0" y="624"/>
                  <a:pt x="48" y="816"/>
                </a:cubicBezTo>
                <a:cubicBezTo>
                  <a:pt x="96" y="1008"/>
                  <a:pt x="160" y="1064"/>
                  <a:pt x="288" y="1152"/>
                </a:cubicBezTo>
                <a:cubicBezTo>
                  <a:pt x="416" y="1240"/>
                  <a:pt x="720" y="1304"/>
                  <a:pt x="816" y="134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5995" name="Text Box 11"/>
          <p:cNvSpPr txBox="1">
            <a:spLocks noChangeArrowheads="1"/>
          </p:cNvSpPr>
          <p:nvPr/>
        </p:nvSpPr>
        <p:spPr bwMode="auto">
          <a:xfrm>
            <a:off x="2106613" y="33337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prstClr val="black"/>
                </a:solidFill>
                <a:latin typeface="Times New Roman" panose="02020603050405020304" pitchFamily="18" charset="0"/>
              </a:rPr>
              <a:t>a</a:t>
            </a:r>
          </a:p>
        </p:txBody>
      </p:sp>
      <p:sp>
        <p:nvSpPr>
          <p:cNvPr id="425996" name="Rectangle 12"/>
          <p:cNvSpPr>
            <a:spLocks noChangeArrowheads="1"/>
          </p:cNvSpPr>
          <p:nvPr/>
        </p:nvSpPr>
        <p:spPr bwMode="auto">
          <a:xfrm>
            <a:off x="3162300" y="3863975"/>
            <a:ext cx="1295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0000"/>
              </a:lnSpc>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I</a:t>
            </a:r>
            <a:r>
              <a:rPr kumimoji="1" lang="en-US" altLang="zh-CN" sz="2000" b="1" i="1" baseline="-25000" dirty="0">
                <a:solidFill>
                  <a:prstClr val="black"/>
                </a:solidFill>
                <a:latin typeface="Times New Roman" panose="02020603050405020304" pitchFamily="18" charset="0"/>
              </a:rPr>
              <a:t>3</a:t>
            </a:r>
            <a:r>
              <a:rPr kumimoji="1" lang="en-US" altLang="zh-CN" sz="2000" b="1" dirty="0">
                <a:solidFill>
                  <a:prstClr val="black"/>
                </a:solidFill>
                <a:latin typeface="Times New Roman" panose="02020603050405020304" pitchFamily="18" charset="0"/>
              </a:rPr>
              <a:t>:</a:t>
            </a:r>
          </a:p>
          <a:p>
            <a:pPr>
              <a:lnSpc>
                <a:spcPct val="90000"/>
              </a:lnSpc>
              <a:buClr>
                <a:srgbClr val="073E87"/>
              </a:buClr>
              <a:buSzPct val="75000"/>
              <a:buFont typeface="Monotype Sorts"/>
              <a:buNone/>
            </a:pPr>
            <a:r>
              <a:rPr kumimoji="1" lang="en-US" altLang="zh-CN" sz="2000" b="1" i="1" dirty="0" err="1">
                <a:solidFill>
                  <a:srgbClr val="FF0000"/>
                </a:solidFill>
                <a:latin typeface="Times New Roman" panose="02020603050405020304" pitchFamily="18" charset="0"/>
              </a:rPr>
              <a:t>B</a:t>
            </a:r>
            <a:r>
              <a:rPr kumimoji="1" lang="en-US" altLang="zh-CN" sz="2000" b="1" dirty="0" err="1">
                <a:solidFill>
                  <a:srgbClr val="FF0000"/>
                </a:solidFill>
                <a:latin typeface="Times New Roman" panose="02020603050405020304" pitchFamily="18" charset="0"/>
              </a:rPr>
              <a:t>→</a:t>
            </a:r>
            <a:r>
              <a:rPr kumimoji="1" lang="en-US" altLang="zh-CN" sz="2000" b="1" i="1" dirty="0" err="1">
                <a:solidFill>
                  <a:srgbClr val="FF0000"/>
                </a:solidFill>
                <a:latin typeface="Times New Roman" panose="02020603050405020304" pitchFamily="18" charset="0"/>
              </a:rPr>
              <a:t>a</a:t>
            </a:r>
            <a:r>
              <a:rPr lang="en-US" altLang="zh-CN" sz="2000" b="1" dirty="0" err="1">
                <a:solidFill>
                  <a:srgbClr val="FF0000"/>
                </a:solidFill>
                <a:latin typeface="Times New Roman" panose="02020603050405020304" pitchFamily="18" charset="0"/>
                <a:ea typeface="华文楷体" panose="02010600040101010101" pitchFamily="2" charset="-122"/>
              </a:rPr>
              <a:t>·</a:t>
            </a:r>
            <a:r>
              <a:rPr kumimoji="1" lang="en-US" altLang="zh-CN" sz="2000" b="1" i="1" dirty="0" err="1">
                <a:solidFill>
                  <a:srgbClr val="FF0000"/>
                </a:solidFill>
                <a:latin typeface="Times New Roman" panose="02020603050405020304" pitchFamily="18" charset="0"/>
              </a:rPr>
              <a:t>B</a:t>
            </a:r>
            <a:endParaRPr kumimoji="1" lang="en-US" altLang="zh-CN" sz="2000" b="1" i="1" dirty="0">
              <a:solidFill>
                <a:srgbClr val="FF0000"/>
              </a:solidFill>
              <a:latin typeface="Times New Roman" panose="02020603050405020304" pitchFamily="18" charset="0"/>
            </a:endParaRPr>
          </a:p>
          <a:p>
            <a:pPr>
              <a:lnSpc>
                <a:spcPct val="90000"/>
              </a:lnSpc>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err="1">
                <a:solidFill>
                  <a:prstClr val="black"/>
                </a:solidFill>
                <a:latin typeface="Times New Roman" panose="02020603050405020304" pitchFamily="18" charset="0"/>
              </a:rPr>
              <a:t>aB</a:t>
            </a:r>
            <a:endParaRPr kumimoji="1" lang="en-US" altLang="zh-CN" sz="2000" b="1" i="1" dirty="0">
              <a:solidFill>
                <a:prstClr val="black"/>
              </a:solidFill>
              <a:latin typeface="Times New Roman" panose="02020603050405020304" pitchFamily="18" charset="0"/>
            </a:endParaRPr>
          </a:p>
          <a:p>
            <a:pPr>
              <a:lnSpc>
                <a:spcPct val="90000"/>
              </a:lnSpc>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	</a:t>
            </a:r>
          </a:p>
        </p:txBody>
      </p:sp>
      <p:sp>
        <p:nvSpPr>
          <p:cNvPr id="425997" name="Freeform 13"/>
          <p:cNvSpPr>
            <a:spLocks/>
          </p:cNvSpPr>
          <p:nvPr/>
        </p:nvSpPr>
        <p:spPr bwMode="auto">
          <a:xfrm>
            <a:off x="2444750" y="2212975"/>
            <a:ext cx="715963" cy="1243013"/>
          </a:xfrm>
          <a:custGeom>
            <a:avLst/>
            <a:gdLst>
              <a:gd name="T0" fmla="*/ 0 w 1680"/>
              <a:gd name="T1" fmla="*/ 0 h 1056"/>
              <a:gd name="T2" fmla="*/ 2147483646 w 1680"/>
              <a:gd name="T3" fmla="*/ 2147483646 h 1056"/>
              <a:gd name="T4" fmla="*/ 2147483646 w 1680"/>
              <a:gd name="T5" fmla="*/ 2147483646 h 1056"/>
              <a:gd name="T6" fmla="*/ 2147483646 w 1680"/>
              <a:gd name="T7" fmla="*/ 2147483646 h 1056"/>
              <a:gd name="T8" fmla="*/ 2147483646 w 1680"/>
              <a:gd name="T9" fmla="*/ 2147483646 h 1056"/>
              <a:gd name="T10" fmla="*/ 0 60000 65536"/>
              <a:gd name="T11" fmla="*/ 0 60000 65536"/>
              <a:gd name="T12" fmla="*/ 0 60000 65536"/>
              <a:gd name="T13" fmla="*/ 0 60000 65536"/>
              <a:gd name="T14" fmla="*/ 0 60000 65536"/>
              <a:gd name="T15" fmla="*/ 0 w 1680"/>
              <a:gd name="T16" fmla="*/ 0 h 1056"/>
              <a:gd name="T17" fmla="*/ 1680 w 1680"/>
              <a:gd name="T18" fmla="*/ 1056 h 1056"/>
            </a:gdLst>
            <a:ahLst/>
            <a:cxnLst>
              <a:cxn ang="T10">
                <a:pos x="T0" y="T1"/>
              </a:cxn>
              <a:cxn ang="T11">
                <a:pos x="T2" y="T3"/>
              </a:cxn>
              <a:cxn ang="T12">
                <a:pos x="T4" y="T5"/>
              </a:cxn>
              <a:cxn ang="T13">
                <a:pos x="T6" y="T7"/>
              </a:cxn>
              <a:cxn ang="T14">
                <a:pos x="T8" y="T9"/>
              </a:cxn>
            </a:cxnLst>
            <a:rect l="T15" t="T16" r="T17" b="T18"/>
            <a:pathLst>
              <a:path w="1680" h="1056">
                <a:moveTo>
                  <a:pt x="0" y="0"/>
                </a:moveTo>
                <a:cubicBezTo>
                  <a:pt x="4" y="240"/>
                  <a:pt x="8" y="480"/>
                  <a:pt x="48" y="624"/>
                </a:cubicBezTo>
                <a:cubicBezTo>
                  <a:pt x="88" y="768"/>
                  <a:pt x="128" y="800"/>
                  <a:pt x="240" y="864"/>
                </a:cubicBezTo>
                <a:cubicBezTo>
                  <a:pt x="352" y="928"/>
                  <a:pt x="480" y="976"/>
                  <a:pt x="720" y="1008"/>
                </a:cubicBezTo>
                <a:cubicBezTo>
                  <a:pt x="960" y="1040"/>
                  <a:pt x="1528" y="1056"/>
                  <a:pt x="1680" y="105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5998" name="Text Box 14"/>
          <p:cNvSpPr txBox="1">
            <a:spLocks noChangeArrowheads="1"/>
          </p:cNvSpPr>
          <p:nvPr/>
        </p:nvSpPr>
        <p:spPr bwMode="auto">
          <a:xfrm>
            <a:off x="2459038" y="250031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5999" name="Rectangle 15"/>
          <p:cNvSpPr>
            <a:spLocks noChangeArrowheads="1"/>
          </p:cNvSpPr>
          <p:nvPr/>
        </p:nvSpPr>
        <p:spPr bwMode="auto">
          <a:xfrm>
            <a:off x="3162300" y="2971800"/>
            <a:ext cx="1000125" cy="5715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lnSpc>
                <a:spcPct val="90000"/>
              </a:lnSpc>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4</a:t>
            </a:r>
            <a:r>
              <a:rPr kumimoji="1" lang="en-US" altLang="zh-CN" sz="2000" b="1" dirty="0">
                <a:solidFill>
                  <a:prstClr val="black"/>
                </a:solidFill>
                <a:latin typeface="Times New Roman" pitchFamily="18" charset="0"/>
                <a:cs typeface="Times New Roman" pitchFamily="18" charset="0"/>
              </a:rPr>
              <a:t>:</a:t>
            </a:r>
          </a:p>
          <a:p>
            <a:pPr marL="609600" indent="-609600">
              <a:lnSpc>
                <a:spcPct val="90000"/>
              </a:lnSpc>
              <a:buClr>
                <a:srgbClr val="073E87"/>
              </a:buClr>
              <a:buSzPct val="75000"/>
              <a:buFont typeface="Monotype Sorts"/>
              <a:buNone/>
              <a:defRPr/>
            </a:pPr>
            <a:r>
              <a:rPr kumimoji="1" lang="en-US" altLang="zh-CN" sz="2000" b="1" i="1" dirty="0" err="1">
                <a:solidFill>
                  <a:srgbClr val="FF0000"/>
                </a:solidFill>
                <a:latin typeface="Times New Roman" pitchFamily="18" charset="0"/>
                <a:cs typeface="Times New Roman" pitchFamily="18" charset="0"/>
              </a:rPr>
              <a:t>B</a:t>
            </a:r>
            <a:r>
              <a:rPr kumimoji="1" lang="en-US" altLang="zh-CN" sz="2000" b="1" dirty="0" err="1">
                <a:solidFill>
                  <a:srgbClr val="FF0000"/>
                </a:solidFill>
                <a:latin typeface="Times New Roman" pitchFamily="18" charset="0"/>
                <a:cs typeface="Times New Roman" pitchFamily="18" charset="0"/>
              </a:rPr>
              <a:t>→</a:t>
            </a:r>
            <a:r>
              <a:rPr kumimoji="1" lang="en-US" altLang="zh-CN" sz="2000" b="1" i="1" dirty="0" err="1">
                <a:solidFill>
                  <a:srgbClr val="FF0000"/>
                </a:solidFill>
                <a:latin typeface="Times New Roman" pitchFamily="18" charset="0"/>
                <a:cs typeface="Times New Roman" pitchFamily="18" charset="0"/>
              </a:rPr>
              <a:t>b</a:t>
            </a:r>
            <a:r>
              <a:rPr lang="en-US" altLang="zh-CN" sz="2000" b="1" dirty="0">
                <a:solidFill>
                  <a:srgbClr val="FF0000"/>
                </a:solidFill>
                <a:latin typeface="Times New Roman" panose="02020603050405020304" pitchFamily="18" charset="0"/>
                <a:ea typeface="华文楷体" panose="02010600040101010101" pitchFamily="2" charset="-122"/>
              </a:rPr>
              <a:t>·</a:t>
            </a:r>
            <a:r>
              <a:rPr lang="en-US" altLang="zh-CN" sz="2000" b="1" dirty="0">
                <a:solidFill>
                  <a:prstClr val="black"/>
                </a:solidFill>
                <a:latin typeface="Times New Roman" panose="02020603050405020304" pitchFamily="18" charset="0"/>
                <a:ea typeface="华文楷体" panose="02010600040101010101" pitchFamily="2" charset="-122"/>
              </a:rPr>
              <a:t> </a:t>
            </a:r>
            <a:r>
              <a:rPr kumimoji="1" lang="en-US" altLang="zh-CN" sz="2000" dirty="0">
                <a:solidFill>
                  <a:srgbClr val="FFFF00"/>
                </a:solidFill>
                <a:latin typeface="Times New Roman" pitchFamily="18" charset="0"/>
                <a:cs typeface="Times New Roman" pitchFamily="18" charset="0"/>
              </a:rPr>
              <a:t>	</a:t>
            </a:r>
            <a:endParaRPr kumimoji="1" lang="en-US" altLang="zh-CN" sz="2000" dirty="0">
              <a:solidFill>
                <a:prstClr val="black"/>
              </a:solidFill>
              <a:latin typeface="Times New Roman" pitchFamily="18" charset="0"/>
              <a:cs typeface="Times New Roman" pitchFamily="18" charset="0"/>
            </a:endParaRPr>
          </a:p>
        </p:txBody>
      </p:sp>
      <p:sp>
        <p:nvSpPr>
          <p:cNvPr id="426000" name="Line 16"/>
          <p:cNvSpPr>
            <a:spLocks noChangeShapeType="1"/>
          </p:cNvSpPr>
          <p:nvPr/>
        </p:nvSpPr>
        <p:spPr bwMode="auto">
          <a:xfrm>
            <a:off x="4162425" y="1763713"/>
            <a:ext cx="382588" cy="79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6001" name="Text Box 17"/>
          <p:cNvSpPr txBox="1">
            <a:spLocks noChangeArrowheads="1"/>
          </p:cNvSpPr>
          <p:nvPr/>
        </p:nvSpPr>
        <p:spPr bwMode="auto">
          <a:xfrm>
            <a:off x="4113213" y="1357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2" name="Rectangle 18"/>
          <p:cNvSpPr>
            <a:spLocks noChangeArrowheads="1"/>
          </p:cNvSpPr>
          <p:nvPr/>
        </p:nvSpPr>
        <p:spPr bwMode="auto">
          <a:xfrm>
            <a:off x="4545013" y="1557338"/>
            <a:ext cx="1035050" cy="7207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5</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a:solidFill>
                  <a:srgbClr val="FF0000"/>
                </a:solidFill>
                <a:latin typeface="Times New Roman" pitchFamily="18" charset="0"/>
                <a:cs typeface="Times New Roman" pitchFamily="18" charset="0"/>
              </a:rPr>
              <a:t>S</a:t>
            </a:r>
            <a:r>
              <a:rPr kumimoji="1" lang="en-US" altLang="zh-CN" sz="2000" b="1" dirty="0">
                <a:solidFill>
                  <a:srgbClr val="FF0000"/>
                </a:solidFill>
                <a:latin typeface="Times New Roman" pitchFamily="18" charset="0"/>
                <a:cs typeface="Times New Roman" pitchFamily="18" charset="0"/>
              </a:rPr>
              <a:t>→</a:t>
            </a:r>
            <a:r>
              <a:rPr kumimoji="1" lang="en-US" altLang="zh-CN" sz="2000" b="1" i="1" dirty="0">
                <a:solidFill>
                  <a:srgbClr val="FF0000"/>
                </a:solidFill>
                <a:latin typeface="Times New Roman" pitchFamily="18" charset="0"/>
                <a:cs typeface="Times New Roman" pitchFamily="18" charset="0"/>
              </a:rPr>
              <a:t>BB</a:t>
            </a:r>
            <a:r>
              <a:rPr lang="en-US" altLang="zh-CN" sz="2000" b="1" dirty="0">
                <a:solidFill>
                  <a:srgbClr val="FF0000"/>
                </a:solidFill>
                <a:latin typeface="Times New Roman" panose="02020603050405020304" pitchFamily="18" charset="0"/>
                <a:ea typeface="华文楷体" panose="02010600040101010101" pitchFamily="2" charset="-122"/>
              </a:rPr>
              <a:t>·</a:t>
            </a:r>
            <a:endParaRPr kumimoji="1" lang="en-US" altLang="zh-CN" sz="2000" b="1" dirty="0">
              <a:solidFill>
                <a:srgbClr val="FF0000"/>
              </a:solidFill>
              <a:latin typeface="Times New Roman" pitchFamily="18" charset="0"/>
              <a:cs typeface="Times New Roman" pitchFamily="18" charset="0"/>
            </a:endParaRPr>
          </a:p>
        </p:txBody>
      </p:sp>
      <p:sp>
        <p:nvSpPr>
          <p:cNvPr id="426003" name="Freeform 19"/>
          <p:cNvSpPr>
            <a:spLocks/>
          </p:cNvSpPr>
          <p:nvPr/>
        </p:nvSpPr>
        <p:spPr bwMode="auto">
          <a:xfrm>
            <a:off x="4162425" y="2278063"/>
            <a:ext cx="793750" cy="1781175"/>
          </a:xfrm>
          <a:custGeom>
            <a:avLst/>
            <a:gdLst>
              <a:gd name="T0" fmla="*/ 0 w 1424"/>
              <a:gd name="T1" fmla="*/ 0 h 1968"/>
              <a:gd name="T2" fmla="*/ 2147483646 w 1424"/>
              <a:gd name="T3" fmla="*/ 2147483646 h 1968"/>
              <a:gd name="T4" fmla="*/ 2147483646 w 1424"/>
              <a:gd name="T5" fmla="*/ 2147483646 h 1968"/>
              <a:gd name="T6" fmla="*/ 2147483646 w 1424"/>
              <a:gd name="T7" fmla="*/ 2147483646 h 1968"/>
              <a:gd name="T8" fmla="*/ 0 60000 65536"/>
              <a:gd name="T9" fmla="*/ 0 60000 65536"/>
              <a:gd name="T10" fmla="*/ 0 60000 65536"/>
              <a:gd name="T11" fmla="*/ 0 60000 65536"/>
              <a:gd name="T12" fmla="*/ 0 w 1424"/>
              <a:gd name="T13" fmla="*/ 0 h 1968"/>
              <a:gd name="T14" fmla="*/ 1424 w 1424"/>
              <a:gd name="T15" fmla="*/ 1968 h 1968"/>
            </a:gdLst>
            <a:ahLst/>
            <a:cxnLst>
              <a:cxn ang="T8">
                <a:pos x="T0" y="T1"/>
              </a:cxn>
              <a:cxn ang="T9">
                <a:pos x="T2" y="T3"/>
              </a:cxn>
              <a:cxn ang="T10">
                <a:pos x="T4" y="T5"/>
              </a:cxn>
              <a:cxn ang="T11">
                <a:pos x="T6" y="T7"/>
              </a:cxn>
            </a:cxnLst>
            <a:rect l="T12" t="T13" r="T14" b="T15"/>
            <a:pathLst>
              <a:path w="1424" h="1968">
                <a:moveTo>
                  <a:pt x="0" y="0"/>
                </a:moveTo>
                <a:cubicBezTo>
                  <a:pt x="448" y="112"/>
                  <a:pt x="896" y="224"/>
                  <a:pt x="1104" y="432"/>
                </a:cubicBezTo>
                <a:cubicBezTo>
                  <a:pt x="1312" y="640"/>
                  <a:pt x="1424" y="992"/>
                  <a:pt x="1248" y="1248"/>
                </a:cubicBezTo>
                <a:cubicBezTo>
                  <a:pt x="1072" y="1504"/>
                  <a:pt x="248" y="1848"/>
                  <a:pt x="48" y="19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04" name="Text Box 20"/>
          <p:cNvSpPr txBox="1">
            <a:spLocks noChangeArrowheads="1"/>
          </p:cNvSpPr>
          <p:nvPr/>
        </p:nvSpPr>
        <p:spPr bwMode="auto">
          <a:xfrm>
            <a:off x="4924425" y="2857500"/>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a</a:t>
            </a:r>
          </a:p>
        </p:txBody>
      </p:sp>
      <p:sp>
        <p:nvSpPr>
          <p:cNvPr id="426005" name="Freeform 21"/>
          <p:cNvSpPr>
            <a:spLocks/>
          </p:cNvSpPr>
          <p:nvPr/>
        </p:nvSpPr>
        <p:spPr bwMode="auto">
          <a:xfrm>
            <a:off x="4162425" y="2735263"/>
            <a:ext cx="317500" cy="514350"/>
          </a:xfrm>
          <a:custGeom>
            <a:avLst/>
            <a:gdLst>
              <a:gd name="T0" fmla="*/ 0 w 200"/>
              <a:gd name="T1" fmla="*/ 0 h 432"/>
              <a:gd name="T2" fmla="*/ 2147483646 w 200"/>
              <a:gd name="T3" fmla="*/ 2147483646 h 432"/>
              <a:gd name="T4" fmla="*/ 2147483646 w 200"/>
              <a:gd name="T5" fmla="*/ 2147483646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60"/>
                  <a:pt x="184" y="120"/>
                  <a:pt x="192" y="192"/>
                </a:cubicBezTo>
                <a:cubicBezTo>
                  <a:pt x="200" y="264"/>
                  <a:pt x="124" y="348"/>
                  <a:pt x="48" y="43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06" name="Text Box 22"/>
          <p:cNvSpPr txBox="1">
            <a:spLocks noChangeArrowheads="1"/>
          </p:cNvSpPr>
          <p:nvPr/>
        </p:nvSpPr>
        <p:spPr bwMode="auto">
          <a:xfrm>
            <a:off x="4448175" y="28495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7" name="Line 23"/>
          <p:cNvSpPr>
            <a:spLocks noChangeShapeType="1"/>
          </p:cNvSpPr>
          <p:nvPr/>
        </p:nvSpPr>
        <p:spPr bwMode="auto">
          <a:xfrm flipV="1">
            <a:off x="4162425" y="4324350"/>
            <a:ext cx="382588" cy="127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6008" name="Text Box 24"/>
          <p:cNvSpPr txBox="1">
            <a:spLocks noChangeArrowheads="1"/>
          </p:cNvSpPr>
          <p:nvPr/>
        </p:nvSpPr>
        <p:spPr bwMode="auto">
          <a:xfrm>
            <a:off x="4233863" y="397192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9" name="Rectangle 25"/>
          <p:cNvSpPr>
            <a:spLocks noChangeArrowheads="1"/>
          </p:cNvSpPr>
          <p:nvPr/>
        </p:nvSpPr>
        <p:spPr bwMode="auto">
          <a:xfrm>
            <a:off x="4545013" y="3867150"/>
            <a:ext cx="1001712" cy="6858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6</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err="1">
                <a:solidFill>
                  <a:srgbClr val="FF0000"/>
                </a:solidFill>
                <a:latin typeface="Times New Roman" pitchFamily="18" charset="0"/>
                <a:cs typeface="Times New Roman" pitchFamily="18" charset="0"/>
              </a:rPr>
              <a:t>B</a:t>
            </a:r>
            <a:r>
              <a:rPr kumimoji="1" lang="en-US" altLang="zh-CN" sz="2000" b="1" dirty="0" err="1">
                <a:solidFill>
                  <a:srgbClr val="FF0000"/>
                </a:solidFill>
                <a:latin typeface="Times New Roman" pitchFamily="18" charset="0"/>
                <a:cs typeface="Times New Roman" pitchFamily="18" charset="0"/>
              </a:rPr>
              <a:t>→</a:t>
            </a:r>
            <a:r>
              <a:rPr kumimoji="1" lang="en-US" altLang="zh-CN" sz="2000" b="1" i="1" dirty="0" err="1">
                <a:solidFill>
                  <a:srgbClr val="FF0000"/>
                </a:solidFill>
                <a:latin typeface="Times New Roman" pitchFamily="18" charset="0"/>
                <a:cs typeface="Times New Roman" pitchFamily="18" charset="0"/>
              </a:rPr>
              <a:t>aB</a:t>
            </a:r>
            <a:r>
              <a:rPr lang="en-US" altLang="zh-CN" sz="2000" b="1" dirty="0">
                <a:solidFill>
                  <a:srgbClr val="FF0000"/>
                </a:solidFill>
                <a:latin typeface="Times New Roman" panose="02020603050405020304" pitchFamily="18" charset="0"/>
                <a:ea typeface="华文楷体" panose="02010600040101010101" pitchFamily="2" charset="-122"/>
              </a:rPr>
              <a:t>·</a:t>
            </a:r>
            <a:endParaRPr kumimoji="1" lang="en-US" altLang="zh-CN" sz="2800" b="1" dirty="0">
              <a:solidFill>
                <a:srgbClr val="FF0000"/>
              </a:solidFill>
              <a:latin typeface="Times New Roman" pitchFamily="18" charset="0"/>
              <a:cs typeface="Times New Roman" pitchFamily="18" charset="0"/>
            </a:endParaRPr>
          </a:p>
        </p:txBody>
      </p:sp>
      <p:sp>
        <p:nvSpPr>
          <p:cNvPr id="426010" name="Freeform 26"/>
          <p:cNvSpPr>
            <a:spLocks/>
          </p:cNvSpPr>
          <p:nvPr/>
        </p:nvSpPr>
        <p:spPr bwMode="auto">
          <a:xfrm>
            <a:off x="4162425" y="4508500"/>
            <a:ext cx="457200" cy="342900"/>
          </a:xfrm>
          <a:custGeom>
            <a:avLst/>
            <a:gdLst>
              <a:gd name="T0" fmla="*/ 0 w 288"/>
              <a:gd name="T1" fmla="*/ 0 h 288"/>
              <a:gd name="T2" fmla="*/ 2147483646 w 288"/>
              <a:gd name="T3" fmla="*/ 2147483646 h 288"/>
              <a:gd name="T4" fmla="*/ 0 w 288"/>
              <a:gd name="T5" fmla="*/ 2147483646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0"/>
                </a:moveTo>
                <a:cubicBezTo>
                  <a:pt x="144" y="48"/>
                  <a:pt x="288" y="96"/>
                  <a:pt x="288" y="144"/>
                </a:cubicBezTo>
                <a:cubicBezTo>
                  <a:pt x="288" y="192"/>
                  <a:pt x="144" y="240"/>
                  <a:pt x="0" y="2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11" name="Text Box 27"/>
          <p:cNvSpPr txBox="1">
            <a:spLocks noChangeArrowheads="1"/>
          </p:cNvSpPr>
          <p:nvPr/>
        </p:nvSpPr>
        <p:spPr bwMode="auto">
          <a:xfrm>
            <a:off x="4662488" y="445928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400" b="1" i="1">
                <a:solidFill>
                  <a:prstClr val="black"/>
                </a:solidFill>
                <a:latin typeface="Times New Roman" panose="02020603050405020304" pitchFamily="18" charset="0"/>
              </a:rPr>
              <a:t>a</a:t>
            </a:r>
          </a:p>
        </p:txBody>
      </p:sp>
      <p:sp>
        <p:nvSpPr>
          <p:cNvPr id="426012" name="Line 28"/>
          <p:cNvSpPr>
            <a:spLocks noChangeShapeType="1"/>
          </p:cNvSpPr>
          <p:nvPr/>
        </p:nvSpPr>
        <p:spPr bwMode="auto">
          <a:xfrm flipV="1">
            <a:off x="3733800" y="3614738"/>
            <a:ext cx="0" cy="2857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426013" name="Text Box 29"/>
          <p:cNvSpPr txBox="1">
            <a:spLocks noChangeArrowheads="1"/>
          </p:cNvSpPr>
          <p:nvPr/>
        </p:nvSpPr>
        <p:spPr bwMode="auto">
          <a:xfrm>
            <a:off x="3805238" y="35433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67615" name="Rectangle 2"/>
          <p:cNvSpPr>
            <a:spLocks noGrp="1" noChangeArrowheads="1"/>
          </p:cNvSpPr>
          <p:nvPr>
            <p:ph type="title"/>
          </p:nvPr>
        </p:nvSpPr>
        <p:spPr>
          <a:xfrm>
            <a:off x="755650" y="268288"/>
            <a:ext cx="3240286"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3000" dirty="0">
                <a:solidFill>
                  <a:schemeClr val="tx1"/>
                </a:solidFill>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自动机</a:t>
            </a:r>
            <a:endParaRPr lang="zh-CN" altLang="en-US" sz="3000" i="1" dirty="0">
              <a:solidFill>
                <a:schemeClr val="tx1"/>
              </a:solidFill>
              <a:ea typeface="微软雅黑" panose="020B0503020204020204" pitchFamily="34" charset="-122"/>
              <a:cs typeface="Times New Roman" panose="02020603050405020304" pitchFamily="18" charset="0"/>
            </a:endParaRPr>
          </a:p>
        </p:txBody>
      </p:sp>
      <p:sp>
        <p:nvSpPr>
          <p:cNvPr id="4" name="内容占位符 2"/>
          <p:cNvSpPr txBox="1">
            <a:spLocks/>
          </p:cNvSpPr>
          <p:nvPr/>
        </p:nvSpPr>
        <p:spPr bwMode="auto">
          <a:xfrm>
            <a:off x="168127" y="699542"/>
            <a:ext cx="1379537" cy="1682750"/>
          </a:xfrm>
          <a:prstGeom prst="rect">
            <a:avLst/>
          </a:prstGeom>
          <a:solidFill>
            <a:schemeClr val="accent2">
              <a:lumMod val="40000"/>
              <a:lumOff val="60000"/>
            </a:schemeClr>
          </a:solidFill>
          <a:ln w="12700">
            <a:solidFill>
              <a:schemeClr val="tx1"/>
            </a:solidFill>
            <a:miter lim="800000"/>
            <a:headEnd/>
            <a:tailEnd/>
          </a:ln>
        </p:spPr>
        <p:txBody>
          <a:bodyPr/>
          <a:lstStyle/>
          <a:p>
            <a:pPr>
              <a:spcBef>
                <a:spcPct val="20000"/>
              </a:spcBef>
              <a:buClr>
                <a:srgbClr val="5EAEFF"/>
              </a:buClr>
              <a:buSzPct val="60000"/>
              <a:buFont typeface="Wingdings" pitchFamily="2" charset="2"/>
              <a:buNone/>
              <a:defRPr/>
            </a:pPr>
            <a:r>
              <a:rPr lang="zh-CN" altLang="en-US" b="1" dirty="0">
                <a:solidFill>
                  <a:prstClr val="black"/>
                </a:solidFill>
                <a:latin typeface="楷体" pitchFamily="49" charset="-122"/>
                <a:ea typeface="楷体" pitchFamily="49" charset="-122"/>
                <a:cs typeface="Times New Roman" pitchFamily="18" charset="0"/>
              </a:rPr>
              <a:t>文法</a:t>
            </a:r>
            <a:endParaRPr lang="en-US" altLang="zh-CN" b="1" dirty="0">
              <a:solidFill>
                <a:prstClr val="black"/>
              </a:solidFill>
              <a:latin typeface="楷体" pitchFamily="49" charset="-122"/>
              <a:ea typeface="楷体" pitchFamily="49" charset="-12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(0) </a:t>
            </a:r>
            <a:r>
              <a:rPr lang="en-US" altLang="zh-CN" b="1" i="1" dirty="0">
                <a:solidFill>
                  <a:prstClr val="black"/>
                </a:solidFill>
                <a:latin typeface="Times New Roman" pitchFamily="18" charset="0"/>
                <a:ea typeface="楷体_GB2312"/>
                <a:cs typeface="Times New Roman" pitchFamily="18" charset="0"/>
              </a:rPr>
              <a:t>S'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S</a:t>
            </a:r>
            <a:r>
              <a:rPr lang="en-US" altLang="zh-CN" b="1" dirty="0">
                <a:solidFill>
                  <a:prstClr val="black"/>
                </a:solidFill>
                <a:latin typeface="Times New Roman" pitchFamily="18" charset="0"/>
                <a:ea typeface="楷体_GB2312"/>
                <a:cs typeface="Times New Roman" pitchFamily="18" charset="0"/>
              </a:rPr>
              <a:t> </a:t>
            </a: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(1) </a:t>
            </a:r>
            <a:r>
              <a:rPr lang="en-US" altLang="zh-CN" b="1" i="1" dirty="0">
                <a:solidFill>
                  <a:prstClr val="black"/>
                </a:solidFill>
                <a:latin typeface="Times New Roman" pitchFamily="18" charset="0"/>
                <a:ea typeface="楷体_GB2312"/>
                <a:cs typeface="Times New Roman" pitchFamily="18" charset="0"/>
              </a:rPr>
              <a:t>S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BB</a:t>
            </a:r>
            <a:endParaRPr lang="en-US" altLang="zh-CN" b="1" dirty="0">
              <a:solidFill>
                <a:prstClr val="black"/>
              </a:solidFill>
              <a:latin typeface="Times New Roman" pitchFamily="18" charset="0"/>
              <a:ea typeface="楷体_GB231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(2) </a:t>
            </a:r>
            <a:r>
              <a:rPr lang="en-US" altLang="zh-CN" b="1" i="1" dirty="0">
                <a:solidFill>
                  <a:prstClr val="black"/>
                </a:solidFill>
                <a:latin typeface="Times New Roman" pitchFamily="18" charset="0"/>
                <a:ea typeface="楷体_GB2312"/>
                <a:cs typeface="Times New Roman" pitchFamily="18" charset="0"/>
              </a:rPr>
              <a:t>B </a:t>
            </a:r>
            <a:r>
              <a:rPr lang="en-US" altLang="zh-CN" b="1" dirty="0">
                <a:solidFill>
                  <a:prstClr val="black"/>
                </a:solidFill>
                <a:latin typeface="Times New Roman" pitchFamily="18" charset="0"/>
                <a:ea typeface="楷体_GB2312"/>
                <a:cs typeface="Times New Roman" pitchFamily="18" charset="0"/>
              </a:rPr>
              <a:t>→ </a:t>
            </a:r>
            <a:r>
              <a:rPr lang="en-US" altLang="zh-CN" b="1" i="1" dirty="0" err="1">
                <a:solidFill>
                  <a:prstClr val="black"/>
                </a:solidFill>
                <a:latin typeface="Times New Roman" pitchFamily="18" charset="0"/>
                <a:ea typeface="楷体_GB2312"/>
                <a:cs typeface="Times New Roman" pitchFamily="18" charset="0"/>
              </a:rPr>
              <a:t>aB</a:t>
            </a:r>
            <a:endParaRPr lang="en-US" altLang="zh-CN" b="1" dirty="0">
              <a:solidFill>
                <a:prstClr val="black"/>
              </a:solidFill>
              <a:latin typeface="Times New Roman" pitchFamily="18" charset="0"/>
              <a:ea typeface="楷体_GB231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(3) </a:t>
            </a:r>
            <a:r>
              <a:rPr lang="en-US" altLang="zh-CN" b="1" i="1" dirty="0">
                <a:solidFill>
                  <a:prstClr val="black"/>
                </a:solidFill>
                <a:latin typeface="Times New Roman" pitchFamily="18" charset="0"/>
                <a:ea typeface="楷体_GB2312"/>
                <a:cs typeface="Times New Roman" pitchFamily="18" charset="0"/>
              </a:rPr>
              <a:t>B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b</a:t>
            </a:r>
            <a:endParaRPr lang="zh-CN" altLang="en-US" b="1" dirty="0">
              <a:solidFill>
                <a:prstClr val="black"/>
              </a:solidFill>
              <a:ea typeface="楷体_GB2312"/>
              <a:cs typeface="Times New Roman" pitchFamily="18" charset="0"/>
            </a:endParaRPr>
          </a:p>
        </p:txBody>
      </p:sp>
      <p:graphicFrame>
        <p:nvGraphicFramePr>
          <p:cNvPr id="34" name="Group 18"/>
          <p:cNvGraphicFramePr>
            <a:graphicFrameLocks noGrp="1"/>
          </p:cNvGraphicFramePr>
          <p:nvPr/>
        </p:nvGraphicFramePr>
        <p:xfrm>
          <a:off x="5799138" y="1131888"/>
          <a:ext cx="3236912" cy="3657597"/>
        </p:xfrm>
        <a:graphic>
          <a:graphicData uri="http://schemas.openxmlformats.org/drawingml/2006/table">
            <a:tbl>
              <a:tblPr/>
              <a:tblGrid>
                <a:gridCol w="35718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03238">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tblGrid>
              <a:tr h="373374">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20" marR="91420" marT="34277" marB="3427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5723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矩形 1"/>
          <p:cNvSpPr>
            <a:spLocks noChangeArrowheads="1"/>
          </p:cNvSpPr>
          <p:nvPr/>
        </p:nvSpPr>
        <p:spPr bwMode="auto">
          <a:xfrm>
            <a:off x="6518275" y="700088"/>
            <a:ext cx="180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prstClr val="black"/>
                </a:solidFill>
                <a:latin typeface="华文楷体" panose="02010600040101010101" pitchFamily="2" charset="-122"/>
                <a:ea typeface="华文楷体" panose="02010600040101010101" pitchFamily="2" charset="-122"/>
              </a:rPr>
              <a:t>LR</a:t>
            </a:r>
            <a:r>
              <a:rPr lang="en-US" altLang="zh-CN" sz="2400" b="1">
                <a:solidFill>
                  <a:prstClr val="black"/>
                </a:solidFill>
                <a:latin typeface="华文楷体" panose="02010600040101010101" pitchFamily="2" charset="-122"/>
                <a:ea typeface="华文楷体" panose="02010600040101010101" pitchFamily="2" charset="-122"/>
              </a:rPr>
              <a:t>(0)</a:t>
            </a:r>
            <a:r>
              <a:rPr lang="zh-CN" altLang="en-US" sz="2400" b="1">
                <a:solidFill>
                  <a:prstClr val="black"/>
                </a:solidFill>
                <a:latin typeface="华文楷体" panose="02010600040101010101" pitchFamily="2" charset="-122"/>
                <a:ea typeface="华文楷体" panose="02010600040101010101" pitchFamily="2" charset="-122"/>
              </a:rPr>
              <a:t>分析表</a:t>
            </a:r>
          </a:p>
        </p:txBody>
      </p:sp>
      <p:sp>
        <p:nvSpPr>
          <p:cNvPr id="5" name="矩形 4"/>
          <p:cNvSpPr/>
          <p:nvPr/>
        </p:nvSpPr>
        <p:spPr>
          <a:xfrm>
            <a:off x="4338638" y="51470"/>
            <a:ext cx="4553842" cy="707886"/>
          </a:xfrm>
          <a:prstGeom prst="rect">
            <a:avLst/>
          </a:prstGeom>
        </p:spPr>
        <p:txBody>
          <a:bodyPr wrap="square">
            <a:spAutoFit/>
          </a:bodyPr>
          <a:lstStyle/>
          <a:p>
            <a:r>
              <a:rPr lang="zh-CN" altLang="en-US" sz="2000" b="1" dirty="0">
                <a:latin typeface="+mn-ea"/>
                <a:ea typeface="+mn-ea"/>
              </a:rPr>
              <a:t>该自动机识别所有可能出现在</a:t>
            </a:r>
            <a:r>
              <a:rPr lang="zh-CN" altLang="en-US" sz="2000" b="1" dirty="0">
                <a:solidFill>
                  <a:srgbClr val="0070C0"/>
                </a:solidFill>
                <a:latin typeface="+mn-ea"/>
                <a:ea typeface="+mn-ea"/>
              </a:rPr>
              <a:t>分析栈中的符号串，称为规范句型的活前缀。</a:t>
            </a:r>
            <a:endParaRPr lang="zh-CN" altLang="en-US" sz="2000" b="1" dirty="0">
              <a:solidFill>
                <a:srgbClr val="FF0000"/>
              </a:solidFill>
              <a:latin typeface="+mn-ea"/>
              <a:ea typeface="+mn-ea"/>
            </a:endParaRPr>
          </a:p>
        </p:txBody>
      </p:sp>
      <p:sp>
        <p:nvSpPr>
          <p:cNvPr id="7" name="文本框 6">
            <a:extLst>
              <a:ext uri="{FF2B5EF4-FFF2-40B4-BE49-F238E27FC236}">
                <a16:creationId xmlns:a16="http://schemas.microsoft.com/office/drawing/2014/main" id="{E7EA8C38-2CC7-4E76-8EC4-F69FCE0E20F3}"/>
              </a:ext>
            </a:extLst>
          </p:cNvPr>
          <p:cNvSpPr txBox="1"/>
          <p:nvPr/>
        </p:nvSpPr>
        <p:spPr>
          <a:xfrm>
            <a:off x="184745" y="4558357"/>
            <a:ext cx="2521843" cy="461665"/>
          </a:xfrm>
          <a:prstGeom prst="rect">
            <a:avLst/>
          </a:prstGeom>
          <a:noFill/>
        </p:spPr>
        <p:txBody>
          <a:bodyPr wrap="square" rtlCol="0">
            <a:spAutoFit/>
          </a:bodyPr>
          <a:lstStyle/>
          <a:p>
            <a:r>
              <a:rPr lang="zh-CN" altLang="en-US" sz="2400" b="1" dirty="0">
                <a:latin typeface="Times New Roman" panose="02020603050405020304" pitchFamily="18" charset="0"/>
                <a:ea typeface="+mn-ea"/>
                <a:cs typeface="Times New Roman" panose="02020603050405020304" pitchFamily="18" charset="0"/>
              </a:rPr>
              <a:t>例如：分析</a:t>
            </a:r>
            <a:r>
              <a:rPr lang="en-US" altLang="zh-CN" sz="2400" b="1" dirty="0" err="1">
                <a:latin typeface="Times New Roman" panose="02020603050405020304" pitchFamily="18" charset="0"/>
                <a:ea typeface="+mn-ea"/>
                <a:cs typeface="Times New Roman" panose="02020603050405020304" pitchFamily="18" charset="0"/>
              </a:rPr>
              <a:t>abb</a:t>
            </a:r>
            <a:r>
              <a:rPr lang="en-US" altLang="zh-CN" sz="2400" b="1" dirty="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39" name="Text Box 30">
            <a:extLst>
              <a:ext uri="{FF2B5EF4-FFF2-40B4-BE49-F238E27FC236}">
                <a16:creationId xmlns:a16="http://schemas.microsoft.com/office/drawing/2014/main" id="{7233A05B-1266-41FA-B5CB-38874E60C108}"/>
              </a:ext>
            </a:extLst>
          </p:cNvPr>
          <p:cNvSpPr txBox="1">
            <a:spLocks noChangeArrowheads="1"/>
          </p:cNvSpPr>
          <p:nvPr/>
        </p:nvSpPr>
        <p:spPr bwMode="auto">
          <a:xfrm>
            <a:off x="35496" y="2509113"/>
            <a:ext cx="1944118" cy="1631216"/>
          </a:xfrm>
          <a:prstGeom prst="rect">
            <a:avLst/>
          </a:prstGeom>
          <a:noFill/>
          <a:ln>
            <a:solidFill>
              <a:schemeClr val="tx1"/>
            </a:solidFill>
          </a:ln>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folHlink"/>
              </a:buClr>
              <a:buSzPct val="60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indent="14288">
              <a:spcBef>
                <a:spcPct val="50000"/>
              </a:spcBef>
              <a:buClrTx/>
              <a:buSzTx/>
              <a:buFont typeface="Wingdings" panose="05000000000000000000" pitchFamily="2" charset="2"/>
              <a:buChar char="Ø"/>
            </a:pPr>
            <a:r>
              <a:rPr lang="zh-CN" altLang="en-US" sz="2000" dirty="0">
                <a:latin typeface="Times New Roman" panose="02020603050405020304" pitchFamily="18" charset="0"/>
                <a:ea typeface="+mn-ea"/>
                <a:cs typeface="Times New Roman" panose="02020603050405020304" pitchFamily="18" charset="0"/>
              </a:rPr>
              <a:t>某状态所有入边上标记的符号是相同的。即</a:t>
            </a:r>
            <a:r>
              <a:rPr lang="zh-CN" altLang="en-US" sz="2000" dirty="0">
                <a:solidFill>
                  <a:srgbClr val="FF0000"/>
                </a:solidFill>
                <a:latin typeface="Times New Roman" panose="02020603050405020304" pitchFamily="18" charset="0"/>
                <a:ea typeface="+mn-ea"/>
                <a:cs typeface="Times New Roman" panose="02020603050405020304" pitchFamily="18" charset="0"/>
              </a:rPr>
              <a:t>核心项目圆点左侧的符号</a:t>
            </a:r>
            <a:endParaRPr lang="en-US" altLang="zh-CN" sz="2000" dirty="0">
              <a:solidFill>
                <a:srgbClr val="FF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693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3" name="Rectangle 3"/>
          <p:cNvSpPr>
            <a:spLocks noGrp="1" noChangeArrowheads="1"/>
          </p:cNvSpPr>
          <p:nvPr>
            <p:ph idx="1"/>
          </p:nvPr>
        </p:nvSpPr>
        <p:spPr>
          <a:xfrm>
            <a:off x="412750" y="785813"/>
            <a:ext cx="8302625" cy="3225800"/>
          </a:xfrm>
        </p:spPr>
        <p:txBody>
          <a:bodyPr/>
          <a:lstStyle/>
          <a:p>
            <a:pPr eaLnBrk="1" hangingPunct="1">
              <a:lnSpc>
                <a:spcPts val="3200"/>
              </a:lnSpc>
              <a:buClr>
                <a:schemeClr val="tx1"/>
              </a:buClr>
              <a:buFont typeface="Wingdings" panose="05000000000000000000" pitchFamily="2" charset="2"/>
              <a:buChar char="Ø"/>
            </a:pPr>
            <a:r>
              <a:rPr lang="zh-CN" altLang="en-US" b="1" dirty="0">
                <a:solidFill>
                  <a:schemeClr val="tx1"/>
                </a:solidFill>
                <a:latin typeface="楷体" panose="02010609060101010101" pitchFamily="49" charset="-122"/>
                <a:cs typeface="楷体_GB2312"/>
              </a:rPr>
              <a:t>是某一</a:t>
            </a:r>
            <a:r>
              <a:rPr lang="zh-CN" altLang="en-US" b="1" dirty="0">
                <a:solidFill>
                  <a:schemeClr val="tx2">
                    <a:lumMod val="60000"/>
                    <a:lumOff val="40000"/>
                  </a:schemeClr>
                </a:solidFill>
                <a:latin typeface="楷体" panose="02010609060101010101" pitchFamily="49" charset="-122"/>
                <a:cs typeface="楷体_GB2312"/>
              </a:rPr>
              <a:t>规范句型</a:t>
            </a:r>
            <a:r>
              <a:rPr lang="zh-CN" altLang="en-US" b="1" dirty="0">
                <a:solidFill>
                  <a:schemeClr val="tx1"/>
                </a:solidFill>
                <a:latin typeface="楷体" panose="02010609060101010101" pitchFamily="49" charset="-122"/>
                <a:cs typeface="楷体_GB2312"/>
              </a:rPr>
              <a:t>的</a:t>
            </a:r>
            <a:r>
              <a:rPr lang="zh-CN" altLang="en-US" b="1" dirty="0">
                <a:solidFill>
                  <a:schemeClr val="tx2">
                    <a:lumMod val="60000"/>
                    <a:lumOff val="40000"/>
                  </a:schemeClr>
                </a:solidFill>
                <a:latin typeface="楷体" panose="02010609060101010101" pitchFamily="49" charset="-122"/>
                <a:cs typeface="楷体_GB2312"/>
              </a:rPr>
              <a:t>前缀</a:t>
            </a:r>
            <a:endParaRPr lang="en-US" altLang="zh-CN" b="1" dirty="0">
              <a:solidFill>
                <a:schemeClr val="tx2">
                  <a:lumMod val="60000"/>
                  <a:lumOff val="40000"/>
                </a:schemeClr>
              </a:solidFill>
              <a:latin typeface="楷体" panose="02010609060101010101" pitchFamily="49" charset="-122"/>
              <a:cs typeface="楷体_GB2312"/>
            </a:endParaRPr>
          </a:p>
          <a:p>
            <a:pPr eaLnBrk="1" hangingPunct="1">
              <a:lnSpc>
                <a:spcPts val="3200"/>
              </a:lnSpc>
              <a:buClr>
                <a:schemeClr val="tx1"/>
              </a:buClr>
              <a:buFont typeface="Wingdings" panose="05000000000000000000" pitchFamily="2" charset="2"/>
              <a:buChar char="Ø"/>
            </a:pPr>
            <a:r>
              <a:rPr lang="zh-CN" altLang="en-US" b="1" dirty="0">
                <a:solidFill>
                  <a:schemeClr val="tx1"/>
                </a:solidFill>
                <a:latin typeface="楷体" panose="02010609060101010101" pitchFamily="49" charset="-122"/>
                <a:cs typeface="楷体_GB2312"/>
              </a:rPr>
              <a:t>且</a:t>
            </a:r>
            <a:r>
              <a:rPr lang="zh-CN" altLang="en-US" b="1" dirty="0">
                <a:solidFill>
                  <a:schemeClr val="tx2">
                    <a:lumMod val="60000"/>
                    <a:lumOff val="40000"/>
                  </a:schemeClr>
                </a:solidFill>
                <a:latin typeface="楷体" panose="02010609060101010101" pitchFamily="49" charset="-122"/>
                <a:cs typeface="楷体_GB2312"/>
              </a:rPr>
              <a:t>不能越过句柄</a:t>
            </a:r>
            <a:r>
              <a:rPr lang="zh-CN" altLang="en-US" dirty="0">
                <a:solidFill>
                  <a:schemeClr val="tx2">
                    <a:lumMod val="60000"/>
                    <a:lumOff val="40000"/>
                  </a:schemeClr>
                </a:solidFill>
                <a:latin typeface="楷体" panose="02010609060101010101" pitchFamily="49" charset="-122"/>
                <a:cs typeface="楷体_GB2312"/>
              </a:rPr>
              <a:t>的右端</a:t>
            </a:r>
            <a:endParaRPr lang="en-US" altLang="zh-CN" b="1" dirty="0">
              <a:solidFill>
                <a:schemeClr val="tx2">
                  <a:lumMod val="60000"/>
                  <a:lumOff val="40000"/>
                </a:schemeClr>
              </a:solidFill>
              <a:latin typeface="楷体" panose="02010609060101010101" pitchFamily="49" charset="-122"/>
              <a:cs typeface="楷体_GB2312"/>
            </a:endParaRPr>
          </a:p>
          <a:p>
            <a:pPr lvl="1" eaLnBrk="1" hangingPunct="1">
              <a:lnSpc>
                <a:spcPts val="3200"/>
              </a:lnSpc>
              <a:buClr>
                <a:prstClr val="black"/>
              </a:buClr>
              <a:buFont typeface="Wingdings" panose="05000000000000000000" pitchFamily="2" charset="2"/>
              <a:buChar char="Ø"/>
            </a:pPr>
            <a:r>
              <a:rPr lang="zh-CN" altLang="en-US" sz="2600" b="1" dirty="0">
                <a:solidFill>
                  <a:prstClr val="black"/>
                </a:solidFill>
                <a:cs typeface="Times New Roman" panose="02020603050405020304" pitchFamily="18" charset="0"/>
              </a:rPr>
              <a:t>例：</a:t>
            </a:r>
            <a:r>
              <a:rPr lang="zh-CN" altLang="en-US" sz="2400" b="1" dirty="0">
                <a:solidFill>
                  <a:prstClr val="black"/>
                </a:solidFill>
                <a:cs typeface="Times New Roman" panose="02020603050405020304" pitchFamily="18" charset="0"/>
              </a:rPr>
              <a:t>句型 </a:t>
            </a:r>
            <a:r>
              <a:rPr lang="en-US" altLang="zh-CN" sz="2400" b="1" dirty="0" err="1">
                <a:solidFill>
                  <a:prstClr val="black"/>
                </a:solidFill>
                <a:cs typeface="Times New Roman" panose="02020603050405020304" pitchFamily="18" charset="0"/>
              </a:rPr>
              <a:t>var</a:t>
            </a:r>
            <a:r>
              <a:rPr lang="en-US" altLang="zh-CN" sz="2400" b="1" dirty="0">
                <a:solidFill>
                  <a:prstClr val="black"/>
                </a:solidFill>
                <a:cs typeface="Times New Roman" panose="02020603050405020304" pitchFamily="18" charset="0"/>
              </a:rPr>
              <a:t> &lt;IDS&gt;, </a:t>
            </a:r>
            <a:r>
              <a:rPr lang="en-US" altLang="zh-CN" sz="2400" b="1" dirty="0" err="1">
                <a:solidFill>
                  <a:prstClr val="black"/>
                </a:solidFill>
                <a:cs typeface="Times New Roman" panose="02020603050405020304" pitchFamily="18" charset="0"/>
              </a:rPr>
              <a:t>i</a:t>
            </a:r>
            <a:r>
              <a:rPr lang="en-US" altLang="zh-CN" sz="2400" b="1" dirty="0">
                <a:solidFill>
                  <a:prstClr val="black"/>
                </a:solidFill>
                <a:cs typeface="Times New Roman" panose="02020603050405020304" pitchFamily="18" charset="0"/>
              </a:rPr>
              <a:t> : real</a:t>
            </a:r>
            <a:endParaRPr lang="en-US" altLang="zh-CN" sz="2800" b="1" dirty="0">
              <a:solidFill>
                <a:prstClr val="black"/>
              </a:solidFill>
              <a:cs typeface="Times New Roman" panose="02020603050405020304" pitchFamily="18" charset="0"/>
            </a:endParaRPr>
          </a:p>
          <a:p>
            <a:pPr lvl="2" eaLnBrk="1" hangingPunct="1">
              <a:lnSpc>
                <a:spcPts val="3200"/>
              </a:lnSpc>
              <a:buClr>
                <a:prstClr val="black"/>
              </a:buClr>
              <a:buFont typeface="Wingdings" panose="05000000000000000000" pitchFamily="2" charset="2"/>
              <a:buChar char="Ø"/>
            </a:pPr>
            <a:r>
              <a:rPr lang="zh-CN" altLang="en-US" b="1" dirty="0">
                <a:solidFill>
                  <a:prstClr val="black"/>
                </a:solidFill>
                <a:cs typeface="Times New Roman" panose="02020603050405020304" pitchFamily="18" charset="0"/>
              </a:rPr>
              <a:t>前缀</a:t>
            </a:r>
          </a:p>
          <a:p>
            <a:pPr lvl="3" eaLnBrk="1" hangingPunct="1">
              <a:lnSpc>
                <a:spcPts val="2200"/>
              </a:lnSpc>
              <a:buClr>
                <a:prstClr val="black"/>
              </a:buClr>
              <a:buFont typeface="Wingdings" panose="05000000000000000000" pitchFamily="2" charset="2"/>
              <a:buChar char="Ø"/>
            </a:pPr>
            <a:r>
              <a:rPr lang="el-GR" altLang="zh-CN" b="1" dirty="0">
                <a:solidFill>
                  <a:prstClr val="black"/>
                </a:solidFill>
                <a:cs typeface="Times New Roman" panose="02020603050405020304" pitchFamily="18" charset="0"/>
              </a:rPr>
              <a:t>ε</a:t>
            </a:r>
          </a:p>
          <a:p>
            <a:pPr lvl="3" eaLnBrk="1" hangingPunct="1">
              <a:lnSpc>
                <a:spcPts val="2200"/>
              </a:lnSpc>
              <a:buClr>
                <a:prstClr val="black"/>
              </a:buClr>
              <a:buFont typeface="Wingdings" panose="05000000000000000000" pitchFamily="2" charset="2"/>
              <a:buChar char="Ø"/>
            </a:pPr>
            <a:r>
              <a:rPr lang="en-US" altLang="zh-CN" b="1" dirty="0" err="1">
                <a:solidFill>
                  <a:prstClr val="black"/>
                </a:solidFill>
                <a:cs typeface="Times New Roman" panose="02020603050405020304" pitchFamily="18" charset="0"/>
              </a:rPr>
              <a:t>var</a:t>
            </a:r>
            <a:endParaRPr lang="en-US" altLang="zh-CN" b="1" dirty="0">
              <a:solidFill>
                <a:prstClr val="black"/>
              </a:solidFill>
              <a:cs typeface="Times New Roman" panose="02020603050405020304" pitchFamily="18" charset="0"/>
            </a:endParaRPr>
          </a:p>
          <a:p>
            <a:pPr lvl="3" eaLnBrk="1" hangingPunct="1">
              <a:lnSpc>
                <a:spcPts val="2200"/>
              </a:lnSpc>
              <a:buClr>
                <a:prstClr val="black"/>
              </a:buClr>
              <a:buFont typeface="Wingdings" panose="05000000000000000000" pitchFamily="2" charset="2"/>
              <a:buChar char="Ø"/>
            </a:pPr>
            <a:r>
              <a:rPr lang="en-US" altLang="zh-CN" b="1" dirty="0" err="1">
                <a:solidFill>
                  <a:prstClr val="black"/>
                </a:solidFill>
                <a:cs typeface="Times New Roman" panose="02020603050405020304" pitchFamily="18" charset="0"/>
              </a:rPr>
              <a:t>var</a:t>
            </a:r>
            <a:r>
              <a:rPr lang="en-US" altLang="zh-CN" b="1" dirty="0">
                <a:solidFill>
                  <a:prstClr val="black"/>
                </a:solidFill>
                <a:cs typeface="Times New Roman" panose="02020603050405020304" pitchFamily="18" charset="0"/>
              </a:rPr>
              <a:t> &lt;IDS&gt;</a:t>
            </a:r>
          </a:p>
          <a:p>
            <a:pPr lvl="3" eaLnBrk="1" hangingPunct="1">
              <a:lnSpc>
                <a:spcPts val="2200"/>
              </a:lnSpc>
              <a:buClr>
                <a:prstClr val="black"/>
              </a:buClr>
              <a:buFont typeface="Wingdings" panose="05000000000000000000" pitchFamily="2" charset="2"/>
              <a:buChar char="Ø"/>
            </a:pPr>
            <a:r>
              <a:rPr lang="en-US" altLang="zh-CN" b="1" dirty="0" err="1">
                <a:solidFill>
                  <a:prstClr val="black"/>
                </a:solidFill>
                <a:cs typeface="Times New Roman" panose="02020603050405020304" pitchFamily="18" charset="0"/>
              </a:rPr>
              <a:t>var</a:t>
            </a:r>
            <a:r>
              <a:rPr lang="en-US" altLang="zh-CN" b="1" dirty="0">
                <a:solidFill>
                  <a:prstClr val="black"/>
                </a:solidFill>
                <a:cs typeface="Times New Roman" panose="02020603050405020304" pitchFamily="18" charset="0"/>
              </a:rPr>
              <a:t> &lt;IDS&gt;,</a:t>
            </a:r>
          </a:p>
          <a:p>
            <a:pPr lvl="3" eaLnBrk="1" hangingPunct="1">
              <a:lnSpc>
                <a:spcPts val="2200"/>
              </a:lnSpc>
              <a:buClr>
                <a:prstClr val="black"/>
              </a:buClr>
              <a:buFont typeface="Wingdings" panose="05000000000000000000" pitchFamily="2" charset="2"/>
              <a:buChar char="Ø"/>
            </a:pPr>
            <a:r>
              <a:rPr lang="en-US" altLang="zh-CN" b="1" dirty="0" err="1">
                <a:solidFill>
                  <a:prstClr val="black"/>
                </a:solidFill>
                <a:cs typeface="Times New Roman" panose="02020603050405020304" pitchFamily="18" charset="0"/>
              </a:rPr>
              <a:t>var</a:t>
            </a:r>
            <a:r>
              <a:rPr lang="en-US" altLang="zh-CN" b="1" dirty="0">
                <a:solidFill>
                  <a:prstClr val="black"/>
                </a:solidFill>
                <a:cs typeface="Times New Roman" panose="02020603050405020304" pitchFamily="18" charset="0"/>
              </a:rPr>
              <a:t> &lt;IDS&gt;, </a:t>
            </a:r>
            <a:r>
              <a:rPr lang="en-US" altLang="zh-CN" b="1" dirty="0" err="1">
                <a:solidFill>
                  <a:prstClr val="black"/>
                </a:solidFill>
                <a:cs typeface="Times New Roman" panose="02020603050405020304" pitchFamily="18" charset="0"/>
              </a:rPr>
              <a:t>i</a:t>
            </a:r>
            <a:endParaRPr lang="en-US" altLang="zh-CN" b="1" dirty="0">
              <a:solidFill>
                <a:prstClr val="black"/>
              </a:solidFill>
              <a:cs typeface="Times New Roman" panose="02020603050405020304" pitchFamily="18" charset="0"/>
            </a:endParaRPr>
          </a:p>
          <a:p>
            <a:pPr lvl="3" eaLnBrk="1" hangingPunct="1">
              <a:lnSpc>
                <a:spcPts val="2200"/>
              </a:lnSpc>
              <a:buClr>
                <a:prstClr val="black"/>
              </a:buClr>
              <a:buFont typeface="Wingdings" panose="05000000000000000000" pitchFamily="2" charset="2"/>
              <a:buChar char="Ø"/>
            </a:pPr>
            <a:r>
              <a:rPr lang="en-US" altLang="zh-CN" b="1" dirty="0" err="1">
                <a:solidFill>
                  <a:prstClr val="black"/>
                </a:solidFill>
                <a:cs typeface="Times New Roman" panose="02020603050405020304" pitchFamily="18" charset="0"/>
              </a:rPr>
              <a:t>var</a:t>
            </a:r>
            <a:r>
              <a:rPr lang="en-US" altLang="zh-CN" b="1" dirty="0">
                <a:solidFill>
                  <a:prstClr val="black"/>
                </a:solidFill>
                <a:cs typeface="Times New Roman" panose="02020603050405020304" pitchFamily="18" charset="0"/>
              </a:rPr>
              <a:t> &lt;IDS&gt;, </a:t>
            </a:r>
            <a:r>
              <a:rPr lang="en-US" altLang="zh-CN" b="1" dirty="0" err="1">
                <a:solidFill>
                  <a:prstClr val="black"/>
                </a:solidFill>
                <a:cs typeface="Times New Roman" panose="02020603050405020304" pitchFamily="18" charset="0"/>
              </a:rPr>
              <a:t>i</a:t>
            </a:r>
            <a:r>
              <a:rPr lang="en-US" altLang="zh-CN" b="1" dirty="0">
                <a:solidFill>
                  <a:prstClr val="black"/>
                </a:solidFill>
                <a:cs typeface="Times New Roman" panose="02020603050405020304" pitchFamily="18" charset="0"/>
              </a:rPr>
              <a:t> :</a:t>
            </a:r>
          </a:p>
          <a:p>
            <a:pPr lvl="3" eaLnBrk="1" hangingPunct="1">
              <a:lnSpc>
                <a:spcPts val="2200"/>
              </a:lnSpc>
              <a:buClr>
                <a:prstClr val="black"/>
              </a:buClr>
              <a:buFont typeface="Wingdings" panose="05000000000000000000" pitchFamily="2" charset="2"/>
              <a:buChar char="Ø"/>
            </a:pPr>
            <a:r>
              <a:rPr lang="en-US" altLang="zh-CN" b="1" dirty="0" err="1">
                <a:solidFill>
                  <a:prstClr val="black"/>
                </a:solidFill>
                <a:cs typeface="Times New Roman" panose="02020603050405020304" pitchFamily="18" charset="0"/>
              </a:rPr>
              <a:t>var</a:t>
            </a:r>
            <a:r>
              <a:rPr lang="en-US" altLang="zh-CN" b="1" dirty="0">
                <a:solidFill>
                  <a:prstClr val="black"/>
                </a:solidFill>
                <a:cs typeface="Times New Roman" panose="02020603050405020304" pitchFamily="18" charset="0"/>
              </a:rPr>
              <a:t> &lt;IDS&gt;, </a:t>
            </a:r>
            <a:r>
              <a:rPr lang="en-US" altLang="zh-CN" b="1" dirty="0" err="1">
                <a:solidFill>
                  <a:prstClr val="black"/>
                </a:solidFill>
                <a:cs typeface="Times New Roman" panose="02020603050405020304" pitchFamily="18" charset="0"/>
              </a:rPr>
              <a:t>i</a:t>
            </a:r>
            <a:r>
              <a:rPr lang="en-US" altLang="zh-CN" b="1" dirty="0">
                <a:solidFill>
                  <a:prstClr val="black"/>
                </a:solidFill>
                <a:cs typeface="Times New Roman" panose="02020603050405020304" pitchFamily="18" charset="0"/>
              </a:rPr>
              <a:t> : real</a:t>
            </a:r>
          </a:p>
          <a:p>
            <a:pPr lvl="1" eaLnBrk="1" hangingPunct="1">
              <a:lnSpc>
                <a:spcPts val="2500"/>
              </a:lnSpc>
              <a:buClr>
                <a:prstClr val="black"/>
              </a:buClr>
              <a:buFont typeface="Wingdings" panose="05000000000000000000" pitchFamily="2" charset="2"/>
              <a:buChar char="Ø"/>
            </a:pPr>
            <a:endParaRPr lang="en-US" altLang="zh-CN" sz="2400" b="1" dirty="0">
              <a:solidFill>
                <a:prstClr val="black"/>
              </a:solidFill>
              <a:cs typeface="Times New Roman" panose="02020603050405020304" pitchFamily="18" charset="0"/>
            </a:endParaRPr>
          </a:p>
          <a:p>
            <a:pPr eaLnBrk="1" hangingPunct="1">
              <a:lnSpc>
                <a:spcPts val="3200"/>
              </a:lnSpc>
              <a:buClr>
                <a:schemeClr val="tx1"/>
              </a:buClr>
              <a:buFont typeface="Wingdings" panose="05000000000000000000" pitchFamily="2" charset="2"/>
              <a:buChar char="Ø"/>
            </a:pPr>
            <a:endParaRPr lang="zh-CN" altLang="en-US" sz="2800" b="1" dirty="0">
              <a:solidFill>
                <a:schemeClr val="tx2">
                  <a:lumMod val="60000"/>
                  <a:lumOff val="40000"/>
                </a:schemeClr>
              </a:solidFill>
              <a:latin typeface="楷体" panose="02010609060101010101" pitchFamily="49" charset="-122"/>
              <a:cs typeface="楷体_GB2312"/>
            </a:endParaRPr>
          </a:p>
        </p:txBody>
      </p:sp>
      <p:sp>
        <p:nvSpPr>
          <p:cNvPr id="40963" name="Rectangle 2"/>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分析栈中的内容有什么特点？</a:t>
            </a:r>
            <a:r>
              <a:rPr lang="en-US" altLang="zh-CN" sz="3000" spc="300" dirty="0">
                <a:solidFill>
                  <a:schemeClr val="tx1"/>
                </a:solidFill>
                <a:latin typeface="微软雅黑" pitchFamily="34" charset="-122"/>
                <a:ea typeface="微软雅黑" pitchFamily="34" charset="-122"/>
                <a:cs typeface="Times New Roman" pitchFamily="18" charset="0"/>
              </a:rPr>
              <a:t>*</a:t>
            </a:r>
          </a:p>
        </p:txBody>
      </p:sp>
      <p:sp>
        <p:nvSpPr>
          <p:cNvPr id="5" name="Line 5"/>
          <p:cNvSpPr>
            <a:spLocks noChangeShapeType="1"/>
          </p:cNvSpPr>
          <p:nvPr/>
        </p:nvSpPr>
        <p:spPr bwMode="auto">
          <a:xfrm>
            <a:off x="2987824" y="2211711"/>
            <a:ext cx="122413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endParaRPr>
          </a:p>
        </p:txBody>
      </p:sp>
      <p:sp>
        <p:nvSpPr>
          <p:cNvPr id="6" name="AutoShape 6"/>
          <p:cNvSpPr>
            <a:spLocks/>
          </p:cNvSpPr>
          <p:nvPr/>
        </p:nvSpPr>
        <p:spPr bwMode="auto">
          <a:xfrm>
            <a:off x="2411562" y="2284736"/>
            <a:ext cx="914400" cy="330200"/>
          </a:xfrm>
          <a:prstGeom prst="borderCallout2">
            <a:avLst>
              <a:gd name="adj1" fmla="val 34616"/>
              <a:gd name="adj2" fmla="val 108333"/>
              <a:gd name="adj3" fmla="val 34616"/>
              <a:gd name="adj4" fmla="val 126565"/>
              <a:gd name="adj5" fmla="val -22597"/>
              <a:gd name="adj6" fmla="val 145662"/>
            </a:avLst>
          </a:prstGeom>
          <a:solidFill>
            <a:schemeClr val="accent5">
              <a:lumMod val="60000"/>
              <a:lumOff val="40000"/>
            </a:schemeClr>
          </a:solidFill>
          <a:ln w="9525">
            <a:solidFill>
              <a:srgbClr val="000000"/>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fontAlgn="auto" hangingPunct="1">
              <a:spcBef>
                <a:spcPts val="0"/>
              </a:spcBef>
              <a:spcAft>
                <a:spcPts val="0"/>
              </a:spcAft>
              <a:defRPr/>
            </a:pPr>
            <a:r>
              <a:rPr lang="zh-CN" altLang="en-US" b="1" kern="0" dirty="0">
                <a:solidFill>
                  <a:srgbClr val="000000"/>
                </a:solidFill>
                <a:latin typeface="华文楷体" panose="02010600040101010101" pitchFamily="2" charset="-122"/>
                <a:ea typeface="华文楷体" panose="02010600040101010101" pitchFamily="2" charset="-122"/>
              </a:rPr>
              <a:t>句柄</a:t>
            </a:r>
          </a:p>
        </p:txBody>
      </p:sp>
      <p:sp>
        <p:nvSpPr>
          <p:cNvPr id="7" name="Rectangle 4"/>
          <p:cNvSpPr>
            <a:spLocks noChangeArrowheads="1"/>
          </p:cNvSpPr>
          <p:nvPr/>
        </p:nvSpPr>
        <p:spPr bwMode="auto">
          <a:xfrm>
            <a:off x="5220072" y="843558"/>
            <a:ext cx="3760793" cy="1800225"/>
          </a:xfrm>
          <a:prstGeom prst="rect">
            <a:avLst/>
          </a:prstGeom>
          <a:solidFill>
            <a:schemeClr val="accent5">
              <a:lumMod val="60000"/>
              <a:lumOff val="40000"/>
            </a:schemeClr>
          </a:solidFill>
          <a:ln>
            <a:solidFill>
              <a:schemeClr val="tx1"/>
            </a:solidFill>
          </a:ln>
        </p:spPr>
        <p:txBody>
          <a:bodyPr/>
          <a:lstStyle>
            <a:lvl1pPr marL="609600" indent="-6096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buFont typeface="Wingdings" panose="05000000000000000000" pitchFamily="2" charset="2"/>
              <a:buNone/>
            </a:pPr>
            <a:r>
              <a:rPr lang="zh-CN" altLang="en-US" b="1" dirty="0">
                <a:solidFill>
                  <a:srgbClr val="000000"/>
                </a:solidFill>
                <a:latin typeface="华文楷体" panose="02010600040101010101" pitchFamily="2" charset="-122"/>
                <a:ea typeface="华文楷体" panose="02010600040101010101" pitchFamily="2" charset="-122"/>
              </a:rPr>
              <a:t>语法：</a:t>
            </a:r>
          </a:p>
          <a:p>
            <a:pPr eaLnBrk="1" hangingPunct="1">
              <a:spcBef>
                <a:spcPct val="20000"/>
              </a:spcBef>
              <a:buClr>
                <a:srgbClr val="3333CC"/>
              </a:buClr>
              <a:buSzPct val="60000"/>
              <a:buFont typeface="Wingdings" panose="05000000000000000000" pitchFamily="2" charset="2"/>
              <a:buNone/>
            </a:pPr>
            <a:r>
              <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(1) &lt;S&gt;→</a:t>
            </a:r>
            <a:r>
              <a:rPr lang="en-US" altLang="zh-CN" b="1" dirty="0" err="1">
                <a:solidFill>
                  <a:srgbClr val="000000"/>
                </a:solidFill>
                <a:latin typeface="Times New Roman" panose="02020603050405020304" pitchFamily="18" charset="0"/>
                <a:ea typeface="楷体_GB2312" pitchFamily="49" charset="-122"/>
                <a:cs typeface="Times New Roman" panose="02020603050405020304" pitchFamily="18" charset="0"/>
              </a:rPr>
              <a:t>var</a:t>
            </a:r>
            <a:r>
              <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 &lt;IDS&gt; : &lt;TYPE&gt;</a:t>
            </a:r>
          </a:p>
          <a:p>
            <a:pPr eaLnBrk="1" hangingPunct="1">
              <a:spcBef>
                <a:spcPct val="20000"/>
              </a:spcBef>
              <a:buClr>
                <a:srgbClr val="3333CC"/>
              </a:buClr>
              <a:buSzPct val="60000"/>
              <a:buFont typeface="Wingdings" panose="05000000000000000000" pitchFamily="2" charset="2"/>
              <a:buNone/>
            </a:pPr>
            <a:r>
              <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(2) &lt;IDS&gt;→&lt;IDS&gt; , </a:t>
            </a:r>
            <a:r>
              <a:rPr lang="en-US" altLang="zh-CN" b="1" dirty="0" err="1">
                <a:solidFill>
                  <a:srgbClr val="000000"/>
                </a:solidFill>
                <a:latin typeface="Times New Roman" panose="02020603050405020304" pitchFamily="18" charset="0"/>
                <a:ea typeface="楷体_GB2312" pitchFamily="49" charset="-122"/>
                <a:cs typeface="Times New Roman" panose="02020603050405020304" pitchFamily="18" charset="0"/>
              </a:rPr>
              <a:t>i</a:t>
            </a:r>
            <a:endPar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eaLnBrk="1" hangingPunct="1">
              <a:spcBef>
                <a:spcPct val="20000"/>
              </a:spcBef>
              <a:buClr>
                <a:srgbClr val="3333CC"/>
              </a:buClr>
              <a:buSzPct val="60000"/>
              <a:buFont typeface="Wingdings" panose="05000000000000000000" pitchFamily="2" charset="2"/>
              <a:buNone/>
            </a:pPr>
            <a:r>
              <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(3) &lt;IDS&gt;→</a:t>
            </a:r>
            <a:r>
              <a:rPr lang="en-US" altLang="zh-CN" b="1" dirty="0" err="1">
                <a:solidFill>
                  <a:srgbClr val="000000"/>
                </a:solidFill>
                <a:latin typeface="Times New Roman" panose="02020603050405020304" pitchFamily="18" charset="0"/>
                <a:ea typeface="楷体_GB2312" pitchFamily="49" charset="-122"/>
                <a:cs typeface="Times New Roman" panose="02020603050405020304" pitchFamily="18" charset="0"/>
              </a:rPr>
              <a:t>i</a:t>
            </a:r>
            <a:endPar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eaLnBrk="1" hangingPunct="1">
              <a:spcBef>
                <a:spcPct val="20000"/>
              </a:spcBef>
              <a:buClr>
                <a:srgbClr val="3333CC"/>
              </a:buClr>
              <a:buSzPct val="60000"/>
              <a:buFont typeface="Wingdings" panose="05000000000000000000" pitchFamily="2" charset="2"/>
              <a:buNone/>
            </a:pPr>
            <a:r>
              <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rPr>
              <a:t>(4) &lt;TYPE&gt;→</a:t>
            </a:r>
            <a:r>
              <a:rPr lang="en-US" altLang="zh-CN" b="1" dirty="0" err="1">
                <a:solidFill>
                  <a:srgbClr val="000000"/>
                </a:solidFill>
                <a:latin typeface="Times New Roman" panose="02020603050405020304" pitchFamily="18" charset="0"/>
                <a:ea typeface="楷体_GB2312" pitchFamily="49" charset="-122"/>
                <a:cs typeface="Times New Roman" panose="02020603050405020304" pitchFamily="18" charset="0"/>
              </a:rPr>
              <a:t>real|int|char|bool</a:t>
            </a:r>
            <a:endParaRPr lang="en-US" altLang="zh-CN" b="1"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8" name="Rectangle 8"/>
          <p:cNvSpPr>
            <a:spLocks noChangeArrowheads="1"/>
          </p:cNvSpPr>
          <p:nvPr/>
        </p:nvSpPr>
        <p:spPr bwMode="auto">
          <a:xfrm>
            <a:off x="3635896" y="3032771"/>
            <a:ext cx="237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r>
              <a:rPr lang="en-US" altLang="zh-CN" b="1" kern="0" dirty="0">
                <a:solidFill>
                  <a:srgbClr val="000000"/>
                </a:solidFill>
                <a:latin typeface="Times New Roman" panose="02020603050405020304" pitchFamily="18" charset="0"/>
                <a:ea typeface="楷体_GB2312" pitchFamily="49" charset="-122"/>
                <a:cs typeface="Times New Roman" panose="02020603050405020304" pitchFamily="18" charset="0"/>
              </a:rPr>
              <a:t>&lt;IDS&gt;→ </a:t>
            </a:r>
            <a:r>
              <a:rPr lang="en-US" altLang="zh-CN" b="1" kern="0" dirty="0">
                <a:solidFill>
                  <a:srgbClr val="FF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 </a:t>
            </a:r>
            <a:r>
              <a:rPr lang="en-US" altLang="zh-CN" b="1" kern="0" dirty="0">
                <a:solidFill>
                  <a:srgbClr val="000000"/>
                </a:solidFill>
                <a:latin typeface="Times New Roman" panose="02020603050405020304" pitchFamily="18" charset="0"/>
                <a:ea typeface="楷体_GB2312" pitchFamily="49" charset="-122"/>
                <a:cs typeface="Times New Roman" panose="02020603050405020304" pitchFamily="18" charset="0"/>
              </a:rPr>
              <a:t>&lt;IDS&gt; , </a:t>
            </a:r>
            <a:r>
              <a:rPr lang="en-US" altLang="zh-CN" b="1" kern="0" dirty="0" err="1">
                <a:solidFill>
                  <a:srgbClr val="000000"/>
                </a:solidFill>
                <a:latin typeface="Times New Roman" panose="02020603050405020304" pitchFamily="18" charset="0"/>
                <a:ea typeface="楷体_GB2312" pitchFamily="49" charset="-122"/>
                <a:cs typeface="Times New Roman" panose="02020603050405020304" pitchFamily="18" charset="0"/>
              </a:rPr>
              <a:t>i</a:t>
            </a:r>
            <a:endParaRPr lang="zh-CN" altLang="en-US" b="1" kern="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9" name="Rectangle 9"/>
          <p:cNvSpPr>
            <a:spLocks noChangeArrowheads="1"/>
          </p:cNvSpPr>
          <p:nvPr/>
        </p:nvSpPr>
        <p:spPr bwMode="auto">
          <a:xfrm>
            <a:off x="3635896" y="3393134"/>
            <a:ext cx="280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r>
              <a:rPr lang="en-US" altLang="zh-CN" b="1" kern="0" dirty="0">
                <a:solidFill>
                  <a:srgbClr val="000000"/>
                </a:solidFill>
                <a:latin typeface="Times New Roman" panose="02020603050405020304" pitchFamily="18" charset="0"/>
                <a:ea typeface="楷体_GB2312" pitchFamily="49" charset="-122"/>
                <a:cs typeface="Times New Roman" panose="02020603050405020304" pitchFamily="18" charset="0"/>
              </a:rPr>
              <a:t>&lt;IDS&gt;→ &lt;IDS&gt; </a:t>
            </a:r>
            <a:r>
              <a:rPr lang="en-US" altLang="zh-CN" b="1" kern="0" dirty="0">
                <a:solidFill>
                  <a:srgbClr val="FF0000"/>
                </a:solidFill>
                <a:latin typeface="Times New Roman" panose="02020603050405020304" pitchFamily="18" charset="0"/>
                <a:cs typeface="Times New Roman" panose="02020603050405020304" pitchFamily="18" charset="0"/>
              </a:rPr>
              <a:t>.</a:t>
            </a:r>
            <a:r>
              <a:rPr lang="en-US" altLang="zh-CN" b="1" kern="0"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kern="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b="1" kern="0" dirty="0" err="1">
                <a:solidFill>
                  <a:srgbClr val="000000"/>
                </a:solidFill>
                <a:latin typeface="Times New Roman" panose="02020603050405020304" pitchFamily="18" charset="0"/>
                <a:ea typeface="楷体_GB2312" pitchFamily="49" charset="-122"/>
                <a:cs typeface="Times New Roman" panose="02020603050405020304" pitchFamily="18" charset="0"/>
              </a:rPr>
              <a:t>i</a:t>
            </a:r>
            <a:endParaRPr lang="zh-CN" altLang="en-US" b="1" kern="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0" name="Rectangle 10"/>
          <p:cNvSpPr>
            <a:spLocks noChangeArrowheads="1"/>
          </p:cNvSpPr>
          <p:nvPr/>
        </p:nvSpPr>
        <p:spPr bwMode="auto">
          <a:xfrm>
            <a:off x="3635896" y="3753496"/>
            <a:ext cx="2303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r>
              <a:rPr lang="en-US" altLang="zh-CN" b="1" kern="0">
                <a:solidFill>
                  <a:srgbClr val="000000"/>
                </a:solidFill>
                <a:latin typeface="Times New Roman" panose="02020603050405020304" pitchFamily="18" charset="0"/>
                <a:ea typeface="楷体_GB2312" pitchFamily="49" charset="-122"/>
                <a:cs typeface="Times New Roman" panose="02020603050405020304" pitchFamily="18" charset="0"/>
              </a:rPr>
              <a:t>&lt;IDS&gt;→ &lt;IDS&gt; , </a:t>
            </a:r>
            <a:r>
              <a:rPr lang="en-US" altLang="zh-CN" b="1" kern="0">
                <a:solidFill>
                  <a:srgbClr val="FF0000"/>
                </a:solidFill>
                <a:latin typeface="Times New Roman" panose="02020603050405020304" pitchFamily="18" charset="0"/>
                <a:cs typeface="Times New Roman" panose="02020603050405020304" pitchFamily="18" charset="0"/>
              </a:rPr>
              <a:t>. </a:t>
            </a:r>
            <a:r>
              <a:rPr lang="en-US" altLang="zh-CN" b="1" kern="0">
                <a:solidFill>
                  <a:srgbClr val="000000"/>
                </a:solidFill>
                <a:latin typeface="Times New Roman" panose="02020603050405020304" pitchFamily="18" charset="0"/>
                <a:ea typeface="楷体_GB2312" pitchFamily="49" charset="-122"/>
                <a:cs typeface="Times New Roman" panose="02020603050405020304" pitchFamily="18" charset="0"/>
              </a:rPr>
              <a:t>i</a:t>
            </a:r>
            <a:endParaRPr lang="zh-CN" altLang="en-US" b="1" kern="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2" name="Rectangle 11"/>
          <p:cNvSpPr>
            <a:spLocks noChangeArrowheads="1"/>
          </p:cNvSpPr>
          <p:nvPr/>
        </p:nvSpPr>
        <p:spPr bwMode="auto">
          <a:xfrm>
            <a:off x="3635896" y="4113859"/>
            <a:ext cx="2447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r>
              <a:rPr lang="en-US" altLang="zh-CN" b="1" kern="0" dirty="0">
                <a:solidFill>
                  <a:srgbClr val="000000"/>
                </a:solidFill>
                <a:latin typeface="Times New Roman" panose="02020603050405020304" pitchFamily="18" charset="0"/>
                <a:ea typeface="楷体_GB2312" pitchFamily="49" charset="-122"/>
                <a:cs typeface="Times New Roman" panose="02020603050405020304" pitchFamily="18" charset="0"/>
              </a:rPr>
              <a:t>&lt;IDS&gt;→ &lt;IDS&gt; , </a:t>
            </a:r>
            <a:r>
              <a:rPr lang="en-US" altLang="zh-CN" b="1" kern="0" dirty="0" err="1">
                <a:solidFill>
                  <a:srgbClr val="000000"/>
                </a:solidFill>
                <a:latin typeface="Times New Roman" panose="02020603050405020304" pitchFamily="18" charset="0"/>
                <a:ea typeface="楷体_GB2312" pitchFamily="49" charset="-122"/>
                <a:cs typeface="Times New Roman" panose="02020603050405020304" pitchFamily="18" charset="0"/>
              </a:rPr>
              <a:t>i</a:t>
            </a:r>
            <a:r>
              <a:rPr lang="en-US" altLang="zh-CN" b="1" kern="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b="1" kern="0" dirty="0">
                <a:solidFill>
                  <a:srgbClr val="FF0000"/>
                </a:solidFill>
                <a:latin typeface="Times New Roman" panose="02020603050405020304" pitchFamily="18" charset="0"/>
                <a:cs typeface="Times New Roman" panose="02020603050405020304" pitchFamily="18" charset="0"/>
              </a:rPr>
              <a:t>.</a:t>
            </a:r>
            <a:endParaRPr lang="zh-CN" altLang="en-US" b="1" kern="0" dirty="0">
              <a:solidFill>
                <a:srgbClr val="FF0000"/>
              </a:solidFill>
              <a:latin typeface="Times New Roman" panose="02020603050405020304" pitchFamily="18" charset="0"/>
              <a:cs typeface="Times New Roman" panose="02020603050405020304" pitchFamily="18" charset="0"/>
            </a:endParaRPr>
          </a:p>
        </p:txBody>
      </p:sp>
      <p:sp>
        <p:nvSpPr>
          <p:cNvPr id="13" name="AutoShape 18"/>
          <p:cNvSpPr>
            <a:spLocks noChangeArrowheads="1"/>
          </p:cNvSpPr>
          <p:nvPr/>
        </p:nvSpPr>
        <p:spPr bwMode="auto">
          <a:xfrm>
            <a:off x="3061221" y="3177234"/>
            <a:ext cx="433387" cy="71437"/>
          </a:xfrm>
          <a:prstGeom prst="leftRightArrow">
            <a:avLst>
              <a:gd name="adj1" fmla="val 50000"/>
              <a:gd name="adj2" fmla="val 121334"/>
            </a:avLst>
          </a:prstGeom>
          <a:solidFill>
            <a:srgbClr val="00E4A8"/>
          </a:solidFill>
          <a:ln w="9525">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14" name="AutoShape 19"/>
          <p:cNvSpPr>
            <a:spLocks noChangeArrowheads="1"/>
          </p:cNvSpPr>
          <p:nvPr/>
        </p:nvSpPr>
        <p:spPr bwMode="auto">
          <a:xfrm>
            <a:off x="3061221" y="3537596"/>
            <a:ext cx="433387" cy="71438"/>
          </a:xfrm>
          <a:prstGeom prst="leftRightArrow">
            <a:avLst>
              <a:gd name="adj1" fmla="val 50000"/>
              <a:gd name="adj2" fmla="val 121332"/>
            </a:avLst>
          </a:prstGeom>
          <a:solidFill>
            <a:srgbClr val="00E4A8"/>
          </a:solidFill>
          <a:ln w="9525">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15" name="AutoShape 20"/>
          <p:cNvSpPr>
            <a:spLocks noChangeArrowheads="1"/>
          </p:cNvSpPr>
          <p:nvPr/>
        </p:nvSpPr>
        <p:spPr bwMode="auto">
          <a:xfrm>
            <a:off x="3061221" y="3896371"/>
            <a:ext cx="433387" cy="71438"/>
          </a:xfrm>
          <a:prstGeom prst="leftRightArrow">
            <a:avLst>
              <a:gd name="adj1" fmla="val 50000"/>
              <a:gd name="adj2" fmla="val 121332"/>
            </a:avLst>
          </a:prstGeom>
          <a:solidFill>
            <a:srgbClr val="00E4A8"/>
          </a:solidFill>
          <a:ln w="9525">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16" name="AutoShape 21"/>
          <p:cNvSpPr>
            <a:spLocks noChangeArrowheads="1"/>
          </p:cNvSpPr>
          <p:nvPr/>
        </p:nvSpPr>
        <p:spPr bwMode="auto">
          <a:xfrm>
            <a:off x="3061221" y="4256734"/>
            <a:ext cx="433387" cy="71437"/>
          </a:xfrm>
          <a:prstGeom prst="leftRightArrow">
            <a:avLst>
              <a:gd name="adj1" fmla="val 50000"/>
              <a:gd name="adj2" fmla="val 121334"/>
            </a:avLst>
          </a:prstGeom>
          <a:solidFill>
            <a:srgbClr val="00E4A8"/>
          </a:solidFill>
          <a:ln w="9525">
            <a:solidFill>
              <a:srgbClr val="000000"/>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000000"/>
              </a:solidFill>
            </a:endParaRPr>
          </a:p>
        </p:txBody>
      </p:sp>
      <p:grpSp>
        <p:nvGrpSpPr>
          <p:cNvPr id="4" name="组合 3"/>
          <p:cNvGrpSpPr/>
          <p:nvPr/>
        </p:nvGrpSpPr>
        <p:grpSpPr>
          <a:xfrm>
            <a:off x="3707904" y="4515966"/>
            <a:ext cx="2478182" cy="481954"/>
            <a:chOff x="3779912" y="4508689"/>
            <a:chExt cx="2478182" cy="481954"/>
          </a:xfrm>
        </p:grpSpPr>
        <p:sp>
          <p:nvSpPr>
            <p:cNvPr id="2" name="右大括号 1"/>
            <p:cNvSpPr/>
            <p:nvPr/>
          </p:nvSpPr>
          <p:spPr>
            <a:xfrm>
              <a:off x="3779912" y="4508689"/>
              <a:ext cx="216024" cy="481954"/>
            </a:xfrm>
            <a:prstGeom prst="rightBrace">
              <a:avLst/>
            </a:prstGeom>
            <a:ln w="25400">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3995936" y="4571405"/>
              <a:ext cx="2262158" cy="369332"/>
            </a:xfrm>
            <a:prstGeom prst="rect">
              <a:avLst/>
            </a:prstGeom>
            <a:solidFill>
              <a:schemeClr val="accent5">
                <a:lumMod val="60000"/>
                <a:lumOff val="40000"/>
              </a:schemeClr>
            </a:solidFill>
            <a:ln>
              <a:solidFill>
                <a:schemeClr val="tx1"/>
              </a:solidFill>
            </a:ln>
          </p:spPr>
          <p:txBody>
            <a:bodyPr wrap="none">
              <a:spAutoFit/>
            </a:bodyPr>
            <a:lstStyle/>
            <a:p>
              <a:r>
                <a:rPr lang="zh-CN" altLang="en-US" b="1" dirty="0">
                  <a:latin typeface="+mn-ea"/>
                  <a:ea typeface="+mn-ea"/>
                </a:rPr>
                <a:t>不会出现在分析栈中</a:t>
              </a:r>
            </a:p>
          </p:txBody>
        </p:sp>
      </p:grpSp>
      <p:sp>
        <p:nvSpPr>
          <p:cNvPr id="19" name="Rectangle 13"/>
          <p:cNvSpPr>
            <a:spLocks noChangeArrowheads="1"/>
          </p:cNvSpPr>
          <p:nvPr/>
        </p:nvSpPr>
        <p:spPr bwMode="auto">
          <a:xfrm>
            <a:off x="312466" y="3881732"/>
            <a:ext cx="863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dirty="0">
                <a:solidFill>
                  <a:srgbClr val="3333CC"/>
                </a:solidFill>
                <a:latin typeface="华文楷体" panose="02010600040101010101" pitchFamily="2" charset="-122"/>
                <a:ea typeface="华文楷体" panose="02010600040101010101" pitchFamily="2" charset="-122"/>
              </a:rPr>
              <a:t>活前缀</a:t>
            </a:r>
          </a:p>
        </p:txBody>
      </p:sp>
      <p:sp>
        <p:nvSpPr>
          <p:cNvPr id="20" name="Rectangle 14"/>
          <p:cNvSpPr>
            <a:spLocks noChangeArrowheads="1"/>
          </p:cNvSpPr>
          <p:nvPr/>
        </p:nvSpPr>
        <p:spPr bwMode="auto">
          <a:xfrm>
            <a:off x="1364704" y="2741894"/>
            <a:ext cx="1650754" cy="1738677"/>
          </a:xfrm>
          <a:prstGeom prst="rect">
            <a:avLst/>
          </a:prstGeom>
          <a:noFill/>
          <a:ln w="25400">
            <a:solidFill>
              <a:srgbClr val="3333CC"/>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000000"/>
              </a:solidFill>
            </a:endParaRPr>
          </a:p>
        </p:txBody>
      </p:sp>
      <p:sp>
        <p:nvSpPr>
          <p:cNvPr id="21" name="Line 16"/>
          <p:cNvSpPr>
            <a:spLocks noChangeShapeType="1"/>
          </p:cNvSpPr>
          <p:nvPr/>
        </p:nvSpPr>
        <p:spPr bwMode="auto">
          <a:xfrm flipV="1">
            <a:off x="1011591" y="3644989"/>
            <a:ext cx="287090" cy="217014"/>
          </a:xfrm>
          <a:prstGeom prst="line">
            <a:avLst/>
          </a:prstGeom>
          <a:noFill/>
          <a:ln w="254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000000"/>
              </a:solidFill>
            </a:endParaRPr>
          </a:p>
        </p:txBody>
      </p:sp>
      <p:sp>
        <p:nvSpPr>
          <p:cNvPr id="22" name="AutoShape 17"/>
          <p:cNvSpPr>
            <a:spLocks noChangeArrowheads="1"/>
          </p:cNvSpPr>
          <p:nvPr/>
        </p:nvSpPr>
        <p:spPr bwMode="auto">
          <a:xfrm>
            <a:off x="6152084" y="2741894"/>
            <a:ext cx="2881312" cy="1925071"/>
          </a:xfrm>
          <a:prstGeom prst="wedgeRoundRectCallout">
            <a:avLst>
              <a:gd name="adj1" fmla="val -65654"/>
              <a:gd name="adj2" fmla="val -11762"/>
              <a:gd name="adj3" fmla="val 16667"/>
            </a:avLst>
          </a:prstGeom>
          <a:solidFill>
            <a:schemeClr val="accent5">
              <a:lumMod val="60000"/>
              <a:lumOff val="40000"/>
            </a:schemeClr>
          </a:solidFill>
          <a:ln w="9525">
            <a:solidFill>
              <a:srgbClr val="000000"/>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fontAlgn="auto" hangingPunct="1">
              <a:spcBef>
                <a:spcPct val="30000"/>
              </a:spcBef>
              <a:spcAft>
                <a:spcPts val="0"/>
              </a:spcAft>
              <a:defRPr/>
            </a:pPr>
            <a:r>
              <a:rPr lang="zh-CN" altLang="en-US" b="1" kern="0" dirty="0">
                <a:solidFill>
                  <a:srgbClr val="000000"/>
                </a:solidFill>
                <a:latin typeface="华文楷体" panose="02010600040101010101" pitchFamily="2" charset="-122"/>
                <a:ea typeface="华文楷体" panose="02010600040101010101" pitchFamily="2" charset="-122"/>
              </a:rPr>
              <a:t>对</a:t>
            </a:r>
            <a:r>
              <a:rPr lang="zh-CN" altLang="en-US" b="1" kern="0" dirty="0">
                <a:solidFill>
                  <a:srgbClr val="FF0000"/>
                </a:solidFill>
                <a:latin typeface="华文楷体" panose="02010600040101010101" pitchFamily="2" charset="-122"/>
                <a:ea typeface="华文楷体" panose="02010600040101010101" pitchFamily="2" charset="-122"/>
              </a:rPr>
              <a:t>句柄</a:t>
            </a:r>
            <a:r>
              <a:rPr lang="zh-CN" altLang="en-US" b="1" kern="0" dirty="0">
                <a:solidFill>
                  <a:srgbClr val="000000"/>
                </a:solidFill>
                <a:latin typeface="华文楷体" panose="02010600040101010101" pitchFamily="2" charset="-122"/>
                <a:ea typeface="华文楷体" panose="02010600040101010101" pitchFamily="2" charset="-122"/>
              </a:rPr>
              <a:t>的识别就相当于规范句型</a:t>
            </a:r>
            <a:r>
              <a:rPr lang="zh-CN" altLang="en-US" b="1" kern="0" dirty="0">
                <a:solidFill>
                  <a:srgbClr val="FF0000"/>
                </a:solidFill>
                <a:latin typeface="华文楷体" panose="02010600040101010101" pitchFamily="2" charset="-122"/>
                <a:ea typeface="华文楷体" panose="02010600040101010101" pitchFamily="2" charset="-122"/>
              </a:rPr>
              <a:t>活前缀</a:t>
            </a:r>
            <a:r>
              <a:rPr lang="zh-CN" altLang="en-US" b="1" kern="0" dirty="0">
                <a:solidFill>
                  <a:srgbClr val="000000"/>
                </a:solidFill>
                <a:latin typeface="华文楷体" panose="02010600040101010101" pitchFamily="2" charset="-122"/>
                <a:ea typeface="华文楷体" panose="02010600040101010101" pitchFamily="2" charset="-122"/>
              </a:rPr>
              <a:t>的识别</a:t>
            </a:r>
            <a:endParaRPr lang="en-US" altLang="zh-CN" b="1" kern="0" dirty="0">
              <a:solidFill>
                <a:srgbClr val="000000"/>
              </a:solidFill>
              <a:latin typeface="华文楷体" panose="02010600040101010101" pitchFamily="2" charset="-122"/>
              <a:ea typeface="华文楷体" panose="02010600040101010101" pitchFamily="2" charset="-122"/>
            </a:endParaRPr>
          </a:p>
          <a:p>
            <a:pPr eaLnBrk="1" fontAlgn="auto" hangingPunct="1">
              <a:spcBef>
                <a:spcPct val="30000"/>
              </a:spcBef>
              <a:spcAft>
                <a:spcPts val="0"/>
              </a:spcAft>
              <a:defRPr/>
            </a:pPr>
            <a:r>
              <a:rPr lang="zh-CN" altLang="en-US" b="1" kern="0" dirty="0">
                <a:solidFill>
                  <a:srgbClr val="000000"/>
                </a:solidFill>
                <a:latin typeface="华文楷体" panose="02010600040101010101" pitchFamily="2" charset="-122"/>
                <a:ea typeface="华文楷体" panose="02010600040101010101" pitchFamily="2" charset="-122"/>
              </a:rPr>
              <a:t>若移入当前符号不再构成活前缀时，就是形成了句柄，应该归约了，否则出错。</a:t>
            </a:r>
          </a:p>
        </p:txBody>
      </p:sp>
    </p:spTree>
    <p:extLst>
      <p:ext uri="{BB962C8B-B14F-4D97-AF65-F5344CB8AC3E}">
        <p14:creationId xmlns:p14="http://schemas.microsoft.com/office/powerpoint/2010/main" val="175132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808963">
                                            <p:txEl>
                                              <p:pRg st="1" end="1"/>
                                            </p:txEl>
                                          </p:spTgt>
                                        </p:tgtEl>
                                        <p:attrNameLst>
                                          <p:attrName>style.visibility</p:attrName>
                                        </p:attrNameLst>
                                      </p:cBhvr>
                                      <p:to>
                                        <p:strVal val="visible"/>
                                      </p:to>
                                    </p:set>
                                    <p:anim calcmode="lin" valueType="num">
                                      <p:cBhvr>
                                        <p:cTn id="7" dur="500" fill="hold"/>
                                        <p:tgtEl>
                                          <p:spTgt spid="80896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0896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0896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808963">
                                            <p:txEl>
                                              <p:pRg st="2" end="2"/>
                                            </p:txEl>
                                          </p:spTgt>
                                        </p:tgtEl>
                                        <p:attrNameLst>
                                          <p:attrName>style.visibility</p:attrName>
                                        </p:attrNameLst>
                                      </p:cBhvr>
                                      <p:to>
                                        <p:strVal val="visible"/>
                                      </p:to>
                                    </p:set>
                                    <p:anim calcmode="lin" valueType="num">
                                      <p:cBhvr>
                                        <p:cTn id="14" dur="500" fill="hold"/>
                                        <p:tgtEl>
                                          <p:spTgt spid="80896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0896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08963">
                                            <p:txEl>
                                              <p:pRg st="2" end="2"/>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nodeType="clickEffect">
                                  <p:stCondLst>
                                    <p:cond delay="0"/>
                                  </p:stCondLst>
                                  <p:childTnLst>
                                    <p:set>
                                      <p:cBhvr>
                                        <p:cTn id="37" dur="1" fill="hold">
                                          <p:stCondLst>
                                            <p:cond delay="0"/>
                                          </p:stCondLst>
                                        </p:cTn>
                                        <p:tgtEl>
                                          <p:spTgt spid="808963">
                                            <p:txEl>
                                              <p:pRg st="3" end="3"/>
                                            </p:txEl>
                                          </p:spTgt>
                                        </p:tgtEl>
                                        <p:attrNameLst>
                                          <p:attrName>style.visibility</p:attrName>
                                        </p:attrNameLst>
                                      </p:cBhvr>
                                      <p:to>
                                        <p:strVal val="visible"/>
                                      </p:to>
                                    </p:set>
                                    <p:anim calcmode="lin" valueType="num">
                                      <p:cBhvr>
                                        <p:cTn id="38" dur="500" fill="hold"/>
                                        <p:tgtEl>
                                          <p:spTgt spid="80896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80896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808963">
                                            <p:txEl>
                                              <p:pRg st="3" end="3"/>
                                            </p:txEl>
                                          </p:spTgt>
                                        </p:tgtEl>
                                      </p:cBhvr>
                                    </p:animEffect>
                                  </p:childTnLst>
                                </p:cTn>
                              </p:par>
                              <p:par>
                                <p:cTn id="41" presetID="53" presetClass="entr" presetSubtype="0" fill="hold" nodeType="withEffect">
                                  <p:stCondLst>
                                    <p:cond delay="0"/>
                                  </p:stCondLst>
                                  <p:childTnLst>
                                    <p:set>
                                      <p:cBhvr>
                                        <p:cTn id="42" dur="1" fill="hold">
                                          <p:stCondLst>
                                            <p:cond delay="0"/>
                                          </p:stCondLst>
                                        </p:cTn>
                                        <p:tgtEl>
                                          <p:spTgt spid="808963">
                                            <p:txEl>
                                              <p:pRg st="4" end="4"/>
                                            </p:txEl>
                                          </p:spTgt>
                                        </p:tgtEl>
                                        <p:attrNameLst>
                                          <p:attrName>style.visibility</p:attrName>
                                        </p:attrNameLst>
                                      </p:cBhvr>
                                      <p:to>
                                        <p:strVal val="visible"/>
                                      </p:to>
                                    </p:set>
                                    <p:anim calcmode="lin" valueType="num">
                                      <p:cBhvr>
                                        <p:cTn id="43" dur="500" fill="hold"/>
                                        <p:tgtEl>
                                          <p:spTgt spid="808963">
                                            <p:txEl>
                                              <p:pRg st="4" end="4"/>
                                            </p:txEl>
                                          </p:spTgt>
                                        </p:tgtEl>
                                        <p:attrNameLst>
                                          <p:attrName>ppt_w</p:attrName>
                                        </p:attrNameLst>
                                      </p:cBhvr>
                                      <p:tavLst>
                                        <p:tav tm="0">
                                          <p:val>
                                            <p:fltVal val="0"/>
                                          </p:val>
                                        </p:tav>
                                        <p:tav tm="100000">
                                          <p:val>
                                            <p:strVal val="#ppt_w"/>
                                          </p:val>
                                        </p:tav>
                                      </p:tavLst>
                                    </p:anim>
                                    <p:anim calcmode="lin" valueType="num">
                                      <p:cBhvr>
                                        <p:cTn id="44" dur="500" fill="hold"/>
                                        <p:tgtEl>
                                          <p:spTgt spid="808963">
                                            <p:txEl>
                                              <p:pRg st="4" end="4"/>
                                            </p:txEl>
                                          </p:spTgt>
                                        </p:tgtEl>
                                        <p:attrNameLst>
                                          <p:attrName>ppt_h</p:attrName>
                                        </p:attrNameLst>
                                      </p:cBhvr>
                                      <p:tavLst>
                                        <p:tav tm="0">
                                          <p:val>
                                            <p:fltVal val="0"/>
                                          </p:val>
                                        </p:tav>
                                        <p:tav tm="100000">
                                          <p:val>
                                            <p:strVal val="#ppt_h"/>
                                          </p:val>
                                        </p:tav>
                                      </p:tavLst>
                                    </p:anim>
                                    <p:animEffect transition="in" filter="fade">
                                      <p:cBhvr>
                                        <p:cTn id="45" dur="500"/>
                                        <p:tgtEl>
                                          <p:spTgt spid="808963">
                                            <p:txEl>
                                              <p:pRg st="4" end="4"/>
                                            </p:txEl>
                                          </p:spTgt>
                                        </p:tgtEl>
                                      </p:cBhvr>
                                    </p:animEffect>
                                  </p:childTnLst>
                                </p:cTn>
                              </p:par>
                              <p:par>
                                <p:cTn id="46" presetID="53" presetClass="entr" presetSubtype="0" fill="hold" nodeType="withEffect">
                                  <p:stCondLst>
                                    <p:cond delay="0"/>
                                  </p:stCondLst>
                                  <p:childTnLst>
                                    <p:set>
                                      <p:cBhvr>
                                        <p:cTn id="47" dur="1" fill="hold">
                                          <p:stCondLst>
                                            <p:cond delay="0"/>
                                          </p:stCondLst>
                                        </p:cTn>
                                        <p:tgtEl>
                                          <p:spTgt spid="808963">
                                            <p:txEl>
                                              <p:pRg st="5" end="5"/>
                                            </p:txEl>
                                          </p:spTgt>
                                        </p:tgtEl>
                                        <p:attrNameLst>
                                          <p:attrName>style.visibility</p:attrName>
                                        </p:attrNameLst>
                                      </p:cBhvr>
                                      <p:to>
                                        <p:strVal val="visible"/>
                                      </p:to>
                                    </p:set>
                                    <p:anim calcmode="lin" valueType="num">
                                      <p:cBhvr>
                                        <p:cTn id="48" dur="500" fill="hold"/>
                                        <p:tgtEl>
                                          <p:spTgt spid="808963">
                                            <p:txEl>
                                              <p:pRg st="5" end="5"/>
                                            </p:txEl>
                                          </p:spTgt>
                                        </p:tgtEl>
                                        <p:attrNameLst>
                                          <p:attrName>ppt_w</p:attrName>
                                        </p:attrNameLst>
                                      </p:cBhvr>
                                      <p:tavLst>
                                        <p:tav tm="0">
                                          <p:val>
                                            <p:fltVal val="0"/>
                                          </p:val>
                                        </p:tav>
                                        <p:tav tm="100000">
                                          <p:val>
                                            <p:strVal val="#ppt_w"/>
                                          </p:val>
                                        </p:tav>
                                      </p:tavLst>
                                    </p:anim>
                                    <p:anim calcmode="lin" valueType="num">
                                      <p:cBhvr>
                                        <p:cTn id="49" dur="500" fill="hold"/>
                                        <p:tgtEl>
                                          <p:spTgt spid="808963">
                                            <p:txEl>
                                              <p:pRg st="5" end="5"/>
                                            </p:txEl>
                                          </p:spTgt>
                                        </p:tgtEl>
                                        <p:attrNameLst>
                                          <p:attrName>ppt_h</p:attrName>
                                        </p:attrNameLst>
                                      </p:cBhvr>
                                      <p:tavLst>
                                        <p:tav tm="0">
                                          <p:val>
                                            <p:fltVal val="0"/>
                                          </p:val>
                                        </p:tav>
                                        <p:tav tm="100000">
                                          <p:val>
                                            <p:strVal val="#ppt_h"/>
                                          </p:val>
                                        </p:tav>
                                      </p:tavLst>
                                    </p:anim>
                                    <p:animEffect transition="in" filter="fade">
                                      <p:cBhvr>
                                        <p:cTn id="50" dur="500"/>
                                        <p:tgtEl>
                                          <p:spTgt spid="808963">
                                            <p:txEl>
                                              <p:pRg st="5" end="5"/>
                                            </p:txEl>
                                          </p:spTgt>
                                        </p:tgtEl>
                                      </p:cBhvr>
                                    </p:animEffect>
                                  </p:childTnLst>
                                </p:cTn>
                              </p:par>
                              <p:par>
                                <p:cTn id="51" presetID="53" presetClass="entr" presetSubtype="0" fill="hold" nodeType="withEffect">
                                  <p:stCondLst>
                                    <p:cond delay="0"/>
                                  </p:stCondLst>
                                  <p:childTnLst>
                                    <p:set>
                                      <p:cBhvr>
                                        <p:cTn id="52" dur="1" fill="hold">
                                          <p:stCondLst>
                                            <p:cond delay="0"/>
                                          </p:stCondLst>
                                        </p:cTn>
                                        <p:tgtEl>
                                          <p:spTgt spid="808963">
                                            <p:txEl>
                                              <p:pRg st="6" end="6"/>
                                            </p:txEl>
                                          </p:spTgt>
                                        </p:tgtEl>
                                        <p:attrNameLst>
                                          <p:attrName>style.visibility</p:attrName>
                                        </p:attrNameLst>
                                      </p:cBhvr>
                                      <p:to>
                                        <p:strVal val="visible"/>
                                      </p:to>
                                    </p:set>
                                    <p:anim calcmode="lin" valueType="num">
                                      <p:cBhvr>
                                        <p:cTn id="53" dur="500" fill="hold"/>
                                        <p:tgtEl>
                                          <p:spTgt spid="808963">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808963">
                                            <p:txEl>
                                              <p:pRg st="6" end="6"/>
                                            </p:txEl>
                                          </p:spTgt>
                                        </p:tgtEl>
                                        <p:attrNameLst>
                                          <p:attrName>ppt_h</p:attrName>
                                        </p:attrNameLst>
                                      </p:cBhvr>
                                      <p:tavLst>
                                        <p:tav tm="0">
                                          <p:val>
                                            <p:fltVal val="0"/>
                                          </p:val>
                                        </p:tav>
                                        <p:tav tm="100000">
                                          <p:val>
                                            <p:strVal val="#ppt_h"/>
                                          </p:val>
                                        </p:tav>
                                      </p:tavLst>
                                    </p:anim>
                                    <p:animEffect transition="in" filter="fade">
                                      <p:cBhvr>
                                        <p:cTn id="55" dur="500"/>
                                        <p:tgtEl>
                                          <p:spTgt spid="808963">
                                            <p:txEl>
                                              <p:pRg st="6" end="6"/>
                                            </p:txEl>
                                          </p:spTgt>
                                        </p:tgtEl>
                                      </p:cBhvr>
                                    </p:animEffect>
                                  </p:childTnLst>
                                </p:cTn>
                              </p:par>
                              <p:par>
                                <p:cTn id="56" presetID="53" presetClass="entr" presetSubtype="0" fill="hold" nodeType="withEffect">
                                  <p:stCondLst>
                                    <p:cond delay="0"/>
                                  </p:stCondLst>
                                  <p:childTnLst>
                                    <p:set>
                                      <p:cBhvr>
                                        <p:cTn id="57" dur="1" fill="hold">
                                          <p:stCondLst>
                                            <p:cond delay="0"/>
                                          </p:stCondLst>
                                        </p:cTn>
                                        <p:tgtEl>
                                          <p:spTgt spid="808963">
                                            <p:txEl>
                                              <p:pRg st="7" end="7"/>
                                            </p:txEl>
                                          </p:spTgt>
                                        </p:tgtEl>
                                        <p:attrNameLst>
                                          <p:attrName>style.visibility</p:attrName>
                                        </p:attrNameLst>
                                      </p:cBhvr>
                                      <p:to>
                                        <p:strVal val="visible"/>
                                      </p:to>
                                    </p:set>
                                    <p:anim calcmode="lin" valueType="num">
                                      <p:cBhvr>
                                        <p:cTn id="58" dur="500" fill="hold"/>
                                        <p:tgtEl>
                                          <p:spTgt spid="808963">
                                            <p:txEl>
                                              <p:pRg st="7" end="7"/>
                                            </p:txEl>
                                          </p:spTgt>
                                        </p:tgtEl>
                                        <p:attrNameLst>
                                          <p:attrName>ppt_w</p:attrName>
                                        </p:attrNameLst>
                                      </p:cBhvr>
                                      <p:tavLst>
                                        <p:tav tm="0">
                                          <p:val>
                                            <p:fltVal val="0"/>
                                          </p:val>
                                        </p:tav>
                                        <p:tav tm="100000">
                                          <p:val>
                                            <p:strVal val="#ppt_w"/>
                                          </p:val>
                                        </p:tav>
                                      </p:tavLst>
                                    </p:anim>
                                    <p:anim calcmode="lin" valueType="num">
                                      <p:cBhvr>
                                        <p:cTn id="59" dur="500" fill="hold"/>
                                        <p:tgtEl>
                                          <p:spTgt spid="808963">
                                            <p:txEl>
                                              <p:pRg st="7" end="7"/>
                                            </p:txEl>
                                          </p:spTgt>
                                        </p:tgtEl>
                                        <p:attrNameLst>
                                          <p:attrName>ppt_h</p:attrName>
                                        </p:attrNameLst>
                                      </p:cBhvr>
                                      <p:tavLst>
                                        <p:tav tm="0">
                                          <p:val>
                                            <p:fltVal val="0"/>
                                          </p:val>
                                        </p:tav>
                                        <p:tav tm="100000">
                                          <p:val>
                                            <p:strVal val="#ppt_h"/>
                                          </p:val>
                                        </p:tav>
                                      </p:tavLst>
                                    </p:anim>
                                    <p:animEffect transition="in" filter="fade">
                                      <p:cBhvr>
                                        <p:cTn id="60" dur="500"/>
                                        <p:tgtEl>
                                          <p:spTgt spid="808963">
                                            <p:txEl>
                                              <p:pRg st="7" end="7"/>
                                            </p:txEl>
                                          </p:spTgt>
                                        </p:tgtEl>
                                      </p:cBhvr>
                                    </p:animEffect>
                                  </p:childTnLst>
                                </p:cTn>
                              </p:par>
                              <p:par>
                                <p:cTn id="61" presetID="53" presetClass="entr" presetSubtype="0" fill="hold" nodeType="withEffect">
                                  <p:stCondLst>
                                    <p:cond delay="0"/>
                                  </p:stCondLst>
                                  <p:childTnLst>
                                    <p:set>
                                      <p:cBhvr>
                                        <p:cTn id="62" dur="1" fill="hold">
                                          <p:stCondLst>
                                            <p:cond delay="0"/>
                                          </p:stCondLst>
                                        </p:cTn>
                                        <p:tgtEl>
                                          <p:spTgt spid="808963">
                                            <p:txEl>
                                              <p:pRg st="8" end="8"/>
                                            </p:txEl>
                                          </p:spTgt>
                                        </p:tgtEl>
                                        <p:attrNameLst>
                                          <p:attrName>style.visibility</p:attrName>
                                        </p:attrNameLst>
                                      </p:cBhvr>
                                      <p:to>
                                        <p:strVal val="visible"/>
                                      </p:to>
                                    </p:set>
                                    <p:anim calcmode="lin" valueType="num">
                                      <p:cBhvr>
                                        <p:cTn id="63" dur="500" fill="hold"/>
                                        <p:tgtEl>
                                          <p:spTgt spid="80896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80896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808963">
                                            <p:txEl>
                                              <p:pRg st="8" end="8"/>
                                            </p:txEl>
                                          </p:spTgt>
                                        </p:tgtEl>
                                      </p:cBhvr>
                                    </p:animEffect>
                                  </p:childTnLst>
                                </p:cTn>
                              </p:par>
                              <p:par>
                                <p:cTn id="66" presetID="53" presetClass="entr" presetSubtype="0" fill="hold" nodeType="withEffect">
                                  <p:stCondLst>
                                    <p:cond delay="0"/>
                                  </p:stCondLst>
                                  <p:childTnLst>
                                    <p:set>
                                      <p:cBhvr>
                                        <p:cTn id="67" dur="1" fill="hold">
                                          <p:stCondLst>
                                            <p:cond delay="0"/>
                                          </p:stCondLst>
                                        </p:cTn>
                                        <p:tgtEl>
                                          <p:spTgt spid="808963">
                                            <p:txEl>
                                              <p:pRg st="9" end="9"/>
                                            </p:txEl>
                                          </p:spTgt>
                                        </p:tgtEl>
                                        <p:attrNameLst>
                                          <p:attrName>style.visibility</p:attrName>
                                        </p:attrNameLst>
                                      </p:cBhvr>
                                      <p:to>
                                        <p:strVal val="visible"/>
                                      </p:to>
                                    </p:set>
                                    <p:anim calcmode="lin" valueType="num">
                                      <p:cBhvr>
                                        <p:cTn id="68" dur="500" fill="hold"/>
                                        <p:tgtEl>
                                          <p:spTgt spid="808963">
                                            <p:txEl>
                                              <p:pRg st="9" end="9"/>
                                            </p:txEl>
                                          </p:spTgt>
                                        </p:tgtEl>
                                        <p:attrNameLst>
                                          <p:attrName>ppt_w</p:attrName>
                                        </p:attrNameLst>
                                      </p:cBhvr>
                                      <p:tavLst>
                                        <p:tav tm="0">
                                          <p:val>
                                            <p:fltVal val="0"/>
                                          </p:val>
                                        </p:tav>
                                        <p:tav tm="100000">
                                          <p:val>
                                            <p:strVal val="#ppt_w"/>
                                          </p:val>
                                        </p:tav>
                                      </p:tavLst>
                                    </p:anim>
                                    <p:anim calcmode="lin" valueType="num">
                                      <p:cBhvr>
                                        <p:cTn id="69" dur="500" fill="hold"/>
                                        <p:tgtEl>
                                          <p:spTgt spid="808963">
                                            <p:txEl>
                                              <p:pRg st="9" end="9"/>
                                            </p:txEl>
                                          </p:spTgt>
                                        </p:tgtEl>
                                        <p:attrNameLst>
                                          <p:attrName>ppt_h</p:attrName>
                                        </p:attrNameLst>
                                      </p:cBhvr>
                                      <p:tavLst>
                                        <p:tav tm="0">
                                          <p:val>
                                            <p:fltVal val="0"/>
                                          </p:val>
                                        </p:tav>
                                        <p:tav tm="100000">
                                          <p:val>
                                            <p:strVal val="#ppt_h"/>
                                          </p:val>
                                        </p:tav>
                                      </p:tavLst>
                                    </p:anim>
                                    <p:animEffect transition="in" filter="fade">
                                      <p:cBhvr>
                                        <p:cTn id="70" dur="500"/>
                                        <p:tgtEl>
                                          <p:spTgt spid="808963">
                                            <p:txEl>
                                              <p:pRg st="9" end="9"/>
                                            </p:txEl>
                                          </p:spTgt>
                                        </p:tgtEl>
                                      </p:cBhvr>
                                    </p:animEffect>
                                  </p:childTnLst>
                                </p:cTn>
                              </p:par>
                              <p:par>
                                <p:cTn id="71" presetID="53" presetClass="entr" presetSubtype="0" fill="hold" nodeType="withEffect">
                                  <p:stCondLst>
                                    <p:cond delay="0"/>
                                  </p:stCondLst>
                                  <p:childTnLst>
                                    <p:set>
                                      <p:cBhvr>
                                        <p:cTn id="72" dur="1" fill="hold">
                                          <p:stCondLst>
                                            <p:cond delay="0"/>
                                          </p:stCondLst>
                                        </p:cTn>
                                        <p:tgtEl>
                                          <p:spTgt spid="808963">
                                            <p:txEl>
                                              <p:pRg st="10" end="10"/>
                                            </p:txEl>
                                          </p:spTgt>
                                        </p:tgtEl>
                                        <p:attrNameLst>
                                          <p:attrName>style.visibility</p:attrName>
                                        </p:attrNameLst>
                                      </p:cBhvr>
                                      <p:to>
                                        <p:strVal val="visible"/>
                                      </p:to>
                                    </p:set>
                                    <p:anim calcmode="lin" valueType="num">
                                      <p:cBhvr>
                                        <p:cTn id="73" dur="500" fill="hold"/>
                                        <p:tgtEl>
                                          <p:spTgt spid="808963">
                                            <p:txEl>
                                              <p:pRg st="10" end="10"/>
                                            </p:txEl>
                                          </p:spTgt>
                                        </p:tgtEl>
                                        <p:attrNameLst>
                                          <p:attrName>ppt_w</p:attrName>
                                        </p:attrNameLst>
                                      </p:cBhvr>
                                      <p:tavLst>
                                        <p:tav tm="0">
                                          <p:val>
                                            <p:fltVal val="0"/>
                                          </p:val>
                                        </p:tav>
                                        <p:tav tm="100000">
                                          <p:val>
                                            <p:strVal val="#ppt_w"/>
                                          </p:val>
                                        </p:tav>
                                      </p:tavLst>
                                    </p:anim>
                                    <p:anim calcmode="lin" valueType="num">
                                      <p:cBhvr>
                                        <p:cTn id="74" dur="500" fill="hold"/>
                                        <p:tgtEl>
                                          <p:spTgt spid="808963">
                                            <p:txEl>
                                              <p:pRg st="10" end="10"/>
                                            </p:txEl>
                                          </p:spTgt>
                                        </p:tgtEl>
                                        <p:attrNameLst>
                                          <p:attrName>ppt_h</p:attrName>
                                        </p:attrNameLst>
                                      </p:cBhvr>
                                      <p:tavLst>
                                        <p:tav tm="0">
                                          <p:val>
                                            <p:fltVal val="0"/>
                                          </p:val>
                                        </p:tav>
                                        <p:tav tm="100000">
                                          <p:val>
                                            <p:strVal val="#ppt_h"/>
                                          </p:val>
                                        </p:tav>
                                      </p:tavLst>
                                    </p:anim>
                                    <p:animEffect transition="in" filter="fade">
                                      <p:cBhvr>
                                        <p:cTn id="75" dur="500"/>
                                        <p:tgtEl>
                                          <p:spTgt spid="80896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p:cTn id="80" dur="500" fill="hold"/>
                                        <p:tgtEl>
                                          <p:spTgt spid="4"/>
                                        </p:tgtEl>
                                        <p:attrNameLst>
                                          <p:attrName>ppt_w</p:attrName>
                                        </p:attrNameLst>
                                      </p:cBhvr>
                                      <p:tavLst>
                                        <p:tav tm="0">
                                          <p:val>
                                            <p:fltVal val="0"/>
                                          </p:val>
                                        </p:tav>
                                        <p:tav tm="100000">
                                          <p:val>
                                            <p:strVal val="#ppt_w"/>
                                          </p:val>
                                        </p:tav>
                                      </p:tavLst>
                                    </p:anim>
                                    <p:anim calcmode="lin" valueType="num">
                                      <p:cBhvr>
                                        <p:cTn id="81" dur="500" fill="hold"/>
                                        <p:tgtEl>
                                          <p:spTgt spid="4"/>
                                        </p:tgtEl>
                                        <p:attrNameLst>
                                          <p:attrName>ppt_h</p:attrName>
                                        </p:attrNameLst>
                                      </p:cBhvr>
                                      <p:tavLst>
                                        <p:tav tm="0">
                                          <p:val>
                                            <p:fltVal val="0"/>
                                          </p:val>
                                        </p:tav>
                                        <p:tav tm="100000">
                                          <p:val>
                                            <p:strVal val="#ppt_h"/>
                                          </p:val>
                                        </p:tav>
                                      </p:tavLst>
                                    </p:anim>
                                    <p:animEffect transition="in" filter="fade">
                                      <p:cBhvr>
                                        <p:cTn id="82" dur="500"/>
                                        <p:tgtEl>
                                          <p:spTgt spid="4"/>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 calcmode="lin" valueType="num">
                                      <p:cBhvr>
                                        <p:cTn id="87" dur="500" fill="hold"/>
                                        <p:tgtEl>
                                          <p:spTgt spid="8"/>
                                        </p:tgtEl>
                                        <p:attrNameLst>
                                          <p:attrName>ppt_w</p:attrName>
                                        </p:attrNameLst>
                                      </p:cBhvr>
                                      <p:tavLst>
                                        <p:tav tm="0">
                                          <p:val>
                                            <p:fltVal val="0"/>
                                          </p:val>
                                        </p:tav>
                                        <p:tav tm="100000">
                                          <p:val>
                                            <p:strVal val="#ppt_w"/>
                                          </p:val>
                                        </p:tav>
                                      </p:tavLst>
                                    </p:anim>
                                    <p:anim calcmode="lin" valueType="num">
                                      <p:cBhvr>
                                        <p:cTn id="88" dur="500" fill="hold"/>
                                        <p:tgtEl>
                                          <p:spTgt spid="8"/>
                                        </p:tgtEl>
                                        <p:attrNameLst>
                                          <p:attrName>ppt_h</p:attrName>
                                        </p:attrNameLst>
                                      </p:cBhvr>
                                      <p:tavLst>
                                        <p:tav tm="0">
                                          <p:val>
                                            <p:fltVal val="0"/>
                                          </p:val>
                                        </p:tav>
                                        <p:tav tm="100000">
                                          <p:val>
                                            <p:strVal val="#ppt_h"/>
                                          </p:val>
                                        </p:tav>
                                      </p:tavLst>
                                    </p:anim>
                                    <p:animEffect transition="in" filter="fade">
                                      <p:cBhvr>
                                        <p:cTn id="89" dur="500"/>
                                        <p:tgtEl>
                                          <p:spTgt spid="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ppt_w</p:attrName>
                                        </p:attrNameLst>
                                      </p:cBhvr>
                                      <p:tavLst>
                                        <p:tav tm="0">
                                          <p:val>
                                            <p:fltVal val="0"/>
                                          </p:val>
                                        </p:tav>
                                        <p:tav tm="100000">
                                          <p:val>
                                            <p:strVal val="#ppt_w"/>
                                          </p:val>
                                        </p:tav>
                                      </p:tavLst>
                                    </p:anim>
                                    <p:anim calcmode="lin" valueType="num">
                                      <p:cBhvr>
                                        <p:cTn id="93" dur="500" fill="hold"/>
                                        <p:tgtEl>
                                          <p:spTgt spid="9"/>
                                        </p:tgtEl>
                                        <p:attrNameLst>
                                          <p:attrName>ppt_h</p:attrName>
                                        </p:attrNameLst>
                                      </p:cBhvr>
                                      <p:tavLst>
                                        <p:tav tm="0">
                                          <p:val>
                                            <p:fltVal val="0"/>
                                          </p:val>
                                        </p:tav>
                                        <p:tav tm="100000">
                                          <p:val>
                                            <p:strVal val="#ppt_h"/>
                                          </p:val>
                                        </p:tav>
                                      </p:tavLst>
                                    </p:anim>
                                    <p:animEffect transition="in" filter="fade">
                                      <p:cBhvr>
                                        <p:cTn id="94" dur="500"/>
                                        <p:tgtEl>
                                          <p:spTgt spid="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0"/>
                                        </p:tgtEl>
                                        <p:attrNameLst>
                                          <p:attrName>style.visibility</p:attrName>
                                        </p:attrNameLst>
                                      </p:cBhvr>
                                      <p:to>
                                        <p:strVal val="visible"/>
                                      </p:to>
                                    </p:set>
                                    <p:anim calcmode="lin" valueType="num">
                                      <p:cBhvr>
                                        <p:cTn id="97" dur="500" fill="hold"/>
                                        <p:tgtEl>
                                          <p:spTgt spid="10"/>
                                        </p:tgtEl>
                                        <p:attrNameLst>
                                          <p:attrName>ppt_w</p:attrName>
                                        </p:attrNameLst>
                                      </p:cBhvr>
                                      <p:tavLst>
                                        <p:tav tm="0">
                                          <p:val>
                                            <p:fltVal val="0"/>
                                          </p:val>
                                        </p:tav>
                                        <p:tav tm="100000">
                                          <p:val>
                                            <p:strVal val="#ppt_w"/>
                                          </p:val>
                                        </p:tav>
                                      </p:tavLst>
                                    </p:anim>
                                    <p:anim calcmode="lin" valueType="num">
                                      <p:cBhvr>
                                        <p:cTn id="98" dur="500" fill="hold"/>
                                        <p:tgtEl>
                                          <p:spTgt spid="10"/>
                                        </p:tgtEl>
                                        <p:attrNameLst>
                                          <p:attrName>ppt_h</p:attrName>
                                        </p:attrNameLst>
                                      </p:cBhvr>
                                      <p:tavLst>
                                        <p:tav tm="0">
                                          <p:val>
                                            <p:fltVal val="0"/>
                                          </p:val>
                                        </p:tav>
                                        <p:tav tm="100000">
                                          <p:val>
                                            <p:strVal val="#ppt_h"/>
                                          </p:val>
                                        </p:tav>
                                      </p:tavLst>
                                    </p:anim>
                                    <p:animEffect transition="in" filter="fade">
                                      <p:cBhvr>
                                        <p:cTn id="99" dur="500"/>
                                        <p:tgtEl>
                                          <p:spTgt spid="1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p:cTn id="102" dur="500" fill="hold"/>
                                        <p:tgtEl>
                                          <p:spTgt spid="12"/>
                                        </p:tgtEl>
                                        <p:attrNameLst>
                                          <p:attrName>ppt_w</p:attrName>
                                        </p:attrNameLst>
                                      </p:cBhvr>
                                      <p:tavLst>
                                        <p:tav tm="0">
                                          <p:val>
                                            <p:fltVal val="0"/>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animEffect transition="in" filter="fade">
                                      <p:cBhvr>
                                        <p:cTn id="104" dur="500"/>
                                        <p:tgtEl>
                                          <p:spTgt spid="1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3"/>
                                        </p:tgtEl>
                                        <p:attrNameLst>
                                          <p:attrName>style.visibility</p:attrName>
                                        </p:attrNameLst>
                                      </p:cBhvr>
                                      <p:to>
                                        <p:strVal val="visible"/>
                                      </p:to>
                                    </p:set>
                                    <p:anim calcmode="lin" valueType="num">
                                      <p:cBhvr>
                                        <p:cTn id="107" dur="500" fill="hold"/>
                                        <p:tgtEl>
                                          <p:spTgt spid="13"/>
                                        </p:tgtEl>
                                        <p:attrNameLst>
                                          <p:attrName>ppt_w</p:attrName>
                                        </p:attrNameLst>
                                      </p:cBhvr>
                                      <p:tavLst>
                                        <p:tav tm="0">
                                          <p:val>
                                            <p:fltVal val="0"/>
                                          </p:val>
                                        </p:tav>
                                        <p:tav tm="100000">
                                          <p:val>
                                            <p:strVal val="#ppt_w"/>
                                          </p:val>
                                        </p:tav>
                                      </p:tavLst>
                                    </p:anim>
                                    <p:anim calcmode="lin" valueType="num">
                                      <p:cBhvr>
                                        <p:cTn id="108" dur="500" fill="hold"/>
                                        <p:tgtEl>
                                          <p:spTgt spid="13"/>
                                        </p:tgtEl>
                                        <p:attrNameLst>
                                          <p:attrName>ppt_h</p:attrName>
                                        </p:attrNameLst>
                                      </p:cBhvr>
                                      <p:tavLst>
                                        <p:tav tm="0">
                                          <p:val>
                                            <p:fltVal val="0"/>
                                          </p:val>
                                        </p:tav>
                                        <p:tav tm="100000">
                                          <p:val>
                                            <p:strVal val="#ppt_h"/>
                                          </p:val>
                                        </p:tav>
                                      </p:tavLst>
                                    </p:anim>
                                    <p:animEffect transition="in" filter="fade">
                                      <p:cBhvr>
                                        <p:cTn id="109" dur="500"/>
                                        <p:tgtEl>
                                          <p:spTgt spid="1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p:cTn id="117" dur="500" fill="hold"/>
                                        <p:tgtEl>
                                          <p:spTgt spid="15"/>
                                        </p:tgtEl>
                                        <p:attrNameLst>
                                          <p:attrName>ppt_w</p:attrName>
                                        </p:attrNameLst>
                                      </p:cBhvr>
                                      <p:tavLst>
                                        <p:tav tm="0">
                                          <p:val>
                                            <p:fltVal val="0"/>
                                          </p:val>
                                        </p:tav>
                                        <p:tav tm="100000">
                                          <p:val>
                                            <p:strVal val="#ppt_w"/>
                                          </p:val>
                                        </p:tav>
                                      </p:tavLst>
                                    </p:anim>
                                    <p:anim calcmode="lin" valueType="num">
                                      <p:cBhvr>
                                        <p:cTn id="118" dur="500" fill="hold"/>
                                        <p:tgtEl>
                                          <p:spTgt spid="15"/>
                                        </p:tgtEl>
                                        <p:attrNameLst>
                                          <p:attrName>ppt_h</p:attrName>
                                        </p:attrNameLst>
                                      </p:cBhvr>
                                      <p:tavLst>
                                        <p:tav tm="0">
                                          <p:val>
                                            <p:fltVal val="0"/>
                                          </p:val>
                                        </p:tav>
                                        <p:tav tm="100000">
                                          <p:val>
                                            <p:strVal val="#ppt_h"/>
                                          </p:val>
                                        </p:tav>
                                      </p:tavLst>
                                    </p:anim>
                                    <p:animEffect transition="in" filter="fade">
                                      <p:cBhvr>
                                        <p:cTn id="119" dur="500"/>
                                        <p:tgtEl>
                                          <p:spTgt spid="1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6"/>
                                        </p:tgtEl>
                                        <p:attrNameLst>
                                          <p:attrName>style.visibility</p:attrName>
                                        </p:attrNameLst>
                                      </p:cBhvr>
                                      <p:to>
                                        <p:strVal val="visible"/>
                                      </p:to>
                                    </p:set>
                                    <p:anim calcmode="lin" valueType="num">
                                      <p:cBhvr>
                                        <p:cTn id="122" dur="500" fill="hold"/>
                                        <p:tgtEl>
                                          <p:spTgt spid="16"/>
                                        </p:tgtEl>
                                        <p:attrNameLst>
                                          <p:attrName>ppt_w</p:attrName>
                                        </p:attrNameLst>
                                      </p:cBhvr>
                                      <p:tavLst>
                                        <p:tav tm="0">
                                          <p:val>
                                            <p:fltVal val="0"/>
                                          </p:val>
                                        </p:tav>
                                        <p:tav tm="100000">
                                          <p:val>
                                            <p:strVal val="#ppt_w"/>
                                          </p:val>
                                        </p:tav>
                                      </p:tavLst>
                                    </p:anim>
                                    <p:anim calcmode="lin" valueType="num">
                                      <p:cBhvr>
                                        <p:cTn id="123" dur="500" fill="hold"/>
                                        <p:tgtEl>
                                          <p:spTgt spid="16"/>
                                        </p:tgtEl>
                                        <p:attrNameLst>
                                          <p:attrName>ppt_h</p:attrName>
                                        </p:attrNameLst>
                                      </p:cBhvr>
                                      <p:tavLst>
                                        <p:tav tm="0">
                                          <p:val>
                                            <p:fltVal val="0"/>
                                          </p:val>
                                        </p:tav>
                                        <p:tav tm="100000">
                                          <p:val>
                                            <p:strVal val="#ppt_h"/>
                                          </p:val>
                                        </p:tav>
                                      </p:tavLst>
                                    </p:anim>
                                    <p:animEffect transition="in" filter="fade">
                                      <p:cBhvr>
                                        <p:cTn id="124" dur="500"/>
                                        <p:tgtEl>
                                          <p:spTgt spid="1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0"/>
                                        </p:tgtEl>
                                        <p:attrNameLst>
                                          <p:attrName>style.visibility</p:attrName>
                                        </p:attrNameLst>
                                      </p:cBhvr>
                                      <p:to>
                                        <p:strVal val="visible"/>
                                      </p:to>
                                    </p:set>
                                    <p:animEffect transition="in" filter="dissolve">
                                      <p:cBhvr>
                                        <p:cTn id="129" dur="500"/>
                                        <p:tgtEl>
                                          <p:spTgt spid="2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dissolve">
                                      <p:cBhvr>
                                        <p:cTn id="132" dur="500"/>
                                        <p:tgtEl>
                                          <p:spTgt spid="1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21"/>
                                        </p:tgtEl>
                                        <p:attrNameLst>
                                          <p:attrName>style.visibility</p:attrName>
                                        </p:attrNameLst>
                                      </p:cBhvr>
                                      <p:to>
                                        <p:strVal val="visible"/>
                                      </p:to>
                                    </p:set>
                                    <p:animEffect transition="in" filter="dissolve">
                                      <p:cBhvr>
                                        <p:cTn id="135" dur="500"/>
                                        <p:tgtEl>
                                          <p:spTgt spid="21"/>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dissolve">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2" grpId="0"/>
      <p:bldP spid="13" grpId="0" animBg="1"/>
      <p:bldP spid="14" grpId="0" animBg="1"/>
      <p:bldP spid="15" grpId="0" animBg="1"/>
      <p:bldP spid="16" grpId="0" animBg="1"/>
      <p:bldP spid="19" grpId="0"/>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08963" name="Rectangle 3"/>
              <p:cNvSpPr>
                <a:spLocks noGrp="1" noChangeArrowheads="1"/>
              </p:cNvSpPr>
              <p:nvPr>
                <p:ph idx="1"/>
              </p:nvPr>
            </p:nvSpPr>
            <p:spPr>
              <a:xfrm>
                <a:off x="420687" y="1173986"/>
                <a:ext cx="8302625" cy="3257987"/>
              </a:xfrm>
            </p:spPr>
            <p:txBody>
              <a:bodyPr/>
              <a:lstStyle/>
              <a:p>
                <a:pPr marL="273050" lvl="1" eaLnBrk="1" hangingPunct="1">
                  <a:buClr>
                    <a:schemeClr val="tx1"/>
                  </a:buClr>
                  <a:buFont typeface="Wingdings" panose="05000000000000000000" pitchFamily="2" charset="2"/>
                  <a:buChar char="Ø"/>
                </a:pPr>
                <a:r>
                  <a:rPr lang="zh-CN" altLang="en-US" sz="2800" b="1" dirty="0">
                    <a:solidFill>
                      <a:schemeClr val="tx1"/>
                    </a:solidFill>
                    <a:cs typeface="Times New Roman" panose="02020603050405020304" pitchFamily="18" charset="0"/>
                  </a:rPr>
                  <a:t>规范句型的</a:t>
                </a:r>
                <a:r>
                  <a:rPr lang="zh-CN" altLang="en-US" sz="2800" b="1" dirty="0">
                    <a:solidFill>
                      <a:srgbClr val="FF0000"/>
                    </a:solidFill>
                    <a:cs typeface="Times New Roman" panose="02020603050405020304" pitchFamily="18" charset="0"/>
                  </a:rPr>
                  <a:t>活前缀（可行前缀）</a:t>
                </a:r>
              </a:p>
              <a:p>
                <a:pPr lvl="1" eaLnBrk="1" hangingPunct="1">
                  <a:buClrTx/>
                  <a:buFont typeface="Wingdings" panose="05000000000000000000" pitchFamily="2" charset="2"/>
                  <a:buChar char="Ø"/>
                </a:pPr>
                <a:r>
                  <a:rPr lang="zh-CN" altLang="en-US" sz="2500" b="1" dirty="0">
                    <a:solidFill>
                      <a:schemeClr val="tx1"/>
                    </a:solidFill>
                    <a:cs typeface="Times New Roman" panose="02020603050405020304" pitchFamily="18" charset="0"/>
                  </a:rPr>
                  <a:t>不含</a:t>
                </a:r>
                <a:r>
                  <a:rPr lang="zh-CN" altLang="en-US" sz="2500" b="1" dirty="0">
                    <a:solidFill>
                      <a:schemeClr val="tx2">
                        <a:lumMod val="60000"/>
                        <a:lumOff val="40000"/>
                      </a:schemeClr>
                    </a:solidFill>
                    <a:cs typeface="Times New Roman" panose="02020603050405020304" pitchFamily="18" charset="0"/>
                  </a:rPr>
                  <a:t>句柄右侧</a:t>
                </a:r>
                <a:r>
                  <a:rPr lang="zh-CN" altLang="en-US" sz="2500" b="1" dirty="0">
                    <a:solidFill>
                      <a:schemeClr val="tx1"/>
                    </a:solidFill>
                    <a:cs typeface="Times New Roman" panose="02020603050405020304" pitchFamily="18" charset="0"/>
                  </a:rPr>
                  <a:t>任意符号的</a:t>
                </a:r>
                <a:r>
                  <a:rPr lang="zh-CN" altLang="en-US" sz="2500" b="1" dirty="0">
                    <a:solidFill>
                      <a:schemeClr val="tx2">
                        <a:lumMod val="60000"/>
                        <a:lumOff val="40000"/>
                      </a:schemeClr>
                    </a:solidFill>
                    <a:cs typeface="Times New Roman" panose="02020603050405020304" pitchFamily="18" charset="0"/>
                  </a:rPr>
                  <a:t>规范句型</a:t>
                </a:r>
                <a:r>
                  <a:rPr lang="zh-CN" altLang="en-US" sz="2500" b="1" dirty="0">
                    <a:solidFill>
                      <a:schemeClr val="tx1"/>
                    </a:solidFill>
                    <a:cs typeface="Times New Roman" panose="02020603050405020304" pitchFamily="18" charset="0"/>
                  </a:rPr>
                  <a:t>的</a:t>
                </a:r>
                <a:r>
                  <a:rPr lang="zh-CN" altLang="en-US" sz="2500" b="1" dirty="0">
                    <a:solidFill>
                      <a:schemeClr val="tx2">
                        <a:lumMod val="60000"/>
                        <a:lumOff val="40000"/>
                      </a:schemeClr>
                    </a:solidFill>
                    <a:cs typeface="Times New Roman" panose="02020603050405020304" pitchFamily="18" charset="0"/>
                  </a:rPr>
                  <a:t>前缀</a:t>
                </a:r>
                <a:endParaRPr lang="en-US" altLang="zh-CN" sz="2500" b="1" dirty="0">
                  <a:solidFill>
                    <a:schemeClr val="tx2">
                      <a:lumMod val="60000"/>
                      <a:lumOff val="40000"/>
                    </a:schemeClr>
                  </a:solidFill>
                  <a:cs typeface="Times New Roman" panose="02020603050405020304" pitchFamily="18" charset="0"/>
                </a:endParaRPr>
              </a:p>
              <a:p>
                <a:pPr marL="303213" lvl="1" indent="0" eaLnBrk="1" hangingPunct="1">
                  <a:buClrTx/>
                  <a:buNone/>
                </a:pPr>
                <a:r>
                  <a:rPr lang="zh-CN" altLang="en-US" sz="2500" b="1" dirty="0">
                    <a:cs typeface="Times New Roman" panose="02020603050405020304" pitchFamily="18" charset="0"/>
                  </a:rPr>
                  <a:t>若</a:t>
                </a:r>
                <a14:m>
                  <m:oMath xmlns:m="http://schemas.openxmlformats.org/officeDocument/2006/math">
                    <m:r>
                      <a:rPr lang="en-US" altLang="zh-CN" sz="2400" i="1">
                        <a:solidFill>
                          <a:srgbClr val="0000FF"/>
                        </a:solidFill>
                        <a:latin typeface="Cambria Math" panose="02040503050406030204" pitchFamily="18" charset="0"/>
                      </a:rPr>
                      <m:t>𝑺</m:t>
                    </m:r>
                    <m:r>
                      <a:rPr lang="en-US" altLang="zh-CN" sz="2400" b="1" i="1" smtClean="0">
                        <a:solidFill>
                          <a:srgbClr val="0000FF"/>
                        </a:solidFill>
                        <a:latin typeface="Cambria Math" panose="02040503050406030204" pitchFamily="18" charset="0"/>
                      </a:rPr>
                      <m:t>′</m:t>
                    </m:r>
                    <m:groupChr>
                      <m:groupChrPr>
                        <m:chr m:val="⇒"/>
                        <m:pos m:val="top"/>
                        <m:ctrlPr>
                          <a:rPr lang="en-US" altLang="zh-CN" sz="2400" i="1">
                            <a:solidFill>
                              <a:srgbClr val="0000FF"/>
                            </a:solidFill>
                            <a:latin typeface="Cambria Math" panose="02040503050406030204" pitchFamily="18" charset="0"/>
                          </a:rPr>
                        </m:ctrlPr>
                      </m:groupChrPr>
                      <m:e>
                        <m:r>
                          <m:rPr>
                            <m:brk m:alnAt="1"/>
                          </m:rPr>
                          <a:rPr lang="en-US" altLang="zh-CN" sz="2400" i="1">
                            <a:solidFill>
                              <a:srgbClr val="0000FF"/>
                            </a:solidFill>
                            <a:latin typeface="Cambria Math" panose="02040503050406030204" pitchFamily="18" charset="0"/>
                          </a:rPr>
                          <m:t>𝒓</m:t>
                        </m:r>
                        <m:r>
                          <a:rPr lang="en-US" altLang="zh-CN" sz="2400" i="1">
                            <a:solidFill>
                              <a:srgbClr val="0000FF"/>
                            </a:solidFill>
                            <a:latin typeface="Cambria Math" panose="02040503050406030204" pitchFamily="18" charset="0"/>
                          </a:rPr>
                          <m:t>𝒎</m:t>
                        </m:r>
                        <m:r>
                          <a:rPr lang="en-US" altLang="zh-CN" sz="2400" b="1" i="1" smtClean="0">
                            <a:solidFill>
                              <a:srgbClr val="0000FF"/>
                            </a:solidFill>
                            <a:latin typeface="Cambria Math" panose="02040503050406030204" pitchFamily="18" charset="0"/>
                          </a:rPr>
                          <m:t>∗</m:t>
                        </m:r>
                      </m:e>
                    </m:groupChr>
                    <m:r>
                      <a:rPr lang="zh-CN" altLang="en-US" sz="2400" i="1">
                        <a:solidFill>
                          <a:srgbClr val="0000FF"/>
                        </a:solidFill>
                        <a:latin typeface="Cambria Math" panose="02040503050406030204" pitchFamily="18" charset="0"/>
                      </a:rPr>
                      <m:t>𝜶</m:t>
                    </m:r>
                    <m:r>
                      <a:rPr lang="en-US" altLang="zh-CN" sz="2400" i="1">
                        <a:solidFill>
                          <a:srgbClr val="0000FF"/>
                        </a:solidFill>
                        <a:latin typeface="Cambria Math" panose="02040503050406030204" pitchFamily="18" charset="0"/>
                      </a:rPr>
                      <m:t>𝑨𝒘</m:t>
                    </m:r>
                    <m:groupChr>
                      <m:groupChrPr>
                        <m:chr m:val="⇒"/>
                        <m:pos m:val="top"/>
                        <m:ctrlPr>
                          <a:rPr lang="en-US" altLang="zh-CN" sz="2400" i="1">
                            <a:solidFill>
                              <a:srgbClr val="0000FF"/>
                            </a:solidFill>
                            <a:latin typeface="Cambria Math" panose="02040503050406030204" pitchFamily="18" charset="0"/>
                          </a:rPr>
                        </m:ctrlPr>
                      </m:groupChrPr>
                      <m:e>
                        <m:r>
                          <m:rPr>
                            <m:brk m:alnAt="1"/>
                          </m:rPr>
                          <a:rPr lang="en-US" altLang="zh-CN" sz="2400" i="1">
                            <a:solidFill>
                              <a:srgbClr val="0000FF"/>
                            </a:solidFill>
                            <a:latin typeface="Cambria Math" panose="02040503050406030204" pitchFamily="18" charset="0"/>
                          </a:rPr>
                          <m:t>𝒓</m:t>
                        </m:r>
                        <m:r>
                          <a:rPr lang="en-US" altLang="zh-CN" sz="2400" i="1">
                            <a:solidFill>
                              <a:srgbClr val="0000FF"/>
                            </a:solidFill>
                            <a:latin typeface="Cambria Math" panose="02040503050406030204" pitchFamily="18" charset="0"/>
                          </a:rPr>
                          <m:t>𝒎</m:t>
                        </m:r>
                      </m:e>
                    </m:groupChr>
                    <m:r>
                      <a:rPr lang="zh-CN" altLang="en-US" sz="2400" i="1">
                        <a:solidFill>
                          <a:srgbClr val="0000FF"/>
                        </a:solidFill>
                        <a:latin typeface="Cambria Math" panose="02040503050406030204" pitchFamily="18" charset="0"/>
                      </a:rPr>
                      <m:t>𝜶𝜷</m:t>
                    </m:r>
                    <m:r>
                      <a:rPr lang="en-US" altLang="zh-CN" sz="2400" i="1">
                        <a:solidFill>
                          <a:srgbClr val="0000FF"/>
                        </a:solidFill>
                        <a:latin typeface="Cambria Math" panose="02040503050406030204" pitchFamily="18" charset="0"/>
                      </a:rPr>
                      <m:t>𝒘</m:t>
                    </m:r>
                  </m:oMath>
                </a14:m>
                <a:r>
                  <a:rPr lang="zh-CN" altLang="en-US" sz="2400" dirty="0">
                    <a:solidFill>
                      <a:srgbClr val="0000FF"/>
                    </a:solidFill>
                    <a:cs typeface="Times New Roman" panose="02020603050405020304" pitchFamily="18" charset="0"/>
                  </a:rPr>
                  <a:t>，</a:t>
                </a:r>
                <a:r>
                  <a:rPr lang="zh-CN" altLang="en-US" sz="2400" dirty="0">
                    <a:cs typeface="Times New Roman" panose="02020603050405020304" pitchFamily="18" charset="0"/>
                  </a:rPr>
                  <a:t>是文法</a:t>
                </a:r>
                <a:r>
                  <a:rPr lang="en-US" altLang="zh-CN" sz="2400" i="1" dirty="0">
                    <a:cs typeface="Times New Roman" panose="02020603050405020304" pitchFamily="18" charset="0"/>
                  </a:rPr>
                  <a:t>G</a:t>
                </a:r>
                <a:r>
                  <a:rPr lang="zh-CN" altLang="en-US" sz="2400" dirty="0">
                    <a:cs typeface="Times New Roman" panose="02020603050405020304" pitchFamily="18" charset="0"/>
                  </a:rPr>
                  <a:t>的拓广文法</a:t>
                </a:r>
                <a:r>
                  <a:rPr lang="en-US" altLang="zh-CN" sz="2400" i="1" dirty="0">
                    <a:cs typeface="Times New Roman" panose="02020603050405020304" pitchFamily="18" charset="0"/>
                  </a:rPr>
                  <a:t>G’</a:t>
                </a:r>
                <a:r>
                  <a:rPr lang="zh-CN" altLang="en-US" sz="2400" dirty="0">
                    <a:cs typeface="Times New Roman" panose="02020603050405020304" pitchFamily="18" charset="0"/>
                  </a:rPr>
                  <a:t>的一个规范推导，</a:t>
                </a:r>
                <a14:m>
                  <m:oMath xmlns:m="http://schemas.openxmlformats.org/officeDocument/2006/math">
                    <m:r>
                      <a:rPr lang="zh-CN" altLang="en-US" sz="2400" i="1" smtClean="0">
                        <a:solidFill>
                          <a:schemeClr val="tx1"/>
                        </a:solidFill>
                        <a:latin typeface="Cambria Math" panose="02040503050406030204" pitchFamily="18" charset="0"/>
                      </a:rPr>
                      <m:t>𝜷</m:t>
                    </m:r>
                  </m:oMath>
                </a14:m>
                <a:r>
                  <a:rPr lang="zh-CN" altLang="en-US" sz="2400" dirty="0">
                    <a:solidFill>
                      <a:schemeClr val="tx1"/>
                    </a:solidFill>
                    <a:cs typeface="Times New Roman" panose="02020603050405020304" pitchFamily="18" charset="0"/>
                  </a:rPr>
                  <a:t>是规范句型</a:t>
                </a:r>
                <a14:m>
                  <m:oMath xmlns:m="http://schemas.openxmlformats.org/officeDocument/2006/math">
                    <m:r>
                      <a:rPr lang="zh-CN" altLang="en-US" sz="2400" i="1">
                        <a:solidFill>
                          <a:schemeClr val="tx1"/>
                        </a:solidFill>
                        <a:latin typeface="Cambria Math" panose="02040503050406030204" pitchFamily="18" charset="0"/>
                      </a:rPr>
                      <m:t>𝜶𝜷</m:t>
                    </m:r>
                    <m:r>
                      <a:rPr lang="en-US" altLang="zh-CN" sz="2400" i="1">
                        <a:solidFill>
                          <a:schemeClr val="tx1"/>
                        </a:solidFill>
                        <a:latin typeface="Cambria Math" panose="02040503050406030204" pitchFamily="18" charset="0"/>
                      </a:rPr>
                      <m:t>𝒘</m:t>
                    </m:r>
                  </m:oMath>
                </a14:m>
                <a:r>
                  <a:rPr lang="zh-CN" altLang="en-US" sz="2400" dirty="0">
                    <a:solidFill>
                      <a:schemeClr val="tx1"/>
                    </a:solidFill>
                    <a:cs typeface="Times New Roman" panose="02020603050405020304" pitchFamily="18" charset="0"/>
                  </a:rPr>
                  <a:t>的句柄；</a:t>
                </a:r>
                <a:r>
                  <a:rPr lang="zh-CN" altLang="en-US" sz="2500" b="1" dirty="0">
                    <a:solidFill>
                      <a:schemeClr val="tx1"/>
                    </a:solidFill>
                    <a:cs typeface="Times New Roman" panose="02020603050405020304" pitchFamily="18" charset="0"/>
                  </a:rPr>
                  <a:t>符号串</a:t>
                </a:r>
                <a14:m>
                  <m:oMath xmlns:m="http://schemas.openxmlformats.org/officeDocument/2006/math">
                    <m:r>
                      <a:rPr lang="zh-CN" altLang="en-US" sz="2500" b="1" i="1" smtClean="0">
                        <a:solidFill>
                          <a:srgbClr val="0070C0"/>
                        </a:solidFill>
                        <a:latin typeface="Cambria Math" panose="02040503050406030204" pitchFamily="18" charset="0"/>
                        <a:cs typeface="楷体_GB2312"/>
                      </a:rPr>
                      <m:t>𝜸</m:t>
                    </m:r>
                  </m:oMath>
                </a14:m>
                <a:r>
                  <a:rPr lang="zh-CN" altLang="en-US" sz="2500" b="1" dirty="0">
                    <a:solidFill>
                      <a:srgbClr val="0070C0"/>
                    </a:solidFill>
                    <a:cs typeface="Times New Roman" panose="02020603050405020304" pitchFamily="18" charset="0"/>
                  </a:rPr>
                  <a:t>是</a:t>
                </a:r>
                <a14:m>
                  <m:oMath xmlns:m="http://schemas.openxmlformats.org/officeDocument/2006/math">
                    <m:r>
                      <a:rPr lang="zh-CN" altLang="en-US" sz="2400" i="1">
                        <a:solidFill>
                          <a:srgbClr val="0070C0"/>
                        </a:solidFill>
                        <a:latin typeface="Cambria Math" panose="02040503050406030204" pitchFamily="18" charset="0"/>
                      </a:rPr>
                      <m:t>𝜶𝜷</m:t>
                    </m:r>
                  </m:oMath>
                </a14:m>
                <a:r>
                  <a:rPr lang="zh-CN" altLang="en-US" sz="2500" b="1" dirty="0">
                    <a:solidFill>
                      <a:srgbClr val="0070C0"/>
                    </a:solidFill>
                    <a:cs typeface="Times New Roman" panose="02020603050405020304" pitchFamily="18" charset="0"/>
                  </a:rPr>
                  <a:t>的前缀</a:t>
                </a:r>
                <a:r>
                  <a:rPr lang="zh-CN" altLang="en-US" sz="2500" b="1" dirty="0">
                    <a:solidFill>
                      <a:schemeClr val="tx1"/>
                    </a:solidFill>
                    <a:cs typeface="Times New Roman" panose="02020603050405020304" pitchFamily="18" charset="0"/>
                  </a:rPr>
                  <a:t>，则称</a:t>
                </a:r>
                <a14:m>
                  <m:oMath xmlns:m="http://schemas.openxmlformats.org/officeDocument/2006/math">
                    <m:r>
                      <a:rPr lang="zh-CN" altLang="en-US" sz="2500" i="1" smtClean="0">
                        <a:solidFill>
                          <a:srgbClr val="FF0000"/>
                        </a:solidFill>
                        <a:latin typeface="Cambria Math" panose="02040503050406030204" pitchFamily="18" charset="0"/>
                        <a:cs typeface="楷体_GB2312"/>
                      </a:rPr>
                      <m:t>𝜸</m:t>
                    </m:r>
                  </m:oMath>
                </a14:m>
                <a:r>
                  <a:rPr lang="zh-CN" altLang="en-US" sz="2500" b="1" dirty="0">
                    <a:solidFill>
                      <a:schemeClr val="tx1"/>
                    </a:solidFill>
                    <a:cs typeface="Times New Roman" panose="02020603050405020304" pitchFamily="18" charset="0"/>
                  </a:rPr>
                  <a:t>是文法</a:t>
                </a:r>
                <a:r>
                  <a:rPr lang="en-US" altLang="zh-CN" sz="2500" b="1" i="1" dirty="0">
                    <a:solidFill>
                      <a:schemeClr val="tx1"/>
                    </a:solidFill>
                    <a:cs typeface="Times New Roman" panose="02020603050405020304" pitchFamily="18" charset="0"/>
                  </a:rPr>
                  <a:t>G</a:t>
                </a:r>
                <a:r>
                  <a:rPr lang="zh-CN" altLang="en-US" sz="2500" b="1" dirty="0">
                    <a:solidFill>
                      <a:schemeClr val="tx1"/>
                    </a:solidFill>
                    <a:cs typeface="Times New Roman" panose="02020603050405020304" pitchFamily="18" charset="0"/>
                  </a:rPr>
                  <a:t>的一个</a:t>
                </a:r>
                <a:r>
                  <a:rPr lang="zh-CN" altLang="en-US" sz="2500" b="1" dirty="0">
                    <a:solidFill>
                      <a:srgbClr val="FF0000"/>
                    </a:solidFill>
                    <a:cs typeface="Times New Roman" panose="02020603050405020304" pitchFamily="18" charset="0"/>
                  </a:rPr>
                  <a:t>活前缀</a:t>
                </a:r>
                <a:r>
                  <a:rPr lang="zh-CN" altLang="en-US" sz="2500" b="1" dirty="0">
                    <a:solidFill>
                      <a:schemeClr val="tx1"/>
                    </a:solidFill>
                    <a:cs typeface="Times New Roman" panose="02020603050405020304" pitchFamily="18" charset="0"/>
                  </a:rPr>
                  <a:t>。</a:t>
                </a:r>
                <a:endParaRPr lang="en-US" altLang="zh-CN" sz="2500" b="1" dirty="0">
                  <a:solidFill>
                    <a:schemeClr val="tx1"/>
                  </a:solidFill>
                  <a:cs typeface="Times New Roman" panose="02020603050405020304" pitchFamily="18" charset="0"/>
                </a:endParaRPr>
              </a:p>
            </p:txBody>
          </p:sp>
        </mc:Choice>
        <mc:Fallback xmlns="">
          <p:sp>
            <p:nvSpPr>
              <p:cNvPr id="808963" name="Rectangle 3"/>
              <p:cNvSpPr>
                <a:spLocks noGrp="1" noRot="1" noChangeAspect="1" noMove="1" noResize="1" noEditPoints="1" noAdjustHandles="1" noChangeArrowheads="1" noChangeShapeType="1" noTextEdit="1"/>
              </p:cNvSpPr>
              <p:nvPr>
                <p:ph idx="1"/>
              </p:nvPr>
            </p:nvSpPr>
            <p:spPr>
              <a:xfrm>
                <a:off x="420687" y="1173986"/>
                <a:ext cx="8302625" cy="3257987"/>
              </a:xfrm>
              <a:blipFill>
                <a:blip r:embed="rId3"/>
                <a:stretch>
                  <a:fillRect l="-1248" t="-2060"/>
                </a:stretch>
              </a:blipFill>
            </p:spPr>
            <p:txBody>
              <a:bodyPr/>
              <a:lstStyle/>
              <a:p>
                <a:r>
                  <a:rPr lang="zh-CN" altLang="en-US">
                    <a:noFill/>
                  </a:rPr>
                  <a:t> </a:t>
                </a:r>
              </a:p>
            </p:txBody>
          </p:sp>
        </mc:Fallback>
      </mc:AlternateContent>
      <p:sp>
        <p:nvSpPr>
          <p:cNvPr id="40963" name="Rectangle 2"/>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活前缀</a:t>
            </a:r>
            <a:r>
              <a:rPr lang="en-US" altLang="zh-CN" sz="3000" spc="300" dirty="0">
                <a:solidFill>
                  <a:schemeClr val="tx1"/>
                </a:solidFill>
                <a:latin typeface="微软雅黑" pitchFamily="34" charset="-122"/>
                <a:ea typeface="微软雅黑" pitchFamily="34" charset="-122"/>
                <a:cs typeface="Times New Roman" pitchFamily="18" charset="0"/>
              </a:rPr>
              <a:t>(</a:t>
            </a:r>
            <a:r>
              <a:rPr lang="en-US" altLang="zh-CN" sz="3000" i="1" dirty="0">
                <a:solidFill>
                  <a:schemeClr val="tx1"/>
                </a:solidFill>
                <a:ea typeface="微软雅黑" pitchFamily="34" charset="-122"/>
                <a:cs typeface="Times New Roman" pitchFamily="18" charset="0"/>
              </a:rPr>
              <a:t>Active Prefix</a:t>
            </a:r>
            <a:r>
              <a:rPr lang="en-US" altLang="zh-CN" sz="3000" spc="300" dirty="0">
                <a:solidFill>
                  <a:schemeClr val="tx1"/>
                </a:solidFill>
                <a:latin typeface="微软雅黑" pitchFamily="34" charset="-122"/>
                <a:ea typeface="微软雅黑" pitchFamily="34" charset="-122"/>
                <a:cs typeface="Times New Roman" pitchFamily="18" charset="0"/>
              </a:rPr>
              <a:t>)*</a:t>
            </a:r>
          </a:p>
        </p:txBody>
      </p:sp>
      <p:sp>
        <p:nvSpPr>
          <p:cNvPr id="2" name="矩形 1"/>
          <p:cNvSpPr/>
          <p:nvPr/>
        </p:nvSpPr>
        <p:spPr>
          <a:xfrm>
            <a:off x="1427548" y="3707904"/>
            <a:ext cx="6288901" cy="523220"/>
          </a:xfrm>
          <a:prstGeom prst="rect">
            <a:avLst/>
          </a:prstGeom>
          <a:solidFill>
            <a:schemeClr val="accent5">
              <a:lumMod val="60000"/>
              <a:lumOff val="40000"/>
            </a:schemeClr>
          </a:solidFill>
          <a:ln>
            <a:solidFill>
              <a:schemeClr val="tx1"/>
            </a:solidFill>
          </a:ln>
        </p:spPr>
        <p:txBody>
          <a:bodyPr wrap="none">
            <a:spAutoFit/>
          </a:bodyPr>
          <a:lstStyle/>
          <a:p>
            <a:r>
              <a:rPr lang="zh-CN" altLang="en-US" sz="2800" b="1" dirty="0">
                <a:latin typeface="+mn-ea"/>
                <a:ea typeface="+mn-ea"/>
              </a:rPr>
              <a:t>活前缀是可以出现在</a:t>
            </a:r>
            <a:r>
              <a:rPr lang="zh-CN" altLang="en-US" sz="2800" b="1" dirty="0">
                <a:solidFill>
                  <a:schemeClr val="tx2">
                    <a:lumMod val="60000"/>
                    <a:lumOff val="40000"/>
                  </a:schemeClr>
                </a:solidFill>
                <a:latin typeface="+mn-ea"/>
                <a:ea typeface="+mn-ea"/>
              </a:rPr>
              <a:t>分析栈</a:t>
            </a:r>
            <a:r>
              <a:rPr lang="zh-CN" altLang="en-US" sz="2800" b="1" dirty="0">
                <a:latin typeface="+mn-ea"/>
                <a:ea typeface="+mn-ea"/>
              </a:rPr>
              <a:t>中的符号串</a:t>
            </a:r>
          </a:p>
        </p:txBody>
      </p:sp>
    </p:spTree>
    <p:extLst>
      <p:ext uri="{BB962C8B-B14F-4D97-AF65-F5344CB8AC3E}">
        <p14:creationId xmlns:p14="http://schemas.microsoft.com/office/powerpoint/2010/main" val="83422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Effect transition="in" filter="wipe(down)">
                                      <p:cBhvr>
                                        <p:cTn id="7" dur="500"/>
                                        <p:tgtEl>
                                          <p:spTgt spid="80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08963">
                                            <p:txEl>
                                              <p:pRg st="1" end="1"/>
                                            </p:txEl>
                                          </p:spTgt>
                                        </p:tgtEl>
                                        <p:attrNameLst>
                                          <p:attrName>style.visibility</p:attrName>
                                        </p:attrNameLst>
                                      </p:cBhvr>
                                      <p:to>
                                        <p:strVal val="visible"/>
                                      </p:to>
                                    </p:set>
                                    <p:animEffect transition="in" filter="wipe(down)">
                                      <p:cBhvr>
                                        <p:cTn id="12" dur="500"/>
                                        <p:tgtEl>
                                          <p:spTgt spid="80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Effect transition="in" filter="wipe(down)">
                                      <p:cBhvr>
                                        <p:cTn id="17" dur="500"/>
                                        <p:tgtEl>
                                          <p:spTgt spid="808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uiExpand="1" build="p"/>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矩形 34"/>
          <p:cNvSpPr/>
          <p:nvPr/>
        </p:nvSpPr>
        <p:spPr>
          <a:xfrm>
            <a:off x="3162300" y="3900488"/>
            <a:ext cx="1000125" cy="1077912"/>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 name="矩形 2"/>
          <p:cNvSpPr/>
          <p:nvPr/>
        </p:nvSpPr>
        <p:spPr>
          <a:xfrm>
            <a:off x="3160713" y="1677988"/>
            <a:ext cx="1001712" cy="1222375"/>
          </a:xfrm>
          <a:prstGeom prst="rect">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25987" name="Rectangle 3"/>
          <p:cNvSpPr>
            <a:spLocks noGrp="1" noChangeArrowheads="1"/>
          </p:cNvSpPr>
          <p:nvPr>
            <p:ph idx="1"/>
          </p:nvPr>
        </p:nvSpPr>
        <p:spPr>
          <a:xfrm>
            <a:off x="1671638" y="731838"/>
            <a:ext cx="1073150" cy="1465262"/>
          </a:xfrm>
          <a:solidFill>
            <a:schemeClr val="accent5">
              <a:lumMod val="60000"/>
              <a:lumOff val="40000"/>
            </a:schemeClr>
          </a:solidFill>
          <a:ln w="12700">
            <a:solidFill>
              <a:schemeClr val="tx1"/>
            </a:solidFill>
          </a:ln>
        </p:spPr>
        <p:txBody>
          <a:bodyPr/>
          <a:lstStyle/>
          <a:p>
            <a:pPr marL="609600" indent="-609600" eaLnBrk="1" hangingPunct="1">
              <a:lnSpc>
                <a:spcPct val="90000"/>
              </a:lnSpc>
              <a:spcBef>
                <a:spcPct val="0"/>
              </a:spcBef>
              <a:buFont typeface="Wingdings" pitchFamily="2" charset="2"/>
              <a:buNone/>
              <a:defRPr/>
            </a:pPr>
            <a:r>
              <a:rPr lang="en-US" altLang="zh-CN" sz="2000" b="1" i="1">
                <a:solidFill>
                  <a:schemeClr val="tx1"/>
                </a:solidFill>
                <a:ea typeface="楷体_GB2312" pitchFamily="49" charset="-122"/>
                <a:cs typeface="Times New Roman" pitchFamily="18" charset="0"/>
              </a:rPr>
              <a:t>I</a:t>
            </a:r>
            <a:r>
              <a:rPr lang="en-US" altLang="zh-CN" sz="2000" b="1" i="1" baseline="-25000">
                <a:solidFill>
                  <a:schemeClr val="tx1"/>
                </a:solidFill>
                <a:ea typeface="楷体_GB2312" pitchFamily="49" charset="-122"/>
                <a:cs typeface="Times New Roman" pitchFamily="18" charset="0"/>
              </a:rPr>
              <a:t>0</a:t>
            </a:r>
            <a:r>
              <a:rPr lang="en-US" altLang="zh-CN" sz="2000" b="1">
                <a:solidFill>
                  <a:schemeClr val="tx1"/>
                </a:solidFill>
                <a:ea typeface="楷体_GB2312" pitchFamily="49" charset="-122"/>
                <a:cs typeface="Times New Roman" pitchFamily="18" charset="0"/>
              </a:rPr>
              <a:t>:</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楷体_GB2312" pitchFamily="49" charset="-122"/>
                <a:cs typeface="Times New Roman" pitchFamily="18" charset="0"/>
              </a:rPr>
              <a:t>S</a:t>
            </a:r>
            <a:r>
              <a:rPr lang="en-US" altLang="zh-CN" sz="2000" b="1" i="1">
                <a:solidFill>
                  <a:srgbClr val="000000"/>
                </a:solidFill>
                <a:ea typeface="楷体_GB2312" pitchFamily="49" charset="-122"/>
                <a:cs typeface="Times New Roman" pitchFamily="18" charset="0"/>
              </a:rPr>
              <a:t>' </a:t>
            </a:r>
            <a:r>
              <a:rPr lang="en-US" altLang="zh-CN" sz="2000" b="1">
                <a:solidFill>
                  <a:schemeClr val="tx1"/>
                </a:solidFill>
                <a:ea typeface="楷体_GB2312" pitchFamily="49" charset="-122"/>
                <a:cs typeface="Times New Roman" pitchFamily="18" charset="0"/>
              </a:rPr>
              <a:t>→</a:t>
            </a:r>
            <a:r>
              <a:rPr lang="en-US" altLang="zh-CN" sz="2000" b="1">
                <a:solidFill>
                  <a:schemeClr val="tx1"/>
                </a:solidFill>
                <a:cs typeface="Times New Roman" pitchFamily="18" charset="0"/>
              </a:rPr>
              <a:t>·</a:t>
            </a:r>
            <a:r>
              <a:rPr lang="en-US" altLang="zh-CN" sz="2000" b="1" i="1">
                <a:solidFill>
                  <a:schemeClr val="tx1"/>
                </a:solidFill>
                <a:ea typeface="楷体_GB2312" pitchFamily="49" charset="-122"/>
                <a:cs typeface="Times New Roman" pitchFamily="18" charset="0"/>
              </a:rPr>
              <a:t>S</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楷体_GB2312" pitchFamily="49" charset="-122"/>
                <a:cs typeface="Times New Roman" pitchFamily="18" charset="0"/>
              </a:rPr>
              <a:t>S</a:t>
            </a:r>
            <a:r>
              <a:rPr lang="en-US" altLang="zh-CN" sz="2000" b="1">
                <a:solidFill>
                  <a:schemeClr val="tx1"/>
                </a:solidFill>
                <a:ea typeface="楷体_GB2312" pitchFamily="49" charset="-122"/>
                <a:cs typeface="Times New Roman" pitchFamily="18" charset="0"/>
              </a:rPr>
              <a:t>→</a:t>
            </a:r>
            <a:r>
              <a:rPr lang="en-US" altLang="zh-CN" sz="2000" b="1">
                <a:solidFill>
                  <a:schemeClr val="tx1"/>
                </a:solidFill>
              </a:rPr>
              <a:t>·</a:t>
            </a:r>
            <a:r>
              <a:rPr lang="en-US" altLang="zh-CN" sz="2000" b="1" i="1">
                <a:solidFill>
                  <a:schemeClr val="tx1"/>
                </a:solidFill>
                <a:ea typeface="宋体" pitchFamily="2" charset="-122"/>
                <a:cs typeface="Times New Roman" pitchFamily="18" charset="0"/>
              </a:rPr>
              <a:t>BB</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宋体" pitchFamily="2" charset="-122"/>
                <a:cs typeface="Times New Roman" pitchFamily="18" charset="0"/>
              </a:rPr>
              <a:t>B</a:t>
            </a:r>
            <a:r>
              <a:rPr lang="en-US" altLang="zh-CN" sz="2000" b="1">
                <a:solidFill>
                  <a:schemeClr val="tx1"/>
                </a:solidFill>
                <a:ea typeface="宋体" pitchFamily="2" charset="-122"/>
                <a:cs typeface="Times New Roman" pitchFamily="18" charset="0"/>
              </a:rPr>
              <a:t>→</a:t>
            </a:r>
            <a:r>
              <a:rPr lang="en-US" altLang="zh-CN" sz="2000" b="1">
                <a:solidFill>
                  <a:schemeClr val="tx1"/>
                </a:solidFill>
              </a:rPr>
              <a:t>·</a:t>
            </a:r>
            <a:r>
              <a:rPr lang="en-US" altLang="zh-CN" sz="2000" b="1" i="1">
                <a:solidFill>
                  <a:schemeClr val="tx1"/>
                </a:solidFill>
                <a:ea typeface="宋体" pitchFamily="2" charset="-122"/>
                <a:cs typeface="Times New Roman" pitchFamily="18" charset="0"/>
              </a:rPr>
              <a:t>aB</a:t>
            </a:r>
          </a:p>
          <a:p>
            <a:pPr marL="609600" indent="-609600" eaLnBrk="1" hangingPunct="1">
              <a:lnSpc>
                <a:spcPct val="90000"/>
              </a:lnSpc>
              <a:spcBef>
                <a:spcPct val="0"/>
              </a:spcBef>
              <a:buFont typeface="Wingdings" pitchFamily="2" charset="2"/>
              <a:buNone/>
              <a:defRPr/>
            </a:pPr>
            <a:r>
              <a:rPr lang="en-US" altLang="zh-CN" sz="2000" b="1" i="1">
                <a:solidFill>
                  <a:schemeClr val="tx1"/>
                </a:solidFill>
                <a:ea typeface="宋体" pitchFamily="2" charset="-122"/>
                <a:cs typeface="Times New Roman" pitchFamily="18" charset="0"/>
              </a:rPr>
              <a:t>B</a:t>
            </a:r>
            <a:r>
              <a:rPr lang="en-US" altLang="zh-CN" sz="2000" b="1">
                <a:solidFill>
                  <a:schemeClr val="tx1"/>
                </a:solidFill>
                <a:ea typeface="宋体" pitchFamily="2" charset="-122"/>
                <a:cs typeface="Times New Roman" pitchFamily="18" charset="0"/>
              </a:rPr>
              <a:t>→</a:t>
            </a:r>
            <a:r>
              <a:rPr lang="en-US" altLang="zh-CN" sz="2000" b="1">
                <a:solidFill>
                  <a:schemeClr val="tx1"/>
                </a:solidFill>
              </a:rPr>
              <a:t>·</a:t>
            </a:r>
            <a:r>
              <a:rPr lang="en-US" altLang="zh-CN" sz="2000" b="1" i="1">
                <a:solidFill>
                  <a:schemeClr val="tx1"/>
                </a:solidFill>
                <a:ea typeface="宋体" pitchFamily="2" charset="-122"/>
                <a:cs typeface="Times New Roman" pitchFamily="18" charset="0"/>
              </a:rPr>
              <a:t>b</a:t>
            </a:r>
            <a:r>
              <a:rPr lang="en-US" altLang="zh-CN" sz="2000" b="1">
                <a:solidFill>
                  <a:schemeClr val="tx1"/>
                </a:solidFill>
                <a:ea typeface="宋体" pitchFamily="2" charset="-122"/>
                <a:cs typeface="Times New Roman" pitchFamily="18" charset="0"/>
              </a:rPr>
              <a:t>	</a:t>
            </a:r>
            <a:endParaRPr lang="en-US" altLang="zh-CN" b="1">
              <a:solidFill>
                <a:schemeClr val="tx1"/>
              </a:solidFill>
              <a:ea typeface="宋体" pitchFamily="2" charset="-122"/>
              <a:cs typeface="Times New Roman" pitchFamily="18" charset="0"/>
            </a:endParaRPr>
          </a:p>
        </p:txBody>
      </p:sp>
      <p:sp>
        <p:nvSpPr>
          <p:cNvPr id="425988" name="Rectangle 4"/>
          <p:cNvSpPr>
            <a:spLocks noChangeArrowheads="1"/>
          </p:cNvSpPr>
          <p:nvPr/>
        </p:nvSpPr>
        <p:spPr bwMode="auto">
          <a:xfrm>
            <a:off x="3160713" y="757238"/>
            <a:ext cx="1001712" cy="7080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1</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S</a:t>
            </a:r>
            <a:r>
              <a:rPr lang="en-US" altLang="zh-CN" sz="2000" b="1" i="1" dirty="0">
                <a:solidFill>
                  <a:prstClr val="black"/>
                </a:solidFill>
                <a:latin typeface="Times New Roman" panose="02020603050405020304" pitchFamily="18" charset="0"/>
                <a:ea typeface="楷体_GB2312"/>
                <a:cs typeface="Times New Roman" panose="02020603050405020304" pitchFamily="18" charset="0"/>
              </a:rPr>
              <a:t>' </a:t>
            </a:r>
            <a:r>
              <a:rPr kumimoji="1" lang="en-US" altLang="zh-CN" sz="2000" b="1" dirty="0">
                <a:solidFill>
                  <a:prstClr val="black"/>
                </a:solidFill>
                <a:latin typeface="Times New Roman" pitchFamily="18" charset="0"/>
                <a:cs typeface="Times New Roman" pitchFamily="18" charset="0"/>
              </a:rPr>
              <a:t>→</a:t>
            </a:r>
            <a:r>
              <a:rPr kumimoji="1" lang="en-US" altLang="zh-CN" sz="2000" b="1" i="1" dirty="0">
                <a:solidFill>
                  <a:prstClr val="black"/>
                </a:solidFill>
                <a:latin typeface="Times New Roman" pitchFamily="18" charset="0"/>
                <a:cs typeface="Times New Roman" pitchFamily="18" charset="0"/>
              </a:rPr>
              <a:t>S</a:t>
            </a:r>
            <a:r>
              <a:rPr lang="en-US" altLang="zh-CN" sz="2000" b="1" dirty="0">
                <a:solidFill>
                  <a:prstClr val="black"/>
                </a:solidFill>
                <a:latin typeface="Times New Roman" panose="02020603050405020304" pitchFamily="18" charset="0"/>
                <a:cs typeface="Times New Roman" panose="02020603050405020304" pitchFamily="18" charset="0"/>
              </a:rPr>
              <a:t>·</a:t>
            </a:r>
            <a:endParaRPr kumimoji="1" lang="en-US" altLang="zh-CN" sz="2000" b="1" dirty="0">
              <a:solidFill>
                <a:prstClr val="black"/>
              </a:solidFill>
              <a:latin typeface="Times New Roman" pitchFamily="18" charset="0"/>
              <a:cs typeface="Times New Roman" pitchFamily="18" charset="0"/>
            </a:endParaRPr>
          </a:p>
        </p:txBody>
      </p:sp>
      <p:sp>
        <p:nvSpPr>
          <p:cNvPr id="425989" name="Line 5"/>
          <p:cNvSpPr>
            <a:spLocks noChangeShapeType="1"/>
          </p:cNvSpPr>
          <p:nvPr/>
        </p:nvSpPr>
        <p:spPr bwMode="auto">
          <a:xfrm>
            <a:off x="2744788" y="1112838"/>
            <a:ext cx="420687" cy="15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5990" name="Text Box 6"/>
          <p:cNvSpPr txBox="1">
            <a:spLocks noChangeArrowheads="1"/>
          </p:cNvSpPr>
          <p:nvPr/>
        </p:nvSpPr>
        <p:spPr bwMode="auto">
          <a:xfrm>
            <a:off x="2698750" y="71437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S</a:t>
            </a:r>
          </a:p>
        </p:txBody>
      </p:sp>
      <p:sp>
        <p:nvSpPr>
          <p:cNvPr id="425991" name="Line 7"/>
          <p:cNvSpPr>
            <a:spLocks noChangeShapeType="1"/>
          </p:cNvSpPr>
          <p:nvPr/>
        </p:nvSpPr>
        <p:spPr bwMode="auto">
          <a:xfrm>
            <a:off x="2744788" y="1755775"/>
            <a:ext cx="417512"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5992" name="Text Box 8"/>
          <p:cNvSpPr txBox="1">
            <a:spLocks noChangeArrowheads="1"/>
          </p:cNvSpPr>
          <p:nvPr/>
        </p:nvSpPr>
        <p:spPr bwMode="auto">
          <a:xfrm>
            <a:off x="2716213" y="13477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5993" name="Rectangle 9"/>
          <p:cNvSpPr>
            <a:spLocks noChangeArrowheads="1"/>
          </p:cNvSpPr>
          <p:nvPr/>
        </p:nvSpPr>
        <p:spPr bwMode="auto">
          <a:xfrm>
            <a:off x="3154363" y="1603623"/>
            <a:ext cx="12954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I</a:t>
            </a:r>
            <a:r>
              <a:rPr kumimoji="1" lang="en-US" altLang="zh-CN" sz="2000" b="1" i="1" baseline="-25000" dirty="0">
                <a:solidFill>
                  <a:prstClr val="black"/>
                </a:solidFill>
                <a:latin typeface="Times New Roman" panose="02020603050405020304" pitchFamily="18" charset="0"/>
              </a:rPr>
              <a:t>2</a:t>
            </a:r>
            <a:r>
              <a:rPr kumimoji="1" lang="en-US" altLang="zh-CN" sz="2000" b="1" dirty="0">
                <a:solidFill>
                  <a:prstClr val="black"/>
                </a:solidFill>
                <a:latin typeface="Times New Roman" panose="02020603050405020304" pitchFamily="18" charset="0"/>
              </a:rPr>
              <a:t>:</a:t>
            </a:r>
          </a:p>
          <a:p>
            <a:pPr marL="0" indent="0">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S</a:t>
            </a:r>
            <a:r>
              <a:rPr kumimoji="1" lang="en-US" altLang="zh-CN" sz="2000" b="1" dirty="0">
                <a:solidFill>
                  <a:prstClr val="black"/>
                </a:solidFill>
                <a:latin typeface="Times New Roman" panose="02020603050405020304" pitchFamily="18" charset="0"/>
              </a:rPr>
              <a:t>→</a:t>
            </a:r>
            <a:r>
              <a:rPr kumimoji="1" lang="en-US" altLang="zh-CN" sz="2000" b="1" i="1" dirty="0">
                <a:solidFill>
                  <a:prstClr val="black"/>
                </a:solidFill>
                <a:latin typeface="Times New Roman" panose="02020603050405020304" pitchFamily="18" charset="0"/>
              </a:rPr>
              <a:t>B</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solidFill>
                  <a:prstClr val="black"/>
                </a:solidFill>
                <a:latin typeface="Times New Roman" panose="02020603050405020304" pitchFamily="18" charset="0"/>
              </a:rPr>
              <a:t>B</a:t>
            </a:r>
          </a:p>
          <a:p>
            <a:pPr marL="0" indent="0">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err="1">
                <a:solidFill>
                  <a:prstClr val="black"/>
                </a:solidFill>
                <a:latin typeface="Times New Roman" panose="02020603050405020304" pitchFamily="18" charset="0"/>
              </a:rPr>
              <a:t>aB</a:t>
            </a:r>
            <a:endParaRPr kumimoji="1" lang="en-US" altLang="zh-CN" sz="2000" b="1" i="1" dirty="0">
              <a:solidFill>
                <a:prstClr val="black"/>
              </a:solidFill>
              <a:latin typeface="Times New Roman" panose="02020603050405020304" pitchFamily="18" charset="0"/>
            </a:endParaRPr>
          </a:p>
          <a:p>
            <a:pPr marL="0" indent="0">
              <a:buClr>
                <a:srgbClr val="073E87"/>
              </a:buClr>
              <a:buSzPct val="75000"/>
              <a:buFont typeface="Monotype Sorts"/>
              <a:buNone/>
            </a:pPr>
            <a:r>
              <a:rPr kumimoji="1" lang="en-US" altLang="zh-CN" sz="2000" b="1" i="1" dirty="0">
                <a:solidFill>
                  <a:prstClr val="black"/>
                </a:solidFill>
                <a:latin typeface="Times New Roman" panose="02020603050405020304" pitchFamily="18" charset="0"/>
              </a:rPr>
              <a:t>B</a:t>
            </a:r>
            <a:r>
              <a:rPr kumimoji="1" lang="en-US" altLang="zh-CN" sz="2000" b="1" dirty="0">
                <a:solidFill>
                  <a:prstClr val="black"/>
                </a:solidFill>
                <a:latin typeface="Times New Roman" panose="02020603050405020304" pitchFamily="18" charset="0"/>
              </a:rPr>
              <a:t>→</a:t>
            </a:r>
            <a:r>
              <a:rPr lang="en-US" altLang="zh-CN" sz="2000" b="1" dirty="0">
                <a:solidFill>
                  <a:srgbClr val="000000"/>
                </a:solidFill>
                <a:latin typeface="Times New Roman" panose="02020603050405020304" pitchFamily="18" charset="0"/>
                <a:ea typeface="华文楷体" panose="02010600040101010101" pitchFamily="2" charset="-122"/>
              </a:rPr>
              <a:t>·</a:t>
            </a:r>
            <a:r>
              <a:rPr kumimoji="1" lang="en-US" altLang="zh-CN" sz="2000" b="1" i="1" dirty="0">
                <a:solidFill>
                  <a:prstClr val="black"/>
                </a:solidFill>
                <a:latin typeface="Times New Roman" panose="02020603050405020304" pitchFamily="18" charset="0"/>
              </a:rPr>
              <a:t>b</a:t>
            </a:r>
            <a:r>
              <a:rPr kumimoji="1" lang="en-US" altLang="zh-CN" sz="2400" b="1" dirty="0">
                <a:solidFill>
                  <a:prstClr val="black"/>
                </a:solidFill>
                <a:latin typeface="Times New Roman" panose="02020603050405020304" pitchFamily="18" charset="0"/>
              </a:rPr>
              <a:t>	</a:t>
            </a:r>
            <a:endParaRPr kumimoji="1" lang="en-US" altLang="zh-CN" sz="2800" b="1" dirty="0">
              <a:solidFill>
                <a:prstClr val="black"/>
              </a:solidFill>
              <a:latin typeface="Times New Roman" panose="02020603050405020304" pitchFamily="18" charset="0"/>
            </a:endParaRPr>
          </a:p>
        </p:txBody>
      </p:sp>
      <p:sp>
        <p:nvSpPr>
          <p:cNvPr id="425994" name="Freeform 10"/>
          <p:cNvSpPr>
            <a:spLocks/>
          </p:cNvSpPr>
          <p:nvPr/>
        </p:nvSpPr>
        <p:spPr bwMode="auto">
          <a:xfrm>
            <a:off x="2024063" y="2208213"/>
            <a:ext cx="1141412" cy="2343150"/>
          </a:xfrm>
          <a:custGeom>
            <a:avLst/>
            <a:gdLst>
              <a:gd name="T0" fmla="*/ 0 w 816"/>
              <a:gd name="T1" fmla="*/ 0 h 1344"/>
              <a:gd name="T2" fmla="*/ 2147483646 w 816"/>
              <a:gd name="T3" fmla="*/ 2147483646 h 1344"/>
              <a:gd name="T4" fmla="*/ 2147483646 w 816"/>
              <a:gd name="T5" fmla="*/ 2147483646 h 1344"/>
              <a:gd name="T6" fmla="*/ 2147483646 w 816"/>
              <a:gd name="T7" fmla="*/ 2147483646 h 1344"/>
              <a:gd name="T8" fmla="*/ 0 60000 65536"/>
              <a:gd name="T9" fmla="*/ 0 60000 65536"/>
              <a:gd name="T10" fmla="*/ 0 60000 65536"/>
              <a:gd name="T11" fmla="*/ 0 60000 65536"/>
              <a:gd name="T12" fmla="*/ 0 w 816"/>
              <a:gd name="T13" fmla="*/ 0 h 1344"/>
              <a:gd name="T14" fmla="*/ 816 w 816"/>
              <a:gd name="T15" fmla="*/ 1344 h 1344"/>
            </a:gdLst>
            <a:ahLst/>
            <a:cxnLst>
              <a:cxn ang="T8">
                <a:pos x="T0" y="T1"/>
              </a:cxn>
              <a:cxn ang="T9">
                <a:pos x="T2" y="T3"/>
              </a:cxn>
              <a:cxn ang="T10">
                <a:pos x="T4" y="T5"/>
              </a:cxn>
              <a:cxn ang="T11">
                <a:pos x="T6" y="T7"/>
              </a:cxn>
            </a:cxnLst>
            <a:rect l="T12" t="T13" r="T14" b="T15"/>
            <a:pathLst>
              <a:path w="816" h="1344">
                <a:moveTo>
                  <a:pt x="0" y="0"/>
                </a:moveTo>
                <a:cubicBezTo>
                  <a:pt x="0" y="312"/>
                  <a:pt x="0" y="624"/>
                  <a:pt x="48" y="816"/>
                </a:cubicBezTo>
                <a:cubicBezTo>
                  <a:pt x="96" y="1008"/>
                  <a:pt x="160" y="1064"/>
                  <a:pt x="288" y="1152"/>
                </a:cubicBezTo>
                <a:cubicBezTo>
                  <a:pt x="416" y="1240"/>
                  <a:pt x="720" y="1304"/>
                  <a:pt x="816" y="134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5995" name="Text Box 11"/>
          <p:cNvSpPr txBox="1">
            <a:spLocks noChangeArrowheads="1"/>
          </p:cNvSpPr>
          <p:nvPr/>
        </p:nvSpPr>
        <p:spPr bwMode="auto">
          <a:xfrm>
            <a:off x="1701800" y="24717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a</a:t>
            </a:r>
          </a:p>
        </p:txBody>
      </p:sp>
      <p:sp>
        <p:nvSpPr>
          <p:cNvPr id="425996" name="Rectangle 12"/>
          <p:cNvSpPr>
            <a:spLocks noChangeArrowheads="1"/>
          </p:cNvSpPr>
          <p:nvPr/>
        </p:nvSpPr>
        <p:spPr bwMode="auto">
          <a:xfrm>
            <a:off x="3162300" y="3863975"/>
            <a:ext cx="1295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90000"/>
              </a:lnSpc>
              <a:buClr>
                <a:srgbClr val="073E87"/>
              </a:buClr>
              <a:buSzPct val="75000"/>
              <a:buFont typeface="Monotype Sorts"/>
              <a:buNone/>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3</a:t>
            </a:r>
            <a:r>
              <a:rPr kumimoji="1" lang="en-US" altLang="zh-CN" sz="2000" b="1">
                <a:solidFill>
                  <a:prstClr val="black"/>
                </a:solidFill>
                <a:latin typeface="Times New Roman" panose="02020603050405020304" pitchFamily="18" charset="0"/>
              </a:rPr>
              <a:t>:</a:t>
            </a:r>
          </a:p>
          <a:p>
            <a:pPr>
              <a:lnSpc>
                <a:spcPct val="90000"/>
              </a:lnSpc>
              <a:buClr>
                <a:srgbClr val="073E87"/>
              </a:buClr>
              <a:buSzPct val="75000"/>
              <a:buFont typeface="Monotype Sorts"/>
              <a:buNone/>
            </a:pPr>
            <a:r>
              <a:rPr kumimoji="1" lang="en-US" altLang="zh-CN" sz="2000" b="1" i="1">
                <a:solidFill>
                  <a:prstClr val="black"/>
                </a:solidFill>
                <a:latin typeface="Times New Roman" panose="02020603050405020304" pitchFamily="18" charset="0"/>
              </a:rPr>
              <a:t>B</a:t>
            </a:r>
            <a:r>
              <a:rPr kumimoji="1" lang="en-US" altLang="zh-CN" sz="2000" b="1">
                <a:solidFill>
                  <a:prstClr val="black"/>
                </a:solidFill>
                <a:latin typeface="Times New Roman" panose="02020603050405020304" pitchFamily="18" charset="0"/>
              </a:rPr>
              <a:t>→</a:t>
            </a:r>
            <a:r>
              <a:rPr kumimoji="1" lang="en-US" altLang="zh-CN" sz="2000" b="1" i="1">
                <a:solidFill>
                  <a:prstClr val="black"/>
                </a:solidFill>
                <a:latin typeface="Times New Roman" panose="02020603050405020304" pitchFamily="18" charset="0"/>
              </a:rPr>
              <a:t>a</a:t>
            </a:r>
            <a:r>
              <a:rPr lang="en-US" altLang="zh-CN" sz="2000" b="1">
                <a:solidFill>
                  <a:srgbClr val="000000"/>
                </a:solidFill>
                <a:latin typeface="Times New Roman" panose="02020603050405020304" pitchFamily="18" charset="0"/>
                <a:ea typeface="华文楷体" panose="02010600040101010101" pitchFamily="2" charset="-122"/>
              </a:rPr>
              <a:t>·</a:t>
            </a:r>
            <a:r>
              <a:rPr kumimoji="1" lang="en-US" altLang="zh-CN" sz="2000" b="1" i="1">
                <a:solidFill>
                  <a:prstClr val="black"/>
                </a:solidFill>
                <a:latin typeface="Times New Roman" panose="02020603050405020304" pitchFamily="18" charset="0"/>
              </a:rPr>
              <a:t>B</a:t>
            </a:r>
          </a:p>
          <a:p>
            <a:pPr>
              <a:lnSpc>
                <a:spcPct val="90000"/>
              </a:lnSpc>
              <a:buClr>
                <a:srgbClr val="073E87"/>
              </a:buClr>
              <a:buSzPct val="75000"/>
              <a:buFont typeface="Monotype Sorts"/>
              <a:buNone/>
            </a:pPr>
            <a:r>
              <a:rPr kumimoji="1" lang="en-US" altLang="zh-CN" sz="2000" b="1" i="1">
                <a:solidFill>
                  <a:prstClr val="black"/>
                </a:solidFill>
                <a:latin typeface="Times New Roman" panose="02020603050405020304" pitchFamily="18" charset="0"/>
              </a:rPr>
              <a:t>B</a:t>
            </a:r>
            <a:r>
              <a:rPr kumimoji="1" lang="en-US" altLang="zh-CN" sz="2000" b="1">
                <a:solidFill>
                  <a:prstClr val="black"/>
                </a:solidFill>
                <a:latin typeface="Times New Roman" panose="02020603050405020304" pitchFamily="18" charset="0"/>
              </a:rPr>
              <a:t>→</a:t>
            </a:r>
            <a:r>
              <a:rPr lang="en-US" altLang="zh-CN" sz="2000" b="1">
                <a:solidFill>
                  <a:srgbClr val="000000"/>
                </a:solidFill>
                <a:latin typeface="Times New Roman" panose="02020603050405020304" pitchFamily="18" charset="0"/>
                <a:ea typeface="华文楷体" panose="02010600040101010101" pitchFamily="2" charset="-122"/>
              </a:rPr>
              <a:t>·</a:t>
            </a:r>
            <a:r>
              <a:rPr kumimoji="1" lang="en-US" altLang="zh-CN" sz="2000" b="1" i="1">
                <a:solidFill>
                  <a:prstClr val="black"/>
                </a:solidFill>
                <a:latin typeface="Times New Roman" panose="02020603050405020304" pitchFamily="18" charset="0"/>
              </a:rPr>
              <a:t>aB</a:t>
            </a:r>
          </a:p>
          <a:p>
            <a:pPr>
              <a:lnSpc>
                <a:spcPct val="90000"/>
              </a:lnSpc>
              <a:buClr>
                <a:srgbClr val="073E87"/>
              </a:buClr>
              <a:buSzPct val="75000"/>
              <a:buFont typeface="Monotype Sorts"/>
              <a:buNone/>
            </a:pPr>
            <a:r>
              <a:rPr kumimoji="1" lang="en-US" altLang="zh-CN" sz="2000" b="1" i="1">
                <a:solidFill>
                  <a:prstClr val="black"/>
                </a:solidFill>
                <a:latin typeface="Times New Roman" panose="02020603050405020304" pitchFamily="18" charset="0"/>
              </a:rPr>
              <a:t>B</a:t>
            </a:r>
            <a:r>
              <a:rPr kumimoji="1" lang="en-US" altLang="zh-CN" sz="2000" b="1">
                <a:solidFill>
                  <a:prstClr val="black"/>
                </a:solidFill>
                <a:latin typeface="Times New Roman" panose="02020603050405020304" pitchFamily="18" charset="0"/>
              </a:rPr>
              <a:t>→</a:t>
            </a:r>
            <a:r>
              <a:rPr lang="en-US" altLang="zh-CN" sz="2000" b="1">
                <a:solidFill>
                  <a:srgbClr val="000000"/>
                </a:solidFill>
                <a:latin typeface="Times New Roman" panose="02020603050405020304" pitchFamily="18" charset="0"/>
                <a:ea typeface="华文楷体" panose="02010600040101010101" pitchFamily="2" charset="-122"/>
              </a:rPr>
              <a:t>·</a:t>
            </a:r>
            <a:r>
              <a:rPr kumimoji="1" lang="en-US" altLang="zh-CN" sz="2000" b="1" i="1">
                <a:solidFill>
                  <a:prstClr val="black"/>
                </a:solidFill>
                <a:latin typeface="Times New Roman" panose="02020603050405020304" pitchFamily="18" charset="0"/>
              </a:rPr>
              <a:t>b</a:t>
            </a:r>
            <a:r>
              <a:rPr kumimoji="1" lang="en-US" altLang="zh-CN" sz="2000" b="1">
                <a:solidFill>
                  <a:prstClr val="black"/>
                </a:solidFill>
                <a:latin typeface="Times New Roman" panose="02020603050405020304" pitchFamily="18" charset="0"/>
              </a:rPr>
              <a:t>	</a:t>
            </a:r>
          </a:p>
        </p:txBody>
      </p:sp>
      <p:sp>
        <p:nvSpPr>
          <p:cNvPr id="425997" name="Freeform 13"/>
          <p:cNvSpPr>
            <a:spLocks/>
          </p:cNvSpPr>
          <p:nvPr/>
        </p:nvSpPr>
        <p:spPr bwMode="auto">
          <a:xfrm>
            <a:off x="2444750" y="2212975"/>
            <a:ext cx="715963" cy="1243013"/>
          </a:xfrm>
          <a:custGeom>
            <a:avLst/>
            <a:gdLst>
              <a:gd name="T0" fmla="*/ 0 w 1680"/>
              <a:gd name="T1" fmla="*/ 0 h 1056"/>
              <a:gd name="T2" fmla="*/ 2147483646 w 1680"/>
              <a:gd name="T3" fmla="*/ 2147483646 h 1056"/>
              <a:gd name="T4" fmla="*/ 2147483646 w 1680"/>
              <a:gd name="T5" fmla="*/ 2147483646 h 1056"/>
              <a:gd name="T6" fmla="*/ 2147483646 w 1680"/>
              <a:gd name="T7" fmla="*/ 2147483646 h 1056"/>
              <a:gd name="T8" fmla="*/ 2147483646 w 1680"/>
              <a:gd name="T9" fmla="*/ 2147483646 h 1056"/>
              <a:gd name="T10" fmla="*/ 0 60000 65536"/>
              <a:gd name="T11" fmla="*/ 0 60000 65536"/>
              <a:gd name="T12" fmla="*/ 0 60000 65536"/>
              <a:gd name="T13" fmla="*/ 0 60000 65536"/>
              <a:gd name="T14" fmla="*/ 0 60000 65536"/>
              <a:gd name="T15" fmla="*/ 0 w 1680"/>
              <a:gd name="T16" fmla="*/ 0 h 1056"/>
              <a:gd name="T17" fmla="*/ 1680 w 1680"/>
              <a:gd name="T18" fmla="*/ 1056 h 1056"/>
            </a:gdLst>
            <a:ahLst/>
            <a:cxnLst>
              <a:cxn ang="T10">
                <a:pos x="T0" y="T1"/>
              </a:cxn>
              <a:cxn ang="T11">
                <a:pos x="T2" y="T3"/>
              </a:cxn>
              <a:cxn ang="T12">
                <a:pos x="T4" y="T5"/>
              </a:cxn>
              <a:cxn ang="T13">
                <a:pos x="T6" y="T7"/>
              </a:cxn>
              <a:cxn ang="T14">
                <a:pos x="T8" y="T9"/>
              </a:cxn>
            </a:cxnLst>
            <a:rect l="T15" t="T16" r="T17" b="T18"/>
            <a:pathLst>
              <a:path w="1680" h="1056">
                <a:moveTo>
                  <a:pt x="0" y="0"/>
                </a:moveTo>
                <a:cubicBezTo>
                  <a:pt x="4" y="240"/>
                  <a:pt x="8" y="480"/>
                  <a:pt x="48" y="624"/>
                </a:cubicBezTo>
                <a:cubicBezTo>
                  <a:pt x="88" y="768"/>
                  <a:pt x="128" y="800"/>
                  <a:pt x="240" y="864"/>
                </a:cubicBezTo>
                <a:cubicBezTo>
                  <a:pt x="352" y="928"/>
                  <a:pt x="480" y="976"/>
                  <a:pt x="720" y="1008"/>
                </a:cubicBezTo>
                <a:cubicBezTo>
                  <a:pt x="960" y="1040"/>
                  <a:pt x="1528" y="1056"/>
                  <a:pt x="1680" y="105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5998" name="Text Box 14"/>
          <p:cNvSpPr txBox="1">
            <a:spLocks noChangeArrowheads="1"/>
          </p:cNvSpPr>
          <p:nvPr/>
        </p:nvSpPr>
        <p:spPr bwMode="auto">
          <a:xfrm>
            <a:off x="2459038" y="250031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5999" name="Rectangle 15"/>
          <p:cNvSpPr>
            <a:spLocks noChangeArrowheads="1"/>
          </p:cNvSpPr>
          <p:nvPr/>
        </p:nvSpPr>
        <p:spPr bwMode="auto">
          <a:xfrm>
            <a:off x="3162300" y="2971800"/>
            <a:ext cx="1000125" cy="5715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lnSpc>
                <a:spcPct val="90000"/>
              </a:lnSpc>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4</a:t>
            </a:r>
            <a:r>
              <a:rPr kumimoji="1" lang="en-US" altLang="zh-CN" sz="2000" b="1" dirty="0">
                <a:solidFill>
                  <a:prstClr val="black"/>
                </a:solidFill>
                <a:latin typeface="Times New Roman" pitchFamily="18" charset="0"/>
                <a:cs typeface="Times New Roman" pitchFamily="18" charset="0"/>
              </a:rPr>
              <a:t>:</a:t>
            </a:r>
          </a:p>
          <a:p>
            <a:pPr marL="609600" indent="-609600">
              <a:lnSpc>
                <a:spcPct val="90000"/>
              </a:lnSpc>
              <a:buClr>
                <a:srgbClr val="073E87"/>
              </a:buClr>
              <a:buSzPct val="75000"/>
              <a:buFont typeface="Monotype Sorts"/>
              <a:buNone/>
              <a:defRPr/>
            </a:pPr>
            <a:r>
              <a:rPr kumimoji="1" lang="en-US" altLang="zh-CN" sz="2000" b="1" i="1" dirty="0" err="1">
                <a:solidFill>
                  <a:prstClr val="black"/>
                </a:solidFill>
                <a:latin typeface="Times New Roman" pitchFamily="18" charset="0"/>
                <a:cs typeface="Times New Roman" pitchFamily="18" charset="0"/>
              </a:rPr>
              <a:t>B</a:t>
            </a:r>
            <a:r>
              <a:rPr kumimoji="1" lang="en-US" altLang="zh-CN" sz="2000" b="1" dirty="0" err="1">
                <a:solidFill>
                  <a:prstClr val="black"/>
                </a:solidFill>
                <a:latin typeface="Times New Roman" pitchFamily="18" charset="0"/>
                <a:cs typeface="Times New Roman" pitchFamily="18" charset="0"/>
              </a:rPr>
              <a:t>→</a:t>
            </a:r>
            <a:r>
              <a:rPr kumimoji="1" lang="en-US" altLang="zh-CN" sz="2000" b="1" i="1" dirty="0" err="1">
                <a:solidFill>
                  <a:prstClr val="black"/>
                </a:solidFill>
                <a:latin typeface="Times New Roman" pitchFamily="18" charset="0"/>
                <a:cs typeface="Times New Roman" pitchFamily="18" charset="0"/>
              </a:rPr>
              <a:t>b</a:t>
            </a:r>
            <a:r>
              <a:rPr lang="en-US" altLang="zh-CN" sz="2000" b="1" dirty="0">
                <a:solidFill>
                  <a:prstClr val="black"/>
                </a:solidFill>
                <a:latin typeface="Times New Roman" panose="02020603050405020304" pitchFamily="18" charset="0"/>
                <a:ea typeface="华文楷体" panose="02010600040101010101" pitchFamily="2" charset="-122"/>
              </a:rPr>
              <a:t>· </a:t>
            </a:r>
            <a:r>
              <a:rPr kumimoji="1" lang="en-US" altLang="zh-CN" sz="2000" dirty="0">
                <a:solidFill>
                  <a:srgbClr val="FFFF00"/>
                </a:solidFill>
                <a:latin typeface="Times New Roman" pitchFamily="18" charset="0"/>
                <a:cs typeface="Times New Roman" pitchFamily="18" charset="0"/>
              </a:rPr>
              <a:t>	</a:t>
            </a:r>
            <a:endParaRPr kumimoji="1" lang="en-US" altLang="zh-CN" sz="2000" dirty="0">
              <a:solidFill>
                <a:prstClr val="black"/>
              </a:solidFill>
              <a:latin typeface="Times New Roman" pitchFamily="18" charset="0"/>
              <a:cs typeface="Times New Roman" pitchFamily="18" charset="0"/>
            </a:endParaRPr>
          </a:p>
        </p:txBody>
      </p:sp>
      <p:sp>
        <p:nvSpPr>
          <p:cNvPr id="426000" name="Line 16"/>
          <p:cNvSpPr>
            <a:spLocks noChangeShapeType="1"/>
          </p:cNvSpPr>
          <p:nvPr/>
        </p:nvSpPr>
        <p:spPr bwMode="auto">
          <a:xfrm>
            <a:off x="4162425" y="1763713"/>
            <a:ext cx="382588" cy="79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6001" name="Text Box 17"/>
          <p:cNvSpPr txBox="1">
            <a:spLocks noChangeArrowheads="1"/>
          </p:cNvSpPr>
          <p:nvPr/>
        </p:nvSpPr>
        <p:spPr bwMode="auto">
          <a:xfrm>
            <a:off x="4113213" y="1357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2" name="Rectangle 18"/>
          <p:cNvSpPr>
            <a:spLocks noChangeArrowheads="1"/>
          </p:cNvSpPr>
          <p:nvPr/>
        </p:nvSpPr>
        <p:spPr bwMode="auto">
          <a:xfrm>
            <a:off x="4545013" y="1557338"/>
            <a:ext cx="1035050" cy="720725"/>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5</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S</a:t>
            </a:r>
            <a:r>
              <a:rPr kumimoji="1" lang="en-US" altLang="zh-CN" sz="2000" b="1" dirty="0">
                <a:solidFill>
                  <a:prstClr val="black"/>
                </a:solidFill>
                <a:latin typeface="Times New Roman" pitchFamily="18" charset="0"/>
                <a:cs typeface="Times New Roman" pitchFamily="18" charset="0"/>
              </a:rPr>
              <a:t>→</a:t>
            </a:r>
            <a:r>
              <a:rPr kumimoji="1" lang="en-US" altLang="zh-CN" sz="2000" b="1" i="1" dirty="0">
                <a:solidFill>
                  <a:prstClr val="black"/>
                </a:solidFill>
                <a:latin typeface="Times New Roman" pitchFamily="18" charset="0"/>
                <a:cs typeface="Times New Roman" pitchFamily="18" charset="0"/>
              </a:rPr>
              <a:t>BB</a:t>
            </a:r>
            <a:r>
              <a:rPr lang="en-US" altLang="zh-CN" sz="2000" b="1" dirty="0">
                <a:solidFill>
                  <a:prstClr val="black"/>
                </a:solidFill>
                <a:latin typeface="Times New Roman" panose="02020603050405020304" pitchFamily="18" charset="0"/>
                <a:ea typeface="华文楷体" panose="02010600040101010101" pitchFamily="2" charset="-122"/>
              </a:rPr>
              <a:t>·</a:t>
            </a:r>
            <a:endParaRPr kumimoji="1" lang="en-US" altLang="zh-CN" sz="2000" b="1" dirty="0">
              <a:solidFill>
                <a:prstClr val="black"/>
              </a:solidFill>
              <a:latin typeface="Times New Roman" pitchFamily="18" charset="0"/>
              <a:cs typeface="Times New Roman" pitchFamily="18" charset="0"/>
            </a:endParaRPr>
          </a:p>
        </p:txBody>
      </p:sp>
      <p:sp>
        <p:nvSpPr>
          <p:cNvPr id="426003" name="Freeform 19"/>
          <p:cNvSpPr>
            <a:spLocks/>
          </p:cNvSpPr>
          <p:nvPr/>
        </p:nvSpPr>
        <p:spPr bwMode="auto">
          <a:xfrm>
            <a:off x="4162425" y="2278063"/>
            <a:ext cx="793750" cy="1781175"/>
          </a:xfrm>
          <a:custGeom>
            <a:avLst/>
            <a:gdLst>
              <a:gd name="T0" fmla="*/ 0 w 1424"/>
              <a:gd name="T1" fmla="*/ 0 h 1968"/>
              <a:gd name="T2" fmla="*/ 2147483646 w 1424"/>
              <a:gd name="T3" fmla="*/ 2147483646 h 1968"/>
              <a:gd name="T4" fmla="*/ 2147483646 w 1424"/>
              <a:gd name="T5" fmla="*/ 2147483646 h 1968"/>
              <a:gd name="T6" fmla="*/ 2147483646 w 1424"/>
              <a:gd name="T7" fmla="*/ 2147483646 h 1968"/>
              <a:gd name="T8" fmla="*/ 0 60000 65536"/>
              <a:gd name="T9" fmla="*/ 0 60000 65536"/>
              <a:gd name="T10" fmla="*/ 0 60000 65536"/>
              <a:gd name="T11" fmla="*/ 0 60000 65536"/>
              <a:gd name="T12" fmla="*/ 0 w 1424"/>
              <a:gd name="T13" fmla="*/ 0 h 1968"/>
              <a:gd name="T14" fmla="*/ 1424 w 1424"/>
              <a:gd name="T15" fmla="*/ 1968 h 1968"/>
            </a:gdLst>
            <a:ahLst/>
            <a:cxnLst>
              <a:cxn ang="T8">
                <a:pos x="T0" y="T1"/>
              </a:cxn>
              <a:cxn ang="T9">
                <a:pos x="T2" y="T3"/>
              </a:cxn>
              <a:cxn ang="T10">
                <a:pos x="T4" y="T5"/>
              </a:cxn>
              <a:cxn ang="T11">
                <a:pos x="T6" y="T7"/>
              </a:cxn>
            </a:cxnLst>
            <a:rect l="T12" t="T13" r="T14" b="T15"/>
            <a:pathLst>
              <a:path w="1424" h="1968">
                <a:moveTo>
                  <a:pt x="0" y="0"/>
                </a:moveTo>
                <a:cubicBezTo>
                  <a:pt x="448" y="112"/>
                  <a:pt x="896" y="224"/>
                  <a:pt x="1104" y="432"/>
                </a:cubicBezTo>
                <a:cubicBezTo>
                  <a:pt x="1312" y="640"/>
                  <a:pt x="1424" y="992"/>
                  <a:pt x="1248" y="1248"/>
                </a:cubicBezTo>
                <a:cubicBezTo>
                  <a:pt x="1072" y="1504"/>
                  <a:pt x="248" y="1848"/>
                  <a:pt x="48" y="19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04" name="Text Box 20"/>
          <p:cNvSpPr txBox="1">
            <a:spLocks noChangeArrowheads="1"/>
          </p:cNvSpPr>
          <p:nvPr/>
        </p:nvSpPr>
        <p:spPr bwMode="auto">
          <a:xfrm>
            <a:off x="4924425" y="2857500"/>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a</a:t>
            </a:r>
          </a:p>
        </p:txBody>
      </p:sp>
      <p:sp>
        <p:nvSpPr>
          <p:cNvPr id="426005" name="Freeform 21"/>
          <p:cNvSpPr>
            <a:spLocks/>
          </p:cNvSpPr>
          <p:nvPr/>
        </p:nvSpPr>
        <p:spPr bwMode="auto">
          <a:xfrm>
            <a:off x="4162425" y="2735263"/>
            <a:ext cx="317500" cy="514350"/>
          </a:xfrm>
          <a:custGeom>
            <a:avLst/>
            <a:gdLst>
              <a:gd name="T0" fmla="*/ 0 w 200"/>
              <a:gd name="T1" fmla="*/ 0 h 432"/>
              <a:gd name="T2" fmla="*/ 2147483646 w 200"/>
              <a:gd name="T3" fmla="*/ 2147483646 h 432"/>
              <a:gd name="T4" fmla="*/ 2147483646 w 200"/>
              <a:gd name="T5" fmla="*/ 2147483646 h 432"/>
              <a:gd name="T6" fmla="*/ 0 60000 65536"/>
              <a:gd name="T7" fmla="*/ 0 60000 65536"/>
              <a:gd name="T8" fmla="*/ 0 60000 65536"/>
              <a:gd name="T9" fmla="*/ 0 w 200"/>
              <a:gd name="T10" fmla="*/ 0 h 432"/>
              <a:gd name="T11" fmla="*/ 200 w 200"/>
              <a:gd name="T12" fmla="*/ 432 h 432"/>
            </a:gdLst>
            <a:ahLst/>
            <a:cxnLst>
              <a:cxn ang="T6">
                <a:pos x="T0" y="T1"/>
              </a:cxn>
              <a:cxn ang="T7">
                <a:pos x="T2" y="T3"/>
              </a:cxn>
              <a:cxn ang="T8">
                <a:pos x="T4" y="T5"/>
              </a:cxn>
            </a:cxnLst>
            <a:rect l="T9" t="T10" r="T11" b="T12"/>
            <a:pathLst>
              <a:path w="200" h="432">
                <a:moveTo>
                  <a:pt x="0" y="0"/>
                </a:moveTo>
                <a:cubicBezTo>
                  <a:pt x="92" y="60"/>
                  <a:pt x="184" y="120"/>
                  <a:pt x="192" y="192"/>
                </a:cubicBezTo>
                <a:cubicBezTo>
                  <a:pt x="200" y="264"/>
                  <a:pt x="124" y="348"/>
                  <a:pt x="48" y="43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06" name="Text Box 22"/>
          <p:cNvSpPr txBox="1">
            <a:spLocks noChangeArrowheads="1"/>
          </p:cNvSpPr>
          <p:nvPr/>
        </p:nvSpPr>
        <p:spPr bwMode="auto">
          <a:xfrm>
            <a:off x="4448175" y="28495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7" name="Line 23"/>
          <p:cNvSpPr>
            <a:spLocks noChangeShapeType="1"/>
          </p:cNvSpPr>
          <p:nvPr/>
        </p:nvSpPr>
        <p:spPr bwMode="auto">
          <a:xfrm flipV="1">
            <a:off x="4162425" y="4324350"/>
            <a:ext cx="382588" cy="127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426008" name="Text Box 24"/>
          <p:cNvSpPr txBox="1">
            <a:spLocks noChangeArrowheads="1"/>
          </p:cNvSpPr>
          <p:nvPr/>
        </p:nvSpPr>
        <p:spPr bwMode="auto">
          <a:xfrm>
            <a:off x="4233863" y="397192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426009" name="Rectangle 25"/>
          <p:cNvSpPr>
            <a:spLocks noChangeArrowheads="1"/>
          </p:cNvSpPr>
          <p:nvPr/>
        </p:nvSpPr>
        <p:spPr bwMode="auto">
          <a:xfrm>
            <a:off x="4545013" y="3867150"/>
            <a:ext cx="1001712" cy="685800"/>
          </a:xfrm>
          <a:prstGeom prst="rect">
            <a:avLst/>
          </a:prstGeom>
          <a:solidFill>
            <a:schemeClr val="accent5">
              <a:lumMod val="60000"/>
              <a:lumOff val="40000"/>
            </a:schemeClr>
          </a:solidFill>
          <a:ln w="12700">
            <a:solidFill>
              <a:schemeClr val="tx1"/>
            </a:solidFill>
            <a:miter lim="800000"/>
            <a:headEnd/>
            <a:tailEnd/>
          </a:ln>
        </p:spPr>
        <p:txBody>
          <a:bodyPr lIns="92075" tIns="46038" rIns="92075" bIns="46038"/>
          <a:lstStyle/>
          <a:p>
            <a:pPr marL="609600" indent="-609600">
              <a:buClr>
                <a:srgbClr val="073E87"/>
              </a:buClr>
              <a:buSzPct val="75000"/>
              <a:buFont typeface="Monotype Sorts"/>
              <a:buNone/>
              <a:defRPr/>
            </a:pPr>
            <a:r>
              <a:rPr kumimoji="1" lang="en-US" altLang="zh-CN" sz="2000" b="1" i="1" dirty="0">
                <a:solidFill>
                  <a:prstClr val="black"/>
                </a:solidFill>
                <a:latin typeface="Times New Roman" pitchFamily="18" charset="0"/>
                <a:cs typeface="Times New Roman" pitchFamily="18" charset="0"/>
              </a:rPr>
              <a:t>I</a:t>
            </a:r>
            <a:r>
              <a:rPr kumimoji="1" lang="en-US" altLang="zh-CN" sz="2000" b="1" i="1" baseline="-25000" dirty="0">
                <a:solidFill>
                  <a:prstClr val="black"/>
                </a:solidFill>
                <a:latin typeface="Times New Roman" pitchFamily="18" charset="0"/>
                <a:cs typeface="Times New Roman" pitchFamily="18" charset="0"/>
              </a:rPr>
              <a:t>6</a:t>
            </a:r>
            <a:r>
              <a:rPr kumimoji="1" lang="en-US" altLang="zh-CN" sz="2000" b="1" dirty="0">
                <a:solidFill>
                  <a:prstClr val="black"/>
                </a:solidFill>
                <a:latin typeface="Times New Roman" pitchFamily="18" charset="0"/>
                <a:cs typeface="Times New Roman" pitchFamily="18" charset="0"/>
              </a:rPr>
              <a:t>:</a:t>
            </a:r>
          </a:p>
          <a:p>
            <a:pPr marL="609600" indent="-609600">
              <a:buClr>
                <a:srgbClr val="073E87"/>
              </a:buClr>
              <a:buSzPct val="75000"/>
              <a:buFont typeface="Monotype Sorts"/>
              <a:buNone/>
              <a:defRPr/>
            </a:pPr>
            <a:r>
              <a:rPr kumimoji="1" lang="en-US" altLang="zh-CN" sz="2000" b="1" i="1" dirty="0" err="1">
                <a:solidFill>
                  <a:prstClr val="black"/>
                </a:solidFill>
                <a:latin typeface="Times New Roman" pitchFamily="18" charset="0"/>
                <a:cs typeface="Times New Roman" pitchFamily="18" charset="0"/>
              </a:rPr>
              <a:t>B</a:t>
            </a:r>
            <a:r>
              <a:rPr kumimoji="1" lang="en-US" altLang="zh-CN" sz="2000" b="1" dirty="0" err="1">
                <a:solidFill>
                  <a:prstClr val="black"/>
                </a:solidFill>
                <a:latin typeface="Times New Roman" pitchFamily="18" charset="0"/>
                <a:cs typeface="Times New Roman" pitchFamily="18" charset="0"/>
              </a:rPr>
              <a:t>→</a:t>
            </a:r>
            <a:r>
              <a:rPr kumimoji="1" lang="en-US" altLang="zh-CN" sz="2000" b="1" i="1" dirty="0" err="1">
                <a:solidFill>
                  <a:prstClr val="black"/>
                </a:solidFill>
                <a:latin typeface="Times New Roman" pitchFamily="18" charset="0"/>
                <a:cs typeface="Times New Roman" pitchFamily="18" charset="0"/>
              </a:rPr>
              <a:t>aB</a:t>
            </a:r>
            <a:r>
              <a:rPr lang="en-US" altLang="zh-CN" sz="2000" b="1" dirty="0">
                <a:solidFill>
                  <a:prstClr val="black"/>
                </a:solidFill>
                <a:latin typeface="Times New Roman" panose="02020603050405020304" pitchFamily="18" charset="0"/>
                <a:ea typeface="华文楷体" panose="02010600040101010101" pitchFamily="2" charset="-122"/>
              </a:rPr>
              <a:t>·</a:t>
            </a:r>
            <a:endParaRPr kumimoji="1" lang="en-US" altLang="zh-CN" sz="2800" b="1" dirty="0">
              <a:solidFill>
                <a:prstClr val="black"/>
              </a:solidFill>
              <a:latin typeface="Times New Roman" pitchFamily="18" charset="0"/>
              <a:cs typeface="Times New Roman" pitchFamily="18" charset="0"/>
            </a:endParaRPr>
          </a:p>
        </p:txBody>
      </p:sp>
      <p:sp>
        <p:nvSpPr>
          <p:cNvPr id="426010" name="Freeform 26"/>
          <p:cNvSpPr>
            <a:spLocks/>
          </p:cNvSpPr>
          <p:nvPr/>
        </p:nvSpPr>
        <p:spPr bwMode="auto">
          <a:xfrm>
            <a:off x="4162425" y="4508500"/>
            <a:ext cx="457200" cy="342900"/>
          </a:xfrm>
          <a:custGeom>
            <a:avLst/>
            <a:gdLst>
              <a:gd name="T0" fmla="*/ 0 w 288"/>
              <a:gd name="T1" fmla="*/ 0 h 288"/>
              <a:gd name="T2" fmla="*/ 2147483646 w 288"/>
              <a:gd name="T3" fmla="*/ 2147483646 h 288"/>
              <a:gd name="T4" fmla="*/ 0 w 288"/>
              <a:gd name="T5" fmla="*/ 2147483646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0"/>
                </a:moveTo>
                <a:cubicBezTo>
                  <a:pt x="144" y="48"/>
                  <a:pt x="288" y="96"/>
                  <a:pt x="288" y="144"/>
                </a:cubicBezTo>
                <a:cubicBezTo>
                  <a:pt x="288" y="192"/>
                  <a:pt x="144" y="240"/>
                  <a:pt x="0" y="2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prstClr val="black"/>
              </a:solidFill>
            </a:endParaRPr>
          </a:p>
        </p:txBody>
      </p:sp>
      <p:sp>
        <p:nvSpPr>
          <p:cNvPr id="426011" name="Text Box 27"/>
          <p:cNvSpPr txBox="1">
            <a:spLocks noChangeArrowheads="1"/>
          </p:cNvSpPr>
          <p:nvPr/>
        </p:nvSpPr>
        <p:spPr bwMode="auto">
          <a:xfrm>
            <a:off x="4662488" y="445928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400" b="1" i="1">
                <a:solidFill>
                  <a:prstClr val="black"/>
                </a:solidFill>
                <a:latin typeface="Times New Roman" panose="02020603050405020304" pitchFamily="18" charset="0"/>
              </a:rPr>
              <a:t>a</a:t>
            </a:r>
          </a:p>
        </p:txBody>
      </p:sp>
      <p:sp>
        <p:nvSpPr>
          <p:cNvPr id="426012" name="Line 28"/>
          <p:cNvSpPr>
            <a:spLocks noChangeShapeType="1"/>
          </p:cNvSpPr>
          <p:nvPr/>
        </p:nvSpPr>
        <p:spPr bwMode="auto">
          <a:xfrm flipV="1">
            <a:off x="3733800" y="3614738"/>
            <a:ext cx="0" cy="2857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sp>
        <p:nvSpPr>
          <p:cNvPr id="426013" name="Text Box 29"/>
          <p:cNvSpPr txBox="1">
            <a:spLocks noChangeArrowheads="1"/>
          </p:cNvSpPr>
          <p:nvPr/>
        </p:nvSpPr>
        <p:spPr bwMode="auto">
          <a:xfrm>
            <a:off x="3805238" y="35433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prstClr val="black"/>
                </a:solidFill>
                <a:latin typeface="Times New Roman" panose="02020603050405020304" pitchFamily="18" charset="0"/>
              </a:rPr>
              <a:t>b</a:t>
            </a:r>
          </a:p>
        </p:txBody>
      </p:sp>
      <p:sp>
        <p:nvSpPr>
          <p:cNvPr id="67615" name="Rectangle 2"/>
          <p:cNvSpPr>
            <a:spLocks noGrp="1" noChangeArrowheads="1"/>
          </p:cNvSpPr>
          <p:nvPr>
            <p:ph type="title"/>
          </p:nvPr>
        </p:nvSpPr>
        <p:spPr>
          <a:xfrm>
            <a:off x="755650" y="268288"/>
            <a:ext cx="83883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3000" dirty="0">
                <a:solidFill>
                  <a:schemeClr val="tx1"/>
                </a:solidFill>
                <a:ea typeface="微软雅黑" panose="020B0503020204020204" pitchFamily="34" charset="-122"/>
                <a:cs typeface="Times New Roman" panose="02020603050405020304" pitchFamily="18" charset="0"/>
              </a:rPr>
              <a:t>LR(0)</a:t>
            </a:r>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自动机</a:t>
            </a:r>
            <a:endParaRPr lang="zh-CN" altLang="en-US" sz="3000" i="1" dirty="0">
              <a:solidFill>
                <a:schemeClr val="tx1"/>
              </a:solidFill>
              <a:ea typeface="微软雅黑" panose="020B0503020204020204" pitchFamily="34" charset="-122"/>
              <a:cs typeface="Times New Roman" panose="02020603050405020304" pitchFamily="18" charset="0"/>
            </a:endParaRPr>
          </a:p>
        </p:txBody>
      </p:sp>
      <p:sp>
        <p:nvSpPr>
          <p:cNvPr id="4" name="内容占位符 2"/>
          <p:cNvSpPr txBox="1">
            <a:spLocks/>
          </p:cNvSpPr>
          <p:nvPr/>
        </p:nvSpPr>
        <p:spPr bwMode="auto">
          <a:xfrm>
            <a:off x="96838" y="1104900"/>
            <a:ext cx="1379537" cy="1682750"/>
          </a:xfrm>
          <a:prstGeom prst="rect">
            <a:avLst/>
          </a:prstGeom>
          <a:solidFill>
            <a:schemeClr val="accent2">
              <a:lumMod val="40000"/>
              <a:lumOff val="60000"/>
            </a:schemeClr>
          </a:solidFill>
          <a:ln w="12700">
            <a:solidFill>
              <a:schemeClr val="tx1"/>
            </a:solidFill>
            <a:miter lim="800000"/>
            <a:headEnd/>
            <a:tailEnd/>
          </a:ln>
        </p:spPr>
        <p:txBody>
          <a:bodyPr/>
          <a:lstStyle/>
          <a:p>
            <a:pPr>
              <a:spcBef>
                <a:spcPct val="20000"/>
              </a:spcBef>
              <a:buClr>
                <a:srgbClr val="5EAEFF"/>
              </a:buClr>
              <a:buSzPct val="60000"/>
              <a:buFont typeface="Wingdings" pitchFamily="2" charset="2"/>
              <a:buNone/>
              <a:defRPr/>
            </a:pPr>
            <a:r>
              <a:rPr lang="zh-CN" altLang="en-US" b="1" dirty="0">
                <a:solidFill>
                  <a:prstClr val="black"/>
                </a:solidFill>
                <a:latin typeface="楷体" pitchFamily="49" charset="-122"/>
                <a:ea typeface="楷体" pitchFamily="49" charset="-122"/>
                <a:cs typeface="Times New Roman" pitchFamily="18" charset="0"/>
              </a:rPr>
              <a:t>增广文法</a:t>
            </a:r>
            <a:endParaRPr lang="en-US" altLang="zh-CN" b="1" dirty="0">
              <a:solidFill>
                <a:prstClr val="black"/>
              </a:solidFill>
              <a:latin typeface="楷体" pitchFamily="49" charset="-122"/>
              <a:ea typeface="楷体" pitchFamily="49" charset="-12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(0) </a:t>
            </a:r>
            <a:r>
              <a:rPr lang="en-US" altLang="zh-CN" b="1" i="1" dirty="0">
                <a:solidFill>
                  <a:prstClr val="black"/>
                </a:solidFill>
                <a:latin typeface="Times New Roman" pitchFamily="18" charset="0"/>
                <a:ea typeface="楷体_GB2312"/>
                <a:cs typeface="Times New Roman" pitchFamily="18" charset="0"/>
              </a:rPr>
              <a:t>S'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S</a:t>
            </a:r>
            <a:r>
              <a:rPr lang="en-US" altLang="zh-CN" b="1" dirty="0">
                <a:solidFill>
                  <a:prstClr val="black"/>
                </a:solidFill>
                <a:latin typeface="Times New Roman" pitchFamily="18" charset="0"/>
                <a:ea typeface="楷体_GB2312"/>
                <a:cs typeface="Times New Roman" pitchFamily="18" charset="0"/>
              </a:rPr>
              <a:t> </a:t>
            </a: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(1) </a:t>
            </a:r>
            <a:r>
              <a:rPr lang="en-US" altLang="zh-CN" b="1" i="1" dirty="0">
                <a:solidFill>
                  <a:prstClr val="black"/>
                </a:solidFill>
                <a:latin typeface="Times New Roman" pitchFamily="18" charset="0"/>
                <a:ea typeface="楷体_GB2312"/>
                <a:cs typeface="Times New Roman" pitchFamily="18" charset="0"/>
              </a:rPr>
              <a:t>S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BB</a:t>
            </a:r>
            <a:endParaRPr lang="en-US" altLang="zh-CN" b="1" dirty="0">
              <a:solidFill>
                <a:prstClr val="black"/>
              </a:solidFill>
              <a:latin typeface="Times New Roman" pitchFamily="18" charset="0"/>
              <a:ea typeface="楷体_GB231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(2) </a:t>
            </a:r>
            <a:r>
              <a:rPr lang="en-US" altLang="zh-CN" b="1" i="1" dirty="0">
                <a:solidFill>
                  <a:prstClr val="black"/>
                </a:solidFill>
                <a:latin typeface="Times New Roman" pitchFamily="18" charset="0"/>
                <a:ea typeface="楷体_GB2312"/>
                <a:cs typeface="Times New Roman" pitchFamily="18" charset="0"/>
              </a:rPr>
              <a:t>B </a:t>
            </a:r>
            <a:r>
              <a:rPr lang="en-US" altLang="zh-CN" b="1" dirty="0">
                <a:solidFill>
                  <a:prstClr val="black"/>
                </a:solidFill>
                <a:latin typeface="Times New Roman" pitchFamily="18" charset="0"/>
                <a:ea typeface="楷体_GB2312"/>
                <a:cs typeface="Times New Roman" pitchFamily="18" charset="0"/>
              </a:rPr>
              <a:t>→ </a:t>
            </a:r>
            <a:r>
              <a:rPr lang="en-US" altLang="zh-CN" b="1" i="1" dirty="0" err="1">
                <a:solidFill>
                  <a:prstClr val="black"/>
                </a:solidFill>
                <a:latin typeface="Times New Roman" pitchFamily="18" charset="0"/>
                <a:ea typeface="楷体_GB2312"/>
                <a:cs typeface="Times New Roman" pitchFamily="18" charset="0"/>
              </a:rPr>
              <a:t>aB</a:t>
            </a:r>
            <a:endParaRPr lang="en-US" altLang="zh-CN" b="1" dirty="0">
              <a:solidFill>
                <a:prstClr val="black"/>
              </a:solidFill>
              <a:latin typeface="Times New Roman" pitchFamily="18" charset="0"/>
              <a:ea typeface="楷体_GB2312"/>
              <a:cs typeface="Times New Roman" pitchFamily="18" charset="0"/>
            </a:endParaRPr>
          </a:p>
          <a:p>
            <a:pPr>
              <a:spcBef>
                <a:spcPct val="20000"/>
              </a:spcBef>
              <a:buClr>
                <a:srgbClr val="5EAEFF"/>
              </a:buClr>
              <a:buSzPct val="60000"/>
              <a:buFont typeface="Wingdings" pitchFamily="2" charset="2"/>
              <a:buNone/>
              <a:defRPr/>
            </a:pPr>
            <a:r>
              <a:rPr lang="en-US" altLang="zh-CN" b="1" dirty="0">
                <a:solidFill>
                  <a:prstClr val="black"/>
                </a:solidFill>
                <a:latin typeface="Times New Roman" pitchFamily="18" charset="0"/>
                <a:ea typeface="楷体_GB2312"/>
                <a:cs typeface="Times New Roman" pitchFamily="18" charset="0"/>
              </a:rPr>
              <a:t>(3) </a:t>
            </a:r>
            <a:r>
              <a:rPr lang="en-US" altLang="zh-CN" b="1" i="1" dirty="0">
                <a:solidFill>
                  <a:prstClr val="black"/>
                </a:solidFill>
                <a:latin typeface="Times New Roman" pitchFamily="18" charset="0"/>
                <a:ea typeface="楷体_GB2312"/>
                <a:cs typeface="Times New Roman" pitchFamily="18" charset="0"/>
              </a:rPr>
              <a:t>B </a:t>
            </a:r>
            <a:r>
              <a:rPr lang="en-US" altLang="zh-CN" b="1" dirty="0">
                <a:solidFill>
                  <a:prstClr val="black"/>
                </a:solidFill>
                <a:latin typeface="Times New Roman" pitchFamily="18" charset="0"/>
                <a:ea typeface="楷体_GB2312"/>
                <a:cs typeface="Times New Roman" pitchFamily="18" charset="0"/>
              </a:rPr>
              <a:t>→ </a:t>
            </a:r>
            <a:r>
              <a:rPr lang="en-US" altLang="zh-CN" b="1" i="1" dirty="0">
                <a:solidFill>
                  <a:prstClr val="black"/>
                </a:solidFill>
                <a:latin typeface="Times New Roman" pitchFamily="18" charset="0"/>
                <a:ea typeface="楷体_GB2312"/>
                <a:cs typeface="Times New Roman" pitchFamily="18" charset="0"/>
              </a:rPr>
              <a:t>b</a:t>
            </a:r>
            <a:endParaRPr lang="zh-CN" altLang="en-US" b="1" dirty="0">
              <a:solidFill>
                <a:prstClr val="black"/>
              </a:solidFill>
              <a:ea typeface="楷体_GB2312"/>
              <a:cs typeface="Times New Roman" pitchFamily="18" charset="0"/>
            </a:endParaRPr>
          </a:p>
        </p:txBody>
      </p:sp>
      <p:graphicFrame>
        <p:nvGraphicFramePr>
          <p:cNvPr id="34" name="Group 18"/>
          <p:cNvGraphicFramePr>
            <a:graphicFrameLocks noGrp="1"/>
          </p:cNvGraphicFramePr>
          <p:nvPr/>
        </p:nvGraphicFramePr>
        <p:xfrm>
          <a:off x="5799138" y="1131888"/>
          <a:ext cx="3236912" cy="3657597"/>
        </p:xfrm>
        <a:graphic>
          <a:graphicData uri="http://schemas.openxmlformats.org/drawingml/2006/table">
            <a:tbl>
              <a:tblPr/>
              <a:tblGrid>
                <a:gridCol w="35718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503238">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tblGrid>
              <a:tr h="373374">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5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20" marR="91420" marT="34277" marB="3427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 pitchFamily="49" charset="-122"/>
                        </a:rPr>
                        <a:t>GOTO</a:t>
                      </a:r>
                      <a:endParaRPr kumimoji="0" lang="zh-CN" altLang="en-US" sz="20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extLst>
                  <a:ext uri="{0D108BD9-81ED-4DB2-BD59-A6C34878D82A}">
                    <a16:rowId xmlns:a16="http://schemas.microsoft.com/office/drawing/2014/main" val="10000"/>
                  </a:ext>
                </a:extLst>
              </a:tr>
              <a:tr h="45723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a</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b</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chemeClr val="tx1"/>
                          </a:solidFill>
                          <a:effectLst/>
                          <a:latin typeface="Times New Roman" pitchFamily="18" charset="0"/>
                          <a:ea typeface="楷体" pitchFamily="49" charset="-122"/>
                        </a:rPr>
                        <a:t>S</a:t>
                      </a:r>
                      <a:endParaRPr kumimoji="0" lang="zh-CN" altLang="en-US" sz="2200" b="1" i="1" u="none" strike="noStrike" cap="none" normalizeH="0" baseline="0">
                        <a:ln>
                          <a:noFill/>
                        </a:ln>
                        <a:solidFill>
                          <a:schemeClr val="tx1"/>
                        </a:solidFill>
                        <a:effectLst/>
                        <a:latin typeface="Times New Roman" pitchFamily="18" charset="0"/>
                        <a:ea typeface="楷体" pitchFamily="49"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00"/>
                          </a:solidFill>
                          <a:effectLst/>
                          <a:latin typeface="Times New Roman" pitchFamily="18" charset="0"/>
                          <a:ea typeface="宋体" pitchFamily="2" charset="-122"/>
                        </a:rPr>
                        <a:t>B</a:t>
                      </a:r>
                      <a:endParaRPr kumimoji="0" lang="zh-CN" altLang="en-US" sz="2200" b="1" i="1"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acc</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s3</a:t>
                      </a:r>
                      <a:r>
                        <a:rPr kumimoji="1" lang="en-US" altLang="zh-CN" sz="22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3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22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200" b="1" i="0" u="none" strike="noStrike" cap="none" normalizeH="0" baseline="0" dirty="0">
                        <a:ln>
                          <a:noFill/>
                        </a:ln>
                        <a:solidFill>
                          <a:srgbClr val="000000"/>
                        </a:solidFill>
                        <a:effectLst/>
                        <a:latin typeface="Times New Roman" pitchFamily="18" charset="0"/>
                        <a:ea typeface="宋体" pitchFamily="2" charset="-122"/>
                      </a:endParaRPr>
                    </a:p>
                  </a:txBody>
                  <a:tcPr marL="91420" marR="91420" marT="34277" marB="342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矩形 1"/>
          <p:cNvSpPr>
            <a:spLocks noChangeArrowheads="1"/>
          </p:cNvSpPr>
          <p:nvPr/>
        </p:nvSpPr>
        <p:spPr bwMode="auto">
          <a:xfrm>
            <a:off x="6518275" y="700088"/>
            <a:ext cx="180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i="1">
                <a:solidFill>
                  <a:prstClr val="black"/>
                </a:solidFill>
                <a:latin typeface="华文楷体" panose="02010600040101010101" pitchFamily="2" charset="-122"/>
                <a:ea typeface="华文楷体" panose="02010600040101010101" pitchFamily="2" charset="-122"/>
              </a:rPr>
              <a:t>LR</a:t>
            </a:r>
            <a:r>
              <a:rPr lang="en-US" altLang="zh-CN" sz="2400" b="1">
                <a:solidFill>
                  <a:prstClr val="black"/>
                </a:solidFill>
                <a:latin typeface="华文楷体" panose="02010600040101010101" pitchFamily="2" charset="-122"/>
                <a:ea typeface="华文楷体" panose="02010600040101010101" pitchFamily="2" charset="-122"/>
              </a:rPr>
              <a:t>(0)</a:t>
            </a:r>
            <a:r>
              <a:rPr lang="zh-CN" altLang="en-US" sz="2400" b="1">
                <a:solidFill>
                  <a:prstClr val="black"/>
                </a:solidFill>
                <a:latin typeface="华文楷体" panose="02010600040101010101" pitchFamily="2" charset="-122"/>
                <a:ea typeface="华文楷体" panose="02010600040101010101" pitchFamily="2" charset="-122"/>
              </a:rPr>
              <a:t>分析表</a:t>
            </a:r>
          </a:p>
        </p:txBody>
      </p:sp>
      <p:sp>
        <p:nvSpPr>
          <p:cNvPr id="36" name="矩形 35"/>
          <p:cNvSpPr/>
          <p:nvPr/>
        </p:nvSpPr>
        <p:spPr>
          <a:xfrm>
            <a:off x="-14287" y="2936285"/>
            <a:ext cx="2109787"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73E87">
                    <a:lumMod val="60000"/>
                    <a:lumOff val="4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a:t>
            </a:r>
            <a:r>
              <a:rPr kumimoji="0" lang="en-US" altLang="zh-CN" sz="1800" b="1" i="0" u="none" strike="noStrike" kern="0" cap="none" spc="0" normalizeH="0" baseline="0" noProof="0" dirty="0">
                <a:ln>
                  <a:noFill/>
                </a:ln>
                <a:solidFill>
                  <a:srgbClr val="073E87">
                    <a:lumMod val="60000"/>
                    <a:lumOff val="4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LR(0)</a:t>
            </a:r>
            <a:r>
              <a:rPr kumimoji="0" lang="zh-CN" altLang="en-US" sz="1800" b="1" i="0" u="none" strike="noStrike" kern="0" cap="none" spc="0" normalizeH="0" baseline="0" noProof="0" dirty="0">
                <a:ln>
                  <a:noFill/>
                </a:ln>
                <a:solidFill>
                  <a:srgbClr val="073E87">
                    <a:lumMod val="60000"/>
                    <a:lumOff val="4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项目识别增广文法全部</a:t>
            </a:r>
            <a:r>
              <a:rPr kumimoji="0" lang="zh-CN" altLang="en-US"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活前缀</a:t>
            </a:r>
            <a:r>
              <a:rPr kumimoji="0" lang="zh-CN" altLang="en-US" sz="1800" b="1" i="0" u="none" strike="noStrike" kern="0" cap="none" spc="0" normalizeH="0" baseline="0" noProof="0" dirty="0">
                <a:ln>
                  <a:noFill/>
                </a:ln>
                <a:solidFill>
                  <a:srgbClr val="073E87">
                    <a:lumMod val="60000"/>
                    <a:lumOff val="40000"/>
                  </a:srgb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0" lang="en-US" altLang="zh-CN" sz="1800" b="1" i="0" u="none" strike="noStrike" kern="0" cap="none" spc="0" normalizeH="0" baseline="0" noProof="0" dirty="0">
                <a:ln>
                  <a:noFill/>
                </a:ln>
                <a:solidFill>
                  <a:srgbClr val="073E87">
                    <a:lumMod val="60000"/>
                    <a:lumOff val="4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DFA</a:t>
            </a:r>
            <a:r>
              <a:rPr kumimoji="0" lang="zh-CN" altLang="en-US" sz="1800" b="1" i="0" u="none" strike="noStrike" kern="0" cap="none" spc="0" normalizeH="0" baseline="0" noProof="0" dirty="0">
                <a:ln>
                  <a:noFill/>
                </a:ln>
                <a:solidFill>
                  <a:srgbClr val="073E87">
                    <a:lumMod val="60000"/>
                    <a:lumOff val="4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。所有</a:t>
            </a:r>
            <a:r>
              <a:rPr lang="zh-CN" altLang="en-US" b="1" kern="0" noProof="0" dirty="0">
                <a:solidFill>
                  <a:srgbClr val="073E87">
                    <a:lumMod val="60000"/>
                    <a:lumOff val="40000"/>
                  </a:srgbClr>
                </a:solidFill>
                <a:latin typeface="Times New Roman" panose="02020603050405020304" pitchFamily="18" charset="0"/>
                <a:ea typeface="微软雅黑" panose="020B0503020204020204" pitchFamily="34" charset="-122"/>
                <a:cs typeface="Times New Roman" panose="02020603050405020304" pitchFamily="18" charset="0"/>
              </a:rPr>
              <a:t>状态都是接收状态。</a:t>
            </a:r>
            <a:endParaRPr kumimoji="0" lang="zh-CN" altLang="en-US" sz="1100" b="0" i="0" u="none" strike="noStrike" kern="0" cap="none" spc="0" normalizeH="0" baseline="0" noProof="0" dirty="0">
              <a:ln>
                <a:noFill/>
              </a:ln>
              <a:solidFill>
                <a:srgbClr val="073E87">
                  <a:lumMod val="60000"/>
                  <a:lumOff val="40000"/>
                </a:srgbClr>
              </a:solidFill>
              <a:effectLst/>
              <a:uLnTx/>
              <a:uFillTx/>
            </a:endParaRPr>
          </a:p>
        </p:txBody>
      </p:sp>
      <p:sp>
        <p:nvSpPr>
          <p:cNvPr id="37" name="矩形 36">
            <a:extLst>
              <a:ext uri="{FF2B5EF4-FFF2-40B4-BE49-F238E27FC236}">
                <a16:creationId xmlns:a16="http://schemas.microsoft.com/office/drawing/2014/main" id="{4982E234-322C-425D-AACC-60EC080B849E}"/>
              </a:ext>
            </a:extLst>
          </p:cNvPr>
          <p:cNvSpPr/>
          <p:nvPr/>
        </p:nvSpPr>
        <p:spPr>
          <a:xfrm>
            <a:off x="3968750" y="51470"/>
            <a:ext cx="5175250" cy="707886"/>
          </a:xfrm>
          <a:prstGeom prst="rect">
            <a:avLst/>
          </a:prstGeom>
        </p:spPr>
        <p:txBody>
          <a:bodyPr wrap="square">
            <a:spAutoFit/>
          </a:bodyPr>
          <a:lstStyle/>
          <a:p>
            <a:r>
              <a:rPr lang="zh-CN" altLang="en-US" sz="2000" b="1" dirty="0">
                <a:latin typeface="+mn-ea"/>
                <a:ea typeface="+mn-ea"/>
              </a:rPr>
              <a:t>任一时刻分析栈中的符号串，一定是从</a:t>
            </a:r>
            <a:r>
              <a:rPr lang="zh-CN" altLang="en-US" sz="2000" b="1" dirty="0">
                <a:solidFill>
                  <a:schemeClr val="tx2">
                    <a:lumMod val="60000"/>
                    <a:lumOff val="40000"/>
                  </a:schemeClr>
                </a:solidFill>
                <a:latin typeface="+mn-ea"/>
                <a:ea typeface="+mn-ea"/>
              </a:rPr>
              <a:t>初始状态</a:t>
            </a:r>
            <a:r>
              <a:rPr lang="zh-CN" altLang="en-US" sz="2000" b="1" dirty="0">
                <a:latin typeface="+mn-ea"/>
                <a:ea typeface="+mn-ea"/>
              </a:rPr>
              <a:t>到</a:t>
            </a:r>
            <a:r>
              <a:rPr lang="zh-CN" altLang="en-US" sz="2000" b="1" dirty="0">
                <a:solidFill>
                  <a:schemeClr val="tx2">
                    <a:lumMod val="60000"/>
                    <a:lumOff val="40000"/>
                  </a:schemeClr>
                </a:solidFill>
                <a:latin typeface="+mn-ea"/>
                <a:ea typeface="+mn-ea"/>
              </a:rPr>
              <a:t>栈顶状态</a:t>
            </a:r>
            <a:r>
              <a:rPr lang="zh-CN" altLang="en-US" sz="2000" b="1" dirty="0">
                <a:latin typeface="+mn-ea"/>
                <a:ea typeface="+mn-ea"/>
              </a:rPr>
              <a:t>的</a:t>
            </a:r>
            <a:r>
              <a:rPr lang="zh-CN" altLang="en-US" sz="2000" b="1" dirty="0">
                <a:solidFill>
                  <a:schemeClr val="tx2">
                    <a:lumMod val="60000"/>
                    <a:lumOff val="40000"/>
                  </a:schemeClr>
                </a:solidFill>
                <a:latin typeface="+mn-ea"/>
                <a:ea typeface="+mn-ea"/>
              </a:rPr>
              <a:t>路径上对应</a:t>
            </a:r>
            <a:r>
              <a:rPr lang="zh-CN" altLang="en-US" sz="2000" b="1" dirty="0">
                <a:latin typeface="+mn-ea"/>
                <a:ea typeface="+mn-ea"/>
              </a:rPr>
              <a:t>的</a:t>
            </a:r>
            <a:r>
              <a:rPr lang="zh-CN" altLang="en-US" sz="2000" b="1" dirty="0">
                <a:solidFill>
                  <a:schemeClr val="tx2">
                    <a:lumMod val="60000"/>
                    <a:lumOff val="40000"/>
                  </a:schemeClr>
                </a:solidFill>
                <a:latin typeface="+mn-ea"/>
                <a:ea typeface="+mn-ea"/>
              </a:rPr>
              <a:t>符号串。</a:t>
            </a:r>
            <a:endParaRPr lang="zh-CN" altLang="en-US" sz="2000" b="1" dirty="0">
              <a:solidFill>
                <a:srgbClr val="FF0000"/>
              </a:solidFill>
              <a:latin typeface="+mn-ea"/>
              <a:ea typeface="+mn-ea"/>
            </a:endParaRPr>
          </a:p>
        </p:txBody>
      </p:sp>
      <p:sp>
        <p:nvSpPr>
          <p:cNvPr id="5" name="文本框 4">
            <a:extLst>
              <a:ext uri="{FF2B5EF4-FFF2-40B4-BE49-F238E27FC236}">
                <a16:creationId xmlns:a16="http://schemas.microsoft.com/office/drawing/2014/main" id="{E71A6A7B-5242-44F2-9115-F2D200E593EC}"/>
              </a:ext>
            </a:extLst>
          </p:cNvPr>
          <p:cNvSpPr txBox="1"/>
          <p:nvPr/>
        </p:nvSpPr>
        <p:spPr>
          <a:xfrm>
            <a:off x="49641" y="4215750"/>
            <a:ext cx="2180797" cy="400110"/>
          </a:xfrm>
          <a:prstGeom prst="rect">
            <a:avLst/>
          </a:prstGeom>
          <a:noFill/>
        </p:spPr>
        <p:txBody>
          <a:bodyPr wrap="square" rtlCol="0">
            <a:spAutoFit/>
          </a:bodyPr>
          <a:lstStyle/>
          <a:p>
            <a:r>
              <a:rPr lang="en-US" altLang="zh-CN" sz="2000" b="1" dirty="0">
                <a:latin typeface="Times New Roman" panose="02020603050405020304" pitchFamily="18" charset="0"/>
                <a:ea typeface="+mn-ea"/>
                <a:cs typeface="Times New Roman" panose="02020603050405020304" pitchFamily="18" charset="0"/>
              </a:rPr>
              <a:t>I</a:t>
            </a:r>
            <a:r>
              <a:rPr lang="en-US" altLang="zh-CN" sz="2000" b="1" baseline="-25000" dirty="0">
                <a:latin typeface="Times New Roman" panose="02020603050405020304" pitchFamily="18" charset="0"/>
                <a:ea typeface="+mn-ea"/>
                <a:cs typeface="Times New Roman" panose="02020603050405020304" pitchFamily="18" charset="0"/>
              </a:rPr>
              <a:t>1</a:t>
            </a:r>
            <a:r>
              <a:rPr lang="zh-CN" altLang="en-US" sz="2000" b="1" dirty="0">
                <a:latin typeface="Times New Roman" panose="02020603050405020304" pitchFamily="18" charset="0"/>
                <a:ea typeface="+mn-ea"/>
                <a:cs typeface="Times New Roman" panose="02020603050405020304" pitchFamily="18" charset="0"/>
              </a:rPr>
              <a:t>是句子识别状态</a:t>
            </a:r>
          </a:p>
        </p:txBody>
      </p:sp>
      <p:sp>
        <p:nvSpPr>
          <p:cNvPr id="38" name="文本框 37">
            <a:extLst>
              <a:ext uri="{FF2B5EF4-FFF2-40B4-BE49-F238E27FC236}">
                <a16:creationId xmlns:a16="http://schemas.microsoft.com/office/drawing/2014/main" id="{71285AA7-CB08-477C-B1FB-43C21F614189}"/>
              </a:ext>
            </a:extLst>
          </p:cNvPr>
          <p:cNvSpPr txBox="1"/>
          <p:nvPr/>
        </p:nvSpPr>
        <p:spPr>
          <a:xfrm>
            <a:off x="14081" y="4638646"/>
            <a:ext cx="3140282"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 I</a:t>
            </a:r>
            <a:r>
              <a:rPr lang="en-US" altLang="zh-CN" sz="2000" b="1" baseline="-25000" dirty="0">
                <a:latin typeface="Times New Roman" panose="02020603050405020304" pitchFamily="18" charset="0"/>
                <a:cs typeface="Times New Roman" panose="02020603050405020304" pitchFamily="18" charset="0"/>
              </a:rPr>
              <a:t>1 </a:t>
            </a:r>
            <a:r>
              <a:rPr lang="en-US" altLang="zh-CN" sz="2000" b="1" dirty="0">
                <a:latin typeface="Times New Roman" panose="02020603050405020304" pitchFamily="18" charset="0"/>
                <a:cs typeface="Times New Roman" panose="02020603050405020304" pitchFamily="18" charset="0"/>
              </a:rPr>
              <a:t>I</a:t>
            </a:r>
            <a:r>
              <a:rPr lang="en-US" altLang="zh-CN" sz="2000" b="1" baseline="-25000" dirty="0">
                <a:latin typeface="Times New Roman" panose="02020603050405020304" pitchFamily="18" charset="0"/>
                <a:cs typeface="Times New Roman" panose="02020603050405020304" pitchFamily="18" charset="0"/>
              </a:rPr>
              <a:t>4</a:t>
            </a:r>
            <a:r>
              <a:rPr lang="en-US" altLang="zh-CN" sz="2000" b="1" dirty="0">
                <a:latin typeface="Times New Roman" panose="02020603050405020304" pitchFamily="18" charset="0"/>
                <a:cs typeface="Times New Roman" panose="02020603050405020304" pitchFamily="18" charset="0"/>
              </a:rPr>
              <a:t> I</a:t>
            </a:r>
            <a:r>
              <a:rPr lang="en-US" altLang="zh-CN" sz="2000" b="1" baseline="-25000" dirty="0">
                <a:latin typeface="Times New Roman" panose="02020603050405020304" pitchFamily="18" charset="0"/>
                <a:cs typeface="Times New Roman" panose="02020603050405020304" pitchFamily="18" charset="0"/>
              </a:rPr>
              <a:t>5</a:t>
            </a:r>
            <a:r>
              <a:rPr lang="en-US" altLang="zh-CN" sz="2000" b="1" dirty="0">
                <a:latin typeface="Times New Roman" panose="02020603050405020304" pitchFamily="18" charset="0"/>
                <a:cs typeface="Times New Roman" panose="02020603050405020304" pitchFamily="18" charset="0"/>
              </a:rPr>
              <a:t> I</a:t>
            </a:r>
            <a:r>
              <a:rPr lang="en-US" altLang="zh-CN" sz="2000" b="1" baseline="-25000" dirty="0">
                <a:latin typeface="Times New Roman" panose="02020603050405020304" pitchFamily="18" charset="0"/>
                <a:cs typeface="Times New Roman" panose="02020603050405020304" pitchFamily="18" charset="0"/>
              </a:rPr>
              <a:t>6</a:t>
            </a:r>
            <a:r>
              <a:rPr lang="zh-CN" altLang="en-US" sz="2000" b="1" dirty="0">
                <a:latin typeface="Times New Roman" panose="02020603050405020304" pitchFamily="18" charset="0"/>
                <a:ea typeface="+mn-ea"/>
                <a:cs typeface="Times New Roman" panose="02020603050405020304" pitchFamily="18" charset="0"/>
              </a:rPr>
              <a:t>是句柄识别状态</a:t>
            </a:r>
          </a:p>
        </p:txBody>
      </p:sp>
    </p:spTree>
    <p:extLst>
      <p:ext uri="{BB962C8B-B14F-4D97-AF65-F5344CB8AC3E}">
        <p14:creationId xmlns:p14="http://schemas.microsoft.com/office/powerpoint/2010/main" val="11862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5"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3" name="Rectangle 3"/>
          <p:cNvSpPr>
            <a:spLocks noGrp="1" noChangeArrowheads="1"/>
          </p:cNvSpPr>
          <p:nvPr>
            <p:ph idx="1"/>
          </p:nvPr>
        </p:nvSpPr>
        <p:spPr>
          <a:xfrm>
            <a:off x="412750" y="1203597"/>
            <a:ext cx="8302625" cy="2808015"/>
          </a:xfrm>
        </p:spPr>
        <p:txBody>
          <a:bodyPr/>
          <a:lstStyle/>
          <a:p>
            <a:pPr eaLnBrk="1" hangingPunct="1">
              <a:lnSpc>
                <a:spcPts val="3200"/>
              </a:lnSpc>
              <a:buClr>
                <a:schemeClr val="tx1"/>
              </a:buClr>
            </a:pPr>
            <a:r>
              <a:rPr lang="zh-CN" altLang="en-US" sz="2800" dirty="0"/>
              <a:t>设</a:t>
            </a:r>
            <a:r>
              <a:rPr lang="en-US" altLang="zh-CN" sz="2800" i="1" dirty="0"/>
              <a:t>A</a:t>
            </a:r>
            <a:r>
              <a:rPr lang="en-US" altLang="zh-CN" sz="2800" dirty="0"/>
              <a:t>→</a:t>
            </a:r>
            <a:r>
              <a:rPr lang="en-US" altLang="zh-CN" sz="2800" i="1" dirty="0">
                <a:sym typeface="Symbol" panose="05050102010706020507" pitchFamily="18" charset="2"/>
              </a:rPr>
              <a:t> </a:t>
            </a:r>
            <a:r>
              <a:rPr lang="zh-CN" altLang="en-US" sz="2800" dirty="0">
                <a:sym typeface="Symbol" panose="05050102010706020507" pitchFamily="18" charset="2"/>
              </a:rPr>
              <a:t>是句柄 ，</a:t>
            </a:r>
            <a:r>
              <a:rPr lang="zh-CN" altLang="en-US" sz="2800" dirty="0"/>
              <a:t>栈中的规范句型活前缀与句柄的关系：</a:t>
            </a:r>
            <a:endParaRPr lang="en-US" altLang="zh-CN" sz="2800" dirty="0"/>
          </a:p>
          <a:p>
            <a:pPr lvl="1" eaLnBrk="1" hangingPunct="1">
              <a:lnSpc>
                <a:spcPts val="3200"/>
              </a:lnSpc>
              <a:buClr>
                <a:schemeClr val="tx1"/>
              </a:buClr>
            </a:pPr>
            <a:r>
              <a:rPr lang="zh-CN" altLang="en-US" sz="2800" b="1" dirty="0">
                <a:solidFill>
                  <a:schemeClr val="tx2">
                    <a:lumMod val="60000"/>
                    <a:lumOff val="40000"/>
                  </a:schemeClr>
                </a:solidFill>
                <a:cs typeface="Times New Roman" panose="02020603050405020304" pitchFamily="18" charset="0"/>
              </a:rPr>
              <a:t>不含</a:t>
            </a:r>
            <a:r>
              <a:rPr lang="zh-CN" altLang="en-US" sz="2800" b="1" dirty="0">
                <a:solidFill>
                  <a:schemeClr val="tx1"/>
                </a:solidFill>
                <a:cs typeface="Times New Roman" panose="02020603050405020304" pitchFamily="18" charset="0"/>
              </a:rPr>
              <a:t>句柄的任何符号：</a:t>
            </a:r>
            <a:r>
              <a:rPr lang="en-US" altLang="zh-CN" sz="2800" b="1" dirty="0">
                <a:solidFill>
                  <a:schemeClr val="tx1"/>
                </a:solidFill>
                <a:cs typeface="Times New Roman" panose="02020603050405020304" pitchFamily="18" charset="0"/>
              </a:rPr>
              <a:t>A→.</a:t>
            </a:r>
            <a:r>
              <a:rPr lang="en-US" altLang="zh-CN" sz="2800" b="1" kern="0" dirty="0">
                <a:solidFill>
                  <a:srgbClr val="000000"/>
                </a:solidFill>
                <a:ea typeface="楷体_GB2312" pitchFamily="49" charset="-122"/>
                <a:cs typeface="Times New Roman" panose="02020603050405020304" pitchFamily="18" charset="0"/>
                <a:sym typeface="Symbol" panose="05050102010706020507" pitchFamily="18" charset="2"/>
              </a:rPr>
              <a:t> </a:t>
            </a:r>
            <a:r>
              <a:rPr lang="en-US" altLang="zh-CN" sz="2800" b="1" i="1" kern="0" dirty="0">
                <a:solidFill>
                  <a:srgbClr val="000000"/>
                </a:solidFill>
                <a:ea typeface="楷体_GB2312" pitchFamily="49" charset="-122"/>
                <a:cs typeface="Times New Roman" panose="02020603050405020304" pitchFamily="18" charset="0"/>
                <a:sym typeface="Symbol" panose="05050102010706020507" pitchFamily="18" charset="2"/>
              </a:rPr>
              <a:t></a:t>
            </a:r>
            <a:endParaRPr lang="en-US" altLang="zh-CN" sz="2800" b="1" i="1" dirty="0">
              <a:solidFill>
                <a:schemeClr val="tx1"/>
              </a:solidFill>
              <a:cs typeface="Times New Roman" panose="02020603050405020304" pitchFamily="18" charset="0"/>
            </a:endParaRPr>
          </a:p>
          <a:p>
            <a:pPr lvl="1" eaLnBrk="1" hangingPunct="1">
              <a:lnSpc>
                <a:spcPts val="3200"/>
              </a:lnSpc>
              <a:buClr>
                <a:schemeClr val="tx1"/>
              </a:buClr>
            </a:pPr>
            <a:r>
              <a:rPr lang="zh-CN" altLang="en-US" sz="2800" b="1" dirty="0">
                <a:solidFill>
                  <a:schemeClr val="tx2">
                    <a:lumMod val="60000"/>
                    <a:lumOff val="40000"/>
                  </a:schemeClr>
                </a:solidFill>
                <a:cs typeface="Times New Roman" panose="02020603050405020304" pitchFamily="18" charset="0"/>
              </a:rPr>
              <a:t>包含</a:t>
            </a:r>
            <a:r>
              <a:rPr lang="zh-CN" altLang="en-US" sz="2800" b="1" dirty="0">
                <a:solidFill>
                  <a:schemeClr val="tx1"/>
                </a:solidFill>
                <a:cs typeface="Times New Roman" panose="02020603050405020304" pitchFamily="18" charset="0"/>
              </a:rPr>
              <a:t>句柄的</a:t>
            </a:r>
            <a:r>
              <a:rPr lang="zh-CN" altLang="en-US" sz="2800" b="1" dirty="0">
                <a:solidFill>
                  <a:schemeClr val="tx2">
                    <a:lumMod val="60000"/>
                    <a:lumOff val="40000"/>
                  </a:schemeClr>
                </a:solidFill>
                <a:cs typeface="Times New Roman" panose="02020603050405020304" pitchFamily="18" charset="0"/>
              </a:rPr>
              <a:t>部分</a:t>
            </a:r>
            <a:r>
              <a:rPr lang="zh-CN" altLang="en-US" sz="2800" b="1" dirty="0">
                <a:solidFill>
                  <a:schemeClr val="tx1"/>
                </a:solidFill>
                <a:cs typeface="Times New Roman" panose="02020603050405020304" pitchFamily="18" charset="0"/>
              </a:rPr>
              <a:t>符号：</a:t>
            </a:r>
            <a:r>
              <a:rPr lang="en-US" altLang="zh-CN" sz="2800" b="1" dirty="0">
                <a:solidFill>
                  <a:schemeClr val="tx1"/>
                </a:solidFill>
                <a:cs typeface="Times New Roman" panose="02020603050405020304" pitchFamily="18" charset="0"/>
              </a:rPr>
              <a:t>A→</a:t>
            </a:r>
            <a:r>
              <a:rPr lang="en-US" altLang="zh-CN" sz="2800" b="1" kern="0" dirty="0">
                <a:solidFill>
                  <a:srgbClr val="000000"/>
                </a:solidFill>
                <a:ea typeface="楷体_GB2312" pitchFamily="49" charset="-122"/>
                <a:cs typeface="Times New Roman" panose="02020603050405020304" pitchFamily="18" charset="0"/>
                <a:sym typeface="Symbol" panose="05050102010706020507" pitchFamily="18" charset="2"/>
              </a:rPr>
              <a:t> </a:t>
            </a:r>
            <a:r>
              <a:rPr lang="en-US" altLang="zh-CN" sz="2800" b="1" i="1" kern="0" dirty="0">
                <a:solidFill>
                  <a:srgbClr val="000000"/>
                </a:solidFill>
                <a:ea typeface="楷体_GB2312" pitchFamily="49" charset="-122"/>
                <a:cs typeface="Times New Roman" panose="02020603050405020304" pitchFamily="18" charset="0"/>
                <a:sym typeface="Symbol" panose="05050102010706020507" pitchFamily="18" charset="2"/>
              </a:rPr>
              <a:t></a:t>
            </a:r>
            <a:r>
              <a:rPr lang="en-US" altLang="zh-CN" sz="2800" b="1" i="1" kern="0" baseline="-25000" dirty="0">
                <a:solidFill>
                  <a:srgbClr val="000000"/>
                </a:solidFill>
                <a:ea typeface="楷体_GB2312" pitchFamily="49" charset="-122"/>
                <a:cs typeface="Times New Roman" panose="02020603050405020304" pitchFamily="18" charset="0"/>
                <a:sym typeface="Symbol" panose="05050102010706020507" pitchFamily="18" charset="2"/>
              </a:rPr>
              <a:t>1</a:t>
            </a:r>
            <a:r>
              <a:rPr lang="en-US" altLang="zh-CN" sz="2800" b="1" kern="0" baseline="-25000" dirty="0">
                <a:solidFill>
                  <a:srgbClr val="000000"/>
                </a:solidFill>
                <a:ea typeface="楷体_GB2312" pitchFamily="49" charset="-122"/>
                <a:cs typeface="Times New Roman" panose="02020603050405020304" pitchFamily="18" charset="0"/>
                <a:sym typeface="Symbol" panose="05050102010706020507" pitchFamily="18" charset="2"/>
              </a:rPr>
              <a:t> </a:t>
            </a:r>
            <a:r>
              <a:rPr lang="en-US" altLang="zh-CN" sz="2800" b="1" dirty="0">
                <a:solidFill>
                  <a:schemeClr val="tx1"/>
                </a:solidFill>
                <a:cs typeface="Times New Roman" panose="02020603050405020304" pitchFamily="18" charset="0"/>
              </a:rPr>
              <a:t>.</a:t>
            </a:r>
            <a:r>
              <a:rPr lang="en-US" altLang="zh-CN" sz="2800" b="1" kern="0" dirty="0">
                <a:solidFill>
                  <a:srgbClr val="000000"/>
                </a:solidFill>
                <a:ea typeface="楷体_GB2312" pitchFamily="49" charset="-122"/>
                <a:cs typeface="Times New Roman" panose="02020603050405020304" pitchFamily="18" charset="0"/>
                <a:sym typeface="Symbol" panose="05050102010706020507" pitchFamily="18" charset="2"/>
              </a:rPr>
              <a:t> </a:t>
            </a:r>
            <a:r>
              <a:rPr lang="en-US" altLang="zh-CN" sz="2800" b="1" i="1" kern="0" dirty="0">
                <a:solidFill>
                  <a:srgbClr val="000000"/>
                </a:solidFill>
                <a:ea typeface="楷体_GB2312" pitchFamily="49" charset="-122"/>
                <a:cs typeface="Times New Roman" panose="02020603050405020304" pitchFamily="18" charset="0"/>
                <a:sym typeface="Symbol" panose="05050102010706020507" pitchFamily="18" charset="2"/>
              </a:rPr>
              <a:t></a:t>
            </a:r>
            <a:r>
              <a:rPr lang="en-US" altLang="zh-CN" sz="2800" b="1" i="1" kern="0" baseline="-25000" dirty="0">
                <a:solidFill>
                  <a:srgbClr val="000000"/>
                </a:solidFill>
                <a:ea typeface="楷体_GB2312" pitchFamily="49" charset="-122"/>
                <a:cs typeface="Times New Roman" panose="02020603050405020304" pitchFamily="18" charset="0"/>
                <a:sym typeface="Symbol" panose="05050102010706020507" pitchFamily="18" charset="2"/>
              </a:rPr>
              <a:t>2</a:t>
            </a:r>
            <a:endParaRPr lang="en-US" altLang="zh-CN" sz="2800" b="1" i="1" dirty="0">
              <a:solidFill>
                <a:schemeClr val="tx1"/>
              </a:solidFill>
              <a:cs typeface="Times New Roman" panose="02020603050405020304" pitchFamily="18" charset="0"/>
            </a:endParaRPr>
          </a:p>
          <a:p>
            <a:pPr lvl="1" eaLnBrk="1" hangingPunct="1">
              <a:lnSpc>
                <a:spcPts val="3200"/>
              </a:lnSpc>
              <a:buClr>
                <a:schemeClr val="tx1"/>
              </a:buClr>
            </a:pPr>
            <a:r>
              <a:rPr lang="zh-CN" altLang="en-US" sz="2800" b="1" dirty="0">
                <a:solidFill>
                  <a:schemeClr val="tx2">
                    <a:lumMod val="60000"/>
                    <a:lumOff val="40000"/>
                  </a:schemeClr>
                </a:solidFill>
                <a:cs typeface="Times New Roman" panose="02020603050405020304" pitchFamily="18" charset="0"/>
              </a:rPr>
              <a:t>包含</a:t>
            </a:r>
            <a:r>
              <a:rPr lang="zh-CN" altLang="en-US" sz="2800" b="1" dirty="0">
                <a:solidFill>
                  <a:schemeClr val="tx1"/>
                </a:solidFill>
                <a:cs typeface="Times New Roman" panose="02020603050405020304" pitchFamily="18" charset="0"/>
              </a:rPr>
              <a:t>句柄的</a:t>
            </a:r>
            <a:r>
              <a:rPr lang="zh-CN" altLang="en-US" sz="2800" b="1" dirty="0">
                <a:solidFill>
                  <a:schemeClr val="tx2">
                    <a:lumMod val="60000"/>
                    <a:lumOff val="40000"/>
                  </a:schemeClr>
                </a:solidFill>
                <a:cs typeface="Times New Roman" panose="02020603050405020304" pitchFamily="18" charset="0"/>
              </a:rPr>
              <a:t>全部</a:t>
            </a:r>
            <a:r>
              <a:rPr lang="zh-CN" altLang="en-US" sz="2800" b="1" dirty="0">
                <a:solidFill>
                  <a:schemeClr val="tx1"/>
                </a:solidFill>
                <a:cs typeface="Times New Roman" panose="02020603050405020304" pitchFamily="18" charset="0"/>
              </a:rPr>
              <a:t>符号：</a:t>
            </a:r>
            <a:r>
              <a:rPr lang="en-US" altLang="zh-CN" sz="2800" b="1" dirty="0">
                <a:solidFill>
                  <a:schemeClr val="tx1"/>
                </a:solidFill>
                <a:cs typeface="Times New Roman" panose="02020603050405020304" pitchFamily="18" charset="0"/>
              </a:rPr>
              <a:t>A→</a:t>
            </a:r>
            <a:r>
              <a:rPr lang="en-US" altLang="zh-CN" sz="2800" b="1" kern="0" dirty="0">
                <a:solidFill>
                  <a:srgbClr val="000000"/>
                </a:solidFill>
                <a:ea typeface="楷体_GB2312" pitchFamily="49" charset="-122"/>
                <a:cs typeface="Times New Roman" panose="02020603050405020304" pitchFamily="18" charset="0"/>
                <a:sym typeface="Symbol" panose="05050102010706020507" pitchFamily="18" charset="2"/>
              </a:rPr>
              <a:t> </a:t>
            </a:r>
            <a:r>
              <a:rPr lang="en-US" altLang="zh-CN" sz="2800" b="1" i="1" kern="0" dirty="0">
                <a:solidFill>
                  <a:srgbClr val="000000"/>
                </a:solidFill>
                <a:ea typeface="楷体_GB2312" pitchFamily="49" charset="-122"/>
                <a:cs typeface="Times New Roman" panose="02020603050405020304" pitchFamily="18" charset="0"/>
                <a:sym typeface="Symbol" panose="05050102010706020507" pitchFamily="18" charset="2"/>
              </a:rPr>
              <a:t></a:t>
            </a:r>
            <a:r>
              <a:rPr lang="en-US" altLang="zh-CN" sz="2800" b="1" dirty="0">
                <a:solidFill>
                  <a:schemeClr val="tx1"/>
                </a:solidFill>
                <a:cs typeface="Times New Roman" panose="02020603050405020304" pitchFamily="18" charset="0"/>
              </a:rPr>
              <a:t>.</a:t>
            </a:r>
          </a:p>
        </p:txBody>
      </p:sp>
      <p:sp>
        <p:nvSpPr>
          <p:cNvPr id="40963" name="Rectangle 2"/>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活前缀与句柄的关系</a:t>
            </a:r>
            <a:r>
              <a:rPr lang="en-US" altLang="zh-CN" sz="3000" spc="300" dirty="0">
                <a:solidFill>
                  <a:schemeClr val="tx1"/>
                </a:solidFill>
                <a:latin typeface="微软雅黑" pitchFamily="34" charset="-122"/>
                <a:ea typeface="微软雅黑" pitchFamily="34" charset="-122"/>
                <a:cs typeface="Times New Roman" pitchFamily="18" charset="0"/>
              </a:rPr>
              <a:t>*</a:t>
            </a:r>
          </a:p>
        </p:txBody>
      </p:sp>
    </p:spTree>
    <p:extLst>
      <p:ext uri="{BB962C8B-B14F-4D97-AF65-F5344CB8AC3E}">
        <p14:creationId xmlns:p14="http://schemas.microsoft.com/office/powerpoint/2010/main" val="3601895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541" name="Rectangle 3"/>
              <p:cNvSpPr>
                <a:spLocks noGrp="1" noChangeArrowheads="1"/>
              </p:cNvSpPr>
              <p:nvPr>
                <p:ph idx="1"/>
              </p:nvPr>
            </p:nvSpPr>
            <p:spPr>
              <a:xfrm>
                <a:off x="758583" y="987574"/>
                <a:ext cx="7557833" cy="3246797"/>
              </a:xfrm>
            </p:spPr>
            <p:txBody>
              <a:bodyPr/>
              <a:lstStyle/>
              <a:p>
                <a:pPr eaLnBrk="1" hangingPunct="1"/>
                <a:r>
                  <a:rPr lang="zh-CN" altLang="en-US" sz="2800" dirty="0"/>
                  <a:t>同一活前缀可能对应不同规范句型的不同句柄的识别进度</a:t>
                </a:r>
                <a:endParaRPr lang="en-US" altLang="zh-CN" sz="2800" dirty="0"/>
              </a:p>
              <a:p>
                <a:pPr marL="0" indent="0" eaLnBrk="1" hangingPunct="1">
                  <a:buNone/>
                </a:pPr>
                <a:r>
                  <a:rPr lang="zh-CN" altLang="en-US" sz="2800" dirty="0">
                    <a:latin typeface="Times New Roman" panose="02020603050405020304" pitchFamily="18" charset="0"/>
                  </a:rPr>
                  <a:t>例：对于活前缀 </a:t>
                </a:r>
                <a:r>
                  <a:rPr lang="en-US" altLang="zh-CN" sz="2800" i="1" dirty="0">
                    <a:solidFill>
                      <a:srgbClr val="0000FF"/>
                    </a:solidFill>
                    <a:latin typeface="Times New Roman" panose="02020603050405020304" pitchFamily="18" charset="0"/>
                  </a:rPr>
                  <a:t>E</a:t>
                </a:r>
                <a:r>
                  <a:rPr lang="en-US" altLang="zh-CN" sz="2800" dirty="0">
                    <a:solidFill>
                      <a:srgbClr val="0000FF"/>
                    </a:solidFill>
                    <a:latin typeface="Times New Roman" panose="02020603050405020304" pitchFamily="18" charset="0"/>
                  </a:rPr>
                  <a:t>+</a:t>
                </a:r>
                <a:r>
                  <a:rPr lang="en-US" altLang="zh-CN" sz="2800" i="1" dirty="0">
                    <a:solidFill>
                      <a:srgbClr val="0000FF"/>
                    </a:solidFill>
                    <a:latin typeface="Times New Roman" panose="02020603050405020304" pitchFamily="18" charset="0"/>
                  </a:rPr>
                  <a:t>T</a:t>
                </a:r>
                <a:r>
                  <a:rPr lang="zh-CN" altLang="en-US" sz="2800" dirty="0">
                    <a:solidFill>
                      <a:srgbClr val="0000FF"/>
                    </a:solidFill>
                    <a:latin typeface="Times New Roman" panose="02020603050405020304" pitchFamily="18" charset="0"/>
                  </a:rPr>
                  <a:t>*</a:t>
                </a:r>
                <a:r>
                  <a:rPr lang="zh-CN" altLang="en-US" sz="2800" dirty="0">
                    <a:solidFill>
                      <a:srgbClr val="0070C0"/>
                    </a:solidFill>
                    <a:latin typeface="Times New Roman" panose="02020603050405020304" pitchFamily="18" charset="0"/>
                  </a:rPr>
                  <a:t> </a:t>
                </a:r>
                <a:r>
                  <a:rPr lang="zh-CN" altLang="en-US" sz="2800" dirty="0">
                    <a:latin typeface="Times New Roman" panose="02020603050405020304" pitchFamily="18" charset="0"/>
                  </a:rPr>
                  <a:t>下面三个最右推导</a:t>
                </a:r>
                <a:r>
                  <a:rPr lang="en-US" altLang="zh-CN" sz="2800" dirty="0"/>
                  <a:t>    </a:t>
                </a:r>
              </a:p>
              <a:p>
                <a:pPr marL="542925" indent="0" eaLnBrk="1" hangingPunct="1">
                  <a:buNone/>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𝑬</m:t>
                      </m:r>
                      <m:r>
                        <a:rPr lang="zh-CN" altLang="en-US" i="1">
                          <a:latin typeface="Cambria Math" panose="02040503050406030204" pitchFamily="18" charset="0"/>
                        </a:rPr>
                        <m:t>’</m:t>
                      </m:r>
                      <m:groupChr>
                        <m:groupChrPr>
                          <m:chr m:val="⇒"/>
                          <m:pos m:val="top"/>
                          <m:ctrlPr>
                            <a:rPr lang="zh-CN" altLang="en-US" i="1" smtClean="0">
                              <a:latin typeface="Cambria Math" panose="02040503050406030204" pitchFamily="18" charset="0"/>
                            </a:rPr>
                          </m:ctrlPr>
                        </m:groupChrPr>
                        <m:e>
                          <m:r>
                            <m:rPr>
                              <m:brk m:alnAt="1"/>
                            </m:rPr>
                            <a:rPr lang="en-US" altLang="zh-CN" b="1" i="1" smtClean="0">
                              <a:latin typeface="Cambria Math" panose="02040503050406030204" pitchFamily="18" charset="0"/>
                            </a:rPr>
                            <m:t>𝒓</m:t>
                          </m:r>
                          <m:r>
                            <a:rPr lang="en-US" altLang="zh-CN" b="1" i="1" smtClean="0">
                              <a:latin typeface="Cambria Math" panose="02040503050406030204" pitchFamily="18" charset="0"/>
                            </a:rPr>
                            <m:t>𝒎</m:t>
                          </m:r>
                        </m:e>
                      </m:groupChr>
                      <m:r>
                        <a:rPr lang="en-US" altLang="zh-CN" b="1" i="1" smtClean="0">
                          <a:latin typeface="Cambria Math" panose="02040503050406030204" pitchFamily="18" charset="0"/>
                        </a:rPr>
                        <m:t>𝑬</m:t>
                      </m:r>
                      <m:groupChr>
                        <m:groupChrPr>
                          <m:chr m:val="⇒"/>
                          <m:pos m:val="top"/>
                          <m:ctrlPr>
                            <a:rPr lang="en-US" altLang="zh-CN" b="1" i="1" smtClean="0">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b="1" i="1" smtClean="0">
                          <a:latin typeface="Cambria Math" panose="02040503050406030204" pitchFamily="18" charset="0"/>
                        </a:rPr>
                        <m:t>𝑬</m:t>
                      </m:r>
                      <m:r>
                        <a:rPr lang="en-US" altLang="zh-CN" b="1" i="1" smtClean="0">
                          <a:latin typeface="Cambria Math" panose="02040503050406030204" pitchFamily="18" charset="0"/>
                        </a:rPr>
                        <m:t>+</m:t>
                      </m:r>
                      <m:r>
                        <a:rPr lang="en-US" altLang="zh-CN" b="1" i="1" smtClean="0">
                          <a:latin typeface="Cambria Math" panose="02040503050406030204" pitchFamily="18" charset="0"/>
                        </a:rPr>
                        <m:t>𝑻</m:t>
                      </m:r>
                      <m:groupChr>
                        <m:groupChrPr>
                          <m:chr m:val="⇒"/>
                          <m:pos m:val="top"/>
                          <m:ctrlPr>
                            <a:rPr lang="en-US" altLang="zh-CN" b="1" i="1" smtClean="0">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b="1" i="1" smtClean="0">
                          <a:solidFill>
                            <a:srgbClr val="0000FF"/>
                          </a:solidFill>
                          <a:latin typeface="Cambria Math" panose="02040503050406030204" pitchFamily="18" charset="0"/>
                        </a:rPr>
                        <m:t>𝑬</m:t>
                      </m:r>
                      <m:r>
                        <a:rPr lang="en-US" altLang="zh-CN" b="1" i="1" smtClean="0">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𝑻</m:t>
                      </m:r>
                      <m:r>
                        <a:rPr lang="zh-CN" altLang="en-US" b="1" i="1" smtClean="0">
                          <a:solidFill>
                            <a:srgbClr val="0000FF"/>
                          </a:solidFill>
                          <a:latin typeface="Cambria Math" panose="02040503050406030204" pitchFamily="18" charset="0"/>
                        </a:rPr>
                        <m:t>∗</m:t>
                      </m:r>
                      <m:r>
                        <a:rPr lang="en-US" altLang="zh-CN" b="1" i="1" smtClean="0">
                          <a:latin typeface="Cambria Math" panose="02040503050406030204" pitchFamily="18" charset="0"/>
                        </a:rPr>
                        <m:t>𝑭</m:t>
                      </m:r>
                    </m:oMath>
                  </m:oMathPara>
                </a14:m>
                <a:endParaRPr lang="en-US" altLang="zh-CN" b="1" i="1" dirty="0">
                  <a:latin typeface="Cambria Math" panose="02040503050406030204" pitchFamily="18" charset="0"/>
                </a:endParaRPr>
              </a:p>
              <a:p>
                <a:pPr marL="542925" indent="0" eaLnBrk="1" hangingPunct="1">
                  <a:spcBef>
                    <a:spcPts val="0"/>
                  </a:spcBef>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𝑬</m:t>
                      </m:r>
                      <m:r>
                        <a:rPr lang="zh-CN" altLang="en-US" i="1">
                          <a:latin typeface="Cambria Math" panose="02040503050406030204" pitchFamily="18" charset="0"/>
                        </a:rPr>
                        <m:t>’</m:t>
                      </m:r>
                      <m:groupChr>
                        <m:groupChrPr>
                          <m:chr m:val="⇒"/>
                          <m:pos m:val="top"/>
                          <m:ctrlPr>
                            <a:rPr lang="zh-CN" altLang="en-US"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a:latin typeface="Cambria Math" panose="02040503050406030204" pitchFamily="18" charset="0"/>
                        </a:rPr>
                        <m:t>𝑬</m:t>
                      </m:r>
                      <m:groupChr>
                        <m:groupChrPr>
                          <m:chr m:val="⇒"/>
                          <m:pos m:val="top"/>
                          <m:ctrlPr>
                            <a:rPr lang="en-US" altLang="zh-CN"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a:latin typeface="Cambria Math" panose="02040503050406030204" pitchFamily="18" charset="0"/>
                        </a:rPr>
                        <m:t>𝑬</m:t>
                      </m:r>
                      <m:r>
                        <a:rPr lang="en-US" altLang="zh-CN" i="1">
                          <a:latin typeface="Cambria Math" panose="02040503050406030204" pitchFamily="18" charset="0"/>
                        </a:rPr>
                        <m:t>+</m:t>
                      </m:r>
                      <m:r>
                        <a:rPr lang="en-US" altLang="zh-CN" i="1">
                          <a:latin typeface="Cambria Math" panose="02040503050406030204" pitchFamily="18" charset="0"/>
                        </a:rPr>
                        <m:t>𝑻</m:t>
                      </m:r>
                      <m:groupChr>
                        <m:groupChrPr>
                          <m:chr m:val="⇒"/>
                          <m:pos m:val="top"/>
                          <m:ctrlPr>
                            <a:rPr lang="en-US" altLang="zh-CN"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a:latin typeface="Cambria Math" panose="02040503050406030204" pitchFamily="18" charset="0"/>
                        </a:rPr>
                        <m:t>𝑬</m:t>
                      </m:r>
                      <m:r>
                        <a:rPr lang="en-US" altLang="zh-CN" i="1">
                          <a:latin typeface="Cambria Math" panose="02040503050406030204" pitchFamily="18" charset="0"/>
                        </a:rPr>
                        <m:t>+</m:t>
                      </m:r>
                      <m:r>
                        <a:rPr lang="en-US" altLang="zh-CN" i="1">
                          <a:latin typeface="Cambria Math" panose="02040503050406030204" pitchFamily="18" charset="0"/>
                        </a:rPr>
                        <m:t>𝑻</m:t>
                      </m:r>
                      <m:r>
                        <a:rPr lang="zh-CN" altLang="en-US" i="1">
                          <a:latin typeface="Cambria Math" panose="02040503050406030204" pitchFamily="18" charset="0"/>
                        </a:rPr>
                        <m:t>∗</m:t>
                      </m:r>
                      <m:r>
                        <a:rPr lang="en-US" altLang="zh-CN" i="1">
                          <a:latin typeface="Cambria Math" panose="02040503050406030204" pitchFamily="18" charset="0"/>
                        </a:rPr>
                        <m:t>𝑭</m:t>
                      </m:r>
                    </m:oMath>
                  </m:oMathPara>
                </a14:m>
                <a:endParaRPr lang="en-US" altLang="zh-CN" dirty="0">
                  <a:latin typeface="Times New Roman" panose="02020603050405020304" pitchFamily="18" charset="0"/>
                </a:endParaRPr>
              </a:p>
              <a:p>
                <a:pPr marL="0" indent="0" eaLnBrk="1" hangingPunct="1">
                  <a:spcBef>
                    <a:spcPts val="0"/>
                  </a:spcBef>
                  <a:buNone/>
                </a:pPr>
                <a:r>
                  <a:rPr lang="en-US" altLang="zh-CN" dirty="0">
                    <a:latin typeface="Times New Roman" panose="02020603050405020304" pitchFamily="18" charset="0"/>
                  </a:rPr>
                  <a:t>                                   </a:t>
                </a:r>
                <a14:m>
                  <m:oMath xmlns:m="http://schemas.openxmlformats.org/officeDocument/2006/math">
                    <m:groupChr>
                      <m:groupChrPr>
                        <m:chr m:val="⇒"/>
                        <m:pos m:val="top"/>
                        <m:ctrlPr>
                          <a:rPr lang="en-US" altLang="zh-CN" i="1" smtClean="0">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smtClean="0">
                        <a:solidFill>
                          <a:srgbClr val="0000FF"/>
                        </a:solidFill>
                        <a:latin typeface="Cambria Math" panose="02040503050406030204" pitchFamily="18" charset="0"/>
                      </a:rPr>
                      <m:t>𝑬</m:t>
                    </m:r>
                    <m:r>
                      <a:rPr lang="en-US" altLang="zh-CN" i="1" smtClean="0">
                        <a:solidFill>
                          <a:srgbClr val="0000FF"/>
                        </a:solidFill>
                        <a:latin typeface="Cambria Math" panose="02040503050406030204" pitchFamily="18" charset="0"/>
                      </a:rPr>
                      <m:t>+</m:t>
                    </m:r>
                    <m:r>
                      <a:rPr lang="en-US" altLang="zh-CN" i="1" smtClean="0">
                        <a:solidFill>
                          <a:srgbClr val="0000FF"/>
                        </a:solidFill>
                        <a:latin typeface="Cambria Math" panose="02040503050406030204" pitchFamily="18" charset="0"/>
                      </a:rPr>
                      <m:t>𝑻</m:t>
                    </m:r>
                    <m:r>
                      <a:rPr lang="zh-CN" altLang="en-US" i="1">
                        <a:solidFill>
                          <a:srgbClr val="0000FF"/>
                        </a:solidFill>
                        <a:latin typeface="Cambria Math" panose="02040503050406030204" pitchFamily="18" charset="0"/>
                      </a:rPr>
                      <m:t>∗</m:t>
                    </m:r>
                    <m:d>
                      <m:dPr>
                        <m:begChr m:val="（"/>
                        <m:endChr m:val="）"/>
                        <m:ctrlPr>
                          <a:rPr lang="zh-CN" altLang="en-US" b="1" i="1">
                            <a:latin typeface="Cambria Math" panose="02040503050406030204" pitchFamily="18" charset="0"/>
                          </a:rPr>
                        </m:ctrlPr>
                      </m:dPr>
                      <m:e>
                        <m:r>
                          <a:rPr lang="en-US" altLang="zh-CN" b="1" i="1" smtClean="0">
                            <a:latin typeface="Cambria Math" panose="02040503050406030204" pitchFamily="18" charset="0"/>
                          </a:rPr>
                          <m:t>𝑬</m:t>
                        </m:r>
                      </m:e>
                    </m:d>
                  </m:oMath>
                </a14:m>
                <a:endParaRPr lang="en-US" altLang="zh-CN" b="1" i="1" dirty="0">
                  <a:latin typeface="Cambria Math" panose="02040503050406030204" pitchFamily="18" charset="0"/>
                </a:endParaRPr>
              </a:p>
              <a:p>
                <a:pPr marL="542925" indent="0" eaLnBrk="1" hangingPunct="1">
                  <a:spcBef>
                    <a:spcPts val="0"/>
                  </a:spcBef>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𝑬</m:t>
                      </m:r>
                      <m:r>
                        <a:rPr lang="zh-CN" altLang="en-US" i="1">
                          <a:latin typeface="Cambria Math" panose="02040503050406030204" pitchFamily="18" charset="0"/>
                        </a:rPr>
                        <m:t>’</m:t>
                      </m:r>
                      <m:groupChr>
                        <m:groupChrPr>
                          <m:chr m:val="⇒"/>
                          <m:pos m:val="top"/>
                          <m:ctrlPr>
                            <a:rPr lang="zh-CN" altLang="en-US"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a:latin typeface="Cambria Math" panose="02040503050406030204" pitchFamily="18" charset="0"/>
                        </a:rPr>
                        <m:t>𝑬</m:t>
                      </m:r>
                      <m:groupChr>
                        <m:groupChrPr>
                          <m:chr m:val="⇒"/>
                          <m:pos m:val="top"/>
                          <m:ctrlPr>
                            <a:rPr lang="en-US" altLang="zh-CN"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a:latin typeface="Cambria Math" panose="02040503050406030204" pitchFamily="18" charset="0"/>
                        </a:rPr>
                        <m:t>𝑬</m:t>
                      </m:r>
                      <m:r>
                        <a:rPr lang="en-US" altLang="zh-CN" i="1">
                          <a:latin typeface="Cambria Math" panose="02040503050406030204" pitchFamily="18" charset="0"/>
                        </a:rPr>
                        <m:t>+</m:t>
                      </m:r>
                      <m:r>
                        <a:rPr lang="en-US" altLang="zh-CN" i="1">
                          <a:latin typeface="Cambria Math" panose="02040503050406030204" pitchFamily="18" charset="0"/>
                        </a:rPr>
                        <m:t>𝑻</m:t>
                      </m:r>
                      <m:groupChr>
                        <m:groupChrPr>
                          <m:chr m:val="⇒"/>
                          <m:pos m:val="top"/>
                          <m:ctrlPr>
                            <a:rPr lang="en-US" altLang="zh-CN"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a:latin typeface="Cambria Math" panose="02040503050406030204" pitchFamily="18" charset="0"/>
                        </a:rPr>
                        <m:t>𝑬</m:t>
                      </m:r>
                      <m:r>
                        <a:rPr lang="en-US" altLang="zh-CN" i="1">
                          <a:latin typeface="Cambria Math" panose="02040503050406030204" pitchFamily="18" charset="0"/>
                        </a:rPr>
                        <m:t>+</m:t>
                      </m:r>
                      <m:r>
                        <a:rPr lang="en-US" altLang="zh-CN" i="1">
                          <a:latin typeface="Cambria Math" panose="02040503050406030204" pitchFamily="18" charset="0"/>
                        </a:rPr>
                        <m:t>𝑻</m:t>
                      </m:r>
                      <m:r>
                        <a:rPr lang="zh-CN" altLang="en-US" i="1">
                          <a:latin typeface="Cambria Math" panose="02040503050406030204" pitchFamily="18" charset="0"/>
                        </a:rPr>
                        <m:t>∗</m:t>
                      </m:r>
                      <m:r>
                        <a:rPr lang="en-US" altLang="zh-CN" i="1">
                          <a:latin typeface="Cambria Math" panose="02040503050406030204" pitchFamily="18" charset="0"/>
                        </a:rPr>
                        <m:t>𝑭</m:t>
                      </m:r>
                    </m:oMath>
                  </m:oMathPara>
                </a14:m>
                <a:endParaRPr lang="en-US" altLang="zh-CN" dirty="0">
                  <a:latin typeface="Times New Roman" panose="02020603050405020304" pitchFamily="18" charset="0"/>
                </a:endParaRPr>
              </a:p>
              <a:p>
                <a:pPr marL="0" indent="0" eaLnBrk="1" hangingPunct="1">
                  <a:spcBef>
                    <a:spcPts val="0"/>
                  </a:spcBef>
                  <a:buNone/>
                </a:pPr>
                <a:r>
                  <a:rPr lang="en-US" altLang="zh-CN" dirty="0"/>
                  <a:t>	                       </a:t>
                </a:r>
                <a14:m>
                  <m:oMath xmlns:m="http://schemas.openxmlformats.org/officeDocument/2006/math">
                    <m:groupChr>
                      <m:groupChrPr>
                        <m:chr m:val="⇒"/>
                        <m:pos m:val="top"/>
                        <m:ctrlPr>
                          <a:rPr lang="en-US" altLang="zh-CN" i="1">
                            <a:latin typeface="Cambria Math" panose="02040503050406030204" pitchFamily="18" charset="0"/>
                          </a:rPr>
                        </m:ctrlPr>
                      </m:groupChrPr>
                      <m:e>
                        <m:r>
                          <m:rPr>
                            <m:brk m:alnAt="1"/>
                          </m:rPr>
                          <a:rPr lang="en-US" altLang="zh-CN" i="1">
                            <a:latin typeface="Cambria Math" panose="02040503050406030204" pitchFamily="18" charset="0"/>
                          </a:rPr>
                          <m:t>𝒓</m:t>
                        </m:r>
                        <m:r>
                          <a:rPr lang="en-US" altLang="zh-CN" i="1">
                            <a:latin typeface="Cambria Math" panose="02040503050406030204" pitchFamily="18" charset="0"/>
                          </a:rPr>
                          <m:t>𝒎</m:t>
                        </m:r>
                      </m:e>
                    </m:groupChr>
                    <m:r>
                      <a:rPr lang="en-US" altLang="zh-CN" i="1" smtClean="0">
                        <a:solidFill>
                          <a:srgbClr val="0000FF"/>
                        </a:solidFill>
                        <a:latin typeface="Cambria Math" panose="02040503050406030204" pitchFamily="18" charset="0"/>
                      </a:rPr>
                      <m:t>𝑬</m:t>
                    </m:r>
                    <m:r>
                      <a:rPr lang="en-US" altLang="zh-CN" i="1" smtClean="0">
                        <a:solidFill>
                          <a:srgbClr val="0000FF"/>
                        </a:solidFill>
                        <a:latin typeface="Cambria Math" panose="02040503050406030204" pitchFamily="18" charset="0"/>
                      </a:rPr>
                      <m:t>+</m:t>
                    </m:r>
                    <m:r>
                      <a:rPr lang="en-US" altLang="zh-CN" i="1" smtClean="0">
                        <a:solidFill>
                          <a:srgbClr val="0000FF"/>
                        </a:solidFill>
                        <a:latin typeface="Cambria Math" panose="02040503050406030204" pitchFamily="18" charset="0"/>
                      </a:rPr>
                      <m:t>𝑻</m:t>
                    </m:r>
                    <m:r>
                      <a:rPr lang="zh-CN" altLang="en-US" i="1">
                        <a:solidFill>
                          <a:srgbClr val="0000FF"/>
                        </a:solidFill>
                        <a:latin typeface="Cambria Math" panose="02040503050406030204" pitchFamily="18" charset="0"/>
                      </a:rPr>
                      <m:t>∗</m:t>
                    </m:r>
                    <m:r>
                      <a:rPr lang="en-US" altLang="zh-CN" b="1" i="1" smtClean="0">
                        <a:latin typeface="Cambria Math" panose="02040503050406030204" pitchFamily="18" charset="0"/>
                      </a:rPr>
                      <m:t>𝒊𝒅</m:t>
                    </m:r>
                  </m:oMath>
                </a14:m>
                <a:endParaRPr lang="en-US" altLang="zh-CN" dirty="0">
                  <a:latin typeface="Times New Roman" panose="02020603050405020304" pitchFamily="18" charset="0"/>
                </a:endParaRPr>
              </a:p>
            </p:txBody>
          </p:sp>
        </mc:Choice>
        <mc:Fallback xmlns="">
          <p:sp>
            <p:nvSpPr>
              <p:cNvPr id="65541" name="Rectangle 3"/>
              <p:cNvSpPr>
                <a:spLocks noGrp="1" noRot="1" noChangeAspect="1" noMove="1" noResize="1" noEditPoints="1" noAdjustHandles="1" noChangeArrowheads="1" noChangeShapeType="1" noTextEdit="1"/>
              </p:cNvSpPr>
              <p:nvPr>
                <p:ph idx="1"/>
              </p:nvPr>
            </p:nvSpPr>
            <p:spPr>
              <a:xfrm>
                <a:off x="758583" y="987574"/>
                <a:ext cx="7557833" cy="3246797"/>
              </a:xfrm>
              <a:blipFill>
                <a:blip r:embed="rId3"/>
                <a:stretch>
                  <a:fillRect l="-1613" t="-1876" b="-17073"/>
                </a:stretch>
              </a:blipFill>
            </p:spPr>
            <p:txBody>
              <a:bodyPr/>
              <a:lstStyle/>
              <a:p>
                <a:r>
                  <a:rPr lang="zh-CN" altLang="en-US">
                    <a:noFill/>
                  </a:rPr>
                  <a:t> </a:t>
                </a:r>
              </a:p>
            </p:txBody>
          </p:sp>
        </mc:Fallback>
      </mc:AlternateContent>
      <p:sp>
        <p:nvSpPr>
          <p:cNvPr id="65540" name="Rectangle 2"/>
          <p:cNvSpPr>
            <a:spLocks noGrp="1" noChangeArrowheads="1"/>
          </p:cNvSpPr>
          <p:nvPr>
            <p:ph type="title"/>
          </p:nvPr>
        </p:nvSpPr>
        <p:spPr>
          <a:xfrm>
            <a:off x="755576" y="267494"/>
            <a:ext cx="6495268" cy="360040"/>
          </a:xfrm>
        </p:spPr>
        <p:txBody>
          <a:bodyPr anchor="ctr"/>
          <a:lstStyle/>
          <a:p>
            <a:pPr eaLnBrk="1" hangingPunct="1">
              <a:defRPr/>
            </a:pPr>
            <a:r>
              <a:rPr lang="zh-CN" altLang="en-US" spc="300" dirty="0">
                <a:cs typeface="Times New Roman" pitchFamily="18" charset="0"/>
              </a:rPr>
              <a:t>活前缀与句柄的关系</a:t>
            </a:r>
            <a:r>
              <a:rPr lang="en-US" altLang="zh-CN" spc="300" dirty="0">
                <a:cs typeface="Times New Roman" pitchFamily="18" charset="0"/>
              </a:rPr>
              <a:t>*</a:t>
            </a:r>
            <a:endParaRPr lang="zh-CN" altLang="en-US" spc="300" dirty="0">
              <a:cs typeface="Times New Roman" pitchFamily="18" charset="0"/>
            </a:endParaRPr>
          </a:p>
        </p:txBody>
      </p:sp>
      <p:grpSp>
        <p:nvGrpSpPr>
          <p:cNvPr id="5" name="组合 4">
            <a:extLst>
              <a:ext uri="{FF2B5EF4-FFF2-40B4-BE49-F238E27FC236}">
                <a16:creationId xmlns:a16="http://schemas.microsoft.com/office/drawing/2014/main" id="{863A6FB8-1BA6-498A-9E69-ADC9EFB93D1E}"/>
              </a:ext>
            </a:extLst>
          </p:cNvPr>
          <p:cNvGrpSpPr/>
          <p:nvPr/>
        </p:nvGrpSpPr>
        <p:grpSpPr>
          <a:xfrm>
            <a:off x="4355976" y="2409378"/>
            <a:ext cx="2529656" cy="401414"/>
            <a:chOff x="5172272" y="1761660"/>
            <a:chExt cx="2529656" cy="401414"/>
          </a:xfrm>
        </p:grpSpPr>
        <p:sp>
          <p:nvSpPr>
            <p:cNvPr id="2" name="矩形 1"/>
            <p:cNvSpPr/>
            <p:nvPr/>
          </p:nvSpPr>
          <p:spPr bwMode="auto">
            <a:xfrm>
              <a:off x="5172272" y="1761660"/>
              <a:ext cx="864096" cy="378042"/>
            </a:xfrm>
            <a:prstGeom prst="rect">
              <a:avLst/>
            </a:prstGeom>
            <a:noFill/>
            <a:ln w="12700" cap="flat" cmpd="sng" algn="ctr">
              <a:solidFill>
                <a:srgbClr val="FF0000"/>
              </a:solidFill>
              <a:prstDash val="dash"/>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t" anchorCtr="0" compatLnSpc="1">
              <a:prstTxWarp prst="textNoShape">
                <a:avLst/>
              </a:prstTxWarp>
            </a:bodyPr>
            <a:lstStyle/>
            <a:p>
              <a:pPr eaLnBrk="1" hangingPunct="1"/>
              <a:endParaRPr lang="zh-CN" altLang="en-US"/>
            </a:p>
          </p:txBody>
        </p:sp>
        <mc:AlternateContent xmlns:mc="http://schemas.openxmlformats.org/markup-compatibility/2006" xmlns:a14="http://schemas.microsoft.com/office/drawing/2010/main">
          <mc:Choice Requires="a14">
            <p:sp>
              <p:nvSpPr>
                <p:cNvPr id="9" name="线形标注 1 8"/>
                <p:cNvSpPr/>
                <p:nvPr/>
              </p:nvSpPr>
              <p:spPr bwMode="auto">
                <a:xfrm>
                  <a:off x="6541180" y="1785032"/>
                  <a:ext cx="1160748" cy="378042"/>
                </a:xfrm>
                <a:prstGeom prst="borderCallout1">
                  <a:avLst>
                    <a:gd name="adj1" fmla="val 38843"/>
                    <a:gd name="adj2" fmla="val -1301"/>
                    <a:gd name="adj3" fmla="val 21987"/>
                    <a:gd name="adj4" fmla="val -41287"/>
                  </a:avLst>
                </a:prstGeom>
                <a:solidFill>
                  <a:schemeClr val="bg1">
                    <a:lumMod val="95000"/>
                  </a:schemeClr>
                </a:solidFill>
                <a:ln w="9525" cap="flat" cmpd="sng" algn="ctr">
                  <a:solidFill>
                    <a:schemeClr val="tx1"/>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t" anchorCtr="0" compatLnSpc="1">
                  <a:prstTxWarp prst="textNoShape">
                    <a:avLst/>
                  </a:prstTxWarp>
                </a:bodyPr>
                <a:lstStyle/>
                <a:p>
                  <a:pPr algn="ctr" eaLnBrk="1" hangingPunct="1"/>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solidFill>
                            <a:srgbClr val="0000FF"/>
                          </a:solidFill>
                          <a:latin typeface="Cambria Math" panose="02040503050406030204" pitchFamily="18" charset="0"/>
                        </a:rPr>
                        <m:t>𝑻</m:t>
                      </m:r>
                      <m:r>
                        <a:rPr lang="zh-CN" altLang="en-US"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m:t>
                      </m:r>
                      <m:r>
                        <a:rPr lang="en-US" altLang="zh-CN" b="1" i="1">
                          <a:latin typeface="Cambria Math" panose="02040503050406030204" pitchFamily="18" charset="0"/>
                        </a:rPr>
                        <m:t>𝑭</m:t>
                      </m:r>
                    </m:oMath>
                  </a14:m>
                  <a:endParaRPr lang="en-US" altLang="zh-CN" b="1" i="1" dirty="0">
                    <a:latin typeface="Cambria Math" panose="02040503050406030204" pitchFamily="18" charset="0"/>
                  </a:endParaRPr>
                </a:p>
                <a:p>
                  <a:pPr algn="ctr" eaLnBrk="1" hangingPunct="1"/>
                  <a:endParaRPr lang="zh-CN" altLang="en-US" b="1" dirty="0">
                    <a:latin typeface="楷体_GB2312" panose="02010609030101010101" pitchFamily="49" charset="-122"/>
                    <a:ea typeface="楷体_GB2312" panose="02010609030101010101" pitchFamily="49" charset="-122"/>
                  </a:endParaRPr>
                </a:p>
              </p:txBody>
            </p:sp>
          </mc:Choice>
          <mc:Fallback xmlns="">
            <p:sp>
              <p:nvSpPr>
                <p:cNvPr id="9" name="线形标注 1 8"/>
                <p:cNvSpPr>
                  <a:spLocks noRot="1" noChangeAspect="1" noMove="1" noResize="1" noEditPoints="1" noAdjustHandles="1" noChangeArrowheads="1" noChangeShapeType="1" noTextEdit="1"/>
                </p:cNvSpPr>
                <p:nvPr/>
              </p:nvSpPr>
              <p:spPr bwMode="auto">
                <a:xfrm>
                  <a:off x="6541180" y="1785032"/>
                  <a:ext cx="1160748" cy="378042"/>
                </a:xfrm>
                <a:prstGeom prst="borderCallout1">
                  <a:avLst>
                    <a:gd name="adj1" fmla="val 38843"/>
                    <a:gd name="adj2" fmla="val -1301"/>
                    <a:gd name="adj3" fmla="val 21987"/>
                    <a:gd name="adj4" fmla="val -41287"/>
                  </a:avLst>
                </a:prstGeom>
                <a:blipFill>
                  <a:blip r:embed="rId4"/>
                  <a:stretch>
                    <a:fillRect t="-2469"/>
                  </a:stretch>
                </a:blipFill>
                <a:ln w="9525" cap="flat" cmpd="sng" algn="ctr">
                  <a:solidFill>
                    <a:schemeClr val="tx1"/>
                  </a:solidFill>
                  <a:prstDash val="solid"/>
                  <a:round/>
                  <a:headEnd type="none" w="med" len="med"/>
                  <a:tailEnd type="none" w="med" len="med"/>
                </a:ln>
                <a:effectLst>
                  <a:outerShdw dist="17961" dir="2700000" algn="ctr" rotWithShape="0">
                    <a:schemeClr val="bg2"/>
                  </a:outerShdw>
                </a:effectLst>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25F1DB07-FD97-43F6-9440-39B50E99C94A}"/>
              </a:ext>
            </a:extLst>
          </p:cNvPr>
          <p:cNvGrpSpPr/>
          <p:nvPr/>
        </p:nvGrpSpPr>
        <p:grpSpPr>
          <a:xfrm>
            <a:off x="4854860" y="3314848"/>
            <a:ext cx="2099648" cy="471645"/>
            <a:chOff x="5685328" y="2895786"/>
            <a:chExt cx="2099648" cy="471645"/>
          </a:xfrm>
        </p:grpSpPr>
        <p:sp>
          <p:nvSpPr>
            <p:cNvPr id="7" name="矩形 6"/>
            <p:cNvSpPr/>
            <p:nvPr/>
          </p:nvSpPr>
          <p:spPr bwMode="auto">
            <a:xfrm>
              <a:off x="5685328" y="2895786"/>
              <a:ext cx="614864" cy="378042"/>
            </a:xfrm>
            <a:prstGeom prst="rect">
              <a:avLst/>
            </a:prstGeom>
            <a:noFill/>
            <a:ln w="12700" cap="flat" cmpd="sng" algn="ctr">
              <a:solidFill>
                <a:srgbClr val="FF0000"/>
              </a:solidFill>
              <a:prstDash val="dash"/>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t" anchorCtr="0" compatLnSpc="1">
              <a:prstTxWarp prst="textNoShape">
                <a:avLst/>
              </a:prstTxWarp>
            </a:bodyPr>
            <a:lstStyle/>
            <a:p>
              <a:pPr eaLnBrk="1" hangingPunct="1"/>
              <a:endParaRPr lang="zh-CN" altLang="en-US"/>
            </a:p>
          </p:txBody>
        </p:sp>
        <mc:AlternateContent xmlns:mc="http://schemas.openxmlformats.org/markup-compatibility/2006" xmlns:a14="http://schemas.microsoft.com/office/drawing/2010/main">
          <mc:Choice Requires="a14">
            <p:sp>
              <p:nvSpPr>
                <p:cNvPr id="10" name="线形标注 1 9"/>
                <p:cNvSpPr/>
                <p:nvPr/>
              </p:nvSpPr>
              <p:spPr bwMode="auto">
                <a:xfrm>
                  <a:off x="6624228" y="2989389"/>
                  <a:ext cx="1160748" cy="378042"/>
                </a:xfrm>
                <a:prstGeom prst="borderCallout1">
                  <a:avLst>
                    <a:gd name="adj1" fmla="val 38843"/>
                    <a:gd name="adj2" fmla="val -1301"/>
                    <a:gd name="adj3" fmla="val 24910"/>
                    <a:gd name="adj4" fmla="val -27077"/>
                  </a:avLst>
                </a:prstGeom>
                <a:solidFill>
                  <a:schemeClr val="bg1">
                    <a:lumMod val="95000"/>
                  </a:schemeClr>
                </a:solidFill>
                <a:ln w="9525" cap="flat" cmpd="sng" algn="ctr">
                  <a:solidFill>
                    <a:schemeClr val="tx1"/>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t" anchorCtr="0" compatLnSpc="1">
                  <a:prstTxWarp prst="textNoShape">
                    <a:avLst/>
                  </a:prstTxWarp>
                </a:bodyPr>
                <a:lstStyle/>
                <a:p>
                  <a:pPr algn="ctr" eaLnBrk="1" hangingPunct="1"/>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𝑬</m:t>
                      </m:r>
                      <m:r>
                        <a:rPr lang="en-US" altLang="zh-CN" b="1" i="1">
                          <a:latin typeface="Cambria Math" panose="02040503050406030204" pitchFamily="18" charset="0"/>
                        </a:rPr>
                        <m:t>)</m:t>
                      </m:r>
                    </m:oMath>
                  </a14:m>
                  <a:endParaRPr lang="en-US" altLang="zh-CN" b="1" i="1" dirty="0">
                    <a:latin typeface="Cambria Math" panose="02040503050406030204" pitchFamily="18" charset="0"/>
                  </a:endParaRPr>
                </a:p>
                <a:p>
                  <a:pPr algn="ctr" eaLnBrk="1" hangingPunct="1"/>
                  <a:endParaRPr lang="zh-CN" altLang="en-US" b="1" dirty="0">
                    <a:latin typeface="楷体_GB2312" panose="02010609030101010101" pitchFamily="49" charset="-122"/>
                    <a:ea typeface="楷体_GB2312" panose="02010609030101010101" pitchFamily="49" charset="-122"/>
                  </a:endParaRPr>
                </a:p>
              </p:txBody>
            </p:sp>
          </mc:Choice>
          <mc:Fallback xmlns="">
            <p:sp>
              <p:nvSpPr>
                <p:cNvPr id="10" name="线形标注 1 9"/>
                <p:cNvSpPr>
                  <a:spLocks noRot="1" noChangeAspect="1" noMove="1" noResize="1" noEditPoints="1" noAdjustHandles="1" noChangeArrowheads="1" noChangeShapeType="1" noTextEdit="1"/>
                </p:cNvSpPr>
                <p:nvPr/>
              </p:nvSpPr>
              <p:spPr bwMode="auto">
                <a:xfrm>
                  <a:off x="6624228" y="2989389"/>
                  <a:ext cx="1160748" cy="378042"/>
                </a:xfrm>
                <a:prstGeom prst="borderCallout1">
                  <a:avLst>
                    <a:gd name="adj1" fmla="val 38843"/>
                    <a:gd name="adj2" fmla="val -1301"/>
                    <a:gd name="adj3" fmla="val 24910"/>
                    <a:gd name="adj4" fmla="val -27077"/>
                  </a:avLst>
                </a:prstGeom>
                <a:blipFill>
                  <a:blip r:embed="rId5"/>
                  <a:stretch>
                    <a:fillRect t="-2469"/>
                  </a:stretch>
                </a:blipFill>
                <a:ln w="9525" cap="flat" cmpd="sng" algn="ctr">
                  <a:solidFill>
                    <a:schemeClr val="tx1"/>
                  </a:solidFill>
                  <a:prstDash val="solid"/>
                  <a:round/>
                  <a:headEnd type="none" w="med" len="med"/>
                  <a:tailEnd type="none" w="med" len="med"/>
                </a:ln>
                <a:effectLst>
                  <a:outerShdw dist="17961" dir="2700000" algn="ctr" rotWithShape="0">
                    <a:schemeClr val="bg2"/>
                  </a:outerShdw>
                </a:effectLst>
              </p:spPr>
              <p:txBody>
                <a:bodyPr/>
                <a:lstStyle/>
                <a:p>
                  <a:r>
                    <a:rPr lang="zh-CN" altLang="en-US">
                      <a:noFill/>
                    </a:rPr>
                    <a:t> </a:t>
                  </a:r>
                </a:p>
              </p:txBody>
            </p:sp>
          </mc:Fallback>
        </mc:AlternateContent>
      </p:grpSp>
      <p:grpSp>
        <p:nvGrpSpPr>
          <p:cNvPr id="4" name="组合 3">
            <a:extLst>
              <a:ext uri="{FF2B5EF4-FFF2-40B4-BE49-F238E27FC236}">
                <a16:creationId xmlns:a16="http://schemas.microsoft.com/office/drawing/2014/main" id="{39F7FCDA-9538-49CF-A5E3-5189EED3B571}"/>
              </a:ext>
            </a:extLst>
          </p:cNvPr>
          <p:cNvGrpSpPr/>
          <p:nvPr/>
        </p:nvGrpSpPr>
        <p:grpSpPr>
          <a:xfrm>
            <a:off x="4854860" y="4257446"/>
            <a:ext cx="2104819" cy="402536"/>
            <a:chOff x="5680157" y="4022143"/>
            <a:chExt cx="2104819" cy="402536"/>
          </a:xfrm>
        </p:grpSpPr>
        <p:sp>
          <p:nvSpPr>
            <p:cNvPr id="8" name="矩形 7"/>
            <p:cNvSpPr/>
            <p:nvPr/>
          </p:nvSpPr>
          <p:spPr bwMode="auto">
            <a:xfrm>
              <a:off x="5680157" y="4022143"/>
              <a:ext cx="486054" cy="402536"/>
            </a:xfrm>
            <a:prstGeom prst="rect">
              <a:avLst/>
            </a:prstGeom>
            <a:noFill/>
            <a:ln w="12700" cap="flat" cmpd="sng" algn="ctr">
              <a:solidFill>
                <a:srgbClr val="FF0000"/>
              </a:solidFill>
              <a:prstDash val="dash"/>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t" anchorCtr="0" compatLnSpc="1">
              <a:prstTxWarp prst="textNoShape">
                <a:avLst/>
              </a:prstTxWarp>
            </a:bodyPr>
            <a:lstStyle/>
            <a:p>
              <a:pPr eaLnBrk="1" hangingPunct="1"/>
              <a:endParaRPr lang="zh-CN" altLang="en-US"/>
            </a:p>
          </p:txBody>
        </p:sp>
        <mc:AlternateContent xmlns:mc="http://schemas.openxmlformats.org/markup-compatibility/2006" xmlns:a14="http://schemas.microsoft.com/office/drawing/2010/main">
          <mc:Choice Requires="a14">
            <p:sp>
              <p:nvSpPr>
                <p:cNvPr id="11" name="线形标注 1 10"/>
                <p:cNvSpPr/>
                <p:nvPr/>
              </p:nvSpPr>
              <p:spPr bwMode="auto">
                <a:xfrm>
                  <a:off x="6624228" y="4069655"/>
                  <a:ext cx="1160748" cy="355024"/>
                </a:xfrm>
                <a:prstGeom prst="borderCallout1">
                  <a:avLst>
                    <a:gd name="adj1" fmla="val 38843"/>
                    <a:gd name="adj2" fmla="val -1301"/>
                    <a:gd name="adj3" fmla="val 19064"/>
                    <a:gd name="adj4" fmla="val -36800"/>
                  </a:avLst>
                </a:prstGeom>
                <a:solidFill>
                  <a:schemeClr val="bg1">
                    <a:lumMod val="95000"/>
                  </a:schemeClr>
                </a:solidFill>
                <a:ln w="9525" cap="flat" cmpd="sng" algn="ctr">
                  <a:solidFill>
                    <a:schemeClr val="tx1"/>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t" anchorCtr="0" compatLnSpc="1">
                  <a:prstTxWarp prst="textNoShape">
                    <a:avLst/>
                  </a:prstTxWarp>
                </a:bodyPr>
                <a:lstStyle/>
                <a:p>
                  <a:pPr algn="ctr" eaLnBrk="1" hangingPunct="1"/>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b="1"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solidFill>
                            <a:srgbClr val="0000FF"/>
                          </a:solidFill>
                          <a:latin typeface="Cambria Math" panose="02040503050406030204" pitchFamily="18" charset="0"/>
                        </a:rPr>
                        <m:t>.</m:t>
                      </m:r>
                    </m:oMath>
                  </a14:m>
                  <a:r>
                    <a:rPr lang="en-US" altLang="zh-CN" b="1" i="1" dirty="0">
                      <a:latin typeface="Cambria Math" panose="02040503050406030204" pitchFamily="18" charset="0"/>
                    </a:rPr>
                    <a:t>id</a:t>
                  </a:r>
                </a:p>
                <a:p>
                  <a:pPr algn="ctr" eaLnBrk="1" hangingPunct="1"/>
                  <a:endParaRPr lang="zh-CN" altLang="en-US" b="1" dirty="0">
                    <a:latin typeface="楷体_GB2312" panose="02010609030101010101" pitchFamily="49" charset="-122"/>
                    <a:ea typeface="楷体_GB2312" panose="02010609030101010101" pitchFamily="49" charset="-122"/>
                  </a:endParaRPr>
                </a:p>
              </p:txBody>
            </p:sp>
          </mc:Choice>
          <mc:Fallback xmlns="">
            <p:sp>
              <p:nvSpPr>
                <p:cNvPr id="11" name="线形标注 1 10"/>
                <p:cNvSpPr>
                  <a:spLocks noRot="1" noChangeAspect="1" noMove="1" noResize="1" noEditPoints="1" noAdjustHandles="1" noChangeArrowheads="1" noChangeShapeType="1" noTextEdit="1"/>
                </p:cNvSpPr>
                <p:nvPr/>
              </p:nvSpPr>
              <p:spPr bwMode="auto">
                <a:xfrm>
                  <a:off x="6624228" y="4069655"/>
                  <a:ext cx="1160748" cy="355024"/>
                </a:xfrm>
                <a:prstGeom prst="borderCallout1">
                  <a:avLst>
                    <a:gd name="adj1" fmla="val 38843"/>
                    <a:gd name="adj2" fmla="val -1301"/>
                    <a:gd name="adj3" fmla="val 19064"/>
                    <a:gd name="adj4" fmla="val -36800"/>
                  </a:avLst>
                </a:prstGeom>
                <a:blipFill>
                  <a:blip r:embed="rId6"/>
                  <a:stretch>
                    <a:fillRect t="-2439"/>
                  </a:stretch>
                </a:blipFill>
                <a:ln w="9525" cap="flat" cmpd="sng" algn="ctr">
                  <a:solidFill>
                    <a:schemeClr val="tx1"/>
                  </a:solidFill>
                  <a:prstDash val="solid"/>
                  <a:round/>
                  <a:headEnd type="none" w="med" len="med"/>
                  <a:tailEnd type="none" w="med" len="med"/>
                </a:ln>
                <a:effectLst>
                  <a:outerShdw dist="17961" dir="2700000" algn="ctr" rotWithShape="0">
                    <a:schemeClr val="bg2"/>
                  </a:outerShdw>
                </a:effectLst>
              </p:spPr>
              <p:txBody>
                <a:bodyPr/>
                <a:lstStyle/>
                <a:p>
                  <a:r>
                    <a:rPr lang="zh-CN" altLang="en-US">
                      <a:noFill/>
                    </a:rPr>
                    <a:t> </a:t>
                  </a:r>
                </a:p>
              </p:txBody>
            </p:sp>
          </mc:Fallback>
        </mc:AlternateContent>
      </p:grpSp>
      <p:grpSp>
        <p:nvGrpSpPr>
          <p:cNvPr id="16" name="组合 15">
            <a:extLst>
              <a:ext uri="{FF2B5EF4-FFF2-40B4-BE49-F238E27FC236}">
                <a16:creationId xmlns:a16="http://schemas.microsoft.com/office/drawing/2014/main" id="{49A5310D-D391-49C2-8261-735EA2040A0E}"/>
              </a:ext>
            </a:extLst>
          </p:cNvPr>
          <p:cNvGrpSpPr/>
          <p:nvPr/>
        </p:nvGrpSpPr>
        <p:grpSpPr>
          <a:xfrm>
            <a:off x="6954508" y="2571750"/>
            <a:ext cx="1782294" cy="1872208"/>
            <a:chOff x="6954508" y="2571750"/>
            <a:chExt cx="1782294" cy="1872208"/>
          </a:xfrm>
        </p:grpSpPr>
        <p:sp>
          <p:nvSpPr>
            <p:cNvPr id="14" name="右大括号 13">
              <a:extLst>
                <a:ext uri="{FF2B5EF4-FFF2-40B4-BE49-F238E27FC236}">
                  <a16:creationId xmlns:a16="http://schemas.microsoft.com/office/drawing/2014/main" id="{6D4ADB80-6EA4-41CF-AB11-B85EF7BE77D5}"/>
                </a:ext>
              </a:extLst>
            </p:cNvPr>
            <p:cNvSpPr/>
            <p:nvPr/>
          </p:nvSpPr>
          <p:spPr>
            <a:xfrm>
              <a:off x="6954508" y="2571750"/>
              <a:ext cx="324036" cy="1872208"/>
            </a:xfrm>
            <a:prstGeom prst="righ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1BF0D37-2895-491F-9DD7-AAD0A71A36BA}"/>
                </a:ext>
              </a:extLst>
            </p:cNvPr>
            <p:cNvSpPr txBox="1"/>
            <p:nvPr/>
          </p:nvSpPr>
          <p:spPr>
            <a:xfrm>
              <a:off x="7278544" y="2877576"/>
              <a:ext cx="1458258" cy="1200329"/>
            </a:xfrm>
            <a:prstGeom prst="rect">
              <a:avLst/>
            </a:prstGeom>
            <a:noFill/>
          </p:spPr>
          <p:txBody>
            <a:bodyPr wrap="square" rtlCol="0">
              <a:spAutoFit/>
            </a:bodyPr>
            <a:lstStyle/>
            <a:p>
              <a:pPr algn="ctr"/>
              <a:r>
                <a:rPr lang="zh-CN" altLang="en-US" sz="2400" b="1" dirty="0">
                  <a:latin typeface="华文楷体" panose="02010600040101010101" pitchFamily="2" charset="-122"/>
                  <a:ea typeface="华文楷体" panose="02010600040101010101" pitchFamily="2" charset="-122"/>
                </a:rPr>
                <a:t>称为</a:t>
              </a:r>
              <a:endParaRPr lang="en-US" altLang="zh-CN" sz="2400" b="1" dirty="0">
                <a:latin typeface="华文楷体" panose="02010600040101010101" pitchFamily="2" charset="-122"/>
                <a:ea typeface="华文楷体" panose="02010600040101010101" pitchFamily="2" charset="-122"/>
              </a:endParaRPr>
            </a:p>
            <a:p>
              <a:pPr algn="ctr"/>
              <a:r>
                <a:rPr lang="zh-CN" altLang="en-US" sz="2400" b="1" dirty="0">
                  <a:latin typeface="华文楷体" panose="02010600040101010101" pitchFamily="2" charset="-122"/>
                  <a:ea typeface="华文楷体" panose="02010600040101010101" pitchFamily="2" charset="-122"/>
                </a:rPr>
                <a:t>活前缀的</a:t>
              </a:r>
              <a:r>
                <a:rPr lang="zh-CN" altLang="en-US" sz="2400" b="1" dirty="0">
                  <a:solidFill>
                    <a:srgbClr val="FF0000"/>
                  </a:solidFill>
                  <a:latin typeface="华文楷体" panose="02010600040101010101" pitchFamily="2" charset="-122"/>
                  <a:ea typeface="华文楷体" panose="02010600040101010101" pitchFamily="2" charset="-122"/>
                </a:rPr>
                <a:t>有效项</a:t>
              </a:r>
            </a:p>
          </p:txBody>
        </p:sp>
      </p:grpSp>
    </p:spTree>
    <p:extLst>
      <p:ext uri="{BB962C8B-B14F-4D97-AF65-F5344CB8AC3E}">
        <p14:creationId xmlns:p14="http://schemas.microsoft.com/office/powerpoint/2010/main" val="39579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wipe(down)">
                                      <p:cBhvr>
                                        <p:cTn id="7" dur="500"/>
                                        <p:tgtEl>
                                          <p:spTgt spid="65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5541">
                                            <p:txEl>
                                              <p:pRg st="1" end="1"/>
                                            </p:txEl>
                                          </p:spTgt>
                                        </p:tgtEl>
                                        <p:attrNameLst>
                                          <p:attrName>style.visibility</p:attrName>
                                        </p:attrNameLst>
                                      </p:cBhvr>
                                      <p:to>
                                        <p:strVal val="visible"/>
                                      </p:to>
                                    </p:set>
                                    <p:animEffect transition="in" filter="wipe(down)">
                                      <p:cBhvr>
                                        <p:cTn id="12" dur="500"/>
                                        <p:tgtEl>
                                          <p:spTgt spid="655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5541">
                                            <p:txEl>
                                              <p:pRg st="2" end="2"/>
                                            </p:txEl>
                                          </p:spTgt>
                                        </p:tgtEl>
                                        <p:attrNameLst>
                                          <p:attrName>style.visibility</p:attrName>
                                        </p:attrNameLst>
                                      </p:cBhvr>
                                      <p:to>
                                        <p:strVal val="visible"/>
                                      </p:to>
                                    </p:set>
                                    <p:animEffect transition="in" filter="wipe(down)">
                                      <p:cBhvr>
                                        <p:cTn id="17" dur="500"/>
                                        <p:tgtEl>
                                          <p:spTgt spid="655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5541">
                                            <p:txEl>
                                              <p:pRg st="3" end="3"/>
                                            </p:txEl>
                                          </p:spTgt>
                                        </p:tgtEl>
                                        <p:attrNameLst>
                                          <p:attrName>style.visibility</p:attrName>
                                        </p:attrNameLst>
                                      </p:cBhvr>
                                      <p:to>
                                        <p:strVal val="visible"/>
                                      </p:to>
                                    </p:set>
                                    <p:animEffect transition="in" filter="wipe(down)">
                                      <p:cBhvr>
                                        <p:cTn id="27" dur="500"/>
                                        <p:tgtEl>
                                          <p:spTgt spid="65541">
                                            <p:txEl>
                                              <p:pRg st="3" end="3"/>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5541">
                                            <p:txEl>
                                              <p:pRg st="4" end="4"/>
                                            </p:txEl>
                                          </p:spTgt>
                                        </p:tgtEl>
                                        <p:attrNameLst>
                                          <p:attrName>style.visibility</p:attrName>
                                        </p:attrNameLst>
                                      </p:cBhvr>
                                      <p:to>
                                        <p:strVal val="visible"/>
                                      </p:to>
                                    </p:set>
                                    <p:animEffect transition="in" filter="wipe(down)">
                                      <p:cBhvr>
                                        <p:cTn id="30" dur="500"/>
                                        <p:tgtEl>
                                          <p:spTgt spid="6554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5541">
                                            <p:txEl>
                                              <p:pRg st="5" end="5"/>
                                            </p:txEl>
                                          </p:spTgt>
                                        </p:tgtEl>
                                        <p:attrNameLst>
                                          <p:attrName>style.visibility</p:attrName>
                                        </p:attrNameLst>
                                      </p:cBhvr>
                                      <p:to>
                                        <p:strVal val="visible"/>
                                      </p:to>
                                    </p:set>
                                    <p:animEffect transition="in" filter="wipe(down)">
                                      <p:cBhvr>
                                        <p:cTn id="40" dur="500"/>
                                        <p:tgtEl>
                                          <p:spTgt spid="65541">
                                            <p:txEl>
                                              <p:pRg st="5" end="5"/>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5541">
                                            <p:txEl>
                                              <p:pRg st="6" end="6"/>
                                            </p:txEl>
                                          </p:spTgt>
                                        </p:tgtEl>
                                        <p:attrNameLst>
                                          <p:attrName>style.visibility</p:attrName>
                                        </p:attrNameLst>
                                      </p:cBhvr>
                                      <p:to>
                                        <p:strVal val="visible"/>
                                      </p:to>
                                    </p:set>
                                    <p:animEffect transition="in" filter="wipe(down)">
                                      <p:cBhvr>
                                        <p:cTn id="43" dur="500"/>
                                        <p:tgtEl>
                                          <p:spTgt spid="6554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a:grpSpLocks/>
          </p:cNvGrpSpPr>
          <p:nvPr/>
        </p:nvGrpSpPr>
        <p:grpSpPr bwMode="auto">
          <a:xfrm>
            <a:off x="2857500" y="3473450"/>
            <a:ext cx="3849688" cy="1443038"/>
            <a:chOff x="2857786" y="3474134"/>
            <a:chExt cx="3849879" cy="1442354"/>
          </a:xfrm>
        </p:grpSpPr>
        <p:sp>
          <p:nvSpPr>
            <p:cNvPr id="84050" name="Text Box 42"/>
            <p:cNvSpPr txBox="1">
              <a:spLocks noChangeArrowheads="1"/>
            </p:cNvSpPr>
            <p:nvPr/>
          </p:nvSpPr>
          <p:spPr bwMode="auto">
            <a:xfrm>
              <a:off x="6250511" y="348576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sp>
          <p:nvSpPr>
            <p:cNvPr id="84051" name="Freeform 55"/>
            <p:cNvSpPr>
              <a:spLocks/>
            </p:cNvSpPr>
            <p:nvPr/>
          </p:nvSpPr>
          <p:spPr bwMode="auto">
            <a:xfrm>
              <a:off x="2857786" y="347413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组合 13"/>
          <p:cNvGrpSpPr>
            <a:grpSpLocks/>
          </p:cNvGrpSpPr>
          <p:nvPr/>
        </p:nvGrpSpPr>
        <p:grpSpPr bwMode="auto">
          <a:xfrm>
            <a:off x="6713538" y="1354138"/>
            <a:ext cx="1471612" cy="868362"/>
            <a:chOff x="6713123" y="1353788"/>
            <a:chExt cx="1472027" cy="868712"/>
          </a:xfrm>
        </p:grpSpPr>
        <p:sp>
          <p:nvSpPr>
            <p:cNvPr id="84048" name="Text Box 36"/>
            <p:cNvSpPr txBox="1">
              <a:spLocks noChangeArrowheads="1"/>
            </p:cNvSpPr>
            <p:nvPr/>
          </p:nvSpPr>
          <p:spPr bwMode="auto">
            <a:xfrm>
              <a:off x="6834522" y="1353788"/>
              <a:ext cx="457154" cy="40021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srgbClr val="FF0000"/>
                  </a:solidFill>
                  <a:latin typeface="Times New Roman" panose="02020603050405020304" pitchFamily="18" charset="0"/>
                </a:rPr>
                <a:t>T</a:t>
              </a:r>
            </a:p>
          </p:txBody>
        </p:sp>
        <p:sp>
          <p:nvSpPr>
            <p:cNvPr id="84047" name="Line 35"/>
            <p:cNvSpPr>
              <a:spLocks noChangeShapeType="1"/>
            </p:cNvSpPr>
            <p:nvPr/>
          </p:nvSpPr>
          <p:spPr bwMode="auto">
            <a:xfrm flipV="1">
              <a:off x="6713123" y="1700972"/>
              <a:ext cx="457154" cy="1"/>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 name="Text Box 37"/>
            <p:cNvSpPr txBox="1">
              <a:spLocks noChangeArrowheads="1"/>
            </p:cNvSpPr>
            <p:nvPr/>
          </p:nvSpPr>
          <p:spPr bwMode="auto">
            <a:xfrm>
              <a:off x="7165688" y="1390315"/>
              <a:ext cx="1019462" cy="83218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latin typeface="Times New Roman" pitchFamily="18" charset="0"/>
                </a:rPr>
                <a:t>I</a:t>
              </a:r>
              <a:r>
                <a:rPr kumimoji="1" lang="en-US" altLang="zh-CN" sz="1600" b="1" baseline="-25000" dirty="0">
                  <a:latin typeface="Times New Roman" pitchFamily="18" charset="0"/>
                </a:rPr>
                <a:t>9</a:t>
              </a:r>
              <a:r>
                <a:rPr kumimoji="1" lang="en-US" altLang="zh-CN" sz="1600" b="1" dirty="0">
                  <a:latin typeface="Times New Roman" pitchFamily="18" charset="0"/>
                </a:rPr>
                <a:t>:</a:t>
              </a:r>
            </a:p>
            <a:p>
              <a:pPr>
                <a:buClr>
                  <a:srgbClr val="073E87"/>
                </a:buClr>
                <a:buSzPct val="75000"/>
                <a:buFont typeface="Monotype Sorts"/>
                <a:buNone/>
                <a:defRPr/>
              </a:pPr>
              <a:r>
                <a:rPr kumimoji="1" lang="en-US" altLang="zh-CN" sz="1600" b="1" i="1" dirty="0">
                  <a:latin typeface="Times New Roman" pitchFamily="18" charset="0"/>
                </a:rPr>
                <a:t>E→E+T</a:t>
              </a:r>
              <a:r>
                <a:rPr lang="en-US" altLang="zh-CN" sz="1600" b="1" i="1" dirty="0">
                  <a:latin typeface="Times New Roman" pitchFamily="18" charset="0"/>
                  <a:cs typeface="Times New Roman" pitchFamily="18" charset="0"/>
                </a:rPr>
                <a:t> · </a:t>
              </a:r>
              <a:endParaRPr kumimoji="1" lang="en-US" altLang="zh-CN" sz="1600" b="1" i="1" dirty="0">
                <a:latin typeface="Times New Roman" pitchFamily="18" charset="0"/>
              </a:endParaRPr>
            </a:p>
            <a:p>
              <a:pPr>
                <a:buClr>
                  <a:srgbClr val="073E87"/>
                </a:buClr>
                <a:buSzPct val="75000"/>
                <a:buFont typeface="Monotype Sorts"/>
                <a:buNone/>
                <a:defRPr/>
              </a:pPr>
              <a:r>
                <a:rPr kumimoji="1" lang="en-US" altLang="zh-CN" sz="1600" b="1" i="1" dirty="0">
                  <a:latin typeface="Times New Roman" pitchFamily="18" charset="0"/>
                </a:rPr>
                <a:t>T→T</a:t>
              </a:r>
              <a:r>
                <a:rPr lang="en-US" altLang="zh-CN" sz="1600" b="1" i="1" dirty="0">
                  <a:latin typeface="Times New Roman" pitchFamily="18" charset="0"/>
                  <a:cs typeface="Times New Roman" pitchFamily="18" charset="0"/>
                </a:rPr>
                <a:t> ·</a:t>
              </a:r>
              <a:r>
                <a:rPr kumimoji="1" lang="en-US" altLang="zh-CN" sz="1600" b="1" dirty="0">
                  <a:latin typeface="Times New Roman" pitchFamily="18" charset="0"/>
                </a:rPr>
                <a:t>*</a:t>
              </a:r>
              <a:r>
                <a:rPr kumimoji="1" lang="en-US" altLang="zh-CN" sz="1600" b="1" i="1" dirty="0">
                  <a:latin typeface="Times New Roman" pitchFamily="18" charset="0"/>
                </a:rPr>
                <a:t>F</a:t>
              </a:r>
            </a:p>
          </p:txBody>
        </p:sp>
      </p:grpSp>
      <p:grpSp>
        <p:nvGrpSpPr>
          <p:cNvPr id="22" name="组合 21"/>
          <p:cNvGrpSpPr>
            <a:grpSpLocks/>
          </p:cNvGrpSpPr>
          <p:nvPr/>
        </p:nvGrpSpPr>
        <p:grpSpPr bwMode="auto">
          <a:xfrm>
            <a:off x="7173913" y="3714750"/>
            <a:ext cx="1000125" cy="1157288"/>
            <a:chOff x="7173913" y="3715359"/>
            <a:chExt cx="1000125" cy="1156679"/>
          </a:xfrm>
        </p:grpSpPr>
        <p:sp>
          <p:nvSpPr>
            <p:cNvPr id="84044" name="Line 53"/>
            <p:cNvSpPr>
              <a:spLocks noChangeShapeType="1"/>
            </p:cNvSpPr>
            <p:nvPr/>
          </p:nvSpPr>
          <p:spPr bwMode="auto">
            <a:xfrm>
              <a:off x="7928013" y="371535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5" name="Text Box 47"/>
            <p:cNvSpPr txBox="1">
              <a:spLocks noChangeArrowheads="1"/>
            </p:cNvSpPr>
            <p:nvPr/>
          </p:nvSpPr>
          <p:spPr bwMode="auto">
            <a:xfrm>
              <a:off x="7574739" y="394542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b="1">
                  <a:solidFill>
                    <a:srgbClr val="000000"/>
                  </a:solidFill>
                  <a:latin typeface="Times New Roman" panose="02020603050405020304" pitchFamily="18" charset="0"/>
                </a:rPr>
                <a:t>)</a:t>
              </a:r>
            </a:p>
          </p:txBody>
        </p:sp>
        <p:sp>
          <p:nvSpPr>
            <p:cNvPr id="127" name="Text Box 48"/>
            <p:cNvSpPr txBox="1">
              <a:spLocks noChangeArrowheads="1"/>
            </p:cNvSpPr>
            <p:nvPr/>
          </p:nvSpPr>
          <p:spPr bwMode="auto">
            <a:xfrm>
              <a:off x="7173913" y="4288145"/>
              <a:ext cx="1000125" cy="58389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11</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grpSp>
      <p:sp>
        <p:nvSpPr>
          <p:cNvPr id="111617" name="内容占位符 2"/>
          <p:cNvSpPr>
            <a:spLocks noGrp="1"/>
          </p:cNvSpPr>
          <p:nvPr>
            <p:ph idx="1"/>
          </p:nvPr>
        </p:nvSpPr>
        <p:spPr>
          <a:xfrm>
            <a:off x="442913" y="849313"/>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cs typeface="Times New Roman" pitchFamily="18" charset="0"/>
              </a:rPr>
              <a:t>文法</a:t>
            </a:r>
            <a:endParaRPr lang="en-US" altLang="zh-CN" b="1" dirty="0">
              <a:solidFill>
                <a:schemeClr val="tx1"/>
              </a:solidFill>
              <a:cs typeface="Times New Roman" pitchFamily="18" charset="0"/>
            </a:endParaRP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cs typeface="Times New Roman" pitchFamily="18" charset="0"/>
              </a:rPr>
              <a:t>(0) </a:t>
            </a:r>
            <a:r>
              <a:rPr kumimoji="1" lang="en-US" altLang="zh-CN" sz="2000" b="1" i="1" dirty="0">
                <a:solidFill>
                  <a:schemeClr val="tx1"/>
                </a:solidFill>
              </a:rPr>
              <a:t>E</a:t>
            </a:r>
            <a:r>
              <a:rPr lang="en-US" altLang="zh-CN" sz="2000" b="1" i="1" dirty="0">
                <a:solidFill>
                  <a:schemeClr val="tx1"/>
                </a:solidFill>
                <a:ea typeface="楷体" pitchFamily="49" charset="-122"/>
                <a:cs typeface="Times New Roman" pitchFamily="18" charset="0"/>
              </a:rPr>
              <a:t>′</a:t>
            </a:r>
            <a:r>
              <a:rPr lang="en-US" altLang="zh-CN" sz="2000" b="1" i="1" dirty="0">
                <a:ea typeface="楷体" pitchFamily="49" charset="-122"/>
                <a:cs typeface="Times New Roman" pitchFamily="18" charset="0"/>
              </a:rPr>
              <a:t> </a:t>
            </a:r>
            <a:r>
              <a:rPr kumimoji="1" lang="en-US" altLang="zh-CN" sz="2000" b="1" dirty="0">
                <a:solidFill>
                  <a:schemeClr val="tx1"/>
                </a:solidFill>
              </a:rPr>
              <a:t>→ </a:t>
            </a:r>
            <a:r>
              <a:rPr kumimoji="1" lang="en-US" altLang="zh-CN" sz="2000" b="1" i="1" dirty="0">
                <a:solidFill>
                  <a:schemeClr val="tx1"/>
                </a:solidFill>
              </a:rPr>
              <a:t>E</a:t>
            </a:r>
            <a:r>
              <a:rPr kumimoji="1" lang="en-US" altLang="zh-CN" sz="2000" b="1" dirty="0">
                <a:solidFill>
                  <a:schemeClr val="tx1"/>
                </a:solidFill>
              </a:rPr>
              <a:t> </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(1) </a:t>
            </a:r>
            <a:r>
              <a:rPr kumimoji="1" lang="en-US" altLang="zh-CN" sz="2000" b="1" i="1" dirty="0">
                <a:solidFill>
                  <a:schemeClr val="tx1"/>
                </a:solidFill>
              </a:rPr>
              <a:t>E</a:t>
            </a:r>
            <a:r>
              <a:rPr kumimoji="1" lang="en-US" altLang="zh-CN" sz="2000" b="1" dirty="0">
                <a:solidFill>
                  <a:schemeClr val="tx1"/>
                </a:solidFill>
              </a:rPr>
              <a:t> → </a:t>
            </a:r>
            <a:r>
              <a:rPr kumimoji="1" lang="en-US" altLang="zh-CN" sz="2000" b="1" i="1" dirty="0">
                <a:solidFill>
                  <a:schemeClr val="tx1"/>
                </a:solidFill>
              </a:rPr>
              <a:t>E</a:t>
            </a:r>
            <a:r>
              <a:rPr kumimoji="1" lang="en-US" altLang="zh-CN" sz="2000" b="1" dirty="0">
                <a:solidFill>
                  <a:schemeClr val="tx1"/>
                </a:solidFill>
              </a:rPr>
              <a:t>+</a:t>
            </a:r>
            <a:r>
              <a:rPr kumimoji="1" lang="en-US" altLang="zh-CN" sz="2000" b="1" i="1" dirty="0">
                <a:solidFill>
                  <a:schemeClr val="tx1"/>
                </a:solidFill>
              </a:rPr>
              <a:t>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(2) </a:t>
            </a:r>
            <a:r>
              <a:rPr kumimoji="1" lang="en-US" altLang="zh-CN" sz="2000" b="1" i="1" dirty="0">
                <a:solidFill>
                  <a:schemeClr val="tx1"/>
                </a:solidFill>
              </a:rPr>
              <a:t>E</a:t>
            </a:r>
            <a:r>
              <a:rPr kumimoji="1" lang="en-US" altLang="zh-CN" sz="2000" b="1" dirty="0">
                <a:solidFill>
                  <a:schemeClr val="tx1"/>
                </a:solidFill>
              </a:rPr>
              <a:t> → </a:t>
            </a:r>
            <a:r>
              <a:rPr kumimoji="1" lang="en-US" altLang="zh-CN" sz="2000" b="1" i="1" dirty="0">
                <a:solidFill>
                  <a:schemeClr val="tx1"/>
                </a:solidFill>
              </a:rPr>
              <a:t>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(3) </a:t>
            </a:r>
            <a:r>
              <a:rPr kumimoji="1" lang="en-US" altLang="zh-CN" sz="2000" b="1" i="1" dirty="0">
                <a:solidFill>
                  <a:schemeClr val="tx1"/>
                </a:solidFill>
              </a:rPr>
              <a:t>T</a:t>
            </a:r>
            <a:r>
              <a:rPr kumimoji="1" lang="en-US" altLang="zh-CN" sz="2000" b="1" dirty="0">
                <a:solidFill>
                  <a:schemeClr val="tx1"/>
                </a:solidFill>
              </a:rPr>
              <a:t> → </a:t>
            </a:r>
            <a:r>
              <a:rPr kumimoji="1" lang="en-US" altLang="zh-CN" sz="2000" b="1" i="1" dirty="0">
                <a:solidFill>
                  <a:schemeClr val="tx1"/>
                </a:solidFill>
              </a:rPr>
              <a:t>T</a:t>
            </a:r>
            <a:r>
              <a:rPr kumimoji="1" lang="en-US" altLang="zh-CN" sz="2000" b="1" dirty="0">
                <a:solidFill>
                  <a:schemeClr val="tx1"/>
                </a:solidFill>
              </a:rPr>
              <a:t>*</a:t>
            </a:r>
            <a:r>
              <a:rPr kumimoji="1" lang="en-US" altLang="zh-CN" sz="2000" b="1" i="1" dirty="0">
                <a:solidFill>
                  <a:schemeClr val="tx1"/>
                </a:solidFill>
              </a:rPr>
              <a:t>F</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(4) </a:t>
            </a:r>
            <a:r>
              <a:rPr kumimoji="1" lang="en-US" altLang="zh-CN" sz="2000" b="1" i="1" dirty="0">
                <a:solidFill>
                  <a:schemeClr val="tx1"/>
                </a:solidFill>
              </a:rPr>
              <a:t>T</a:t>
            </a:r>
            <a:r>
              <a:rPr kumimoji="1" lang="en-US" altLang="zh-CN" sz="2000" b="1" dirty="0">
                <a:solidFill>
                  <a:schemeClr val="tx1"/>
                </a:solidFill>
              </a:rPr>
              <a:t> → </a:t>
            </a:r>
            <a:r>
              <a:rPr kumimoji="1" lang="en-US" altLang="zh-CN" sz="2000" b="1" i="1" dirty="0">
                <a:solidFill>
                  <a:schemeClr val="tx1"/>
                </a:solidFill>
              </a:rPr>
              <a:t>F</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(5) </a:t>
            </a:r>
            <a:r>
              <a:rPr kumimoji="1" lang="en-US" altLang="zh-CN" sz="2000" b="1" i="1" dirty="0">
                <a:solidFill>
                  <a:schemeClr val="tx1"/>
                </a:solidFill>
              </a:rPr>
              <a:t>F</a:t>
            </a:r>
            <a:r>
              <a:rPr kumimoji="1" lang="en-US" altLang="zh-CN" sz="2000" b="1" dirty="0">
                <a:solidFill>
                  <a:schemeClr val="tx1"/>
                </a:solidFill>
              </a:rPr>
              <a:t> → (</a:t>
            </a:r>
            <a:r>
              <a:rPr kumimoji="1" lang="en-US" altLang="zh-CN" sz="2000" b="1" i="1" dirty="0">
                <a:solidFill>
                  <a:schemeClr val="tx1"/>
                </a:solidFill>
              </a:rPr>
              <a:t>E</a:t>
            </a:r>
            <a:r>
              <a:rPr kumimoji="1" lang="en-US" altLang="zh-CN" sz="2000" b="1" dirty="0">
                <a:solidFill>
                  <a:schemeClr val="tx1"/>
                </a:solidFill>
              </a:rPr>
              <a: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(6) </a:t>
            </a:r>
            <a:r>
              <a:rPr kumimoji="1" lang="en-US" altLang="zh-CN" sz="2000" b="1" i="1" dirty="0">
                <a:solidFill>
                  <a:schemeClr val="tx1"/>
                </a:solidFill>
              </a:rPr>
              <a:t>F</a:t>
            </a:r>
            <a:r>
              <a:rPr kumimoji="1" lang="en-US" altLang="zh-CN" sz="2000" b="1" dirty="0">
                <a:solidFill>
                  <a:schemeClr val="tx1"/>
                </a:solidFill>
              </a:rPr>
              <a:t> → id</a:t>
            </a:r>
          </a:p>
        </p:txBody>
      </p:sp>
      <p:sp>
        <p:nvSpPr>
          <p:cNvPr id="83974" name="标题 1"/>
          <p:cNvSpPr txBox="1">
            <a:spLocks/>
          </p:cNvSpPr>
          <p:nvPr/>
        </p:nvSpPr>
        <p:spPr bwMode="auto">
          <a:xfrm>
            <a:off x="690563" y="84455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79" name="Text Box 2"/>
          <p:cNvSpPr txBox="1">
            <a:spLocks noChangeArrowheads="1"/>
          </p:cNvSpPr>
          <p:nvPr/>
        </p:nvSpPr>
        <p:spPr bwMode="auto">
          <a:xfrm>
            <a:off x="2214563" y="823913"/>
            <a:ext cx="1050925" cy="2043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92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0</a:t>
            </a:r>
            <a:r>
              <a:rPr kumimoji="1" lang="en-US" altLang="zh-CN" sz="1600" b="1" dirty="0">
                <a:solidFill>
                  <a:prstClr val="black"/>
                </a:solidFill>
                <a:latin typeface="Times New Roman" pitchFamily="18" charset="0"/>
              </a:rPr>
              <a:t>:</a:t>
            </a:r>
          </a:p>
          <a:p>
            <a:pPr>
              <a:lnSpc>
                <a:spcPts val="192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ea typeface="楷体" pitchFamily="49" charset="-122"/>
                <a:cs typeface="Times New Roman" pitchFamily="18" charset="0"/>
              </a:rPr>
              <a:t>′ </a:t>
            </a:r>
            <a:r>
              <a:rPr kumimoji="1" lang="en-US" altLang="zh-CN" sz="1600" b="1" i="1" dirty="0">
                <a:solidFill>
                  <a:prstClr val="black"/>
                </a:solidFill>
                <a:latin typeface="Times New Roman" pitchFamily="18" charset="0"/>
              </a:rPr>
              <a:t>→</a:t>
            </a:r>
            <a:r>
              <a:rPr lang="en-US" altLang="zh-CN" sz="1600" b="1" dirty="0">
                <a:solidFill>
                  <a:srgbClr val="000000"/>
                </a:solidFill>
                <a:latin typeface="Times New Roman" pitchFamily="18" charset="0"/>
                <a:cs typeface="Times New Roman" pitchFamily="18" charset="0"/>
              </a:rPr>
              <a: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 </a:t>
            </a:r>
          </a:p>
          <a:p>
            <a:pPr>
              <a:lnSpc>
                <a:spcPts val="1920"/>
              </a:lnSpc>
              <a:buClr>
                <a:srgbClr val="073E87"/>
              </a:buClr>
              <a:buSzPct val="75000"/>
              <a:defRPr/>
            </a:pPr>
            <a:r>
              <a:rPr kumimoji="1" lang="en-US" altLang="zh-CN" sz="1600" b="1" i="1" dirty="0">
                <a:solidFill>
                  <a:prstClr val="black"/>
                </a:solidFill>
                <a:latin typeface="Times New Roman" pitchFamily="18" charset="0"/>
              </a:rPr>
              <a:t>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E+T</a:t>
            </a:r>
          </a:p>
          <a:p>
            <a:pPr>
              <a:lnSpc>
                <a:spcPts val="192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a:p>
            <a:pPr>
              <a:lnSpc>
                <a:spcPts val="192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T*F</a:t>
            </a:r>
          </a:p>
          <a:p>
            <a:pPr>
              <a:lnSpc>
                <a:spcPts val="192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lnSpc>
                <a:spcPts val="192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lnSpc>
                <a:spcPts val="192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26" name="组合 25"/>
          <p:cNvGrpSpPr>
            <a:grpSpLocks/>
          </p:cNvGrpSpPr>
          <p:nvPr/>
        </p:nvGrpSpPr>
        <p:grpSpPr bwMode="auto">
          <a:xfrm>
            <a:off x="3179763" y="698500"/>
            <a:ext cx="592137" cy="401638"/>
            <a:chOff x="3180460" y="699193"/>
            <a:chExt cx="590721" cy="400215"/>
          </a:xfrm>
        </p:grpSpPr>
        <p:sp>
          <p:nvSpPr>
            <p:cNvPr id="84042" name="Line 3"/>
            <p:cNvSpPr>
              <a:spLocks noChangeShapeType="1"/>
            </p:cNvSpPr>
            <p:nvPr/>
          </p:nvSpPr>
          <p:spPr bwMode="auto">
            <a:xfrm flipV="1">
              <a:off x="3180460" y="1046618"/>
              <a:ext cx="590721"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3" name="Text Box 4"/>
            <p:cNvSpPr txBox="1">
              <a:spLocks noChangeArrowheads="1"/>
            </p:cNvSpPr>
            <p:nvPr/>
          </p:nvSpPr>
          <p:spPr bwMode="auto">
            <a:xfrm>
              <a:off x="3289835" y="699193"/>
              <a:ext cx="380962" cy="40021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dirty="0">
                  <a:solidFill>
                    <a:srgbClr val="FF0000"/>
                  </a:solidFill>
                  <a:latin typeface="Times New Roman" panose="02020603050405020304" pitchFamily="18" charset="0"/>
                </a:rPr>
                <a:t>E</a:t>
              </a:r>
            </a:p>
          </p:txBody>
        </p:sp>
      </p:grpSp>
      <p:sp>
        <p:nvSpPr>
          <p:cNvPr id="82" name="Text Box 5"/>
          <p:cNvSpPr txBox="1">
            <a:spLocks noChangeArrowheads="1"/>
          </p:cNvSpPr>
          <p:nvPr/>
        </p:nvSpPr>
        <p:spPr bwMode="auto">
          <a:xfrm>
            <a:off x="3770313" y="803275"/>
            <a:ext cx="1035050" cy="7477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ea typeface="楷体" pitchFamily="49" charset="-122"/>
                <a:cs typeface="Times New Roman" pitchFamily="18" charset="0"/>
              </a:rPr>
              <a:t>′ </a:t>
            </a: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a:p>
            <a:pPr>
              <a:lnSpc>
                <a:spcPts val="1700"/>
              </a:lnSpc>
              <a:buClr>
                <a:srgbClr val="073E87"/>
              </a:buClr>
              <a:buSzPct val="75000"/>
              <a:defRPr/>
            </a:pPr>
            <a:r>
              <a:rPr kumimoji="1" lang="en-US" altLang="zh-CN" sz="1600" b="1" i="1" dirty="0">
                <a:solidFill>
                  <a:prstClr val="black"/>
                </a:solidFill>
                <a:latin typeface="Times New Roman" pitchFamily="18" charset="0"/>
              </a:rPr>
              <a:t>E→E</a:t>
            </a:r>
            <a:r>
              <a:rPr lang="en-US" altLang="zh-CN" sz="1600" b="1" i="1" dirty="0">
                <a:solidFill>
                  <a:prstClr val="black"/>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a:t>
            </a:r>
          </a:p>
        </p:txBody>
      </p:sp>
      <p:grpSp>
        <p:nvGrpSpPr>
          <p:cNvPr id="3" name="组合 2"/>
          <p:cNvGrpSpPr>
            <a:grpSpLocks/>
          </p:cNvGrpSpPr>
          <p:nvPr/>
        </p:nvGrpSpPr>
        <p:grpSpPr bwMode="auto">
          <a:xfrm>
            <a:off x="3170238" y="1403350"/>
            <a:ext cx="1625600" cy="939800"/>
            <a:chOff x="3170870" y="1403537"/>
            <a:chExt cx="1624968" cy="939613"/>
          </a:xfrm>
        </p:grpSpPr>
        <p:sp>
          <p:nvSpPr>
            <p:cNvPr id="84039" name="Line 6"/>
            <p:cNvSpPr>
              <a:spLocks noChangeShapeType="1"/>
            </p:cNvSpPr>
            <p:nvPr/>
          </p:nvSpPr>
          <p:spPr bwMode="auto">
            <a:xfrm>
              <a:off x="3170870" y="176697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0" name="Text Box 7"/>
            <p:cNvSpPr txBox="1">
              <a:spLocks noChangeArrowheads="1"/>
            </p:cNvSpPr>
            <p:nvPr/>
          </p:nvSpPr>
          <p:spPr bwMode="auto">
            <a:xfrm>
              <a:off x="3289834" y="140353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85" name="Text Box 8"/>
            <p:cNvSpPr txBox="1">
              <a:spLocks noChangeArrowheads="1"/>
            </p:cNvSpPr>
            <p:nvPr/>
          </p:nvSpPr>
          <p:spPr bwMode="auto">
            <a:xfrm>
              <a:off x="3770712" y="1595587"/>
              <a:ext cx="1025126" cy="74756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latin typeface="Times New Roman" pitchFamily="18" charset="0"/>
                </a:rPr>
                <a:t>I</a:t>
              </a:r>
              <a:r>
                <a:rPr kumimoji="1" lang="en-US" altLang="zh-CN" sz="1600" b="1" baseline="-25000" dirty="0">
                  <a:latin typeface="Times New Roman" pitchFamily="18" charset="0"/>
                </a:rPr>
                <a:t>2</a:t>
              </a:r>
              <a:r>
                <a:rPr kumimoji="1" lang="en-US" altLang="zh-CN" sz="1600" b="1" dirty="0">
                  <a:latin typeface="Times New Roman" pitchFamily="18" charset="0"/>
                </a:rPr>
                <a:t>:</a:t>
              </a:r>
            </a:p>
            <a:p>
              <a:pPr>
                <a:lnSpc>
                  <a:spcPts val="1700"/>
                </a:lnSpc>
                <a:buClr>
                  <a:srgbClr val="073E87"/>
                </a:buClr>
                <a:buSzPct val="75000"/>
                <a:defRPr/>
              </a:pPr>
              <a:r>
                <a:rPr kumimoji="1" lang="en-US" altLang="zh-CN" sz="1600" b="1" i="1" dirty="0">
                  <a:latin typeface="Times New Roman" pitchFamily="18" charset="0"/>
                </a:rPr>
                <a:t>E→T</a:t>
              </a:r>
              <a:r>
                <a:rPr lang="en-US" altLang="zh-CN" sz="1600" b="1" i="1" dirty="0">
                  <a:latin typeface="Times New Roman" pitchFamily="18" charset="0"/>
                  <a:cs typeface="Times New Roman" pitchFamily="18" charset="0"/>
                </a:rPr>
                <a:t> · </a:t>
              </a:r>
              <a:endParaRPr kumimoji="1" lang="en-US" altLang="zh-CN" sz="1600" b="1" i="1" dirty="0">
                <a:latin typeface="Times New Roman" pitchFamily="18" charset="0"/>
              </a:endParaRPr>
            </a:p>
            <a:p>
              <a:pPr>
                <a:lnSpc>
                  <a:spcPts val="1700"/>
                </a:lnSpc>
                <a:buClr>
                  <a:srgbClr val="073E87"/>
                </a:buClr>
                <a:buSzPct val="75000"/>
                <a:defRPr/>
              </a:pPr>
              <a:r>
                <a:rPr kumimoji="1" lang="en-US" altLang="zh-CN" sz="1600" b="1" i="1" dirty="0">
                  <a:latin typeface="Times New Roman" pitchFamily="18" charset="0"/>
                </a:rPr>
                <a:t>T→T </a:t>
              </a:r>
              <a:r>
                <a:rPr lang="en-US" altLang="zh-CN" sz="1600" b="1" i="1" dirty="0">
                  <a:latin typeface="Times New Roman" pitchFamily="18" charset="0"/>
                  <a:cs typeface="Times New Roman" pitchFamily="18" charset="0"/>
                </a:rPr>
                <a:t>· </a:t>
              </a:r>
              <a:r>
                <a:rPr kumimoji="1" lang="en-US" altLang="zh-CN" sz="1600" b="1" dirty="0">
                  <a:latin typeface="Times New Roman" pitchFamily="18" charset="0"/>
                </a:rPr>
                <a:t>*</a:t>
              </a:r>
              <a:r>
                <a:rPr kumimoji="1" lang="en-US" altLang="zh-CN" sz="1600" b="1" i="1" dirty="0">
                  <a:latin typeface="Times New Roman" pitchFamily="18" charset="0"/>
                </a:rPr>
                <a:t>F</a:t>
              </a:r>
            </a:p>
          </p:txBody>
        </p:sp>
      </p:grpSp>
      <p:grpSp>
        <p:nvGrpSpPr>
          <p:cNvPr id="5" name="组合 4"/>
          <p:cNvGrpSpPr>
            <a:grpSpLocks/>
          </p:cNvGrpSpPr>
          <p:nvPr/>
        </p:nvGrpSpPr>
        <p:grpSpPr bwMode="auto">
          <a:xfrm>
            <a:off x="3051175" y="2832100"/>
            <a:ext cx="700088" cy="646113"/>
            <a:chOff x="3051517" y="2831678"/>
            <a:chExt cx="699119" cy="646943"/>
          </a:xfrm>
        </p:grpSpPr>
        <p:sp>
          <p:nvSpPr>
            <p:cNvPr id="84037" name="Freeform 12"/>
            <p:cNvSpPr>
              <a:spLocks/>
            </p:cNvSpPr>
            <p:nvPr/>
          </p:nvSpPr>
          <p:spPr bwMode="auto">
            <a:xfrm>
              <a:off x="3051517" y="290122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38" name="Text Box 13"/>
            <p:cNvSpPr txBox="1">
              <a:spLocks noChangeArrowheads="1"/>
            </p:cNvSpPr>
            <p:nvPr/>
          </p:nvSpPr>
          <p:spPr bwMode="auto">
            <a:xfrm>
              <a:off x="3052484" y="283167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sp>
        <p:nvSpPr>
          <p:cNvPr id="93" name="Text Box 14"/>
          <p:cNvSpPr txBox="1">
            <a:spLocks noChangeArrowheads="1"/>
          </p:cNvSpPr>
          <p:nvPr/>
        </p:nvSpPr>
        <p:spPr bwMode="auto">
          <a:xfrm>
            <a:off x="3770313" y="298608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4</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kumimoji="1" lang="en-US" altLang="zh-CN" sz="1600" b="1" dirty="0">
                <a:solidFill>
                  <a:prstClr val="black"/>
                </a:solidFill>
                <a:latin typeface="Times New Roman" pitchFamily="18" charset="0"/>
              </a:rPr>
              <a:t>(</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 </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E+T</a:t>
            </a:r>
          </a:p>
          <a:p>
            <a:pPr>
              <a:lnSpc>
                <a:spcPts val="170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a:p>
            <a:pPr>
              <a:lnSpc>
                <a:spcPts val="1700"/>
              </a:lnSpc>
              <a:buClr>
                <a:srgbClr val="073E87"/>
              </a:buClr>
              <a:buSzPct val="75000"/>
              <a:defRPr/>
            </a:pPr>
            <a:r>
              <a:rPr kumimoji="1" lang="en-US" altLang="zh-CN" sz="1600" b="1" i="1" dirty="0">
                <a:solidFill>
                  <a:prstClr val="black"/>
                </a:solidFill>
                <a:latin typeface="Times New Roman" pitchFamily="18" charset="0"/>
              </a:rPr>
              <a: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T*F</a:t>
            </a:r>
          </a:p>
          <a:p>
            <a:pPr>
              <a:lnSpc>
                <a:spcPts val="170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6" name="组合 5"/>
          <p:cNvGrpSpPr>
            <a:grpSpLocks/>
          </p:cNvGrpSpPr>
          <p:nvPr/>
        </p:nvGrpSpPr>
        <p:grpSpPr bwMode="auto">
          <a:xfrm>
            <a:off x="2205038" y="2874963"/>
            <a:ext cx="833437" cy="1235075"/>
            <a:chOff x="2205038" y="2875020"/>
            <a:chExt cx="833605" cy="1235018"/>
          </a:xfrm>
        </p:grpSpPr>
        <p:sp>
          <p:nvSpPr>
            <p:cNvPr id="84034" name="Line 15"/>
            <p:cNvSpPr>
              <a:spLocks noChangeShapeType="1"/>
            </p:cNvSpPr>
            <p:nvPr/>
          </p:nvSpPr>
          <p:spPr bwMode="auto">
            <a:xfrm flipH="1">
              <a:off x="2518482" y="287502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4035" name="Text Box 16"/>
            <p:cNvSpPr txBox="1">
              <a:spLocks noChangeArrowheads="1"/>
            </p:cNvSpPr>
            <p:nvPr/>
          </p:nvSpPr>
          <p:spPr bwMode="auto">
            <a:xfrm>
              <a:off x="2505296" y="295172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sp>
          <p:nvSpPr>
            <p:cNvPr id="95" name="Text Box 17"/>
            <p:cNvSpPr txBox="1">
              <a:spLocks noChangeArrowheads="1"/>
            </p:cNvSpPr>
            <p:nvPr/>
          </p:nvSpPr>
          <p:spPr bwMode="auto">
            <a:xfrm>
              <a:off x="2205038" y="3524277"/>
              <a:ext cx="800261" cy="58576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5</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 </a:t>
              </a:r>
              <a:r>
                <a:rPr kumimoji="1" lang="en-US" altLang="zh-CN" sz="1600" b="1" dirty="0">
                  <a:solidFill>
                    <a:prstClr val="black"/>
                  </a:solidFill>
                  <a:latin typeface="Times New Roman" pitchFamily="18" charset="0"/>
                </a:rPr>
                <a:t>id</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prstClr val="black"/>
                </a:solidFill>
                <a:latin typeface="Times New Roman" pitchFamily="18" charset="0"/>
              </a:endParaRPr>
            </a:p>
          </p:txBody>
        </p:sp>
      </p:grpSp>
      <p:grpSp>
        <p:nvGrpSpPr>
          <p:cNvPr id="7" name="组合 6"/>
          <p:cNvGrpSpPr>
            <a:grpSpLocks/>
          </p:cNvGrpSpPr>
          <p:nvPr/>
        </p:nvGrpSpPr>
        <p:grpSpPr bwMode="auto">
          <a:xfrm>
            <a:off x="4792663" y="711200"/>
            <a:ext cx="858837" cy="400050"/>
            <a:chOff x="4793071" y="711174"/>
            <a:chExt cx="858883" cy="400215"/>
          </a:xfrm>
        </p:grpSpPr>
        <p:sp>
          <p:nvSpPr>
            <p:cNvPr id="84032" name="Line 18"/>
            <p:cNvSpPr>
              <a:spLocks noChangeShapeType="1"/>
            </p:cNvSpPr>
            <p:nvPr/>
          </p:nvSpPr>
          <p:spPr bwMode="auto">
            <a:xfrm>
              <a:off x="4813838" y="1057825"/>
              <a:ext cx="838116"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4033" name="Text Box 19"/>
            <p:cNvSpPr txBox="1">
              <a:spLocks noChangeArrowheads="1"/>
            </p:cNvSpPr>
            <p:nvPr/>
          </p:nvSpPr>
          <p:spPr bwMode="auto">
            <a:xfrm>
              <a:off x="4793071" y="71117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FF0000"/>
                  </a:solidFill>
                  <a:latin typeface="Times New Roman" panose="02020603050405020304" pitchFamily="18" charset="0"/>
                </a:rPr>
                <a:t>+</a:t>
              </a:r>
            </a:p>
          </p:txBody>
        </p:sp>
      </p:grpSp>
      <p:sp>
        <p:nvSpPr>
          <p:cNvPr id="98" name="Text Box 20"/>
          <p:cNvSpPr txBox="1">
            <a:spLocks noChangeArrowheads="1"/>
          </p:cNvSpPr>
          <p:nvPr/>
        </p:nvSpPr>
        <p:spPr bwMode="auto">
          <a:xfrm>
            <a:off x="5651500" y="77152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6</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E→ 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8" name="组合 7"/>
          <p:cNvGrpSpPr>
            <a:grpSpLocks/>
          </p:cNvGrpSpPr>
          <p:nvPr/>
        </p:nvGrpSpPr>
        <p:grpSpPr bwMode="auto">
          <a:xfrm>
            <a:off x="4716463" y="1693863"/>
            <a:ext cx="935037" cy="936625"/>
            <a:chOff x="4715722" y="1694094"/>
            <a:chExt cx="936391" cy="935807"/>
          </a:xfrm>
        </p:grpSpPr>
        <p:sp>
          <p:nvSpPr>
            <p:cNvPr id="84030" name="Line 21"/>
            <p:cNvSpPr>
              <a:spLocks noChangeShapeType="1"/>
            </p:cNvSpPr>
            <p:nvPr/>
          </p:nvSpPr>
          <p:spPr bwMode="auto">
            <a:xfrm>
              <a:off x="4813997" y="194385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1" name="Text Box 22"/>
            <p:cNvSpPr txBox="1">
              <a:spLocks noChangeArrowheads="1"/>
            </p:cNvSpPr>
            <p:nvPr/>
          </p:nvSpPr>
          <p:spPr bwMode="auto">
            <a:xfrm>
              <a:off x="4715722" y="169409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dirty="0">
                  <a:latin typeface="Times New Roman" panose="02020603050405020304" pitchFamily="18" charset="0"/>
                </a:rPr>
                <a:t>*</a:t>
              </a:r>
            </a:p>
          </p:txBody>
        </p:sp>
      </p:grpSp>
      <p:sp>
        <p:nvSpPr>
          <p:cNvPr id="101" name="Text Box 23"/>
          <p:cNvSpPr txBox="1">
            <a:spLocks noChangeArrowheads="1"/>
          </p:cNvSpPr>
          <p:nvPr/>
        </p:nvSpPr>
        <p:spPr bwMode="auto">
          <a:xfrm>
            <a:off x="5651500" y="247015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srgbClr val="FF0000"/>
                </a:solidFill>
                <a:latin typeface="Times New Roman" pitchFamily="18" charset="0"/>
              </a:rPr>
              <a:t>I</a:t>
            </a:r>
            <a:r>
              <a:rPr kumimoji="1" lang="en-US" altLang="zh-CN" sz="1600" b="1" baseline="-25000" dirty="0">
                <a:solidFill>
                  <a:srgbClr val="FF0000"/>
                </a:solidFill>
                <a:latin typeface="Times New Roman" pitchFamily="18" charset="0"/>
              </a:rPr>
              <a:t>7</a:t>
            </a:r>
            <a:r>
              <a:rPr kumimoji="1" lang="en-US" altLang="zh-CN" sz="1600" b="1" dirty="0">
                <a:solidFill>
                  <a:srgbClr val="FF0000"/>
                </a:solidFill>
                <a:latin typeface="Times New Roman"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itchFamily="18" charset="0"/>
              </a:rPr>
              <a:t>T→T* </a:t>
            </a:r>
            <a:r>
              <a:rPr lang="en-US" altLang="zh-CN" sz="1600" b="1" i="1" dirty="0">
                <a:solidFill>
                  <a:srgbClr val="FF0000"/>
                </a:solidFill>
                <a:latin typeface="Times New Roman" pitchFamily="18" charset="0"/>
                <a:cs typeface="Times New Roman" pitchFamily="18" charset="0"/>
              </a:rPr>
              <a:t>· </a:t>
            </a:r>
            <a:r>
              <a:rPr kumimoji="1" lang="en-US" altLang="zh-CN" sz="1600" b="1" i="1" dirty="0">
                <a:solidFill>
                  <a:srgbClr val="FF0000"/>
                </a:solidFill>
                <a:latin typeface="Times New Roman" pitchFamily="18" charset="0"/>
              </a:rPr>
              <a:t>F</a:t>
            </a:r>
          </a:p>
          <a:p>
            <a:pPr>
              <a:buClr>
                <a:srgbClr val="073E87"/>
              </a:buClr>
              <a:buSzPct val="75000"/>
              <a:buFont typeface="Monotype Sorts"/>
              <a:buNone/>
              <a:defRPr/>
            </a:pPr>
            <a:r>
              <a:rPr kumimoji="1" lang="en-US" altLang="zh-CN" sz="1600" b="1" i="1" dirty="0">
                <a:solidFill>
                  <a:srgbClr val="FF0000"/>
                </a:solidFill>
                <a:latin typeface="Times New Roman" pitchFamily="18" charset="0"/>
              </a:rPr>
              <a:t>F→</a:t>
            </a:r>
            <a:r>
              <a:rPr lang="en-US" altLang="zh-CN" sz="1600" b="1" i="1" dirty="0">
                <a:solidFill>
                  <a:srgbClr val="FF0000"/>
                </a:solidFill>
                <a:latin typeface="Times New Roman" pitchFamily="18" charset="0"/>
                <a:cs typeface="Times New Roman" pitchFamily="18" charset="0"/>
              </a:rPr>
              <a:t> · </a:t>
            </a:r>
            <a:r>
              <a:rPr kumimoji="1" lang="en-US" altLang="zh-CN" sz="1600" b="1" dirty="0">
                <a:solidFill>
                  <a:srgbClr val="FF0000"/>
                </a:solidFill>
                <a:latin typeface="Times New Roman" pitchFamily="18" charset="0"/>
              </a:rPr>
              <a:t>(</a:t>
            </a:r>
            <a:r>
              <a:rPr kumimoji="1" lang="en-US" altLang="zh-CN" sz="1600" b="1" i="1" dirty="0">
                <a:solidFill>
                  <a:srgbClr val="FF0000"/>
                </a:solidFill>
                <a:latin typeface="Times New Roman" pitchFamily="18" charset="0"/>
              </a:rPr>
              <a:t>E</a:t>
            </a:r>
            <a:r>
              <a:rPr kumimoji="1" lang="en-US" altLang="zh-CN" sz="1600" b="1" dirty="0">
                <a:solidFill>
                  <a:srgbClr val="FF0000"/>
                </a:solidFill>
                <a:latin typeface="Times New Roman"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itchFamily="18" charset="0"/>
              </a:rPr>
              <a:t>F→</a:t>
            </a:r>
            <a:r>
              <a:rPr lang="en-US" altLang="zh-CN" sz="1600" b="1" i="1" dirty="0">
                <a:solidFill>
                  <a:srgbClr val="FF0000"/>
                </a:solidFill>
                <a:latin typeface="Times New Roman" pitchFamily="18" charset="0"/>
                <a:cs typeface="Times New Roman" pitchFamily="18" charset="0"/>
              </a:rPr>
              <a:t> · </a:t>
            </a:r>
            <a:r>
              <a:rPr kumimoji="1" lang="en-US" altLang="zh-CN" sz="1600" b="1" dirty="0">
                <a:solidFill>
                  <a:srgbClr val="FF0000"/>
                </a:solidFill>
                <a:latin typeface="Times New Roman" pitchFamily="18" charset="0"/>
              </a:rPr>
              <a:t>id</a:t>
            </a:r>
          </a:p>
        </p:txBody>
      </p:sp>
      <p:grpSp>
        <p:nvGrpSpPr>
          <p:cNvPr id="9" name="组合 8"/>
          <p:cNvGrpSpPr>
            <a:grpSpLocks/>
          </p:cNvGrpSpPr>
          <p:nvPr/>
        </p:nvGrpSpPr>
        <p:grpSpPr bwMode="auto">
          <a:xfrm>
            <a:off x="4813300" y="3206750"/>
            <a:ext cx="3509963" cy="831850"/>
            <a:chOff x="4813997" y="3206750"/>
            <a:chExt cx="3509266" cy="831850"/>
          </a:xfrm>
        </p:grpSpPr>
        <p:sp>
          <p:nvSpPr>
            <p:cNvPr id="84027" name="Line 24"/>
            <p:cNvSpPr>
              <a:spLocks noChangeShapeType="1"/>
            </p:cNvSpPr>
            <p:nvPr/>
          </p:nvSpPr>
          <p:spPr bwMode="auto">
            <a:xfrm flipV="1">
              <a:off x="4860814" y="391614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28" name="Text Box 25"/>
            <p:cNvSpPr txBox="1">
              <a:spLocks noChangeArrowheads="1"/>
            </p:cNvSpPr>
            <p:nvPr/>
          </p:nvSpPr>
          <p:spPr bwMode="auto">
            <a:xfrm>
              <a:off x="4813997" y="356570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E</a:t>
              </a:r>
            </a:p>
          </p:txBody>
        </p:sp>
        <p:sp>
          <p:nvSpPr>
            <p:cNvPr id="105" name="Text Box 26"/>
            <p:cNvSpPr txBox="1">
              <a:spLocks noChangeArrowheads="1"/>
            </p:cNvSpPr>
            <p:nvPr/>
          </p:nvSpPr>
          <p:spPr bwMode="auto">
            <a:xfrm>
              <a:off x="7182077" y="3206750"/>
              <a:ext cx="1141186"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8</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E→E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p:txBody>
        </p:sp>
      </p:grpSp>
      <p:grpSp>
        <p:nvGrpSpPr>
          <p:cNvPr id="10" name="组合 9"/>
          <p:cNvGrpSpPr>
            <a:grpSpLocks/>
          </p:cNvGrpSpPr>
          <p:nvPr/>
        </p:nvGrpSpPr>
        <p:grpSpPr bwMode="auto">
          <a:xfrm>
            <a:off x="4767263" y="2130425"/>
            <a:ext cx="414337" cy="1076325"/>
            <a:chOff x="4766757" y="2131190"/>
            <a:chExt cx="414323" cy="1075491"/>
          </a:xfrm>
        </p:grpSpPr>
        <p:sp>
          <p:nvSpPr>
            <p:cNvPr id="84025" name="Freeform 27"/>
            <p:cNvSpPr>
              <a:spLocks/>
            </p:cNvSpPr>
            <p:nvPr/>
          </p:nvSpPr>
          <p:spPr bwMode="auto">
            <a:xfrm>
              <a:off x="4807528" y="213119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26" name="Text Box 28"/>
            <p:cNvSpPr txBox="1">
              <a:spLocks noChangeArrowheads="1"/>
            </p:cNvSpPr>
            <p:nvPr/>
          </p:nvSpPr>
          <p:spPr bwMode="auto">
            <a:xfrm>
              <a:off x="4766757" y="280646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grpSp>
      <p:grpSp>
        <p:nvGrpSpPr>
          <p:cNvPr id="11" name="组合 10"/>
          <p:cNvGrpSpPr>
            <a:grpSpLocks/>
          </p:cNvGrpSpPr>
          <p:nvPr/>
        </p:nvGrpSpPr>
        <p:grpSpPr bwMode="auto">
          <a:xfrm>
            <a:off x="3427413" y="2635250"/>
            <a:ext cx="423862" cy="573088"/>
            <a:chOff x="3426927" y="2635981"/>
            <a:chExt cx="424800" cy="571703"/>
          </a:xfrm>
        </p:grpSpPr>
        <p:sp>
          <p:nvSpPr>
            <p:cNvPr id="84023" name="Text Box 10"/>
            <p:cNvSpPr txBox="1">
              <a:spLocks noChangeArrowheads="1"/>
            </p:cNvSpPr>
            <p:nvPr/>
          </p:nvSpPr>
          <p:spPr bwMode="auto">
            <a:xfrm>
              <a:off x="3470765" y="270247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sp>
          <p:nvSpPr>
            <p:cNvPr id="84024" name="Freeform 29"/>
            <p:cNvSpPr>
              <a:spLocks/>
            </p:cNvSpPr>
            <p:nvPr/>
          </p:nvSpPr>
          <p:spPr bwMode="auto">
            <a:xfrm>
              <a:off x="3426927" y="263598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组合 3"/>
          <p:cNvGrpSpPr>
            <a:grpSpLocks/>
          </p:cNvGrpSpPr>
          <p:nvPr/>
        </p:nvGrpSpPr>
        <p:grpSpPr bwMode="auto">
          <a:xfrm>
            <a:off x="3241675" y="2130425"/>
            <a:ext cx="1563688" cy="788988"/>
            <a:chOff x="3242287" y="2129711"/>
            <a:chExt cx="1563076" cy="789702"/>
          </a:xfrm>
        </p:grpSpPr>
        <p:sp>
          <p:nvSpPr>
            <p:cNvPr id="84020" name="Line 9"/>
            <p:cNvSpPr>
              <a:spLocks noChangeShapeType="1"/>
            </p:cNvSpPr>
            <p:nvPr/>
          </p:nvSpPr>
          <p:spPr bwMode="auto">
            <a:xfrm flipV="1">
              <a:off x="3242287" y="248732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 name="Text Box 11"/>
            <p:cNvSpPr txBox="1">
              <a:spLocks noChangeArrowheads="1"/>
            </p:cNvSpPr>
            <p:nvPr/>
          </p:nvSpPr>
          <p:spPr bwMode="auto">
            <a:xfrm>
              <a:off x="3770718" y="2391886"/>
              <a:ext cx="1034645" cy="52752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3</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T→F</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sp>
          <p:nvSpPr>
            <p:cNvPr id="84022" name="Text Box 30"/>
            <p:cNvSpPr txBox="1">
              <a:spLocks noChangeArrowheads="1"/>
            </p:cNvSpPr>
            <p:nvPr/>
          </p:nvSpPr>
          <p:spPr bwMode="auto">
            <a:xfrm>
              <a:off x="3242287" y="212971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grpSp>
      <p:grpSp>
        <p:nvGrpSpPr>
          <p:cNvPr id="12" name="组合 11"/>
          <p:cNvGrpSpPr>
            <a:grpSpLocks/>
          </p:cNvGrpSpPr>
          <p:nvPr/>
        </p:nvGrpSpPr>
        <p:grpSpPr bwMode="auto">
          <a:xfrm>
            <a:off x="3467100" y="4160838"/>
            <a:ext cx="350838" cy="571500"/>
            <a:chOff x="3466410" y="4160710"/>
            <a:chExt cx="351635" cy="571703"/>
          </a:xfrm>
        </p:grpSpPr>
        <p:sp>
          <p:nvSpPr>
            <p:cNvPr id="84018" name="Freeform 31"/>
            <p:cNvSpPr>
              <a:spLocks/>
            </p:cNvSpPr>
            <p:nvPr/>
          </p:nvSpPr>
          <p:spPr bwMode="auto">
            <a:xfrm>
              <a:off x="3466410" y="416071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9" name="Text Box 32"/>
            <p:cNvSpPr txBox="1">
              <a:spLocks noChangeArrowheads="1"/>
            </p:cNvSpPr>
            <p:nvPr/>
          </p:nvSpPr>
          <p:spPr bwMode="auto">
            <a:xfrm>
              <a:off x="3513276" y="426017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grpSp>
        <p:nvGrpSpPr>
          <p:cNvPr id="13" name="组合 12"/>
          <p:cNvGrpSpPr>
            <a:grpSpLocks/>
          </p:cNvGrpSpPr>
          <p:nvPr/>
        </p:nvGrpSpPr>
        <p:grpSpPr bwMode="auto">
          <a:xfrm>
            <a:off x="3016250" y="3611563"/>
            <a:ext cx="908050" cy="400050"/>
            <a:chOff x="3016152" y="3611929"/>
            <a:chExt cx="907574" cy="400215"/>
          </a:xfrm>
        </p:grpSpPr>
        <p:sp>
          <p:nvSpPr>
            <p:cNvPr id="84016" name="Line 33"/>
            <p:cNvSpPr>
              <a:spLocks noChangeShapeType="1"/>
            </p:cNvSpPr>
            <p:nvPr/>
          </p:nvSpPr>
          <p:spPr bwMode="auto">
            <a:xfrm flipH="1">
              <a:off x="3016152" y="394011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17" name="Text Box 34"/>
            <p:cNvSpPr txBox="1">
              <a:spLocks noChangeArrowheads="1"/>
            </p:cNvSpPr>
            <p:nvPr/>
          </p:nvSpPr>
          <p:spPr bwMode="auto">
            <a:xfrm>
              <a:off x="3466572" y="361192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grpSp>
      <p:grpSp>
        <p:nvGrpSpPr>
          <p:cNvPr id="15" name="组合 14"/>
          <p:cNvGrpSpPr>
            <a:grpSpLocks/>
          </p:cNvGrpSpPr>
          <p:nvPr/>
        </p:nvGrpSpPr>
        <p:grpSpPr bwMode="auto">
          <a:xfrm>
            <a:off x="4813300" y="1200150"/>
            <a:ext cx="1020763" cy="1544638"/>
            <a:chOff x="4813997" y="1200783"/>
            <a:chExt cx="1020811" cy="1543598"/>
          </a:xfrm>
        </p:grpSpPr>
        <p:sp>
          <p:nvSpPr>
            <p:cNvPr id="84014" name="Freeform 38"/>
            <p:cNvSpPr>
              <a:spLocks/>
            </p:cNvSpPr>
            <p:nvPr/>
          </p:nvSpPr>
          <p:spPr bwMode="auto">
            <a:xfrm>
              <a:off x="4813997" y="120078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5" name="Text Box 39"/>
            <p:cNvSpPr txBox="1">
              <a:spLocks noChangeArrowheads="1"/>
            </p:cNvSpPr>
            <p:nvPr/>
          </p:nvSpPr>
          <p:spPr bwMode="auto">
            <a:xfrm>
              <a:off x="5377654" y="124089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grpSp>
      <p:grpSp>
        <p:nvGrpSpPr>
          <p:cNvPr id="16" name="组合 15"/>
          <p:cNvGrpSpPr>
            <a:grpSpLocks/>
          </p:cNvGrpSpPr>
          <p:nvPr/>
        </p:nvGrpSpPr>
        <p:grpSpPr bwMode="auto">
          <a:xfrm>
            <a:off x="4857750" y="1700213"/>
            <a:ext cx="954088" cy="1858962"/>
            <a:chOff x="4858516" y="1700972"/>
            <a:chExt cx="953540" cy="1857854"/>
          </a:xfrm>
        </p:grpSpPr>
        <p:sp>
          <p:nvSpPr>
            <p:cNvPr id="84012" name="Freeform 40"/>
            <p:cNvSpPr>
              <a:spLocks/>
            </p:cNvSpPr>
            <p:nvPr/>
          </p:nvSpPr>
          <p:spPr bwMode="auto">
            <a:xfrm>
              <a:off x="4858516" y="170097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3" name="Text Box 41"/>
            <p:cNvSpPr txBox="1">
              <a:spLocks noChangeArrowheads="1"/>
            </p:cNvSpPr>
            <p:nvPr/>
          </p:nvSpPr>
          <p:spPr bwMode="auto">
            <a:xfrm>
              <a:off x="5431094" y="193659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grpSp>
        <p:nvGrpSpPr>
          <p:cNvPr id="18" name="组合 17"/>
          <p:cNvGrpSpPr>
            <a:grpSpLocks/>
          </p:cNvGrpSpPr>
          <p:nvPr/>
        </p:nvGrpSpPr>
        <p:grpSpPr bwMode="auto">
          <a:xfrm>
            <a:off x="6672263" y="2332038"/>
            <a:ext cx="1512887" cy="584200"/>
            <a:chOff x="6672741" y="2332038"/>
            <a:chExt cx="1512409" cy="584200"/>
          </a:xfrm>
        </p:grpSpPr>
        <p:sp>
          <p:nvSpPr>
            <p:cNvPr id="84009" name="Line 43"/>
            <p:cNvSpPr>
              <a:spLocks noChangeShapeType="1"/>
            </p:cNvSpPr>
            <p:nvPr/>
          </p:nvSpPr>
          <p:spPr bwMode="auto">
            <a:xfrm>
              <a:off x="6672741" y="277281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10" name="Text Box 44"/>
            <p:cNvSpPr txBox="1">
              <a:spLocks noChangeArrowheads="1"/>
            </p:cNvSpPr>
            <p:nvPr/>
          </p:nvSpPr>
          <p:spPr bwMode="auto">
            <a:xfrm>
              <a:off x="6749395" y="240479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sp>
          <p:nvSpPr>
            <p:cNvPr id="124" name="Text Box 45"/>
            <p:cNvSpPr txBox="1">
              <a:spLocks noChangeArrowheads="1"/>
            </p:cNvSpPr>
            <p:nvPr/>
          </p:nvSpPr>
          <p:spPr bwMode="auto">
            <a:xfrm>
              <a:off x="7166297" y="2332038"/>
              <a:ext cx="1018853"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10</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T→T*F</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grpSp>
      <p:grpSp>
        <p:nvGrpSpPr>
          <p:cNvPr id="21" name="组合 20"/>
          <p:cNvGrpSpPr>
            <a:grpSpLocks/>
          </p:cNvGrpSpPr>
          <p:nvPr/>
        </p:nvGrpSpPr>
        <p:grpSpPr bwMode="auto">
          <a:xfrm>
            <a:off x="6726238" y="1758950"/>
            <a:ext cx="633412" cy="852488"/>
            <a:chOff x="6725533" y="1759652"/>
            <a:chExt cx="633400" cy="852437"/>
          </a:xfrm>
        </p:grpSpPr>
        <p:sp>
          <p:nvSpPr>
            <p:cNvPr id="84007" name="Line 50"/>
            <p:cNvSpPr>
              <a:spLocks noChangeShapeType="1"/>
            </p:cNvSpPr>
            <p:nvPr/>
          </p:nvSpPr>
          <p:spPr bwMode="auto">
            <a:xfrm flipH="1">
              <a:off x="6725533" y="1986817"/>
              <a:ext cx="439826" cy="62527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08" name="Text Box 51"/>
            <p:cNvSpPr txBox="1">
              <a:spLocks noChangeArrowheads="1"/>
            </p:cNvSpPr>
            <p:nvPr/>
          </p:nvSpPr>
          <p:spPr bwMode="auto">
            <a:xfrm>
              <a:off x="6901779" y="1759652"/>
              <a:ext cx="457154" cy="4617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400" b="1" dirty="0">
                  <a:solidFill>
                    <a:srgbClr val="FF0000"/>
                  </a:solidFill>
                  <a:latin typeface="Times New Roman" panose="02020603050405020304" pitchFamily="18" charset="0"/>
                </a:rPr>
                <a:t>*</a:t>
              </a:r>
            </a:p>
          </p:txBody>
        </p:sp>
      </p:grpSp>
      <p:grpSp>
        <p:nvGrpSpPr>
          <p:cNvPr id="23" name="组合 22"/>
          <p:cNvGrpSpPr>
            <a:grpSpLocks/>
          </p:cNvGrpSpPr>
          <p:nvPr/>
        </p:nvGrpSpPr>
        <p:grpSpPr bwMode="auto">
          <a:xfrm>
            <a:off x="6862763" y="1152525"/>
            <a:ext cx="1812925" cy="2587625"/>
            <a:chOff x="6862006" y="1153207"/>
            <a:chExt cx="1813682" cy="2587264"/>
          </a:xfrm>
        </p:grpSpPr>
        <p:sp>
          <p:nvSpPr>
            <p:cNvPr id="84005" name="Text Box 49"/>
            <p:cNvSpPr txBox="1">
              <a:spLocks noChangeArrowheads="1"/>
            </p:cNvSpPr>
            <p:nvPr/>
          </p:nvSpPr>
          <p:spPr bwMode="auto">
            <a:xfrm>
              <a:off x="8294726" y="327868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rPr>
                <a:t>+</a:t>
              </a:r>
            </a:p>
          </p:txBody>
        </p:sp>
        <p:sp>
          <p:nvSpPr>
            <p:cNvPr id="84006" name="Freeform 52"/>
            <p:cNvSpPr>
              <a:spLocks/>
            </p:cNvSpPr>
            <p:nvPr/>
          </p:nvSpPr>
          <p:spPr bwMode="auto">
            <a:xfrm>
              <a:off x="6862006" y="115320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 name="组合 23"/>
          <p:cNvGrpSpPr>
            <a:grpSpLocks/>
          </p:cNvGrpSpPr>
          <p:nvPr/>
        </p:nvGrpSpPr>
        <p:grpSpPr bwMode="auto">
          <a:xfrm>
            <a:off x="4878388" y="3460750"/>
            <a:ext cx="1400175" cy="917575"/>
            <a:chOff x="4877924" y="3460106"/>
            <a:chExt cx="1401372" cy="918037"/>
          </a:xfrm>
        </p:grpSpPr>
        <p:sp>
          <p:nvSpPr>
            <p:cNvPr id="84003" name="Text Box 46"/>
            <p:cNvSpPr txBox="1">
              <a:spLocks noChangeArrowheads="1"/>
            </p:cNvSpPr>
            <p:nvPr/>
          </p:nvSpPr>
          <p:spPr bwMode="auto">
            <a:xfrm>
              <a:off x="5822142" y="346010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sp>
          <p:nvSpPr>
            <p:cNvPr id="84004" name="Freeform 54"/>
            <p:cNvSpPr>
              <a:spLocks/>
            </p:cNvSpPr>
            <p:nvPr/>
          </p:nvSpPr>
          <p:spPr bwMode="auto">
            <a:xfrm>
              <a:off x="4877924" y="353294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 name="组合 16"/>
          <p:cNvGrpSpPr>
            <a:grpSpLocks/>
          </p:cNvGrpSpPr>
          <p:nvPr/>
        </p:nvGrpSpPr>
        <p:grpSpPr bwMode="auto">
          <a:xfrm>
            <a:off x="2571750" y="628650"/>
            <a:ext cx="6288088" cy="4456113"/>
            <a:chOff x="2571750" y="628650"/>
            <a:chExt cx="6288088" cy="4456113"/>
          </a:xfrm>
        </p:grpSpPr>
        <p:sp>
          <p:nvSpPr>
            <p:cNvPr id="64" name="任意多边形 63"/>
            <p:cNvSpPr/>
            <p:nvPr/>
          </p:nvSpPr>
          <p:spPr>
            <a:xfrm>
              <a:off x="2571750" y="966788"/>
              <a:ext cx="6288088" cy="4117975"/>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4002" name="Text Box 56"/>
            <p:cNvSpPr txBox="1">
              <a:spLocks noChangeArrowheads="1"/>
            </p:cNvSpPr>
            <p:nvPr/>
          </p:nvSpPr>
          <p:spPr bwMode="auto">
            <a:xfrm>
              <a:off x="6893738" y="62865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grpSp>
      <p:sp>
        <p:nvSpPr>
          <p:cNvPr id="19" name="标题 18">
            <a:extLst>
              <a:ext uri="{FF2B5EF4-FFF2-40B4-BE49-F238E27FC236}">
                <a16:creationId xmlns:a16="http://schemas.microsoft.com/office/drawing/2014/main" id="{E75A6233-0F1C-4CA3-86E3-F963B24E3371}"/>
              </a:ext>
            </a:extLst>
          </p:cNvPr>
          <p:cNvSpPr>
            <a:spLocks noGrp="1"/>
          </p:cNvSpPr>
          <p:nvPr>
            <p:ph type="title"/>
          </p:nvPr>
        </p:nvSpPr>
        <p:spPr/>
        <p:txBody>
          <a:bodyPr/>
          <a:lstStyle/>
          <a:p>
            <a:r>
              <a:rPr lang="en-US" altLang="zh-CN" sz="3200" dirty="0">
                <a:solidFill>
                  <a:schemeClr val="tx2"/>
                </a:solidFill>
                <a:latin typeface="Times New Roman" panose="02020603050405020304" pitchFamily="18" charset="0"/>
              </a:rPr>
              <a:t>LR(0)</a:t>
            </a:r>
            <a:r>
              <a:rPr lang="zh-CN" altLang="en-US" sz="3200" dirty="0">
                <a:solidFill>
                  <a:schemeClr val="tx2"/>
                </a:solidFill>
                <a:latin typeface="Times New Roman" panose="02020603050405020304" pitchFamily="18" charset="0"/>
              </a:rPr>
              <a:t>自动机的状态是活前缀的有效项集</a:t>
            </a:r>
            <a:r>
              <a:rPr lang="en-US" altLang="zh-CN" sz="3200" dirty="0">
                <a:solidFill>
                  <a:schemeClr val="tx2"/>
                </a:solidFill>
                <a:latin typeface="Times New Roman" panose="02020603050405020304" pitchFamily="18" charset="0"/>
              </a:rPr>
              <a:t>*</a:t>
            </a:r>
            <a:endParaRPr lang="zh-CN" altLang="en-US" dirty="0"/>
          </a:p>
        </p:txBody>
      </p:sp>
    </p:spTree>
    <p:extLst>
      <p:ext uri="{BB962C8B-B14F-4D97-AF65-F5344CB8AC3E}">
        <p14:creationId xmlns:p14="http://schemas.microsoft.com/office/powerpoint/2010/main" val="862296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541" name="Rectangle 3"/>
              <p:cNvSpPr>
                <a:spLocks noGrp="1" noChangeArrowheads="1"/>
              </p:cNvSpPr>
              <p:nvPr>
                <p:ph idx="1"/>
              </p:nvPr>
            </p:nvSpPr>
            <p:spPr>
              <a:xfrm>
                <a:off x="758583" y="1092183"/>
                <a:ext cx="7557833" cy="3214195"/>
              </a:xfrm>
            </p:spPr>
            <p:txBody>
              <a:bodyPr/>
              <a:lstStyle/>
              <a:p>
                <a:pPr eaLnBrk="1" hangingPunct="1"/>
                <a:r>
                  <a:rPr lang="zh-CN" altLang="en-US" sz="2800" dirty="0">
                    <a:solidFill>
                      <a:srgbClr val="0070C0"/>
                    </a:solidFill>
                    <a:latin typeface="Times New Roman" panose="02020603050405020304" pitchFamily="18" charset="0"/>
                  </a:rPr>
                  <a:t>有效项</a:t>
                </a:r>
                <a:r>
                  <a:rPr lang="zh-CN" altLang="en-US" dirty="0">
                    <a:latin typeface="Times New Roman" panose="02020603050405020304" pitchFamily="18" charset="0"/>
                  </a:rPr>
                  <a:t>：</a:t>
                </a:r>
                <a:r>
                  <a:rPr lang="zh-CN" altLang="en-US" sz="2100" dirty="0">
                    <a:latin typeface="Times New Roman" panose="02020603050405020304" pitchFamily="18" charset="0"/>
                  </a:rPr>
                  <a:t>  </a:t>
                </a:r>
                <a:endParaRPr lang="en-US" altLang="zh-CN" sz="2100" dirty="0">
                  <a:latin typeface="Times New Roman" panose="02020603050405020304" pitchFamily="18" charset="0"/>
                </a:endParaRPr>
              </a:p>
              <a:p>
                <a:pPr marL="0" indent="0" eaLnBrk="1" hangingPunct="1">
                  <a:spcBef>
                    <a:spcPts val="0"/>
                  </a:spcBef>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𝑺</m:t>
                      </m:r>
                      <m:groupChr>
                        <m:groupChrPr>
                          <m:chr m:val="⇒"/>
                          <m:pos m:val="top"/>
                          <m:ctrlPr>
                            <a:rPr lang="en-US" altLang="zh-CN" sz="2100" i="1">
                              <a:latin typeface="Cambria Math" panose="02040503050406030204" pitchFamily="18" charset="0"/>
                            </a:rPr>
                          </m:ctrlPr>
                        </m:groupChrPr>
                        <m:e>
                          <m:r>
                            <m:rPr>
                              <m:brk m:alnAt="1"/>
                            </m:rPr>
                            <a:rPr lang="en-US" altLang="zh-CN" sz="2100" i="1">
                              <a:latin typeface="Cambria Math" panose="02040503050406030204" pitchFamily="18" charset="0"/>
                            </a:rPr>
                            <m:t>𝒓</m:t>
                          </m:r>
                          <m:r>
                            <a:rPr lang="en-US" altLang="zh-CN" sz="2100" i="1">
                              <a:latin typeface="Cambria Math" panose="02040503050406030204" pitchFamily="18" charset="0"/>
                            </a:rPr>
                            <m:t>𝒎</m:t>
                          </m:r>
                          <m:r>
                            <a:rPr lang="en-US" altLang="zh-CN" sz="2100" b="1" i="1">
                              <a:latin typeface="Cambria Math" panose="02040503050406030204" pitchFamily="18" charset="0"/>
                            </a:rPr>
                            <m:t>∗</m:t>
                          </m:r>
                        </m:e>
                      </m:groupChr>
                      <m:r>
                        <a:rPr lang="zh-CN" altLang="en-US" sz="2100" i="1">
                          <a:latin typeface="Cambria Math" panose="02040503050406030204" pitchFamily="18" charset="0"/>
                        </a:rPr>
                        <m:t>𝜶</m:t>
                      </m:r>
                      <m:r>
                        <a:rPr lang="en-US" altLang="zh-CN" sz="2100" i="1">
                          <a:latin typeface="Cambria Math" panose="02040503050406030204" pitchFamily="18" charset="0"/>
                        </a:rPr>
                        <m:t>𝑨𝒘</m:t>
                      </m:r>
                      <m:groupChr>
                        <m:groupChrPr>
                          <m:chr m:val="⇒"/>
                          <m:pos m:val="top"/>
                          <m:ctrlPr>
                            <a:rPr lang="en-US" altLang="zh-CN" sz="2100" i="1">
                              <a:latin typeface="Cambria Math" panose="02040503050406030204" pitchFamily="18" charset="0"/>
                            </a:rPr>
                          </m:ctrlPr>
                        </m:groupChrPr>
                        <m:e>
                          <m:r>
                            <m:rPr>
                              <m:brk m:alnAt="1"/>
                            </m:rPr>
                            <a:rPr lang="en-US" altLang="zh-CN" sz="2100" i="1">
                              <a:latin typeface="Cambria Math" panose="02040503050406030204" pitchFamily="18" charset="0"/>
                            </a:rPr>
                            <m:t>𝒓</m:t>
                          </m:r>
                          <m:r>
                            <a:rPr lang="en-US" altLang="zh-CN" sz="2100" i="1">
                              <a:latin typeface="Cambria Math" panose="02040503050406030204" pitchFamily="18" charset="0"/>
                            </a:rPr>
                            <m:t>𝒎</m:t>
                          </m:r>
                        </m:e>
                      </m:groupChr>
                      <m:r>
                        <a:rPr lang="zh-CN" altLang="en-US" sz="2100" i="1">
                          <a:latin typeface="Cambria Math" panose="02040503050406030204" pitchFamily="18" charset="0"/>
                        </a:rPr>
                        <m:t>𝜶</m:t>
                      </m:r>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𝜷</m:t>
                          </m:r>
                        </m:e>
                        <m:sub>
                          <m:r>
                            <a:rPr lang="en-US" altLang="zh-CN" sz="2100" i="1">
                              <a:latin typeface="Cambria Math" panose="02040503050406030204" pitchFamily="18" charset="0"/>
                            </a:rPr>
                            <m:t>𝟏</m:t>
                          </m:r>
                        </m:sub>
                      </m:sSub>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𝜷</m:t>
                          </m:r>
                        </m:e>
                        <m:sub>
                          <m:r>
                            <a:rPr lang="en-US" altLang="zh-CN" sz="2100" i="1">
                              <a:latin typeface="Cambria Math" panose="02040503050406030204" pitchFamily="18" charset="0"/>
                            </a:rPr>
                            <m:t>𝟐</m:t>
                          </m:r>
                        </m:sub>
                      </m:sSub>
                      <m:r>
                        <a:rPr lang="en-US" altLang="zh-CN" sz="2100" i="1">
                          <a:latin typeface="Cambria Math" panose="02040503050406030204" pitchFamily="18" charset="0"/>
                        </a:rPr>
                        <m:t>𝒘</m:t>
                      </m:r>
                    </m:oMath>
                  </m:oMathPara>
                </a14:m>
                <a:endParaRPr lang="en-US" altLang="zh-CN" sz="2100" dirty="0">
                  <a:latin typeface="Times New Roman" panose="02020603050405020304" pitchFamily="18" charset="0"/>
                </a:endParaRPr>
              </a:p>
              <a:p>
                <a:pPr marL="0" indent="0" eaLnBrk="1" hangingPunct="1">
                  <a:buNone/>
                </a:pPr>
                <a:r>
                  <a:rPr lang="zh-CN" altLang="en-US" sz="2100" dirty="0">
                    <a:latin typeface="Times New Roman" panose="02020603050405020304" pitchFamily="18" charset="0"/>
                  </a:rPr>
                  <a:t>则称，</a:t>
                </a:r>
                <a:r>
                  <a:rPr lang="en-US" altLang="zh-CN" sz="2100" i="1" dirty="0">
                    <a:latin typeface="Times New Roman" panose="02020603050405020304" pitchFamily="18" charset="0"/>
                  </a:rPr>
                  <a:t>LR</a:t>
                </a:r>
                <a:r>
                  <a:rPr lang="en-US" altLang="zh-CN" sz="2100" dirty="0">
                    <a:latin typeface="Times New Roman" panose="02020603050405020304" pitchFamily="18" charset="0"/>
                  </a:rPr>
                  <a:t>(0) </a:t>
                </a:r>
                <a:r>
                  <a:rPr lang="zh-CN" altLang="en-US" sz="2100" dirty="0">
                    <a:latin typeface="Times New Roman" panose="02020603050405020304" pitchFamily="18" charset="0"/>
                  </a:rPr>
                  <a:t>项</a:t>
                </a:r>
                <a14:m>
                  <m:oMath xmlns:m="http://schemas.openxmlformats.org/officeDocument/2006/math">
                    <m:sSub>
                      <m:sSubPr>
                        <m:ctrlPr>
                          <a:rPr lang="en-US" altLang="zh-CN" sz="2100" i="1" smtClean="0">
                            <a:solidFill>
                              <a:srgbClr val="0070C0"/>
                            </a:solidFill>
                            <a:latin typeface="Cambria Math" panose="02040503050406030204" pitchFamily="18" charset="0"/>
                          </a:rPr>
                        </m:ctrlPr>
                      </m:sSubPr>
                      <m:e>
                        <m:r>
                          <a:rPr lang="en-US" altLang="zh-CN" sz="2100" i="1">
                            <a:solidFill>
                              <a:srgbClr val="0070C0"/>
                            </a:solidFill>
                            <a:latin typeface="Cambria Math" panose="02040503050406030204" pitchFamily="18" charset="0"/>
                          </a:rPr>
                          <m:t>𝑨</m:t>
                        </m:r>
                        <m:r>
                          <a:rPr lang="en-US" altLang="zh-CN" sz="2100" i="1">
                            <a:solidFill>
                              <a:srgbClr val="0070C0"/>
                            </a:solidFill>
                            <a:latin typeface="Cambria Math" panose="02040503050406030204" pitchFamily="18" charset="0"/>
                            <a:ea typeface="Cambria Math" panose="02040503050406030204" pitchFamily="18" charset="0"/>
                          </a:rPr>
                          <m:t>→</m:t>
                        </m:r>
                        <m:r>
                          <a:rPr lang="zh-CN" altLang="en-US" sz="2100" i="1">
                            <a:solidFill>
                              <a:srgbClr val="0070C0"/>
                            </a:solidFill>
                            <a:latin typeface="Cambria Math" panose="02040503050406030204" pitchFamily="18" charset="0"/>
                          </a:rPr>
                          <m:t>𝜷</m:t>
                        </m:r>
                      </m:e>
                      <m:sub>
                        <m:r>
                          <a:rPr lang="en-US" altLang="zh-CN" sz="2100" i="1">
                            <a:solidFill>
                              <a:srgbClr val="0070C0"/>
                            </a:solidFill>
                            <a:latin typeface="Cambria Math" panose="02040503050406030204" pitchFamily="18" charset="0"/>
                          </a:rPr>
                          <m:t>𝟏</m:t>
                        </m:r>
                      </m:sub>
                    </m:sSub>
                    <m:r>
                      <a:rPr lang="en-US" altLang="zh-CN" sz="2100" i="1">
                        <a:solidFill>
                          <a:srgbClr val="0070C0"/>
                        </a:solidFill>
                        <a:latin typeface="Cambria Math" panose="02040503050406030204" pitchFamily="18" charset="0"/>
                        <a:ea typeface="Cambria Math" panose="02040503050406030204" pitchFamily="18" charset="0"/>
                      </a:rPr>
                      <m:t>∙</m:t>
                    </m:r>
                    <m:sSub>
                      <m:sSubPr>
                        <m:ctrlPr>
                          <a:rPr lang="en-US" altLang="zh-CN" sz="2100" i="1">
                            <a:solidFill>
                              <a:srgbClr val="0070C0"/>
                            </a:solidFill>
                            <a:latin typeface="Cambria Math" panose="02040503050406030204" pitchFamily="18" charset="0"/>
                          </a:rPr>
                        </m:ctrlPr>
                      </m:sSubPr>
                      <m:e>
                        <m:r>
                          <a:rPr lang="zh-CN" altLang="en-US" sz="2100" i="1">
                            <a:solidFill>
                              <a:srgbClr val="0070C0"/>
                            </a:solidFill>
                            <a:latin typeface="Cambria Math" panose="02040503050406030204" pitchFamily="18" charset="0"/>
                          </a:rPr>
                          <m:t>𝜷</m:t>
                        </m:r>
                      </m:e>
                      <m:sub>
                        <m:r>
                          <a:rPr lang="en-US" altLang="zh-CN" sz="2100" i="1">
                            <a:solidFill>
                              <a:srgbClr val="0070C0"/>
                            </a:solidFill>
                            <a:latin typeface="Cambria Math" panose="02040503050406030204" pitchFamily="18" charset="0"/>
                          </a:rPr>
                          <m:t>𝟐</m:t>
                        </m:r>
                      </m:sub>
                    </m:sSub>
                  </m:oMath>
                </a14:m>
                <a:r>
                  <a:rPr lang="en-US" altLang="zh-CN" sz="2100" dirty="0">
                    <a:solidFill>
                      <a:srgbClr val="0070C0"/>
                    </a:solidFill>
                    <a:latin typeface="Times New Roman" panose="02020603050405020304" pitchFamily="18" charset="0"/>
                  </a:rPr>
                  <a:t> </a:t>
                </a:r>
                <a:r>
                  <a:rPr lang="zh-CN" altLang="en-US" sz="2100" dirty="0">
                    <a:latin typeface="Times New Roman" panose="02020603050405020304" pitchFamily="18" charset="0"/>
                  </a:rPr>
                  <a:t>对于</a:t>
                </a:r>
                <a:r>
                  <a:rPr lang="zh-CN" altLang="en-US" sz="2100" dirty="0">
                    <a:solidFill>
                      <a:srgbClr val="0070C0"/>
                    </a:solidFill>
                    <a:latin typeface="Times New Roman" panose="02020603050405020304" pitchFamily="18" charset="0"/>
                  </a:rPr>
                  <a:t>活前缀</a:t>
                </a:r>
                <a14:m>
                  <m:oMath xmlns:m="http://schemas.openxmlformats.org/officeDocument/2006/math">
                    <m:r>
                      <a:rPr lang="zh-CN" altLang="en-US" sz="2100" i="1">
                        <a:solidFill>
                          <a:srgbClr val="0070C0"/>
                        </a:solidFill>
                        <a:latin typeface="Cambria Math" panose="02040503050406030204" pitchFamily="18" charset="0"/>
                      </a:rPr>
                      <m:t>𝜶</m:t>
                    </m:r>
                    <m:sSub>
                      <m:sSubPr>
                        <m:ctrlPr>
                          <a:rPr lang="en-US" altLang="zh-CN" sz="2100" i="1">
                            <a:solidFill>
                              <a:srgbClr val="0070C0"/>
                            </a:solidFill>
                            <a:latin typeface="Cambria Math" panose="02040503050406030204" pitchFamily="18" charset="0"/>
                          </a:rPr>
                        </m:ctrlPr>
                      </m:sSubPr>
                      <m:e>
                        <m:r>
                          <a:rPr lang="zh-CN" altLang="en-US" sz="2100" i="1">
                            <a:solidFill>
                              <a:srgbClr val="0070C0"/>
                            </a:solidFill>
                            <a:latin typeface="Cambria Math" panose="02040503050406030204" pitchFamily="18" charset="0"/>
                          </a:rPr>
                          <m:t>𝜷</m:t>
                        </m:r>
                      </m:e>
                      <m:sub>
                        <m:r>
                          <a:rPr lang="en-US" altLang="zh-CN" sz="2100" i="1">
                            <a:solidFill>
                              <a:srgbClr val="0070C0"/>
                            </a:solidFill>
                            <a:latin typeface="Cambria Math" panose="02040503050406030204" pitchFamily="18" charset="0"/>
                          </a:rPr>
                          <m:t>𝟏</m:t>
                        </m:r>
                      </m:sub>
                    </m:sSub>
                  </m:oMath>
                </a14:m>
                <a:r>
                  <a:rPr lang="zh-CN" altLang="en-US" sz="2100" dirty="0">
                    <a:latin typeface="Times New Roman" panose="02020603050405020304" pitchFamily="18" charset="0"/>
                  </a:rPr>
                  <a:t>是</a:t>
                </a:r>
                <a:r>
                  <a:rPr lang="zh-CN" altLang="en-US" sz="2100" dirty="0">
                    <a:solidFill>
                      <a:srgbClr val="0070C0"/>
                    </a:solidFill>
                    <a:latin typeface="Times New Roman" panose="02020603050405020304" pitchFamily="18" charset="0"/>
                  </a:rPr>
                  <a:t>有效的</a:t>
                </a:r>
                <a:r>
                  <a:rPr lang="zh-CN" altLang="en-US" sz="2100" dirty="0">
                    <a:latin typeface="Times New Roman" panose="02020603050405020304" pitchFamily="18" charset="0"/>
                  </a:rPr>
                  <a:t>。</a:t>
                </a:r>
                <a:endParaRPr lang="en-US" altLang="zh-CN" sz="2100" dirty="0">
                  <a:latin typeface="Times New Roman" panose="02020603050405020304" pitchFamily="18" charset="0"/>
                </a:endParaRPr>
              </a:p>
              <a:p>
                <a:pPr eaLnBrk="1" hangingPunct="1"/>
                <a:r>
                  <a:rPr lang="zh-CN" altLang="en-US" sz="2100" dirty="0">
                    <a:latin typeface="Times New Roman" panose="02020603050405020304" pitchFamily="18" charset="0"/>
                  </a:rPr>
                  <a:t>若</a:t>
                </a:r>
                <a14:m>
                  <m:oMath xmlns:m="http://schemas.openxmlformats.org/officeDocument/2006/math">
                    <m:sSub>
                      <m:sSubPr>
                        <m:ctrlPr>
                          <a:rPr lang="en-US" altLang="zh-CN" sz="2100" i="1" smtClean="0">
                            <a:solidFill>
                              <a:srgbClr val="0070C0"/>
                            </a:solidFill>
                            <a:latin typeface="Cambria Math" panose="02040503050406030204" pitchFamily="18" charset="0"/>
                          </a:rPr>
                        </m:ctrlPr>
                      </m:sSubPr>
                      <m:e>
                        <m:r>
                          <a:rPr lang="en-US" altLang="zh-CN" sz="2100" i="1">
                            <a:solidFill>
                              <a:srgbClr val="0070C0"/>
                            </a:solidFill>
                            <a:latin typeface="Cambria Math" panose="02040503050406030204" pitchFamily="18" charset="0"/>
                          </a:rPr>
                          <m:t>𝑨</m:t>
                        </m:r>
                        <m:r>
                          <a:rPr lang="en-US" altLang="zh-CN" sz="2100" i="1">
                            <a:solidFill>
                              <a:srgbClr val="0070C0"/>
                            </a:solidFill>
                            <a:latin typeface="Cambria Math" panose="02040503050406030204" pitchFamily="18" charset="0"/>
                            <a:ea typeface="Cambria Math" panose="02040503050406030204" pitchFamily="18" charset="0"/>
                          </a:rPr>
                          <m:t>→</m:t>
                        </m:r>
                        <m:r>
                          <a:rPr lang="zh-CN" altLang="en-US" sz="2100" i="1">
                            <a:solidFill>
                              <a:srgbClr val="0070C0"/>
                            </a:solidFill>
                            <a:latin typeface="Cambria Math" panose="02040503050406030204" pitchFamily="18" charset="0"/>
                          </a:rPr>
                          <m:t>𝜷</m:t>
                        </m:r>
                      </m:e>
                      <m:sub>
                        <m:r>
                          <a:rPr lang="en-US" altLang="zh-CN" sz="2100" i="1">
                            <a:solidFill>
                              <a:srgbClr val="0070C0"/>
                            </a:solidFill>
                            <a:latin typeface="Cambria Math" panose="02040503050406030204" pitchFamily="18" charset="0"/>
                          </a:rPr>
                          <m:t>𝟏</m:t>
                        </m:r>
                      </m:sub>
                    </m:sSub>
                    <m:r>
                      <a:rPr lang="en-US" altLang="zh-CN" sz="2100" i="1">
                        <a:solidFill>
                          <a:srgbClr val="0070C0"/>
                        </a:solidFill>
                        <a:latin typeface="Cambria Math" panose="02040503050406030204" pitchFamily="18" charset="0"/>
                        <a:ea typeface="Cambria Math" panose="02040503050406030204" pitchFamily="18" charset="0"/>
                      </a:rPr>
                      <m:t>∙</m:t>
                    </m:r>
                  </m:oMath>
                </a14:m>
                <a:r>
                  <a:rPr lang="en-US" altLang="zh-CN" sz="2100" dirty="0">
                    <a:solidFill>
                      <a:srgbClr val="0070C0"/>
                    </a:solidFill>
                    <a:latin typeface="Times New Roman" panose="02020603050405020304" pitchFamily="18" charset="0"/>
                  </a:rPr>
                  <a:t> </a:t>
                </a:r>
                <a:r>
                  <a:rPr lang="zh-CN" altLang="en-US" sz="2100" dirty="0">
                    <a:latin typeface="Times New Roman" panose="02020603050405020304" pitchFamily="18" charset="0"/>
                  </a:rPr>
                  <a:t>对活前缀</a:t>
                </a:r>
                <a14:m>
                  <m:oMath xmlns:m="http://schemas.openxmlformats.org/officeDocument/2006/math">
                    <m:r>
                      <a:rPr lang="zh-CN" altLang="en-US" sz="2100" i="1">
                        <a:latin typeface="Cambria Math" panose="02040503050406030204" pitchFamily="18" charset="0"/>
                      </a:rPr>
                      <m:t>𝜶</m:t>
                    </m:r>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𝜷</m:t>
                        </m:r>
                      </m:e>
                      <m:sub>
                        <m:r>
                          <a:rPr lang="en-US" altLang="zh-CN" sz="2100" i="1">
                            <a:latin typeface="Cambria Math" panose="02040503050406030204" pitchFamily="18" charset="0"/>
                          </a:rPr>
                          <m:t>𝟏</m:t>
                        </m:r>
                      </m:sub>
                    </m:sSub>
                  </m:oMath>
                </a14:m>
                <a:r>
                  <a:rPr lang="zh-CN" altLang="en-US" sz="2100" dirty="0">
                    <a:latin typeface="Times New Roman" panose="02020603050405020304" pitchFamily="18" charset="0"/>
                  </a:rPr>
                  <a:t>是有效的，则它告诉我们，句柄已经形成，应把符号串</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𝜷</m:t>
                        </m:r>
                      </m:e>
                      <m:sub>
                        <m:r>
                          <a:rPr lang="en-US" altLang="zh-CN" sz="2100" i="1">
                            <a:latin typeface="Cambria Math" panose="02040503050406030204" pitchFamily="18" charset="0"/>
                          </a:rPr>
                          <m:t>𝟏</m:t>
                        </m:r>
                      </m:sub>
                    </m:sSub>
                  </m:oMath>
                </a14:m>
                <a:r>
                  <a:rPr lang="zh-CN" altLang="en-US" sz="2100" dirty="0">
                    <a:latin typeface="Times New Roman" panose="02020603050405020304" pitchFamily="18" charset="0"/>
                  </a:rPr>
                  <a:t>归约为</a:t>
                </a:r>
                <a:r>
                  <a:rPr lang="en-US" altLang="zh-CN" sz="2100" dirty="0">
                    <a:latin typeface="Times New Roman" panose="02020603050405020304" pitchFamily="18" charset="0"/>
                  </a:rPr>
                  <a:t>A</a:t>
                </a:r>
                <a:r>
                  <a:rPr lang="zh-CN" altLang="en-US" sz="2100" dirty="0">
                    <a:latin typeface="Times New Roman" panose="02020603050405020304" pitchFamily="18" charset="0"/>
                  </a:rPr>
                  <a:t>。</a:t>
                </a:r>
                <a:endParaRPr lang="en-US" altLang="zh-CN" sz="2100" dirty="0">
                  <a:latin typeface="Times New Roman" panose="02020603050405020304" pitchFamily="18" charset="0"/>
                </a:endParaRPr>
              </a:p>
              <a:p>
                <a:pPr eaLnBrk="1" hangingPunct="1"/>
                <a:r>
                  <a:rPr lang="zh-CN" altLang="en-US" sz="2100" dirty="0">
                    <a:latin typeface="Times New Roman" panose="02020603050405020304" pitchFamily="18" charset="0"/>
                  </a:rPr>
                  <a:t>若</a:t>
                </a:r>
                <a14:m>
                  <m:oMath xmlns:m="http://schemas.openxmlformats.org/officeDocument/2006/math">
                    <m:sSub>
                      <m:sSubPr>
                        <m:ctrlPr>
                          <a:rPr lang="en-US" altLang="zh-CN" sz="2100" i="1" smtClean="0">
                            <a:solidFill>
                              <a:srgbClr val="0070C0"/>
                            </a:solidFill>
                            <a:latin typeface="Cambria Math" panose="02040503050406030204" pitchFamily="18" charset="0"/>
                          </a:rPr>
                        </m:ctrlPr>
                      </m:sSubPr>
                      <m:e>
                        <m:r>
                          <a:rPr lang="en-US" altLang="zh-CN" sz="2100" i="1">
                            <a:solidFill>
                              <a:srgbClr val="0070C0"/>
                            </a:solidFill>
                            <a:latin typeface="Cambria Math" panose="02040503050406030204" pitchFamily="18" charset="0"/>
                          </a:rPr>
                          <m:t>𝑨</m:t>
                        </m:r>
                        <m:r>
                          <a:rPr lang="en-US" altLang="zh-CN" sz="2100" i="1">
                            <a:solidFill>
                              <a:srgbClr val="0070C0"/>
                            </a:solidFill>
                            <a:latin typeface="Cambria Math" panose="02040503050406030204" pitchFamily="18" charset="0"/>
                            <a:ea typeface="Cambria Math" panose="02040503050406030204" pitchFamily="18" charset="0"/>
                          </a:rPr>
                          <m:t>→</m:t>
                        </m:r>
                        <m:r>
                          <a:rPr lang="zh-CN" altLang="en-US" sz="2100" i="1">
                            <a:solidFill>
                              <a:srgbClr val="0070C0"/>
                            </a:solidFill>
                            <a:latin typeface="Cambria Math" panose="02040503050406030204" pitchFamily="18" charset="0"/>
                          </a:rPr>
                          <m:t>𝜷</m:t>
                        </m:r>
                      </m:e>
                      <m:sub>
                        <m:r>
                          <a:rPr lang="en-US" altLang="zh-CN" sz="2100" i="1">
                            <a:solidFill>
                              <a:srgbClr val="0070C0"/>
                            </a:solidFill>
                            <a:latin typeface="Cambria Math" panose="02040503050406030204" pitchFamily="18" charset="0"/>
                          </a:rPr>
                          <m:t>𝟏</m:t>
                        </m:r>
                      </m:sub>
                    </m:sSub>
                    <m:r>
                      <a:rPr lang="en-US" altLang="zh-CN" sz="2100" i="1">
                        <a:solidFill>
                          <a:srgbClr val="0070C0"/>
                        </a:solidFill>
                        <a:latin typeface="Cambria Math" panose="02040503050406030204" pitchFamily="18" charset="0"/>
                        <a:ea typeface="Cambria Math" panose="02040503050406030204" pitchFamily="18" charset="0"/>
                      </a:rPr>
                      <m:t>∙</m:t>
                    </m:r>
                    <m:sSub>
                      <m:sSubPr>
                        <m:ctrlPr>
                          <a:rPr lang="en-US" altLang="zh-CN" sz="2100" i="1">
                            <a:solidFill>
                              <a:srgbClr val="0070C0"/>
                            </a:solidFill>
                            <a:latin typeface="Cambria Math" panose="02040503050406030204" pitchFamily="18" charset="0"/>
                          </a:rPr>
                        </m:ctrlPr>
                      </m:sSubPr>
                      <m:e>
                        <m:r>
                          <a:rPr lang="zh-CN" altLang="en-US" sz="2100" i="1">
                            <a:solidFill>
                              <a:srgbClr val="0070C0"/>
                            </a:solidFill>
                            <a:latin typeface="Cambria Math" panose="02040503050406030204" pitchFamily="18" charset="0"/>
                          </a:rPr>
                          <m:t>𝜷</m:t>
                        </m:r>
                      </m:e>
                      <m:sub>
                        <m:r>
                          <a:rPr lang="en-US" altLang="zh-CN" sz="2100" i="1">
                            <a:solidFill>
                              <a:srgbClr val="0070C0"/>
                            </a:solidFill>
                            <a:latin typeface="Cambria Math" panose="02040503050406030204" pitchFamily="18" charset="0"/>
                          </a:rPr>
                          <m:t>𝟐</m:t>
                        </m:r>
                      </m:sub>
                    </m:sSub>
                  </m:oMath>
                </a14:m>
                <a:r>
                  <a:rPr lang="en-US" altLang="zh-CN" sz="2100" dirty="0">
                    <a:solidFill>
                      <a:srgbClr val="0070C0"/>
                    </a:solidFill>
                    <a:latin typeface="Times New Roman" panose="02020603050405020304" pitchFamily="18" charset="0"/>
                  </a:rPr>
                  <a:t> </a:t>
                </a:r>
                <a:r>
                  <a:rPr lang="zh-CN" altLang="en-US" sz="2100" dirty="0">
                    <a:latin typeface="Times New Roman" panose="02020603050405020304" pitchFamily="18" charset="0"/>
                  </a:rPr>
                  <a:t>且</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𝜷</m:t>
                        </m:r>
                      </m:e>
                      <m:sub>
                        <m:r>
                          <a:rPr lang="en-US" altLang="zh-CN" sz="2100" i="1">
                            <a:latin typeface="Cambria Math" panose="02040503050406030204" pitchFamily="18" charset="0"/>
                          </a:rPr>
                          <m:t>𝟐</m:t>
                        </m:r>
                      </m:sub>
                    </m:sSub>
                    <m:r>
                      <a:rPr lang="en-US" altLang="zh-CN" sz="2100" i="1">
                        <a:latin typeface="Cambria Math" panose="02040503050406030204" pitchFamily="18" charset="0"/>
                        <a:ea typeface="Cambria Math" panose="02040503050406030204" pitchFamily="18" charset="0"/>
                      </a:rPr>
                      <m:t>≠</m:t>
                    </m:r>
                    <m:r>
                      <a:rPr lang="zh-CN" altLang="en-US" sz="2100" i="1">
                        <a:latin typeface="Cambria Math" panose="02040503050406030204" pitchFamily="18" charset="0"/>
                        <a:ea typeface="Cambria Math" panose="02040503050406030204" pitchFamily="18" charset="0"/>
                      </a:rPr>
                      <m:t>𝜺</m:t>
                    </m:r>
                  </m:oMath>
                </a14:m>
                <a:r>
                  <a:rPr lang="zh-CN" altLang="en-US" sz="2100" dirty="0">
                    <a:latin typeface="Times New Roman" panose="02020603050405020304" pitchFamily="18" charset="0"/>
                  </a:rPr>
                  <a:t>，则它告诉我们句柄尚未形成，应该是移进。</a:t>
                </a:r>
                <a:endParaRPr lang="en-US" altLang="zh-CN" sz="2100" dirty="0">
                  <a:latin typeface="Times New Roman" panose="02020603050405020304" pitchFamily="18" charset="0"/>
                </a:endParaRPr>
              </a:p>
            </p:txBody>
          </p:sp>
        </mc:Choice>
        <mc:Fallback xmlns="">
          <p:sp>
            <p:nvSpPr>
              <p:cNvPr id="65541" name="Rectangle 3"/>
              <p:cNvSpPr>
                <a:spLocks noGrp="1" noRot="1" noChangeAspect="1" noMove="1" noResize="1" noEditPoints="1" noAdjustHandles="1" noChangeArrowheads="1" noChangeShapeType="1" noTextEdit="1"/>
              </p:cNvSpPr>
              <p:nvPr>
                <p:ph idx="1"/>
              </p:nvPr>
            </p:nvSpPr>
            <p:spPr>
              <a:xfrm>
                <a:off x="758583" y="1092183"/>
                <a:ext cx="7557833" cy="3214195"/>
              </a:xfrm>
              <a:blipFill>
                <a:blip r:embed="rId3"/>
                <a:stretch>
                  <a:fillRect l="-1371" t="-1898" r="-81"/>
                </a:stretch>
              </a:blipFill>
            </p:spPr>
            <p:txBody>
              <a:bodyPr/>
              <a:lstStyle/>
              <a:p>
                <a:r>
                  <a:rPr lang="zh-CN" altLang="en-US">
                    <a:noFill/>
                  </a:rPr>
                  <a:t> </a:t>
                </a:r>
              </a:p>
            </p:txBody>
          </p:sp>
        </mc:Fallback>
      </mc:AlternateContent>
      <p:sp>
        <p:nvSpPr>
          <p:cNvPr id="65540" name="Rectangle 2"/>
          <p:cNvSpPr>
            <a:spLocks noGrp="1" noChangeArrowheads="1"/>
          </p:cNvSpPr>
          <p:nvPr>
            <p:ph type="title"/>
          </p:nvPr>
        </p:nvSpPr>
        <p:spPr/>
        <p:txBody>
          <a:bodyPr anchor="ctr"/>
          <a:lstStyle/>
          <a:p>
            <a:pPr eaLnBrk="1" hangingPunct="1"/>
            <a:r>
              <a:rPr lang="zh-CN" altLang="en-US" dirty="0">
                <a:solidFill>
                  <a:schemeClr val="tx2"/>
                </a:solidFill>
                <a:latin typeface="Times New Roman" panose="02020603050405020304" pitchFamily="18" charset="0"/>
              </a:rPr>
              <a:t>规范句型活前缀的有效项</a:t>
            </a:r>
            <a:r>
              <a:rPr lang="en-US" altLang="zh-CN" dirty="0">
                <a:solidFill>
                  <a:schemeClr val="tx2"/>
                </a:solidFill>
                <a:latin typeface="Times New Roman" panose="02020603050405020304" pitchFamily="18" charset="0"/>
              </a:rPr>
              <a:t>*</a:t>
            </a:r>
            <a:endParaRPr lang="zh-CN" altLang="en-US" dirty="0">
              <a:solidFill>
                <a:schemeClr val="tx2"/>
              </a:solidFill>
              <a:latin typeface="Times New Roman" panose="02020603050405020304" pitchFamily="18" charset="0"/>
            </a:endParaRPr>
          </a:p>
        </p:txBody>
      </p:sp>
      <p:sp>
        <p:nvSpPr>
          <p:cNvPr id="65539" name="灯片编号占位符 5"/>
          <p:cNvSpPr>
            <a:spLocks noGrp="1"/>
          </p:cNvSpPr>
          <p:nvPr>
            <p:ph type="sldNum" sz="quarter" idx="4294967295"/>
          </p:nvPr>
        </p:nvSpPr>
        <p:spPr>
          <a:xfrm>
            <a:off x="7543800" y="4684713"/>
            <a:ext cx="1600200" cy="357187"/>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343207D9-6AA5-4081-BE58-C259FF4D6FEE}" type="slidenum">
              <a:rPr lang="en-US" altLang="zh-CN" sz="1050" b="0">
                <a:latin typeface="Arial" panose="020B0604020202020204" pitchFamily="34" charset="0"/>
                <a:ea typeface="宋体" panose="02010600030101010101" pitchFamily="2" charset="-122"/>
              </a:rPr>
              <a:pPr>
                <a:spcBef>
                  <a:spcPct val="0"/>
                </a:spcBef>
                <a:buClrTx/>
                <a:buSzTx/>
                <a:buFontTx/>
                <a:buNone/>
              </a:pPr>
              <a:t>38</a:t>
            </a:fld>
            <a:endParaRPr lang="en-US" altLang="zh-CN" sz="1050" b="0">
              <a:latin typeface="Arial" panose="020B0604020202020204" pitchFamily="34" charset="0"/>
              <a:ea typeface="宋体" panose="02010600030101010101" pitchFamily="2" charset="-122"/>
            </a:endParaRPr>
          </a:p>
        </p:txBody>
      </p:sp>
      <p:sp>
        <p:nvSpPr>
          <p:cNvPr id="2" name="文本框 1"/>
          <p:cNvSpPr txBox="1"/>
          <p:nvPr/>
        </p:nvSpPr>
        <p:spPr>
          <a:xfrm>
            <a:off x="1371628" y="3853716"/>
            <a:ext cx="6699120" cy="830997"/>
          </a:xfrm>
          <a:prstGeom prst="rect">
            <a:avLst/>
          </a:prstGeom>
          <a:solidFill>
            <a:schemeClr val="accent2">
              <a:lumMod val="20000"/>
              <a:lumOff val="80000"/>
            </a:schemeClr>
          </a:solidFill>
          <a:ln>
            <a:solidFill>
              <a:schemeClr val="tx1"/>
            </a:solidFill>
          </a:ln>
        </p:spPr>
        <p:txBody>
          <a:bodyPr wrap="square" rtlCol="0">
            <a:spAutoFit/>
          </a:bodyPr>
          <a:lstStyle/>
          <a:p>
            <a:pPr algn="ctr"/>
            <a:r>
              <a:rPr lang="zh-CN" altLang="en-US" sz="2400" b="1" dirty="0">
                <a:latin typeface="华文楷体" panose="02010600040101010101" pitchFamily="2" charset="-122"/>
                <a:ea typeface="华文楷体" panose="02010600040101010101" pitchFamily="2" charset="-122"/>
              </a:rPr>
              <a:t>找到当前活前缀的有效项，就能知道识别句柄的进度，就能知道是不是可以归约了</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041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wipe(down)">
                                      <p:cBhvr>
                                        <p:cTn id="7" dur="500"/>
                                        <p:tgtEl>
                                          <p:spTgt spid="6554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541">
                                            <p:txEl>
                                              <p:pRg st="1" end="1"/>
                                            </p:txEl>
                                          </p:spTgt>
                                        </p:tgtEl>
                                        <p:attrNameLst>
                                          <p:attrName>style.visibility</p:attrName>
                                        </p:attrNameLst>
                                      </p:cBhvr>
                                      <p:to>
                                        <p:strVal val="visible"/>
                                      </p:to>
                                    </p:set>
                                    <p:animEffect transition="in" filter="wipe(down)">
                                      <p:cBhvr>
                                        <p:cTn id="10" dur="500"/>
                                        <p:tgtEl>
                                          <p:spTgt spid="6554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5541">
                                            <p:txEl>
                                              <p:pRg st="2" end="2"/>
                                            </p:txEl>
                                          </p:spTgt>
                                        </p:tgtEl>
                                        <p:attrNameLst>
                                          <p:attrName>style.visibility</p:attrName>
                                        </p:attrNameLst>
                                      </p:cBhvr>
                                      <p:to>
                                        <p:strVal val="visible"/>
                                      </p:to>
                                    </p:set>
                                    <p:animEffect transition="in" filter="wipe(down)">
                                      <p:cBhvr>
                                        <p:cTn id="15" dur="500"/>
                                        <p:tgtEl>
                                          <p:spTgt spid="6554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5541">
                                            <p:txEl>
                                              <p:pRg st="3" end="3"/>
                                            </p:txEl>
                                          </p:spTgt>
                                        </p:tgtEl>
                                        <p:attrNameLst>
                                          <p:attrName>style.visibility</p:attrName>
                                        </p:attrNameLst>
                                      </p:cBhvr>
                                      <p:to>
                                        <p:strVal val="visible"/>
                                      </p:to>
                                    </p:set>
                                    <p:animEffect transition="in" filter="wipe(down)">
                                      <p:cBhvr>
                                        <p:cTn id="20" dur="500"/>
                                        <p:tgtEl>
                                          <p:spTgt spid="6554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5541">
                                            <p:txEl>
                                              <p:pRg st="4" end="4"/>
                                            </p:txEl>
                                          </p:spTgt>
                                        </p:tgtEl>
                                        <p:attrNameLst>
                                          <p:attrName>style.visibility</p:attrName>
                                        </p:attrNameLst>
                                      </p:cBhvr>
                                      <p:to>
                                        <p:strVal val="visible"/>
                                      </p:to>
                                    </p:set>
                                    <p:animEffect transition="in" filter="wipe(down)">
                                      <p:cBhvr>
                                        <p:cTn id="25" dur="500"/>
                                        <p:tgtEl>
                                          <p:spTgt spid="6554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758583" y="1080579"/>
            <a:ext cx="7557833" cy="3604134"/>
          </a:xfrm>
        </p:spPr>
        <p:txBody>
          <a:bodyPr/>
          <a:lstStyle/>
          <a:p>
            <a:pPr marL="0" indent="0" algn="ctr" eaLnBrk="1" hangingPunct="1">
              <a:buNone/>
            </a:pPr>
            <a:r>
              <a:rPr lang="en-US" altLang="zh-CN" sz="2800" dirty="0">
                <a:solidFill>
                  <a:srgbClr val="0070C0"/>
                </a:solidFill>
              </a:rPr>
              <a:t>LR(0)</a:t>
            </a:r>
            <a:r>
              <a:rPr lang="zh-CN" altLang="en-US" sz="2800" dirty="0">
                <a:solidFill>
                  <a:srgbClr val="0070C0"/>
                </a:solidFill>
              </a:rPr>
              <a:t>自动机的状态是已识别的规范句型活前缀的有效项的集合</a:t>
            </a:r>
            <a:endParaRPr lang="en-US" altLang="zh-CN" sz="2800" dirty="0">
              <a:solidFill>
                <a:srgbClr val="0070C0"/>
              </a:solidFill>
            </a:endParaRPr>
          </a:p>
          <a:p>
            <a:pPr eaLnBrk="1" hangingPunct="1"/>
            <a:r>
              <a:rPr lang="en-US" altLang="zh-CN" sz="2800" dirty="0"/>
              <a:t>LR</a:t>
            </a:r>
            <a:r>
              <a:rPr lang="zh-CN" altLang="en-US" sz="2800" dirty="0"/>
              <a:t>语法分析理论的核心定理：</a:t>
            </a:r>
            <a:endParaRPr lang="en-US" altLang="zh-CN" sz="2800" dirty="0"/>
          </a:p>
          <a:p>
            <a:pPr marL="0" indent="0" eaLnBrk="1" hangingPunct="1">
              <a:buNone/>
            </a:pPr>
            <a:r>
              <a:rPr lang="en-US" altLang="zh-CN" sz="2800" dirty="0"/>
              <a:t>       </a:t>
            </a:r>
            <a:r>
              <a:rPr lang="zh-CN" altLang="en-US" sz="2800" dirty="0">
                <a:solidFill>
                  <a:srgbClr val="0000FF"/>
                </a:solidFill>
              </a:rPr>
              <a:t>从</a:t>
            </a:r>
            <a:r>
              <a:rPr lang="en-US" altLang="zh-CN" sz="2800" dirty="0">
                <a:solidFill>
                  <a:srgbClr val="0000FF"/>
                </a:solidFill>
              </a:rPr>
              <a:t>LR(0)</a:t>
            </a:r>
            <a:r>
              <a:rPr lang="zh-CN" altLang="en-US" sz="2800" dirty="0">
                <a:solidFill>
                  <a:srgbClr val="0000FF"/>
                </a:solidFill>
              </a:rPr>
              <a:t>自动机的初始状态沿某条路径到达的状态是这条路径识别的规范句型活前缀的有效项集。</a:t>
            </a:r>
            <a:endParaRPr lang="en-US" altLang="zh-CN" sz="2800" dirty="0">
              <a:solidFill>
                <a:srgbClr val="0000FF"/>
              </a:solidFill>
            </a:endParaRPr>
          </a:p>
        </p:txBody>
      </p:sp>
      <p:sp>
        <p:nvSpPr>
          <p:cNvPr id="65540" name="Rectangle 2"/>
          <p:cNvSpPr>
            <a:spLocks noGrp="1" noChangeArrowheads="1"/>
          </p:cNvSpPr>
          <p:nvPr>
            <p:ph type="title"/>
          </p:nvPr>
        </p:nvSpPr>
        <p:spPr/>
        <p:txBody>
          <a:bodyPr anchor="ctr"/>
          <a:lstStyle/>
          <a:p>
            <a:pPr eaLnBrk="1" hangingPunct="1"/>
            <a:r>
              <a:rPr lang="en-US" altLang="zh-CN" sz="2700" dirty="0">
                <a:solidFill>
                  <a:schemeClr val="tx2"/>
                </a:solidFill>
                <a:latin typeface="Times New Roman" panose="02020603050405020304" pitchFamily="18" charset="0"/>
              </a:rPr>
              <a:t>LR(0)</a:t>
            </a:r>
            <a:r>
              <a:rPr lang="zh-CN" altLang="en-US" sz="2700" dirty="0">
                <a:solidFill>
                  <a:schemeClr val="tx2"/>
                </a:solidFill>
                <a:latin typeface="Times New Roman" panose="02020603050405020304" pitchFamily="18" charset="0"/>
              </a:rPr>
              <a:t>自动机的状态是活前缀的有效项集</a:t>
            </a:r>
            <a:r>
              <a:rPr lang="en-US" altLang="zh-CN" sz="2700" dirty="0">
                <a:solidFill>
                  <a:schemeClr val="tx2"/>
                </a:solidFill>
                <a:latin typeface="Times New Roman" panose="02020603050405020304" pitchFamily="18" charset="0"/>
              </a:rPr>
              <a:t>*</a:t>
            </a:r>
            <a:endParaRPr lang="zh-CN" altLang="en-US" sz="2700" dirty="0">
              <a:solidFill>
                <a:schemeClr val="tx2"/>
              </a:solidFill>
              <a:latin typeface="Times New Roman" panose="02020603050405020304" pitchFamily="18" charset="0"/>
            </a:endParaRPr>
          </a:p>
        </p:txBody>
      </p:sp>
      <p:sp>
        <p:nvSpPr>
          <p:cNvPr id="65539" name="灯片编号占位符 5"/>
          <p:cNvSpPr>
            <a:spLocks noGrp="1"/>
          </p:cNvSpPr>
          <p:nvPr>
            <p:ph type="sldNum" sz="quarter" idx="4294967295"/>
          </p:nvPr>
        </p:nvSpPr>
        <p:spPr>
          <a:xfrm>
            <a:off x="7543800" y="4684713"/>
            <a:ext cx="1600200" cy="357187"/>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343207D9-6AA5-4081-BE58-C259FF4D6FEE}" type="slidenum">
              <a:rPr lang="en-US" altLang="zh-CN" sz="1050" b="0">
                <a:latin typeface="Arial" panose="020B0604020202020204" pitchFamily="34" charset="0"/>
                <a:ea typeface="宋体" panose="02010600030101010101" pitchFamily="2" charset="-122"/>
              </a:rPr>
              <a:pPr>
                <a:spcBef>
                  <a:spcPct val="0"/>
                </a:spcBef>
                <a:buClrTx/>
                <a:buSzTx/>
                <a:buFontTx/>
                <a:buNone/>
              </a:pPr>
              <a:t>39</a:t>
            </a:fld>
            <a:endParaRPr lang="en-US" altLang="zh-CN" sz="105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067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wipe(down)">
                                      <p:cBhvr>
                                        <p:cTn id="7" dur="500"/>
                                        <p:tgtEl>
                                          <p:spTgt spid="65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5541">
                                            <p:txEl>
                                              <p:pRg st="1" end="1"/>
                                            </p:txEl>
                                          </p:spTgt>
                                        </p:tgtEl>
                                        <p:attrNameLst>
                                          <p:attrName>style.visibility</p:attrName>
                                        </p:attrNameLst>
                                      </p:cBhvr>
                                      <p:to>
                                        <p:strVal val="visible"/>
                                      </p:to>
                                    </p:set>
                                    <p:animEffect transition="in" filter="wipe(down)">
                                      <p:cBhvr>
                                        <p:cTn id="12" dur="500"/>
                                        <p:tgtEl>
                                          <p:spTgt spid="655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5541">
                                            <p:txEl>
                                              <p:pRg st="2" end="2"/>
                                            </p:txEl>
                                          </p:spTgt>
                                        </p:tgtEl>
                                        <p:attrNameLst>
                                          <p:attrName>style.visibility</p:attrName>
                                        </p:attrNameLst>
                                      </p:cBhvr>
                                      <p:to>
                                        <p:strVal val="visible"/>
                                      </p:to>
                                    </p:set>
                                    <p:animEffect transition="in" filter="wipe(down)">
                                      <p:cBhvr>
                                        <p:cTn id="17" dur="500"/>
                                        <p:tgtEl>
                                          <p:spTgt spid="655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a:xfrm>
            <a:off x="758583" y="892488"/>
            <a:ext cx="7557833" cy="3413891"/>
          </a:xfrm>
        </p:spPr>
        <p:txBody>
          <a:bodyPr/>
          <a:lstStyle/>
          <a:p>
            <a:pPr eaLnBrk="1" hangingPunct="1"/>
            <a:r>
              <a:rPr lang="zh-CN" altLang="en-US" sz="2800" b="1" dirty="0">
                <a:latin typeface="Times New Roman" panose="02020603050405020304" pitchFamily="18" charset="0"/>
              </a:rPr>
              <a:t>设文法</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为：</a:t>
            </a:r>
            <a:r>
              <a:rPr lang="en-US" altLang="zh-CN" sz="2800" b="1" i="1" dirty="0" err="1">
                <a:latin typeface="Times New Roman" panose="02020603050405020304" pitchFamily="18" charset="0"/>
              </a:rPr>
              <a:t>S→aABe</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A→Ab|b</a:t>
            </a:r>
            <a:r>
              <a:rPr lang="en-US" altLang="zh-CN" sz="2800" b="1" i="1" dirty="0">
                <a:latin typeface="Times New Roman" panose="02020603050405020304" pitchFamily="18" charset="0"/>
              </a:rPr>
              <a:t>    </a:t>
            </a:r>
            <a:r>
              <a:rPr lang="en-US" altLang="zh-CN" sz="2800" b="1" i="1" dirty="0" err="1">
                <a:latin typeface="Times New Roman" panose="02020603050405020304" pitchFamily="18" charset="0"/>
              </a:rPr>
              <a:t>B→d</a:t>
            </a:r>
            <a:endParaRPr lang="en-US" altLang="zh-CN" sz="2800" b="1" i="1" dirty="0">
              <a:latin typeface="Times New Roman" panose="02020603050405020304" pitchFamily="18" charset="0"/>
            </a:endParaRPr>
          </a:p>
        </p:txBody>
      </p:sp>
      <p:sp>
        <p:nvSpPr>
          <p:cNvPr id="7172" name="Rectangle 2"/>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目标：构建</a:t>
            </a:r>
            <a:r>
              <a:rPr lang="zh-CN" altLang="en-US" sz="3000" dirty="0">
                <a:latin typeface="Times New Roman" panose="02020603050405020304" pitchFamily="18" charset="0"/>
              </a:rPr>
              <a:t>最左归约过程</a:t>
            </a:r>
            <a:r>
              <a:rPr lang="en-US" altLang="zh-CN" dirty="0">
                <a:latin typeface="Times New Roman" panose="02020603050405020304" pitchFamily="18" charset="0"/>
              </a:rPr>
              <a:t> </a:t>
            </a:r>
            <a:endParaRPr lang="zh-CN" altLang="en-US" sz="3000" dirty="0">
              <a:latin typeface="Times New Roman" panose="02020603050405020304" pitchFamily="18" charset="0"/>
            </a:endParaRPr>
          </a:p>
        </p:txBody>
      </p:sp>
      <p:sp>
        <p:nvSpPr>
          <p:cNvPr id="8201" name="Rectangle 4"/>
          <p:cNvSpPr>
            <a:spLocks noChangeArrowheads="1"/>
          </p:cNvSpPr>
          <p:nvPr/>
        </p:nvSpPr>
        <p:spPr bwMode="auto">
          <a:xfrm>
            <a:off x="888730" y="1492323"/>
            <a:ext cx="3011688" cy="402131"/>
          </a:xfrm>
          <a:prstGeom prst="rect">
            <a:avLst/>
          </a:prstGeom>
          <a:noFill/>
          <a:ln w="9525">
            <a:noFill/>
            <a:miter lim="800000"/>
            <a:headEnd/>
            <a:tailEnd/>
          </a:ln>
        </p:spPr>
        <p:txBody>
          <a:bodyPr wrap="square" lIns="69056" tIns="34529" rIns="69056" bIns="34529">
            <a:spAutoFit/>
          </a:bodyPr>
          <a:lstStyle/>
          <a:p>
            <a:pPr>
              <a:lnSpc>
                <a:spcPct val="90000"/>
              </a:lnSpc>
              <a:spcBef>
                <a:spcPct val="50000"/>
              </a:spcBef>
              <a:buClr>
                <a:schemeClr val="tx2"/>
              </a:buClr>
              <a:buSzPct val="75000"/>
              <a:buFont typeface="Monotype Sorts" pitchFamily="2" charset="2"/>
              <a:buNone/>
              <a:defRPr/>
            </a:pPr>
            <a:r>
              <a:rPr lang="zh-CN" altLang="en-US" sz="2400" b="1" dirty="0">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句子分析：  </a:t>
            </a:r>
            <a:r>
              <a:rPr lang="en-US" sz="2400" b="1" i="1" dirty="0" err="1">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abbde</a:t>
            </a:r>
            <a:endParaRPr lang="en-US" sz="2400" b="1" i="1" dirty="0">
              <a:solidFill>
                <a:srgbClr val="0000FF"/>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202" name="Rectangle 4"/>
              <p:cNvSpPr>
                <a:spLocks noChangeArrowheads="1"/>
              </p:cNvSpPr>
              <p:nvPr/>
            </p:nvSpPr>
            <p:spPr bwMode="auto">
              <a:xfrm>
                <a:off x="916905" y="2460780"/>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Monotype Sorts" pitchFamily="2"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u="sng"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a:t>
                </a:r>
                <a:endPar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mc:Choice>
        <mc:Fallback xmlns="">
          <p:sp>
            <p:nvSpPr>
              <p:cNvPr id="8202" name="Rectangle 4"/>
              <p:cNvSpPr>
                <a:spLocks noRot="1" noChangeAspect="1" noMove="1" noResize="1" noEditPoints="1" noAdjustHandles="1" noChangeArrowheads="1" noChangeShapeType="1" noTextEdit="1"/>
              </p:cNvSpPr>
              <p:nvPr/>
            </p:nvSpPr>
            <p:spPr bwMode="auto">
              <a:xfrm>
                <a:off x="916905" y="2460780"/>
                <a:ext cx="1543050" cy="506134"/>
              </a:xfrm>
              <a:prstGeom prst="rect">
                <a:avLst/>
              </a:prstGeom>
              <a:blipFill>
                <a:blip r:embed="rId4"/>
                <a:stretch>
                  <a:fillRect t="-20482" b="-14458"/>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03" name="Rectangle 4"/>
              <p:cNvSpPr>
                <a:spLocks noChangeArrowheads="1"/>
              </p:cNvSpPr>
              <p:nvPr/>
            </p:nvSpPr>
            <p:spPr bwMode="auto">
              <a:xfrm>
                <a:off x="940718" y="2964836"/>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Monotype Sorts" pitchFamily="2"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u="sng"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a:t>
                </a:r>
                <a:r>
                  <a:rPr lang="en-US"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a:t>
                </a:r>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p>
            </p:txBody>
          </p:sp>
        </mc:Choice>
        <mc:Fallback xmlns="">
          <p:sp>
            <p:nvSpPr>
              <p:cNvPr id="8203" name="Rectangle 4"/>
              <p:cNvSpPr>
                <a:spLocks noRot="1" noChangeAspect="1" noMove="1" noResize="1" noEditPoints="1" noAdjustHandles="1" noChangeArrowheads="1" noChangeShapeType="1" noTextEdit="1"/>
              </p:cNvSpPr>
              <p:nvPr/>
            </p:nvSpPr>
            <p:spPr bwMode="auto">
              <a:xfrm>
                <a:off x="940718" y="2964836"/>
                <a:ext cx="1543050" cy="506134"/>
              </a:xfrm>
              <a:prstGeom prst="rect">
                <a:avLst/>
              </a:prstGeom>
              <a:blipFill>
                <a:blip r:embed="rId5"/>
                <a:stretch>
                  <a:fillRect t="-19277" b="-156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04" name="Rectangle 4"/>
              <p:cNvSpPr>
                <a:spLocks noChangeArrowheads="1"/>
              </p:cNvSpPr>
              <p:nvPr/>
            </p:nvSpPr>
            <p:spPr bwMode="auto">
              <a:xfrm>
                <a:off x="940718" y="3468892"/>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Monotype Sorts" pitchFamily="2"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Symbol" pitchFamily="18" charset="2"/>
                  </a:rPr>
                  <a:t> </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a:t>
                </a:r>
                <a:r>
                  <a:rPr lang="en-US" sz="2400" b="1" i="1" u="sng"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e</a:t>
                </a:r>
                <a:endParaRPr lang="en-US"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mc:Choice>
        <mc:Fallback xmlns="">
          <p:sp>
            <p:nvSpPr>
              <p:cNvPr id="8204" name="Rectangle 4"/>
              <p:cNvSpPr>
                <a:spLocks noRot="1" noChangeAspect="1" noMove="1" noResize="1" noEditPoints="1" noAdjustHandles="1" noChangeArrowheads="1" noChangeShapeType="1" noTextEdit="1"/>
              </p:cNvSpPr>
              <p:nvPr/>
            </p:nvSpPr>
            <p:spPr bwMode="auto">
              <a:xfrm>
                <a:off x="940718" y="3468892"/>
                <a:ext cx="1543050" cy="506134"/>
              </a:xfrm>
              <a:prstGeom prst="rect">
                <a:avLst/>
              </a:prstGeom>
              <a:blipFill>
                <a:blip r:embed="rId6"/>
                <a:stretch>
                  <a:fillRect t="-20482" b="-14458"/>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05" name="Rectangle 4"/>
              <p:cNvSpPr>
                <a:spLocks noChangeArrowheads="1"/>
              </p:cNvSpPr>
              <p:nvPr/>
            </p:nvSpPr>
            <p:spPr bwMode="auto">
              <a:xfrm>
                <a:off x="940122" y="3972948"/>
                <a:ext cx="1543050" cy="506134"/>
              </a:xfrm>
              <a:prstGeom prst="rect">
                <a:avLst/>
              </a:prstGeom>
              <a:noFill/>
              <a:ln w="9525">
                <a:noFill/>
                <a:miter lim="800000"/>
                <a:headEnd/>
                <a:tailEnd/>
              </a:ln>
            </p:spPr>
            <p:txBody>
              <a:bodyPr lIns="69056" tIns="34529" rIns="69056" bIns="34529">
                <a:spAutoFit/>
              </a:bodyPr>
              <a:lstStyle/>
              <a:p>
                <a:pPr>
                  <a:lnSpc>
                    <a:spcPct val="90000"/>
                  </a:lnSpc>
                  <a:spcBef>
                    <a:spcPct val="50000"/>
                  </a:spcBef>
                  <a:buClr>
                    <a:schemeClr val="tx2"/>
                  </a:buClr>
                  <a:buSzPct val="75000"/>
                  <a:buFont typeface="Symbol" pitchFamily="18" charset="2"/>
                  <a:buNone/>
                  <a:defRPr/>
                </a:pPr>
                <a14:m>
                  <m:oMath xmlns:m="http://schemas.openxmlformats.org/officeDocument/2006/math">
                    <m:box>
                      <m:boxPr>
                        <m:ctrlPr>
                          <a:rPr lang="zh-CN" altLang="zh-CN" sz="2400" i="1">
                            <a:latin typeface="Cambria Math" panose="02040503050406030204" pitchFamily="18" charset="0"/>
                          </a:rPr>
                        </m:ctrlPr>
                      </m:boxPr>
                      <m:e>
                        <m:box>
                          <m:boxPr>
                            <m:ctrlPr>
                              <a:rPr lang="zh-CN" altLang="zh-CN" sz="2400" i="1">
                                <a:latin typeface="Cambria Math" panose="02040503050406030204" pitchFamily="18" charset="0"/>
                              </a:rPr>
                            </m:ctrlPr>
                          </m:boxPr>
                          <m:e>
                            <m:groupChr>
                              <m:groupChrPr>
                                <m:chr m:val="⇐"/>
                                <m:pos m:val="top"/>
                                <m:ctrlPr>
                                  <a:rPr lang="zh-CN" altLang="zh-CN" sz="2400" i="1">
                                    <a:latin typeface="Cambria Math" panose="02040503050406030204" pitchFamily="18" charset="0"/>
                                  </a:rPr>
                                </m:ctrlPr>
                              </m:groupChrPr>
                              <m:e>
                                <m:r>
                                  <a:rPr lang="en-US" altLang="zh-CN" sz="2400" i="1">
                                    <a:latin typeface="Cambria Math" panose="02040503050406030204" pitchFamily="18" charset="0"/>
                                  </a:rPr>
                                  <m:t>𝑟𝑚</m:t>
                                </m:r>
                              </m:e>
                            </m:groupChr>
                          </m:e>
                        </m:box>
                      </m:e>
                    </m:box>
                  </m:oMath>
                </a14:m>
                <a:r>
                  <a:rPr lang="en-US"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S</a:t>
                </a:r>
              </a:p>
            </p:txBody>
          </p:sp>
        </mc:Choice>
        <mc:Fallback xmlns="">
          <p:sp>
            <p:nvSpPr>
              <p:cNvPr id="8205" name="Rectangle 4"/>
              <p:cNvSpPr>
                <a:spLocks noRot="1" noChangeAspect="1" noMove="1" noResize="1" noEditPoints="1" noAdjustHandles="1" noChangeArrowheads="1" noChangeShapeType="1" noTextEdit="1"/>
              </p:cNvSpPr>
              <p:nvPr/>
            </p:nvSpPr>
            <p:spPr bwMode="auto">
              <a:xfrm>
                <a:off x="940122" y="3972948"/>
                <a:ext cx="1543050" cy="506134"/>
              </a:xfrm>
              <a:prstGeom prst="rect">
                <a:avLst/>
              </a:prstGeom>
              <a:blipFill>
                <a:blip r:embed="rId7"/>
                <a:stretch>
                  <a:fillRect t="-20482" b="-14458"/>
                </a:stretch>
              </a:blipFill>
              <a:ln w="9525">
                <a:noFill/>
                <a:miter lim="800000"/>
                <a:headEnd/>
                <a:tailEnd/>
              </a:ln>
            </p:spPr>
            <p:txBody>
              <a:bodyPr/>
              <a:lstStyle/>
              <a:p>
                <a:r>
                  <a:rPr lang="zh-CN" altLang="en-US">
                    <a:noFill/>
                  </a:rPr>
                  <a:t> </a:t>
                </a:r>
              </a:p>
            </p:txBody>
          </p:sp>
        </mc:Fallback>
      </mc:AlternateContent>
      <p:sp>
        <p:nvSpPr>
          <p:cNvPr id="2" name="矩形 1"/>
          <p:cNvSpPr/>
          <p:nvPr/>
        </p:nvSpPr>
        <p:spPr>
          <a:xfrm>
            <a:off x="963175" y="1995686"/>
            <a:ext cx="936475" cy="424732"/>
          </a:xfrm>
          <a:prstGeom prst="rect">
            <a:avLst/>
          </a:prstGeom>
        </p:spPr>
        <p:txBody>
          <a:bodyPr wrap="none">
            <a:spAutoFit/>
          </a:bodyPr>
          <a:lstStyle/>
          <a:p>
            <a:pPr>
              <a:lnSpc>
                <a:spcPct val="90000"/>
              </a:lnSpc>
              <a:spcBef>
                <a:spcPct val="50000"/>
              </a:spcBef>
              <a:buClr>
                <a:schemeClr val="tx2"/>
              </a:buClr>
              <a:buSzPct val="75000"/>
              <a:buFont typeface="Monotype Sorts" pitchFamily="2" charset="2"/>
              <a:buNone/>
              <a:defRPr/>
            </a:pPr>
            <a:r>
              <a:rPr lang="en-US" altLang="zh-CN"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en-US" altLang="zh-CN" sz="2400" b="1" i="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en-US" altLang="zh-CN" sz="2400" b="1" i="1" dirty="0" err="1">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bde</a:t>
            </a:r>
            <a:endParaRPr lang="en-US" altLang="zh-CN" sz="2400" b="1" i="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6F8989D5-EAD3-41B4-BB79-A45A44269206}"/>
              </a:ext>
            </a:extLst>
          </p:cNvPr>
          <p:cNvGrpSpPr/>
          <p:nvPr/>
        </p:nvGrpSpPr>
        <p:grpSpPr>
          <a:xfrm>
            <a:off x="4034588" y="1868344"/>
            <a:ext cx="1345715" cy="1655255"/>
            <a:chOff x="4034588" y="1868344"/>
            <a:chExt cx="1345715" cy="1655255"/>
          </a:xfrm>
        </p:grpSpPr>
        <p:sp>
          <p:nvSpPr>
            <p:cNvPr id="3" name="矩形 2">
              <a:extLst>
                <a:ext uri="{FF2B5EF4-FFF2-40B4-BE49-F238E27FC236}">
                  <a16:creationId xmlns:a16="http://schemas.microsoft.com/office/drawing/2014/main" id="{0C83CEC1-90E8-4233-8F6A-92E258FE848B}"/>
                </a:ext>
              </a:extLst>
            </p:cNvPr>
            <p:cNvSpPr/>
            <p:nvPr/>
          </p:nvSpPr>
          <p:spPr>
            <a:xfrm>
              <a:off x="4636890" y="1868344"/>
              <a:ext cx="308589"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Times New Roman" panose="02020603050405020304" pitchFamily="18" charset="0"/>
                  <a:cs typeface="Times New Roman" panose="02020603050405020304" pitchFamily="18" charset="0"/>
                </a:rPr>
                <a:t>S</a:t>
              </a:r>
              <a:endParaRPr lang="zh-CN" altLang="en-US" b="1" i="1" dirty="0">
                <a:solidFill>
                  <a:schemeClr val="tx1"/>
                </a:solidFill>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CAA8BE5D-24F7-4391-88CE-E07367B12896}"/>
                </a:ext>
              </a:extLst>
            </p:cNvPr>
            <p:cNvGrpSpPr/>
            <p:nvPr/>
          </p:nvGrpSpPr>
          <p:grpSpPr>
            <a:xfrm>
              <a:off x="4034588" y="2087638"/>
              <a:ext cx="1345715" cy="770804"/>
              <a:chOff x="6296797" y="3827092"/>
              <a:chExt cx="1794285" cy="1027737"/>
            </a:xfrm>
          </p:grpSpPr>
          <p:cxnSp>
            <p:nvCxnSpPr>
              <p:cNvPr id="17" name="直接连接符 16">
                <a:extLst>
                  <a:ext uri="{FF2B5EF4-FFF2-40B4-BE49-F238E27FC236}">
                    <a16:creationId xmlns:a16="http://schemas.microsoft.com/office/drawing/2014/main" id="{EC62602A-0596-4A83-A7AF-0D37B5483D30}"/>
                  </a:ext>
                </a:extLst>
              </p:cNvPr>
              <p:cNvCxnSpPr>
                <a:cxnSpLocks/>
              </p:cNvCxnSpPr>
              <p:nvPr/>
            </p:nvCxnSpPr>
            <p:spPr bwMode="auto">
              <a:xfrm flipH="1">
                <a:off x="6465322" y="3837375"/>
                <a:ext cx="684087" cy="570304"/>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18" name="直接连接符 17">
                <a:extLst>
                  <a:ext uri="{FF2B5EF4-FFF2-40B4-BE49-F238E27FC236}">
                    <a16:creationId xmlns:a16="http://schemas.microsoft.com/office/drawing/2014/main" id="{926FDFFD-EC07-4C00-A8BA-0B90185D2972}"/>
                  </a:ext>
                </a:extLst>
              </p:cNvPr>
              <p:cNvCxnSpPr/>
              <p:nvPr/>
            </p:nvCxnSpPr>
            <p:spPr bwMode="auto">
              <a:xfrm flipH="1">
                <a:off x="6944528" y="3873288"/>
                <a:ext cx="299275" cy="491816"/>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19" name="直接连接符 18">
                <a:extLst>
                  <a:ext uri="{FF2B5EF4-FFF2-40B4-BE49-F238E27FC236}">
                    <a16:creationId xmlns:a16="http://schemas.microsoft.com/office/drawing/2014/main" id="{7CF432CA-D658-4EB1-B6DC-147CD53841BC}"/>
                  </a:ext>
                </a:extLst>
              </p:cNvPr>
              <p:cNvCxnSpPr/>
              <p:nvPr/>
            </p:nvCxnSpPr>
            <p:spPr bwMode="auto">
              <a:xfrm>
                <a:off x="7297691" y="3861048"/>
                <a:ext cx="231665" cy="504056"/>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20" name="直接连接符 19">
                <a:extLst>
                  <a:ext uri="{FF2B5EF4-FFF2-40B4-BE49-F238E27FC236}">
                    <a16:creationId xmlns:a16="http://schemas.microsoft.com/office/drawing/2014/main" id="{D9AFF8CA-D3C3-4AC0-83A9-EDEA9D5F192A}"/>
                  </a:ext>
                </a:extLst>
              </p:cNvPr>
              <p:cNvCxnSpPr>
                <a:cxnSpLocks/>
              </p:cNvCxnSpPr>
              <p:nvPr/>
            </p:nvCxnSpPr>
            <p:spPr bwMode="auto">
              <a:xfrm>
                <a:off x="7395173" y="3827092"/>
                <a:ext cx="600143" cy="576331"/>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sp>
            <p:nvSpPr>
              <p:cNvPr id="21" name="Text Box 5">
                <a:extLst>
                  <a:ext uri="{FF2B5EF4-FFF2-40B4-BE49-F238E27FC236}">
                    <a16:creationId xmlns:a16="http://schemas.microsoft.com/office/drawing/2014/main" id="{90070B5B-5DCF-48E7-AC0D-CDC50DBBB62E}"/>
                  </a:ext>
                </a:extLst>
              </p:cNvPr>
              <p:cNvSpPr txBox="1">
                <a:spLocks noChangeArrowheads="1"/>
              </p:cNvSpPr>
              <p:nvPr/>
            </p:nvSpPr>
            <p:spPr bwMode="auto">
              <a:xfrm>
                <a:off x="6672743" y="4285266"/>
                <a:ext cx="504840"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A</a:t>
                </a:r>
              </a:p>
            </p:txBody>
          </p:sp>
          <p:sp>
            <p:nvSpPr>
              <p:cNvPr id="22" name="Text Box 5">
                <a:extLst>
                  <a:ext uri="{FF2B5EF4-FFF2-40B4-BE49-F238E27FC236}">
                    <a16:creationId xmlns:a16="http://schemas.microsoft.com/office/drawing/2014/main" id="{2E905C64-720F-4671-8FF1-F522300A7A77}"/>
                  </a:ext>
                </a:extLst>
              </p:cNvPr>
              <p:cNvSpPr txBox="1">
                <a:spLocks noChangeArrowheads="1"/>
              </p:cNvSpPr>
              <p:nvPr/>
            </p:nvSpPr>
            <p:spPr bwMode="auto">
              <a:xfrm>
                <a:off x="7410113" y="4300832"/>
                <a:ext cx="485603"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B</a:t>
                </a:r>
              </a:p>
            </p:txBody>
          </p:sp>
          <p:sp>
            <p:nvSpPr>
              <p:cNvPr id="23" name="Text Box 5">
                <a:extLst>
                  <a:ext uri="{FF2B5EF4-FFF2-40B4-BE49-F238E27FC236}">
                    <a16:creationId xmlns:a16="http://schemas.microsoft.com/office/drawing/2014/main" id="{ABE43633-511B-4A55-98FF-AFA80F616609}"/>
                  </a:ext>
                </a:extLst>
              </p:cNvPr>
              <p:cNvSpPr txBox="1">
                <a:spLocks noChangeArrowheads="1"/>
              </p:cNvSpPr>
              <p:nvPr/>
            </p:nvSpPr>
            <p:spPr bwMode="auto">
              <a:xfrm>
                <a:off x="6296797" y="4286342"/>
                <a:ext cx="425757"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a</a:t>
                </a:r>
              </a:p>
            </p:txBody>
          </p:sp>
          <p:sp>
            <p:nvSpPr>
              <p:cNvPr id="24" name="Text Box 5">
                <a:extLst>
                  <a:ext uri="{FF2B5EF4-FFF2-40B4-BE49-F238E27FC236}">
                    <a16:creationId xmlns:a16="http://schemas.microsoft.com/office/drawing/2014/main" id="{56412429-12B0-4297-906D-3E4698447EA7}"/>
                  </a:ext>
                </a:extLst>
              </p:cNvPr>
              <p:cNvSpPr txBox="1">
                <a:spLocks noChangeArrowheads="1"/>
              </p:cNvSpPr>
              <p:nvPr/>
            </p:nvSpPr>
            <p:spPr bwMode="auto">
              <a:xfrm>
                <a:off x="7827749" y="4249242"/>
                <a:ext cx="263333"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e</a:t>
                </a:r>
              </a:p>
            </p:txBody>
          </p:sp>
        </p:grpSp>
        <p:grpSp>
          <p:nvGrpSpPr>
            <p:cNvPr id="25" name="组合 24">
              <a:extLst>
                <a:ext uri="{FF2B5EF4-FFF2-40B4-BE49-F238E27FC236}">
                  <a16:creationId xmlns:a16="http://schemas.microsoft.com/office/drawing/2014/main" id="{B53D62CE-5FB2-4B8D-A295-0113F9C0A13C}"/>
                </a:ext>
              </a:extLst>
            </p:cNvPr>
            <p:cNvGrpSpPr/>
            <p:nvPr/>
          </p:nvGrpSpPr>
          <p:grpSpPr>
            <a:xfrm>
              <a:off x="4072198" y="2765583"/>
              <a:ext cx="796976" cy="758016"/>
              <a:chOff x="6302272" y="4747937"/>
              <a:chExt cx="1062634" cy="1010687"/>
            </a:xfrm>
          </p:grpSpPr>
          <p:cxnSp>
            <p:nvCxnSpPr>
              <p:cNvPr id="26" name="直接连接符 25">
                <a:extLst>
                  <a:ext uri="{FF2B5EF4-FFF2-40B4-BE49-F238E27FC236}">
                    <a16:creationId xmlns:a16="http://schemas.microsoft.com/office/drawing/2014/main" id="{3625AA08-5B71-4FE6-832A-5564E1CFE725}"/>
                  </a:ext>
                </a:extLst>
              </p:cNvPr>
              <p:cNvCxnSpPr/>
              <p:nvPr/>
            </p:nvCxnSpPr>
            <p:spPr bwMode="auto">
              <a:xfrm flipH="1">
                <a:off x="6516641" y="4747937"/>
                <a:ext cx="287607" cy="542309"/>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cxnSp>
            <p:nvCxnSpPr>
              <p:cNvPr id="27" name="直接连接符 26">
                <a:extLst>
                  <a:ext uri="{FF2B5EF4-FFF2-40B4-BE49-F238E27FC236}">
                    <a16:creationId xmlns:a16="http://schemas.microsoft.com/office/drawing/2014/main" id="{6812A672-8956-486B-AB87-79C897DF38D9}"/>
                  </a:ext>
                </a:extLst>
              </p:cNvPr>
              <p:cNvCxnSpPr/>
              <p:nvPr/>
            </p:nvCxnSpPr>
            <p:spPr bwMode="auto">
              <a:xfrm>
                <a:off x="6905700" y="4747937"/>
                <a:ext cx="147723" cy="542309"/>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sp>
            <p:nvSpPr>
              <p:cNvPr id="28" name="Text Box 5">
                <a:extLst>
                  <a:ext uri="{FF2B5EF4-FFF2-40B4-BE49-F238E27FC236}">
                    <a16:creationId xmlns:a16="http://schemas.microsoft.com/office/drawing/2014/main" id="{53725605-355A-4E20-9698-7577D9254D41}"/>
                  </a:ext>
                </a:extLst>
              </p:cNvPr>
              <p:cNvSpPr txBox="1">
                <a:spLocks noChangeArrowheads="1"/>
              </p:cNvSpPr>
              <p:nvPr/>
            </p:nvSpPr>
            <p:spPr bwMode="auto">
              <a:xfrm>
                <a:off x="6302272" y="5204627"/>
                <a:ext cx="485603"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A</a:t>
                </a:r>
              </a:p>
            </p:txBody>
          </p:sp>
          <p:sp>
            <p:nvSpPr>
              <p:cNvPr id="29" name="Text Box 5">
                <a:extLst>
                  <a:ext uri="{FF2B5EF4-FFF2-40B4-BE49-F238E27FC236}">
                    <a16:creationId xmlns:a16="http://schemas.microsoft.com/office/drawing/2014/main" id="{0A05DAFB-664A-4833-B9F4-6B643FD017EF}"/>
                  </a:ext>
                </a:extLst>
              </p:cNvPr>
              <p:cNvSpPr txBox="1">
                <a:spLocks noChangeArrowheads="1"/>
              </p:cNvSpPr>
              <p:nvPr/>
            </p:nvSpPr>
            <p:spPr bwMode="auto">
              <a:xfrm>
                <a:off x="6939149" y="5190998"/>
                <a:ext cx="425757"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b</a:t>
                </a:r>
              </a:p>
            </p:txBody>
          </p:sp>
        </p:grpSp>
        <p:grpSp>
          <p:nvGrpSpPr>
            <p:cNvPr id="30" name="组合 29">
              <a:extLst>
                <a:ext uri="{FF2B5EF4-FFF2-40B4-BE49-F238E27FC236}">
                  <a16:creationId xmlns:a16="http://schemas.microsoft.com/office/drawing/2014/main" id="{05A8864D-34A4-40C9-90C4-130C9EC29D5E}"/>
                </a:ext>
              </a:extLst>
            </p:cNvPr>
            <p:cNvGrpSpPr/>
            <p:nvPr/>
          </p:nvGrpSpPr>
          <p:grpSpPr>
            <a:xfrm>
              <a:off x="4922555" y="2789947"/>
              <a:ext cx="319318" cy="731596"/>
              <a:chOff x="7276461" y="4769473"/>
              <a:chExt cx="425757" cy="975460"/>
            </a:xfrm>
          </p:grpSpPr>
          <p:cxnSp>
            <p:nvCxnSpPr>
              <p:cNvPr id="31" name="直接连接符 30">
                <a:extLst>
                  <a:ext uri="{FF2B5EF4-FFF2-40B4-BE49-F238E27FC236}">
                    <a16:creationId xmlns:a16="http://schemas.microsoft.com/office/drawing/2014/main" id="{FE8A71B0-7BC4-4769-88D0-ED8EFC927A04}"/>
                  </a:ext>
                </a:extLst>
              </p:cNvPr>
              <p:cNvCxnSpPr/>
              <p:nvPr/>
            </p:nvCxnSpPr>
            <p:spPr bwMode="auto">
              <a:xfrm flipH="1">
                <a:off x="7448454" y="4769473"/>
                <a:ext cx="3867" cy="527999"/>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sp>
            <p:nvSpPr>
              <p:cNvPr id="32" name="Text Box 5">
                <a:extLst>
                  <a:ext uri="{FF2B5EF4-FFF2-40B4-BE49-F238E27FC236}">
                    <a16:creationId xmlns:a16="http://schemas.microsoft.com/office/drawing/2014/main" id="{79E88C58-C3BD-4298-BC8F-BCD0506F6A69}"/>
                  </a:ext>
                </a:extLst>
              </p:cNvPr>
              <p:cNvSpPr txBox="1">
                <a:spLocks noChangeArrowheads="1"/>
              </p:cNvSpPr>
              <p:nvPr/>
            </p:nvSpPr>
            <p:spPr bwMode="auto">
              <a:xfrm>
                <a:off x="7276461" y="5190936"/>
                <a:ext cx="425757"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d</a:t>
                </a:r>
              </a:p>
            </p:txBody>
          </p:sp>
        </p:grpSp>
      </p:grpSp>
      <p:grpSp>
        <p:nvGrpSpPr>
          <p:cNvPr id="9" name="组合 8">
            <a:extLst>
              <a:ext uri="{FF2B5EF4-FFF2-40B4-BE49-F238E27FC236}">
                <a16:creationId xmlns:a16="http://schemas.microsoft.com/office/drawing/2014/main" id="{D529BF3F-908D-441B-9F3A-4C462D3B3AF8}"/>
              </a:ext>
            </a:extLst>
          </p:cNvPr>
          <p:cNvGrpSpPr/>
          <p:nvPr/>
        </p:nvGrpSpPr>
        <p:grpSpPr>
          <a:xfrm>
            <a:off x="2428602" y="1868344"/>
            <a:ext cx="1345715" cy="2199024"/>
            <a:chOff x="2428602" y="1868344"/>
            <a:chExt cx="1345715" cy="2199024"/>
          </a:xfrm>
        </p:grpSpPr>
        <p:sp>
          <p:nvSpPr>
            <p:cNvPr id="38" name="矩形 37">
              <a:extLst>
                <a:ext uri="{FF2B5EF4-FFF2-40B4-BE49-F238E27FC236}">
                  <a16:creationId xmlns:a16="http://schemas.microsoft.com/office/drawing/2014/main" id="{2F4086E0-1484-4188-94BC-0140848A777E}"/>
                </a:ext>
              </a:extLst>
            </p:cNvPr>
            <p:cNvSpPr/>
            <p:nvPr/>
          </p:nvSpPr>
          <p:spPr>
            <a:xfrm>
              <a:off x="3030904" y="1868344"/>
              <a:ext cx="308589"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Times New Roman" panose="02020603050405020304" pitchFamily="18" charset="0"/>
                  <a:cs typeface="Times New Roman" panose="02020603050405020304" pitchFamily="18" charset="0"/>
                </a:rPr>
                <a:t>S</a:t>
              </a:r>
              <a:endParaRPr lang="zh-CN" altLang="en-US" b="1" i="1" dirty="0">
                <a:solidFill>
                  <a:schemeClr val="tx1"/>
                </a:solidFill>
                <a:latin typeface="Times New Roman" panose="02020603050405020304" pitchFamily="18" charset="0"/>
                <a:cs typeface="Times New Roman" panose="02020603050405020304" pitchFamily="18" charset="0"/>
              </a:endParaRPr>
            </a:p>
          </p:txBody>
        </p:sp>
        <p:grpSp>
          <p:nvGrpSpPr>
            <p:cNvPr id="39" name="组合 38">
              <a:extLst>
                <a:ext uri="{FF2B5EF4-FFF2-40B4-BE49-F238E27FC236}">
                  <a16:creationId xmlns:a16="http://schemas.microsoft.com/office/drawing/2014/main" id="{9ECA576F-63C1-4BAB-918D-2382D8EB8BB1}"/>
                </a:ext>
              </a:extLst>
            </p:cNvPr>
            <p:cNvGrpSpPr/>
            <p:nvPr/>
          </p:nvGrpSpPr>
          <p:grpSpPr>
            <a:xfrm>
              <a:off x="2428602" y="2087638"/>
              <a:ext cx="1345715" cy="770804"/>
              <a:chOff x="6296797" y="3827092"/>
              <a:chExt cx="1794285" cy="1027737"/>
            </a:xfrm>
          </p:grpSpPr>
          <p:cxnSp>
            <p:nvCxnSpPr>
              <p:cNvPr id="40" name="直接连接符 39">
                <a:extLst>
                  <a:ext uri="{FF2B5EF4-FFF2-40B4-BE49-F238E27FC236}">
                    <a16:creationId xmlns:a16="http://schemas.microsoft.com/office/drawing/2014/main" id="{F356F949-DCA3-41A8-B63F-32E4DEAFC418}"/>
                  </a:ext>
                </a:extLst>
              </p:cNvPr>
              <p:cNvCxnSpPr>
                <a:cxnSpLocks/>
              </p:cNvCxnSpPr>
              <p:nvPr/>
            </p:nvCxnSpPr>
            <p:spPr bwMode="auto">
              <a:xfrm flipH="1">
                <a:off x="6465322" y="3837375"/>
                <a:ext cx="684087" cy="570304"/>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41" name="直接连接符 40">
                <a:extLst>
                  <a:ext uri="{FF2B5EF4-FFF2-40B4-BE49-F238E27FC236}">
                    <a16:creationId xmlns:a16="http://schemas.microsoft.com/office/drawing/2014/main" id="{734F8DAA-EE2F-48D1-A034-725A61867949}"/>
                  </a:ext>
                </a:extLst>
              </p:cNvPr>
              <p:cNvCxnSpPr/>
              <p:nvPr/>
            </p:nvCxnSpPr>
            <p:spPr bwMode="auto">
              <a:xfrm flipH="1">
                <a:off x="6944528" y="3873288"/>
                <a:ext cx="299275" cy="491816"/>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42" name="直接连接符 41">
                <a:extLst>
                  <a:ext uri="{FF2B5EF4-FFF2-40B4-BE49-F238E27FC236}">
                    <a16:creationId xmlns:a16="http://schemas.microsoft.com/office/drawing/2014/main" id="{47DD4360-F573-419B-A41A-CEBF219DE2A4}"/>
                  </a:ext>
                </a:extLst>
              </p:cNvPr>
              <p:cNvCxnSpPr/>
              <p:nvPr/>
            </p:nvCxnSpPr>
            <p:spPr bwMode="auto">
              <a:xfrm>
                <a:off x="7297691" y="3861048"/>
                <a:ext cx="231665" cy="504056"/>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43" name="直接连接符 42">
                <a:extLst>
                  <a:ext uri="{FF2B5EF4-FFF2-40B4-BE49-F238E27FC236}">
                    <a16:creationId xmlns:a16="http://schemas.microsoft.com/office/drawing/2014/main" id="{DDF2FB03-96BF-4D81-802A-1772AF0A8006}"/>
                  </a:ext>
                </a:extLst>
              </p:cNvPr>
              <p:cNvCxnSpPr>
                <a:cxnSpLocks/>
              </p:cNvCxnSpPr>
              <p:nvPr/>
            </p:nvCxnSpPr>
            <p:spPr bwMode="auto">
              <a:xfrm>
                <a:off x="7395173" y="3827092"/>
                <a:ext cx="600143" cy="576331"/>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sp>
            <p:nvSpPr>
              <p:cNvPr id="44" name="Text Box 5">
                <a:extLst>
                  <a:ext uri="{FF2B5EF4-FFF2-40B4-BE49-F238E27FC236}">
                    <a16:creationId xmlns:a16="http://schemas.microsoft.com/office/drawing/2014/main" id="{21270E1B-CE9B-4C83-A701-254BBA48E79A}"/>
                  </a:ext>
                </a:extLst>
              </p:cNvPr>
              <p:cNvSpPr txBox="1">
                <a:spLocks noChangeArrowheads="1"/>
              </p:cNvSpPr>
              <p:nvPr/>
            </p:nvSpPr>
            <p:spPr bwMode="auto">
              <a:xfrm>
                <a:off x="6672743" y="4285266"/>
                <a:ext cx="504840"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A</a:t>
                </a:r>
              </a:p>
            </p:txBody>
          </p:sp>
          <p:sp>
            <p:nvSpPr>
              <p:cNvPr id="45" name="Text Box 5">
                <a:extLst>
                  <a:ext uri="{FF2B5EF4-FFF2-40B4-BE49-F238E27FC236}">
                    <a16:creationId xmlns:a16="http://schemas.microsoft.com/office/drawing/2014/main" id="{703C2127-A973-4DCF-9754-61F887FBC9D5}"/>
                  </a:ext>
                </a:extLst>
              </p:cNvPr>
              <p:cNvSpPr txBox="1">
                <a:spLocks noChangeArrowheads="1"/>
              </p:cNvSpPr>
              <p:nvPr/>
            </p:nvSpPr>
            <p:spPr bwMode="auto">
              <a:xfrm>
                <a:off x="7410113" y="4300832"/>
                <a:ext cx="485603"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B</a:t>
                </a:r>
              </a:p>
            </p:txBody>
          </p:sp>
          <p:sp>
            <p:nvSpPr>
              <p:cNvPr id="46" name="Text Box 5">
                <a:extLst>
                  <a:ext uri="{FF2B5EF4-FFF2-40B4-BE49-F238E27FC236}">
                    <a16:creationId xmlns:a16="http://schemas.microsoft.com/office/drawing/2014/main" id="{6A6CDA0E-27D3-4058-89E8-AB68173F9EFA}"/>
                  </a:ext>
                </a:extLst>
              </p:cNvPr>
              <p:cNvSpPr txBox="1">
                <a:spLocks noChangeArrowheads="1"/>
              </p:cNvSpPr>
              <p:nvPr/>
            </p:nvSpPr>
            <p:spPr bwMode="auto">
              <a:xfrm>
                <a:off x="6296797" y="4286342"/>
                <a:ext cx="425757"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a</a:t>
                </a:r>
              </a:p>
            </p:txBody>
          </p:sp>
          <p:sp>
            <p:nvSpPr>
              <p:cNvPr id="47" name="Text Box 5">
                <a:extLst>
                  <a:ext uri="{FF2B5EF4-FFF2-40B4-BE49-F238E27FC236}">
                    <a16:creationId xmlns:a16="http://schemas.microsoft.com/office/drawing/2014/main" id="{1449BEDE-45EC-44CE-870F-06031EEC38F8}"/>
                  </a:ext>
                </a:extLst>
              </p:cNvPr>
              <p:cNvSpPr txBox="1">
                <a:spLocks noChangeArrowheads="1"/>
              </p:cNvSpPr>
              <p:nvPr/>
            </p:nvSpPr>
            <p:spPr bwMode="auto">
              <a:xfrm>
                <a:off x="7827749" y="4249242"/>
                <a:ext cx="263333"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e</a:t>
                </a:r>
              </a:p>
            </p:txBody>
          </p:sp>
        </p:grpSp>
        <p:grpSp>
          <p:nvGrpSpPr>
            <p:cNvPr id="48" name="组合 47">
              <a:extLst>
                <a:ext uri="{FF2B5EF4-FFF2-40B4-BE49-F238E27FC236}">
                  <a16:creationId xmlns:a16="http://schemas.microsoft.com/office/drawing/2014/main" id="{24ADB17C-8C4F-42B7-A84F-7C42C1B5C7F5}"/>
                </a:ext>
              </a:extLst>
            </p:cNvPr>
            <p:cNvGrpSpPr/>
            <p:nvPr/>
          </p:nvGrpSpPr>
          <p:grpSpPr>
            <a:xfrm>
              <a:off x="2466211" y="2765583"/>
              <a:ext cx="810898" cy="758016"/>
              <a:chOff x="6302272" y="4747937"/>
              <a:chExt cx="1081197" cy="1010687"/>
            </a:xfrm>
          </p:grpSpPr>
          <p:cxnSp>
            <p:nvCxnSpPr>
              <p:cNvPr id="49" name="直接连接符 48">
                <a:extLst>
                  <a:ext uri="{FF2B5EF4-FFF2-40B4-BE49-F238E27FC236}">
                    <a16:creationId xmlns:a16="http://schemas.microsoft.com/office/drawing/2014/main" id="{7887EA13-BAD3-4680-ACE4-E2E10F2CD768}"/>
                  </a:ext>
                </a:extLst>
              </p:cNvPr>
              <p:cNvCxnSpPr/>
              <p:nvPr/>
            </p:nvCxnSpPr>
            <p:spPr bwMode="auto">
              <a:xfrm flipH="1">
                <a:off x="6516641" y="4747937"/>
                <a:ext cx="287607" cy="542309"/>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50" name="直接连接符 49">
                <a:extLst>
                  <a:ext uri="{FF2B5EF4-FFF2-40B4-BE49-F238E27FC236}">
                    <a16:creationId xmlns:a16="http://schemas.microsoft.com/office/drawing/2014/main" id="{98AD81C6-A0C9-452F-91EB-8CDED57F1BB6}"/>
                  </a:ext>
                </a:extLst>
              </p:cNvPr>
              <p:cNvCxnSpPr/>
              <p:nvPr/>
            </p:nvCxnSpPr>
            <p:spPr bwMode="auto">
              <a:xfrm>
                <a:off x="6924262" y="4747937"/>
                <a:ext cx="147723" cy="542309"/>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sp>
            <p:nvSpPr>
              <p:cNvPr id="51" name="Text Box 5">
                <a:extLst>
                  <a:ext uri="{FF2B5EF4-FFF2-40B4-BE49-F238E27FC236}">
                    <a16:creationId xmlns:a16="http://schemas.microsoft.com/office/drawing/2014/main" id="{FDD4F766-6957-481B-B2BC-2559809962A1}"/>
                  </a:ext>
                </a:extLst>
              </p:cNvPr>
              <p:cNvSpPr txBox="1">
                <a:spLocks noChangeArrowheads="1"/>
              </p:cNvSpPr>
              <p:nvPr/>
            </p:nvSpPr>
            <p:spPr bwMode="auto">
              <a:xfrm>
                <a:off x="6302272" y="5204627"/>
                <a:ext cx="485603"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A</a:t>
                </a:r>
              </a:p>
            </p:txBody>
          </p:sp>
          <p:sp>
            <p:nvSpPr>
              <p:cNvPr id="52" name="Text Box 5">
                <a:extLst>
                  <a:ext uri="{FF2B5EF4-FFF2-40B4-BE49-F238E27FC236}">
                    <a16:creationId xmlns:a16="http://schemas.microsoft.com/office/drawing/2014/main" id="{1424EA09-527D-4981-9909-4AFA0CAA75D4}"/>
                  </a:ext>
                </a:extLst>
              </p:cNvPr>
              <p:cNvSpPr txBox="1">
                <a:spLocks noChangeArrowheads="1"/>
              </p:cNvSpPr>
              <p:nvPr/>
            </p:nvSpPr>
            <p:spPr bwMode="auto">
              <a:xfrm>
                <a:off x="6957712" y="5190998"/>
                <a:ext cx="425757"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b</a:t>
                </a:r>
              </a:p>
            </p:txBody>
          </p:sp>
        </p:grpSp>
        <p:grpSp>
          <p:nvGrpSpPr>
            <p:cNvPr id="53" name="组合 52">
              <a:extLst>
                <a:ext uri="{FF2B5EF4-FFF2-40B4-BE49-F238E27FC236}">
                  <a16:creationId xmlns:a16="http://schemas.microsoft.com/office/drawing/2014/main" id="{59D6097C-8B64-451C-8BE9-E21BBF495CD5}"/>
                </a:ext>
              </a:extLst>
            </p:cNvPr>
            <p:cNvGrpSpPr/>
            <p:nvPr/>
          </p:nvGrpSpPr>
          <p:grpSpPr>
            <a:xfrm>
              <a:off x="3307425" y="2789949"/>
              <a:ext cx="319318" cy="722453"/>
              <a:chOff x="7264269" y="4769473"/>
              <a:chExt cx="425757" cy="963268"/>
            </a:xfrm>
          </p:grpSpPr>
          <p:cxnSp>
            <p:nvCxnSpPr>
              <p:cNvPr id="54" name="直接连接符 53">
                <a:extLst>
                  <a:ext uri="{FF2B5EF4-FFF2-40B4-BE49-F238E27FC236}">
                    <a16:creationId xmlns:a16="http://schemas.microsoft.com/office/drawing/2014/main" id="{5335ABBB-D37E-40CA-824A-38BE2773839B}"/>
                  </a:ext>
                </a:extLst>
              </p:cNvPr>
              <p:cNvCxnSpPr>
                <a:cxnSpLocks/>
              </p:cNvCxnSpPr>
              <p:nvPr/>
            </p:nvCxnSpPr>
            <p:spPr bwMode="auto">
              <a:xfrm flipH="1">
                <a:off x="7448454" y="4769473"/>
                <a:ext cx="3867" cy="527999"/>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sp>
            <p:nvSpPr>
              <p:cNvPr id="55" name="Text Box 5">
                <a:extLst>
                  <a:ext uri="{FF2B5EF4-FFF2-40B4-BE49-F238E27FC236}">
                    <a16:creationId xmlns:a16="http://schemas.microsoft.com/office/drawing/2014/main" id="{D8383F24-DB29-4E3E-B0F3-EA36802A33A8}"/>
                  </a:ext>
                </a:extLst>
              </p:cNvPr>
              <p:cNvSpPr txBox="1">
                <a:spLocks noChangeArrowheads="1"/>
              </p:cNvSpPr>
              <p:nvPr/>
            </p:nvSpPr>
            <p:spPr bwMode="auto">
              <a:xfrm>
                <a:off x="7264269" y="5178745"/>
                <a:ext cx="425757"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d</a:t>
                </a:r>
              </a:p>
            </p:txBody>
          </p:sp>
        </p:grpSp>
        <p:grpSp>
          <p:nvGrpSpPr>
            <p:cNvPr id="56" name="组合 55">
              <a:extLst>
                <a:ext uri="{FF2B5EF4-FFF2-40B4-BE49-F238E27FC236}">
                  <a16:creationId xmlns:a16="http://schemas.microsoft.com/office/drawing/2014/main" id="{784BE288-6FAB-4B27-8844-046C87A39CE4}"/>
                </a:ext>
              </a:extLst>
            </p:cNvPr>
            <p:cNvGrpSpPr/>
            <p:nvPr/>
          </p:nvGrpSpPr>
          <p:grpSpPr>
            <a:xfrm>
              <a:off x="2500605" y="3446747"/>
              <a:ext cx="319318" cy="620621"/>
              <a:chOff x="7251622" y="4752666"/>
              <a:chExt cx="425757" cy="827494"/>
            </a:xfrm>
          </p:grpSpPr>
          <p:cxnSp>
            <p:nvCxnSpPr>
              <p:cNvPr id="57" name="直接连接符 56">
                <a:extLst>
                  <a:ext uri="{FF2B5EF4-FFF2-40B4-BE49-F238E27FC236}">
                    <a16:creationId xmlns:a16="http://schemas.microsoft.com/office/drawing/2014/main" id="{788C9012-8899-494C-8E97-EC961265B82C}"/>
                  </a:ext>
                </a:extLst>
              </p:cNvPr>
              <p:cNvCxnSpPr/>
              <p:nvPr/>
            </p:nvCxnSpPr>
            <p:spPr bwMode="auto">
              <a:xfrm flipH="1">
                <a:off x="7448454" y="4752666"/>
                <a:ext cx="3867" cy="384000"/>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sp>
            <p:nvSpPr>
              <p:cNvPr id="58" name="Text Box 5">
                <a:extLst>
                  <a:ext uri="{FF2B5EF4-FFF2-40B4-BE49-F238E27FC236}">
                    <a16:creationId xmlns:a16="http://schemas.microsoft.com/office/drawing/2014/main" id="{E6C71F49-ED13-4C88-B6C7-8896DA38C20C}"/>
                  </a:ext>
                </a:extLst>
              </p:cNvPr>
              <p:cNvSpPr txBox="1">
                <a:spLocks noChangeArrowheads="1"/>
              </p:cNvSpPr>
              <p:nvPr/>
            </p:nvSpPr>
            <p:spPr bwMode="auto">
              <a:xfrm>
                <a:off x="7251622" y="5026163"/>
                <a:ext cx="425757" cy="55399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b</a:t>
                </a:r>
              </a:p>
            </p:txBody>
          </p:sp>
        </p:grpSp>
      </p:grpSp>
      <p:grpSp>
        <p:nvGrpSpPr>
          <p:cNvPr id="11" name="组合 10">
            <a:extLst>
              <a:ext uri="{FF2B5EF4-FFF2-40B4-BE49-F238E27FC236}">
                <a16:creationId xmlns:a16="http://schemas.microsoft.com/office/drawing/2014/main" id="{B2F0C3FB-1786-4DD3-AE2C-36B9824FB7A6}"/>
              </a:ext>
            </a:extLst>
          </p:cNvPr>
          <p:cNvGrpSpPr/>
          <p:nvPr/>
        </p:nvGrpSpPr>
        <p:grpSpPr>
          <a:xfrm>
            <a:off x="5629575" y="1856669"/>
            <a:ext cx="1345715" cy="1653199"/>
            <a:chOff x="5629575" y="1856669"/>
            <a:chExt cx="1345715" cy="1653199"/>
          </a:xfrm>
        </p:grpSpPr>
        <p:sp>
          <p:nvSpPr>
            <p:cNvPr id="59" name="矩形 58">
              <a:extLst>
                <a:ext uri="{FF2B5EF4-FFF2-40B4-BE49-F238E27FC236}">
                  <a16:creationId xmlns:a16="http://schemas.microsoft.com/office/drawing/2014/main" id="{E795AB5B-D648-49CD-86A0-844047A35275}"/>
                </a:ext>
              </a:extLst>
            </p:cNvPr>
            <p:cNvSpPr/>
            <p:nvPr/>
          </p:nvSpPr>
          <p:spPr>
            <a:xfrm>
              <a:off x="6231877" y="1856669"/>
              <a:ext cx="308589"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chemeClr val="tx1"/>
                  </a:solidFill>
                  <a:latin typeface="Times New Roman" panose="02020603050405020304" pitchFamily="18" charset="0"/>
                  <a:cs typeface="Times New Roman" panose="02020603050405020304" pitchFamily="18" charset="0"/>
                </a:rPr>
                <a:t>S</a:t>
              </a:r>
              <a:endParaRPr lang="zh-CN" altLang="en-US" b="1" i="1" dirty="0">
                <a:solidFill>
                  <a:schemeClr val="tx1"/>
                </a:solidFill>
                <a:latin typeface="Times New Roman" panose="02020603050405020304" pitchFamily="18" charset="0"/>
                <a:cs typeface="Times New Roman" panose="02020603050405020304" pitchFamily="18" charset="0"/>
              </a:endParaRPr>
            </a:p>
          </p:txBody>
        </p:sp>
        <p:grpSp>
          <p:nvGrpSpPr>
            <p:cNvPr id="60" name="组合 59">
              <a:extLst>
                <a:ext uri="{FF2B5EF4-FFF2-40B4-BE49-F238E27FC236}">
                  <a16:creationId xmlns:a16="http://schemas.microsoft.com/office/drawing/2014/main" id="{70E98713-326A-4549-B222-988B8625D5B8}"/>
                </a:ext>
              </a:extLst>
            </p:cNvPr>
            <p:cNvGrpSpPr/>
            <p:nvPr/>
          </p:nvGrpSpPr>
          <p:grpSpPr>
            <a:xfrm>
              <a:off x="5629575" y="2075963"/>
              <a:ext cx="1345715" cy="770804"/>
              <a:chOff x="6296797" y="3827092"/>
              <a:chExt cx="1794285" cy="1027737"/>
            </a:xfrm>
          </p:grpSpPr>
          <p:cxnSp>
            <p:nvCxnSpPr>
              <p:cNvPr id="61" name="直接连接符 60">
                <a:extLst>
                  <a:ext uri="{FF2B5EF4-FFF2-40B4-BE49-F238E27FC236}">
                    <a16:creationId xmlns:a16="http://schemas.microsoft.com/office/drawing/2014/main" id="{EB9E1FA2-DE71-4993-AF8A-93D5CAC30C64}"/>
                  </a:ext>
                </a:extLst>
              </p:cNvPr>
              <p:cNvCxnSpPr>
                <a:cxnSpLocks/>
              </p:cNvCxnSpPr>
              <p:nvPr/>
            </p:nvCxnSpPr>
            <p:spPr bwMode="auto">
              <a:xfrm flipH="1">
                <a:off x="6465322" y="3837375"/>
                <a:ext cx="684087" cy="570304"/>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62" name="直接连接符 61">
                <a:extLst>
                  <a:ext uri="{FF2B5EF4-FFF2-40B4-BE49-F238E27FC236}">
                    <a16:creationId xmlns:a16="http://schemas.microsoft.com/office/drawing/2014/main" id="{94488425-ADDB-490F-BC0D-1C352DA8C8E9}"/>
                  </a:ext>
                </a:extLst>
              </p:cNvPr>
              <p:cNvCxnSpPr/>
              <p:nvPr/>
            </p:nvCxnSpPr>
            <p:spPr bwMode="auto">
              <a:xfrm flipH="1">
                <a:off x="6944528" y="3873288"/>
                <a:ext cx="299275" cy="491816"/>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63" name="直接连接符 62">
                <a:extLst>
                  <a:ext uri="{FF2B5EF4-FFF2-40B4-BE49-F238E27FC236}">
                    <a16:creationId xmlns:a16="http://schemas.microsoft.com/office/drawing/2014/main" id="{2A1BB591-F4C0-46BC-BD66-B452A8A0205F}"/>
                  </a:ext>
                </a:extLst>
              </p:cNvPr>
              <p:cNvCxnSpPr/>
              <p:nvPr/>
            </p:nvCxnSpPr>
            <p:spPr bwMode="auto">
              <a:xfrm>
                <a:off x="7297691" y="3861048"/>
                <a:ext cx="231665" cy="504056"/>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cxnSp>
            <p:nvCxnSpPr>
              <p:cNvPr id="64" name="直接连接符 63">
                <a:extLst>
                  <a:ext uri="{FF2B5EF4-FFF2-40B4-BE49-F238E27FC236}">
                    <a16:creationId xmlns:a16="http://schemas.microsoft.com/office/drawing/2014/main" id="{E746D28E-73DF-49C4-8B8A-F86314B5038E}"/>
                  </a:ext>
                </a:extLst>
              </p:cNvPr>
              <p:cNvCxnSpPr>
                <a:cxnSpLocks/>
              </p:cNvCxnSpPr>
              <p:nvPr/>
            </p:nvCxnSpPr>
            <p:spPr bwMode="auto">
              <a:xfrm>
                <a:off x="7395173" y="3827092"/>
                <a:ext cx="600143" cy="576331"/>
              </a:xfrm>
              <a:prstGeom prst="line">
                <a:avLst/>
              </a:prstGeom>
              <a:solidFill>
                <a:schemeClr val="accent1"/>
              </a:solidFill>
              <a:ln w="19050" cap="flat" cmpd="sng" algn="ctr">
                <a:solidFill>
                  <a:schemeClr val="tx1"/>
                </a:solidFill>
                <a:prstDash val="solid"/>
                <a:round/>
                <a:headEnd type="none" w="med" len="med"/>
                <a:tailEnd type="none" w="med" len="med"/>
              </a:ln>
              <a:effectLst>
                <a:outerShdw dist="17961" dir="2700000" algn="ctr" rotWithShape="0">
                  <a:schemeClr val="bg2"/>
                </a:outerShdw>
              </a:effectLst>
            </p:spPr>
          </p:cxnSp>
          <p:sp>
            <p:nvSpPr>
              <p:cNvPr id="65" name="Text Box 5">
                <a:extLst>
                  <a:ext uri="{FF2B5EF4-FFF2-40B4-BE49-F238E27FC236}">
                    <a16:creationId xmlns:a16="http://schemas.microsoft.com/office/drawing/2014/main" id="{D61E06A9-5FAA-45F9-8D61-8033520059C8}"/>
                  </a:ext>
                </a:extLst>
              </p:cNvPr>
              <p:cNvSpPr txBox="1">
                <a:spLocks noChangeArrowheads="1"/>
              </p:cNvSpPr>
              <p:nvPr/>
            </p:nvSpPr>
            <p:spPr bwMode="auto">
              <a:xfrm>
                <a:off x="6672743" y="4285266"/>
                <a:ext cx="504840"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A</a:t>
                </a:r>
              </a:p>
            </p:txBody>
          </p:sp>
          <p:sp>
            <p:nvSpPr>
              <p:cNvPr id="66" name="Text Box 5">
                <a:extLst>
                  <a:ext uri="{FF2B5EF4-FFF2-40B4-BE49-F238E27FC236}">
                    <a16:creationId xmlns:a16="http://schemas.microsoft.com/office/drawing/2014/main" id="{E1A00BF9-6B11-4989-977A-59036841CC2D}"/>
                  </a:ext>
                </a:extLst>
              </p:cNvPr>
              <p:cNvSpPr txBox="1">
                <a:spLocks noChangeArrowheads="1"/>
              </p:cNvSpPr>
              <p:nvPr/>
            </p:nvSpPr>
            <p:spPr bwMode="auto">
              <a:xfrm>
                <a:off x="7410113" y="4300832"/>
                <a:ext cx="485603"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B</a:t>
                </a:r>
              </a:p>
            </p:txBody>
          </p:sp>
          <p:sp>
            <p:nvSpPr>
              <p:cNvPr id="67" name="Text Box 5">
                <a:extLst>
                  <a:ext uri="{FF2B5EF4-FFF2-40B4-BE49-F238E27FC236}">
                    <a16:creationId xmlns:a16="http://schemas.microsoft.com/office/drawing/2014/main" id="{36B63032-38AE-4CDA-B6D3-10C38720220E}"/>
                  </a:ext>
                </a:extLst>
              </p:cNvPr>
              <p:cNvSpPr txBox="1">
                <a:spLocks noChangeArrowheads="1"/>
              </p:cNvSpPr>
              <p:nvPr/>
            </p:nvSpPr>
            <p:spPr bwMode="auto">
              <a:xfrm>
                <a:off x="6296797" y="4286342"/>
                <a:ext cx="425757"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a</a:t>
                </a:r>
              </a:p>
            </p:txBody>
          </p:sp>
          <p:sp>
            <p:nvSpPr>
              <p:cNvPr id="68" name="Text Box 5">
                <a:extLst>
                  <a:ext uri="{FF2B5EF4-FFF2-40B4-BE49-F238E27FC236}">
                    <a16:creationId xmlns:a16="http://schemas.microsoft.com/office/drawing/2014/main" id="{B58D811D-F7D5-445B-B40D-E3016E8EE7E6}"/>
                  </a:ext>
                </a:extLst>
              </p:cNvPr>
              <p:cNvSpPr txBox="1">
                <a:spLocks noChangeArrowheads="1"/>
              </p:cNvSpPr>
              <p:nvPr/>
            </p:nvSpPr>
            <p:spPr bwMode="auto">
              <a:xfrm>
                <a:off x="7827749" y="4249242"/>
                <a:ext cx="263333"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t>e</a:t>
                </a:r>
              </a:p>
            </p:txBody>
          </p:sp>
        </p:grpSp>
        <p:grpSp>
          <p:nvGrpSpPr>
            <p:cNvPr id="74" name="组合 73">
              <a:extLst>
                <a:ext uri="{FF2B5EF4-FFF2-40B4-BE49-F238E27FC236}">
                  <a16:creationId xmlns:a16="http://schemas.microsoft.com/office/drawing/2014/main" id="{31F7AB40-9A22-45F1-95E1-8959D8D7C0D6}"/>
                </a:ext>
              </a:extLst>
            </p:cNvPr>
            <p:cNvGrpSpPr/>
            <p:nvPr/>
          </p:nvGrpSpPr>
          <p:grpSpPr>
            <a:xfrm>
              <a:off x="6517542" y="2765666"/>
              <a:ext cx="319318" cy="744202"/>
              <a:chOff x="7276461" y="4752665"/>
              <a:chExt cx="425757" cy="992268"/>
            </a:xfrm>
          </p:grpSpPr>
          <p:cxnSp>
            <p:nvCxnSpPr>
              <p:cNvPr id="75" name="直接连接符 74">
                <a:extLst>
                  <a:ext uri="{FF2B5EF4-FFF2-40B4-BE49-F238E27FC236}">
                    <a16:creationId xmlns:a16="http://schemas.microsoft.com/office/drawing/2014/main" id="{26E4772D-F93C-49E8-B088-FF0B273905DA}"/>
                  </a:ext>
                </a:extLst>
              </p:cNvPr>
              <p:cNvCxnSpPr/>
              <p:nvPr/>
            </p:nvCxnSpPr>
            <p:spPr bwMode="auto">
              <a:xfrm flipH="1">
                <a:off x="7448454" y="4752665"/>
                <a:ext cx="3867" cy="527999"/>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sp>
            <p:nvSpPr>
              <p:cNvPr id="76" name="Text Box 5">
                <a:extLst>
                  <a:ext uri="{FF2B5EF4-FFF2-40B4-BE49-F238E27FC236}">
                    <a16:creationId xmlns:a16="http://schemas.microsoft.com/office/drawing/2014/main" id="{047F0448-126E-4AD5-93D6-625424F33090}"/>
                  </a:ext>
                </a:extLst>
              </p:cNvPr>
              <p:cNvSpPr txBox="1">
                <a:spLocks noChangeArrowheads="1"/>
              </p:cNvSpPr>
              <p:nvPr/>
            </p:nvSpPr>
            <p:spPr bwMode="auto">
              <a:xfrm>
                <a:off x="7276461" y="5190936"/>
                <a:ext cx="425757"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d</a:t>
                </a:r>
              </a:p>
            </p:txBody>
          </p:sp>
        </p:grpSp>
      </p:grpSp>
      <p:grpSp>
        <p:nvGrpSpPr>
          <p:cNvPr id="12" name="组合 11">
            <a:extLst>
              <a:ext uri="{FF2B5EF4-FFF2-40B4-BE49-F238E27FC236}">
                <a16:creationId xmlns:a16="http://schemas.microsoft.com/office/drawing/2014/main" id="{095718F4-01C5-49A4-856A-7E801063670E}"/>
              </a:ext>
            </a:extLst>
          </p:cNvPr>
          <p:cNvGrpSpPr/>
          <p:nvPr/>
        </p:nvGrpSpPr>
        <p:grpSpPr>
          <a:xfrm>
            <a:off x="7169087" y="1856669"/>
            <a:ext cx="1345715" cy="990098"/>
            <a:chOff x="7169087" y="1856669"/>
            <a:chExt cx="1345715" cy="990098"/>
          </a:xfrm>
        </p:grpSpPr>
        <p:sp>
          <p:nvSpPr>
            <p:cNvPr id="80" name="矩形 79">
              <a:extLst>
                <a:ext uri="{FF2B5EF4-FFF2-40B4-BE49-F238E27FC236}">
                  <a16:creationId xmlns:a16="http://schemas.microsoft.com/office/drawing/2014/main" id="{E99A4D8B-FAA8-4836-AE0E-2C6E72C2967F}"/>
                </a:ext>
              </a:extLst>
            </p:cNvPr>
            <p:cNvSpPr/>
            <p:nvPr/>
          </p:nvSpPr>
          <p:spPr>
            <a:xfrm>
              <a:off x="7771389" y="1856669"/>
              <a:ext cx="308589"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a:solidFill>
                    <a:srgbClr val="FF0000"/>
                  </a:solidFill>
                  <a:latin typeface="Times New Roman" panose="02020603050405020304" pitchFamily="18" charset="0"/>
                  <a:cs typeface="Times New Roman" panose="02020603050405020304" pitchFamily="18" charset="0"/>
                </a:rPr>
                <a:t>S</a:t>
              </a:r>
              <a:endParaRPr lang="zh-CN" altLang="en-US" b="1" i="1" dirty="0">
                <a:solidFill>
                  <a:srgbClr val="FF0000"/>
                </a:solidFill>
                <a:latin typeface="Times New Roman" panose="02020603050405020304" pitchFamily="18" charset="0"/>
                <a:cs typeface="Times New Roman" panose="02020603050405020304" pitchFamily="18" charset="0"/>
              </a:endParaRPr>
            </a:p>
          </p:txBody>
        </p:sp>
        <p:grpSp>
          <p:nvGrpSpPr>
            <p:cNvPr id="81" name="组合 80">
              <a:extLst>
                <a:ext uri="{FF2B5EF4-FFF2-40B4-BE49-F238E27FC236}">
                  <a16:creationId xmlns:a16="http://schemas.microsoft.com/office/drawing/2014/main" id="{1BF5CCB1-CAA0-43AE-8203-496453A8A7F4}"/>
                </a:ext>
              </a:extLst>
            </p:cNvPr>
            <p:cNvGrpSpPr/>
            <p:nvPr/>
          </p:nvGrpSpPr>
          <p:grpSpPr>
            <a:xfrm>
              <a:off x="7169087" y="2075963"/>
              <a:ext cx="1345715" cy="770804"/>
              <a:chOff x="6296797" y="3827092"/>
              <a:chExt cx="1794285" cy="1027737"/>
            </a:xfrm>
          </p:grpSpPr>
          <p:cxnSp>
            <p:nvCxnSpPr>
              <p:cNvPr id="82" name="直接连接符 81">
                <a:extLst>
                  <a:ext uri="{FF2B5EF4-FFF2-40B4-BE49-F238E27FC236}">
                    <a16:creationId xmlns:a16="http://schemas.microsoft.com/office/drawing/2014/main" id="{93300392-ED8D-4C62-8A97-56A57E71132E}"/>
                  </a:ext>
                </a:extLst>
              </p:cNvPr>
              <p:cNvCxnSpPr>
                <a:cxnSpLocks/>
              </p:cNvCxnSpPr>
              <p:nvPr/>
            </p:nvCxnSpPr>
            <p:spPr bwMode="auto">
              <a:xfrm flipH="1">
                <a:off x="6465322" y="3837375"/>
                <a:ext cx="684087" cy="570304"/>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cxnSp>
            <p:nvCxnSpPr>
              <p:cNvPr id="83" name="直接连接符 82">
                <a:extLst>
                  <a:ext uri="{FF2B5EF4-FFF2-40B4-BE49-F238E27FC236}">
                    <a16:creationId xmlns:a16="http://schemas.microsoft.com/office/drawing/2014/main" id="{01E39C14-AB2F-4DFD-8644-2509F3F46327}"/>
                  </a:ext>
                </a:extLst>
              </p:cNvPr>
              <p:cNvCxnSpPr/>
              <p:nvPr/>
            </p:nvCxnSpPr>
            <p:spPr bwMode="auto">
              <a:xfrm flipH="1">
                <a:off x="6944528" y="3873288"/>
                <a:ext cx="299275" cy="491816"/>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cxnSp>
            <p:nvCxnSpPr>
              <p:cNvPr id="84" name="直接连接符 83">
                <a:extLst>
                  <a:ext uri="{FF2B5EF4-FFF2-40B4-BE49-F238E27FC236}">
                    <a16:creationId xmlns:a16="http://schemas.microsoft.com/office/drawing/2014/main" id="{AE84EE55-264C-4B46-94AF-468C15943837}"/>
                  </a:ext>
                </a:extLst>
              </p:cNvPr>
              <p:cNvCxnSpPr/>
              <p:nvPr/>
            </p:nvCxnSpPr>
            <p:spPr bwMode="auto">
              <a:xfrm>
                <a:off x="7297691" y="3861048"/>
                <a:ext cx="231665" cy="504056"/>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cxnSp>
            <p:nvCxnSpPr>
              <p:cNvPr id="85" name="直接连接符 84">
                <a:extLst>
                  <a:ext uri="{FF2B5EF4-FFF2-40B4-BE49-F238E27FC236}">
                    <a16:creationId xmlns:a16="http://schemas.microsoft.com/office/drawing/2014/main" id="{7B5C1632-8D20-4203-9E45-BBFA8877EEDD}"/>
                  </a:ext>
                </a:extLst>
              </p:cNvPr>
              <p:cNvCxnSpPr>
                <a:cxnSpLocks/>
              </p:cNvCxnSpPr>
              <p:nvPr/>
            </p:nvCxnSpPr>
            <p:spPr bwMode="auto">
              <a:xfrm>
                <a:off x="7395173" y="3827092"/>
                <a:ext cx="600143" cy="576331"/>
              </a:xfrm>
              <a:prstGeom prst="line">
                <a:avLst/>
              </a:prstGeom>
              <a:solidFill>
                <a:schemeClr val="accent1"/>
              </a:solidFill>
              <a:ln w="19050" cap="flat" cmpd="sng" algn="ctr">
                <a:solidFill>
                  <a:srgbClr val="FF0000"/>
                </a:solidFill>
                <a:prstDash val="solid"/>
                <a:round/>
                <a:headEnd type="none" w="med" len="med"/>
                <a:tailEnd type="none" w="med" len="med"/>
              </a:ln>
              <a:effectLst>
                <a:outerShdw dist="17961" dir="2700000" algn="ctr" rotWithShape="0">
                  <a:schemeClr val="bg2"/>
                </a:outerShdw>
              </a:effectLst>
            </p:spPr>
          </p:cxnSp>
          <p:sp>
            <p:nvSpPr>
              <p:cNvPr id="86" name="Text Box 5">
                <a:extLst>
                  <a:ext uri="{FF2B5EF4-FFF2-40B4-BE49-F238E27FC236}">
                    <a16:creationId xmlns:a16="http://schemas.microsoft.com/office/drawing/2014/main" id="{3230FA04-6504-4F61-B513-F6BA7871CAE3}"/>
                  </a:ext>
                </a:extLst>
              </p:cNvPr>
              <p:cNvSpPr txBox="1">
                <a:spLocks noChangeArrowheads="1"/>
              </p:cNvSpPr>
              <p:nvPr/>
            </p:nvSpPr>
            <p:spPr bwMode="auto">
              <a:xfrm>
                <a:off x="6672743" y="4285266"/>
                <a:ext cx="504840"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A</a:t>
                </a:r>
              </a:p>
            </p:txBody>
          </p:sp>
          <p:sp>
            <p:nvSpPr>
              <p:cNvPr id="87" name="Text Box 5">
                <a:extLst>
                  <a:ext uri="{FF2B5EF4-FFF2-40B4-BE49-F238E27FC236}">
                    <a16:creationId xmlns:a16="http://schemas.microsoft.com/office/drawing/2014/main" id="{03A6C33B-7525-4526-9542-FF77C44D65D0}"/>
                  </a:ext>
                </a:extLst>
              </p:cNvPr>
              <p:cNvSpPr txBox="1">
                <a:spLocks noChangeArrowheads="1"/>
              </p:cNvSpPr>
              <p:nvPr/>
            </p:nvSpPr>
            <p:spPr bwMode="auto">
              <a:xfrm>
                <a:off x="7410113" y="4300832"/>
                <a:ext cx="485603"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B</a:t>
                </a:r>
              </a:p>
            </p:txBody>
          </p:sp>
          <p:sp>
            <p:nvSpPr>
              <p:cNvPr id="88" name="Text Box 5">
                <a:extLst>
                  <a:ext uri="{FF2B5EF4-FFF2-40B4-BE49-F238E27FC236}">
                    <a16:creationId xmlns:a16="http://schemas.microsoft.com/office/drawing/2014/main" id="{963CBCDE-C3D2-4697-917A-FAF661B4E49C}"/>
                  </a:ext>
                </a:extLst>
              </p:cNvPr>
              <p:cNvSpPr txBox="1">
                <a:spLocks noChangeArrowheads="1"/>
              </p:cNvSpPr>
              <p:nvPr/>
            </p:nvSpPr>
            <p:spPr bwMode="auto">
              <a:xfrm>
                <a:off x="6296797" y="4286342"/>
                <a:ext cx="425757"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a</a:t>
                </a:r>
              </a:p>
            </p:txBody>
          </p:sp>
          <p:sp>
            <p:nvSpPr>
              <p:cNvPr id="89" name="Text Box 5">
                <a:extLst>
                  <a:ext uri="{FF2B5EF4-FFF2-40B4-BE49-F238E27FC236}">
                    <a16:creationId xmlns:a16="http://schemas.microsoft.com/office/drawing/2014/main" id="{A94F8E27-42CF-4449-B310-2BEC3B8A49AE}"/>
                  </a:ext>
                </a:extLst>
              </p:cNvPr>
              <p:cNvSpPr txBox="1">
                <a:spLocks noChangeArrowheads="1"/>
              </p:cNvSpPr>
              <p:nvPr/>
            </p:nvSpPr>
            <p:spPr bwMode="auto">
              <a:xfrm>
                <a:off x="7827749" y="4249242"/>
                <a:ext cx="263333" cy="55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100" b="1" i="1" dirty="0">
                    <a:solidFill>
                      <a:srgbClr val="FF0000"/>
                    </a:solidFill>
                  </a:rPr>
                  <a:t>e</a:t>
                </a:r>
              </a:p>
            </p:txBody>
          </p:sp>
        </p:grpSp>
      </p:grpSp>
      <p:sp>
        <p:nvSpPr>
          <p:cNvPr id="104" name="Text Box 23">
            <a:extLst>
              <a:ext uri="{FF2B5EF4-FFF2-40B4-BE49-F238E27FC236}">
                <a16:creationId xmlns:a16="http://schemas.microsoft.com/office/drawing/2014/main" id="{C92CD5A1-8B6E-46B7-A9FF-89C841617F83}"/>
              </a:ext>
            </a:extLst>
          </p:cNvPr>
          <p:cNvSpPr txBox="1">
            <a:spLocks noChangeArrowheads="1"/>
          </p:cNvSpPr>
          <p:nvPr/>
        </p:nvSpPr>
        <p:spPr bwMode="auto">
          <a:xfrm>
            <a:off x="1763688" y="4362115"/>
            <a:ext cx="7272807" cy="657907"/>
          </a:xfrm>
          <a:prstGeom prst="rect">
            <a:avLst/>
          </a:prstGeom>
          <a:solidFill>
            <a:schemeClr val="accent3">
              <a:lumMod val="20000"/>
              <a:lumOff val="80000"/>
            </a:schemeClr>
          </a:solidFill>
          <a:ln w="9525">
            <a:solidFill>
              <a:schemeClr val="tx1"/>
            </a:solidFill>
            <a:miter lim="800000"/>
            <a:headEnd/>
            <a:tailEnd/>
          </a:ln>
        </p:spPr>
        <p:txBody>
          <a:bodyPr wrap="square" lIns="69056" tIns="34529" rIns="69056" bIns="34529">
            <a:spAutoFit/>
          </a:bodyPr>
          <a:lstStyle/>
          <a:p>
            <a:pPr marL="342900" indent="-342900">
              <a:lnSpc>
                <a:spcPct val="110000"/>
              </a:lnSpc>
              <a:spcBef>
                <a:spcPct val="50000"/>
              </a:spcBef>
              <a:buSzPct val="100000"/>
              <a:buFont typeface="Wingdings" panose="05000000000000000000" pitchFamily="2" charset="2"/>
              <a:buChar char="Ø"/>
              <a:defRPr/>
            </a:pPr>
            <a:r>
              <a:rPr lang="zh-CN" altLang="en-US" u="sng" dirty="0">
                <a:solidFill>
                  <a:srgbClr val="0070C0"/>
                </a:solidFill>
                <a:effectLst>
                  <a:outerShdw blurRad="38100" dist="38100" dir="2700000" algn="tl">
                    <a:srgbClr val="C0C0C0"/>
                  </a:outerShdw>
                </a:effectLst>
                <a:latin typeface="楷体_GB2312" pitchFamily="1" charset="-122"/>
                <a:ea typeface="楷体_GB2312" pitchFamily="1" charset="-122"/>
              </a:rPr>
              <a:t>规范句型</a:t>
            </a:r>
            <a:r>
              <a:rPr lang="zh-CN" altLang="en-US" dirty="0">
                <a:effectLst>
                  <a:outerShdw blurRad="38100" dist="38100" dir="2700000" algn="tl">
                    <a:srgbClr val="C0C0C0"/>
                  </a:outerShdw>
                </a:effectLst>
                <a:latin typeface="楷体_GB2312" pitchFamily="1" charset="-122"/>
                <a:ea typeface="楷体_GB2312" pitchFamily="1" charset="-122"/>
              </a:rPr>
              <a:t>每步最左归约选择</a:t>
            </a:r>
            <a:r>
              <a:rPr lang="zh-CN" altLang="en-US" dirty="0">
                <a:solidFill>
                  <a:srgbClr val="0070C0"/>
                </a:solidFill>
                <a:effectLst>
                  <a:outerShdw blurRad="38100" dist="38100" dir="2700000" algn="tl">
                    <a:srgbClr val="C0C0C0"/>
                  </a:outerShdw>
                </a:effectLst>
                <a:latin typeface="楷体_GB2312" pitchFamily="1" charset="-122"/>
                <a:ea typeface="楷体_GB2312" pitchFamily="1" charset="-122"/>
              </a:rPr>
              <a:t>归约的子串</a:t>
            </a:r>
            <a:r>
              <a:rPr lang="zh-CN" altLang="en-US" dirty="0">
                <a:effectLst>
                  <a:outerShdw blurRad="38100" dist="38100" dir="2700000" algn="tl">
                    <a:srgbClr val="C0C0C0"/>
                  </a:outerShdw>
                </a:effectLst>
                <a:latin typeface="楷体_GB2312" pitchFamily="1" charset="-122"/>
                <a:ea typeface="楷体_GB2312" pitchFamily="1" charset="-122"/>
              </a:rPr>
              <a:t>都是该规范句型对应分析树的</a:t>
            </a:r>
            <a:r>
              <a:rPr lang="zh-CN" altLang="en-US" dirty="0">
                <a:solidFill>
                  <a:srgbClr val="FF0000"/>
                </a:solidFill>
                <a:effectLst>
                  <a:outerShdw blurRad="38100" dist="38100" dir="2700000" algn="tl">
                    <a:srgbClr val="C0C0C0"/>
                  </a:outerShdw>
                </a:effectLst>
                <a:latin typeface="楷体_GB2312" pitchFamily="1" charset="-122"/>
                <a:ea typeface="楷体_GB2312" pitchFamily="1" charset="-122"/>
              </a:rPr>
              <a:t>最左直接短语</a:t>
            </a:r>
            <a:r>
              <a:rPr lang="en-US" altLang="zh-CN" dirty="0">
                <a:solidFill>
                  <a:srgbClr val="0070C0"/>
                </a:solidFill>
                <a:effectLst>
                  <a:outerShdw blurRad="38100" dist="38100" dir="2700000" algn="tl">
                    <a:srgbClr val="C0C0C0"/>
                  </a:outerShdw>
                </a:effectLst>
                <a:latin typeface="楷体_GB2312" pitchFamily="1" charset="-122"/>
                <a:ea typeface="楷体_GB2312" pitchFamily="1" charset="-122"/>
              </a:rPr>
              <a:t>(</a:t>
            </a:r>
            <a:r>
              <a:rPr lang="zh-CN" altLang="en-US" dirty="0">
                <a:solidFill>
                  <a:srgbClr val="0070C0"/>
                </a:solidFill>
                <a:effectLst>
                  <a:outerShdw blurRad="38100" dist="38100" dir="2700000" algn="tl">
                    <a:srgbClr val="C0C0C0"/>
                  </a:outerShdw>
                </a:effectLst>
                <a:latin typeface="楷体_GB2312" pitchFamily="1" charset="-122"/>
                <a:ea typeface="楷体_GB2312" pitchFamily="1" charset="-122"/>
              </a:rPr>
              <a:t>只有父子两代子树的边缘</a:t>
            </a:r>
            <a:r>
              <a:rPr lang="en-US" altLang="zh-CN" dirty="0">
                <a:solidFill>
                  <a:srgbClr val="0070C0"/>
                </a:solidFill>
                <a:effectLst>
                  <a:outerShdw blurRad="38100" dist="38100" dir="2700000" algn="tl">
                    <a:srgbClr val="C0C0C0"/>
                  </a:outerShdw>
                </a:effectLst>
                <a:latin typeface="楷体_GB2312" pitchFamily="1" charset="-122"/>
                <a:ea typeface="楷体_GB2312" pitchFamily="1" charset="-122"/>
              </a:rPr>
              <a:t>)</a:t>
            </a:r>
            <a:r>
              <a:rPr lang="zh-CN" altLang="en-US" dirty="0">
                <a:effectLst>
                  <a:outerShdw blurRad="38100" dist="38100" dir="2700000" algn="tl">
                    <a:srgbClr val="C0C0C0"/>
                  </a:outerShdw>
                </a:effectLst>
                <a:latin typeface="楷体_GB2312" pitchFamily="1" charset="-122"/>
                <a:ea typeface="楷体_GB2312" pitchFamily="1" charset="-122"/>
              </a:rPr>
              <a:t>，称为</a:t>
            </a:r>
            <a:r>
              <a:rPr lang="zh-CN" altLang="en-US" dirty="0">
                <a:solidFill>
                  <a:srgbClr val="0070C0"/>
                </a:solidFill>
                <a:effectLst>
                  <a:outerShdw blurRad="38100" dist="38100" dir="2700000" algn="tl">
                    <a:srgbClr val="C0C0C0"/>
                  </a:outerShdw>
                </a:effectLst>
                <a:latin typeface="楷体_GB2312" pitchFamily="1" charset="-122"/>
                <a:ea typeface="楷体_GB2312" pitchFamily="1" charset="-122"/>
              </a:rPr>
              <a:t>规范句型</a:t>
            </a:r>
            <a:r>
              <a:rPr lang="zh-CN" altLang="en-US" dirty="0">
                <a:effectLst>
                  <a:outerShdw blurRad="38100" dist="38100" dir="2700000" algn="tl">
                    <a:srgbClr val="C0C0C0"/>
                  </a:outerShdw>
                </a:effectLst>
                <a:latin typeface="楷体_GB2312" pitchFamily="1" charset="-122"/>
                <a:ea typeface="楷体_GB2312" pitchFamily="1" charset="-122"/>
              </a:rPr>
              <a:t>的</a:t>
            </a:r>
            <a:r>
              <a:rPr lang="zh-CN" altLang="en-US" dirty="0">
                <a:solidFill>
                  <a:srgbClr val="FF0000"/>
                </a:solidFill>
                <a:effectLst>
                  <a:outerShdw blurRad="38100" dist="38100" dir="2700000" algn="tl">
                    <a:srgbClr val="C0C0C0"/>
                  </a:outerShdw>
                </a:effectLst>
                <a:latin typeface="楷体_GB2312" pitchFamily="1" charset="-122"/>
                <a:ea typeface="楷体_GB2312" pitchFamily="1" charset="-122"/>
              </a:rPr>
              <a:t>句柄</a:t>
            </a:r>
            <a:r>
              <a:rPr lang="zh-CN" altLang="en-US" dirty="0">
                <a:effectLst>
                  <a:outerShdw blurRad="38100" dist="38100" dir="2700000" algn="tl">
                    <a:srgbClr val="C0C0C0"/>
                  </a:outerShdw>
                </a:effectLst>
                <a:latin typeface="楷体_GB2312" pitchFamily="1" charset="-122"/>
                <a:ea typeface="楷体_GB2312" pitchFamily="1" charset="-122"/>
              </a:rPr>
              <a:t>。</a:t>
            </a:r>
            <a:endParaRPr lang="en-US" altLang="zh-CN" dirty="0">
              <a:effectLst>
                <a:outerShdw blurRad="38100" dist="38100" dir="2700000" algn="tl">
                  <a:srgbClr val="C0C0C0"/>
                </a:outerShdw>
              </a:effectLst>
              <a:latin typeface="楷体_GB2312" pitchFamily="1" charset="-122"/>
              <a:ea typeface="楷体_GB2312" pitchFamily="1" charset="-122"/>
            </a:endParaRPr>
          </a:p>
        </p:txBody>
      </p:sp>
      <p:sp>
        <p:nvSpPr>
          <p:cNvPr id="13" name="矩形 12">
            <a:extLst>
              <a:ext uri="{FF2B5EF4-FFF2-40B4-BE49-F238E27FC236}">
                <a16:creationId xmlns:a16="http://schemas.microsoft.com/office/drawing/2014/main" id="{E46BA604-DE0C-4959-82FC-3F79E3B2345B}"/>
              </a:ext>
            </a:extLst>
          </p:cNvPr>
          <p:cNvSpPr/>
          <p:nvPr/>
        </p:nvSpPr>
        <p:spPr>
          <a:xfrm>
            <a:off x="2079898" y="4060840"/>
            <a:ext cx="1845797" cy="271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rgbClr val="FF0000"/>
                </a:solidFill>
                <a:latin typeface="Times New Roman" panose="02020603050405020304" pitchFamily="18" charset="0"/>
                <a:cs typeface="Times New Roman" panose="02020603050405020304" pitchFamily="18" charset="0"/>
              </a:rPr>
              <a:t>abbde</a:t>
            </a:r>
            <a:r>
              <a:rPr lang="zh-CN" altLang="en-US" b="1" dirty="0">
                <a:solidFill>
                  <a:srgbClr val="FF0000"/>
                </a:solidFill>
                <a:latin typeface="Times New Roman" panose="02020603050405020304" pitchFamily="18" charset="0"/>
                <a:cs typeface="Times New Roman" panose="02020603050405020304" pitchFamily="18" charset="0"/>
              </a:rPr>
              <a:t>的句柄</a:t>
            </a:r>
          </a:p>
        </p:txBody>
      </p:sp>
      <p:sp>
        <p:nvSpPr>
          <p:cNvPr id="110" name="矩形 109">
            <a:extLst>
              <a:ext uri="{FF2B5EF4-FFF2-40B4-BE49-F238E27FC236}">
                <a16:creationId xmlns:a16="http://schemas.microsoft.com/office/drawing/2014/main" id="{BF1C76BB-D25F-4F26-BFF3-7E18B3BAF8CC}"/>
              </a:ext>
            </a:extLst>
          </p:cNvPr>
          <p:cNvSpPr/>
          <p:nvPr/>
        </p:nvSpPr>
        <p:spPr>
          <a:xfrm>
            <a:off x="3748809" y="3737565"/>
            <a:ext cx="1845797" cy="353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rgbClr val="FF0000"/>
                </a:solidFill>
                <a:latin typeface="Times New Roman" panose="02020603050405020304" pitchFamily="18" charset="0"/>
                <a:cs typeface="Times New Roman" panose="02020603050405020304" pitchFamily="18" charset="0"/>
              </a:rPr>
              <a:t>aAbde</a:t>
            </a:r>
            <a:r>
              <a:rPr lang="zh-CN" altLang="en-US" b="1" dirty="0">
                <a:solidFill>
                  <a:srgbClr val="FF0000"/>
                </a:solidFill>
                <a:latin typeface="Times New Roman" panose="02020603050405020304" pitchFamily="18" charset="0"/>
                <a:cs typeface="Times New Roman" panose="02020603050405020304" pitchFamily="18" charset="0"/>
              </a:rPr>
              <a:t>的句柄</a:t>
            </a:r>
          </a:p>
        </p:txBody>
      </p:sp>
      <p:sp>
        <p:nvSpPr>
          <p:cNvPr id="111" name="矩形 110">
            <a:extLst>
              <a:ext uri="{FF2B5EF4-FFF2-40B4-BE49-F238E27FC236}">
                <a16:creationId xmlns:a16="http://schemas.microsoft.com/office/drawing/2014/main" id="{8DA87457-9409-4AEA-9BDA-C9C7F933BD13}"/>
              </a:ext>
            </a:extLst>
          </p:cNvPr>
          <p:cNvSpPr/>
          <p:nvPr/>
        </p:nvSpPr>
        <p:spPr>
          <a:xfrm>
            <a:off x="5511847" y="3736758"/>
            <a:ext cx="1845797" cy="353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rgbClr val="FF0000"/>
                </a:solidFill>
                <a:latin typeface="Times New Roman" panose="02020603050405020304" pitchFamily="18" charset="0"/>
                <a:cs typeface="Times New Roman" panose="02020603050405020304" pitchFamily="18" charset="0"/>
              </a:rPr>
              <a:t>aAde</a:t>
            </a:r>
            <a:r>
              <a:rPr lang="zh-CN" altLang="en-US" b="1" dirty="0">
                <a:solidFill>
                  <a:srgbClr val="FF0000"/>
                </a:solidFill>
                <a:latin typeface="Times New Roman" panose="02020603050405020304" pitchFamily="18" charset="0"/>
                <a:cs typeface="Times New Roman" panose="02020603050405020304" pitchFamily="18" charset="0"/>
              </a:rPr>
              <a:t>的句柄</a:t>
            </a:r>
          </a:p>
        </p:txBody>
      </p:sp>
      <p:sp>
        <p:nvSpPr>
          <p:cNvPr id="112" name="矩形 111">
            <a:extLst>
              <a:ext uri="{FF2B5EF4-FFF2-40B4-BE49-F238E27FC236}">
                <a16:creationId xmlns:a16="http://schemas.microsoft.com/office/drawing/2014/main" id="{4A2B0AFA-8C52-47C7-859E-A1298C4ADA6F}"/>
              </a:ext>
            </a:extLst>
          </p:cNvPr>
          <p:cNvSpPr/>
          <p:nvPr/>
        </p:nvSpPr>
        <p:spPr>
          <a:xfrm>
            <a:off x="7081176" y="3301239"/>
            <a:ext cx="1845797" cy="353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solidFill>
                  <a:srgbClr val="FF0000"/>
                </a:solidFill>
                <a:latin typeface="Times New Roman" panose="02020603050405020304" pitchFamily="18" charset="0"/>
                <a:cs typeface="Times New Roman" panose="02020603050405020304" pitchFamily="18" charset="0"/>
              </a:rPr>
              <a:t>aABe</a:t>
            </a:r>
            <a:r>
              <a:rPr lang="zh-CN" altLang="en-US" b="1" dirty="0">
                <a:solidFill>
                  <a:srgbClr val="FF0000"/>
                </a:solidFill>
                <a:latin typeface="Times New Roman" panose="02020603050405020304" pitchFamily="18" charset="0"/>
                <a:cs typeface="Times New Roman" panose="02020603050405020304" pitchFamily="18" charset="0"/>
              </a:rPr>
              <a:t>的句柄</a:t>
            </a:r>
          </a:p>
        </p:txBody>
      </p:sp>
    </p:spTree>
    <p:extLst>
      <p:ext uri="{BB962C8B-B14F-4D97-AF65-F5344CB8AC3E}">
        <p14:creationId xmlns:p14="http://schemas.microsoft.com/office/powerpoint/2010/main" val="926403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202">
                                            <p:txEl>
                                              <p:pRg st="0" end="0"/>
                                            </p:txEl>
                                          </p:spTgt>
                                        </p:tgtEl>
                                        <p:attrNameLst>
                                          <p:attrName>style.visibility</p:attrName>
                                        </p:attrNameLst>
                                      </p:cBhvr>
                                      <p:to>
                                        <p:strVal val="visible"/>
                                      </p:to>
                                    </p:set>
                                    <p:animEffect transition="in" filter="barn(outHorizontal)">
                                      <p:cBhvr>
                                        <p:cTn id="12" dur="500"/>
                                        <p:tgtEl>
                                          <p:spTgt spid="82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203">
                                            <p:txEl>
                                              <p:pRg st="0" end="0"/>
                                            </p:txEl>
                                          </p:spTgt>
                                        </p:tgtEl>
                                        <p:attrNameLst>
                                          <p:attrName>style.visibility</p:attrName>
                                        </p:attrNameLst>
                                      </p:cBhvr>
                                      <p:to>
                                        <p:strVal val="visible"/>
                                      </p:to>
                                    </p:set>
                                    <p:animEffect transition="in" filter="barn(outHorizontal)">
                                      <p:cBhvr>
                                        <p:cTn id="22" dur="500"/>
                                        <p:tgtEl>
                                          <p:spTgt spid="820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8204">
                                            <p:txEl>
                                              <p:pRg st="0" end="0"/>
                                            </p:txEl>
                                          </p:spTgt>
                                        </p:tgtEl>
                                        <p:attrNameLst>
                                          <p:attrName>style.visibility</p:attrName>
                                        </p:attrNameLst>
                                      </p:cBhvr>
                                      <p:to>
                                        <p:strVal val="visible"/>
                                      </p:to>
                                    </p:set>
                                    <p:animEffect transition="in" filter="barn(outHorizontal)">
                                      <p:cBhvr>
                                        <p:cTn id="32" dur="500"/>
                                        <p:tgtEl>
                                          <p:spTgt spid="820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8205">
                                            <p:txEl>
                                              <p:pRg st="0" end="0"/>
                                            </p:txEl>
                                          </p:spTgt>
                                        </p:tgtEl>
                                        <p:attrNameLst>
                                          <p:attrName>style.visibility</p:attrName>
                                        </p:attrNameLst>
                                      </p:cBhvr>
                                      <p:to>
                                        <p:strVal val="visible"/>
                                      </p:to>
                                    </p:set>
                                    <p:animEffect transition="in" filter="barn(outHorizontal)">
                                      <p:cBhvr>
                                        <p:cTn id="42" dur="500"/>
                                        <p:tgtEl>
                                          <p:spTgt spid="8205">
                                            <p:txEl>
                                              <p:pRg st="0" end="0"/>
                                            </p:txEl>
                                          </p:spTgt>
                                        </p:tgtEl>
                                      </p:cBhvr>
                                    </p:animEffect>
                                  </p:childTnLst>
                                </p:cTn>
                              </p:par>
                              <p:par>
                                <p:cTn id="43" presetID="16" presetClass="entr" presetSubtype="42"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barn(outHorizontal)">
                                      <p:cBhvr>
                                        <p:cTn id="45" dur="500"/>
                                        <p:tgtEl>
                                          <p:spTgt spid="10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10"/>
                                        </p:tgtEl>
                                        <p:attrNameLst>
                                          <p:attrName>style.visibility</p:attrName>
                                        </p:attrNameLst>
                                      </p:cBhvr>
                                      <p:to>
                                        <p:strVal val="visible"/>
                                      </p:to>
                                    </p:set>
                                    <p:animEffect transition="in" filter="wipe(down)">
                                      <p:cBhvr>
                                        <p:cTn id="53" dur="500"/>
                                        <p:tgtEl>
                                          <p:spTgt spid="11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wipe(down)">
                                      <p:cBhvr>
                                        <p:cTn id="56" dur="500"/>
                                        <p:tgtEl>
                                          <p:spTgt spid="11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12"/>
                                        </p:tgtEl>
                                        <p:attrNameLst>
                                          <p:attrName>style.visibility</p:attrName>
                                        </p:attrNameLst>
                                      </p:cBhvr>
                                      <p:to>
                                        <p:strVal val="visible"/>
                                      </p:to>
                                    </p:set>
                                    <p:animEffect transition="in" filter="wipe(down)">
                                      <p:cBhvr>
                                        <p:cTn id="59"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build="p" autoUpdateAnimBg="0"/>
      <p:bldP spid="8203" grpId="0" build="p" autoUpdateAnimBg="0"/>
      <p:bldP spid="8204" grpId="0" build="p" autoUpdateAnimBg="0"/>
      <p:bldP spid="8205" grpId="0" build="p" autoUpdateAnimBg="0"/>
      <p:bldP spid="104" grpId="0" animBg="1" autoUpdateAnimBg="0"/>
      <p:bldP spid="13" grpId="0" animBg="1"/>
      <p:bldP spid="110" grpId="0" animBg="1"/>
      <p:bldP spid="111" grpId="0" animBg="1"/>
      <p:bldP spid="1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28770"/>
            <a:ext cx="6264696" cy="575072"/>
          </a:xfrm>
        </p:spPr>
        <p:txBody>
          <a:bodyPr/>
          <a:lstStyle/>
          <a:p>
            <a:r>
              <a:rPr lang="zh-CN" altLang="en-US" sz="2800" dirty="0">
                <a:latin typeface="Times New Roman" panose="02020603050405020304" pitchFamily="18" charset="0"/>
                <a:cs typeface="Times New Roman" panose="02020603050405020304" pitchFamily="18" charset="0"/>
              </a:rPr>
              <a:t>构造</a:t>
            </a:r>
            <a:r>
              <a:rPr lang="en-US" altLang="zh-CN" sz="2800" dirty="0">
                <a:latin typeface="Times New Roman" panose="02020603050405020304" pitchFamily="18" charset="0"/>
                <a:cs typeface="Times New Roman" panose="02020603050405020304" pitchFamily="18" charset="0"/>
              </a:rPr>
              <a:t>LR</a:t>
            </a:r>
            <a:r>
              <a:rPr lang="zh-CN" altLang="en-US" sz="2800" dirty="0">
                <a:latin typeface="Times New Roman" panose="02020603050405020304" pitchFamily="18" charset="0"/>
                <a:cs typeface="Times New Roman" panose="02020603050405020304" pitchFamily="18" charset="0"/>
              </a:rPr>
              <a:t>分析表的算法</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563638"/>
                <a:ext cx="8370676" cy="3215786"/>
              </a:xfrm>
            </p:spPr>
            <p:txBody>
              <a:bodyPr/>
              <a:lstStyle/>
              <a:p>
                <a:pPr>
                  <a:spcBef>
                    <a:spcPts val="1200"/>
                  </a:spcBef>
                </a:pPr>
                <a:r>
                  <a:rPr lang="zh-CN" altLang="en-US" dirty="0">
                    <a:latin typeface="黑体" panose="02010609060101010101" pitchFamily="49" charset="-122"/>
                    <a:ea typeface="黑体" panose="02010609060101010101" pitchFamily="49" charset="-122"/>
                    <a:cs typeface="Times New Roman" panose="02020603050405020304" pitchFamily="18" charset="0"/>
                  </a:rPr>
                  <a:t>计算项集 </a:t>
                </a:r>
                <a:r>
                  <a:rPr lang="en-US" altLang="zh-CN" i="1" dirty="0">
                    <a:ea typeface="黑体" panose="02010609060101010101" pitchFamily="49" charset="-122"/>
                    <a:cs typeface="Times New Roman" panose="02020603050405020304" pitchFamily="18" charset="0"/>
                  </a:rPr>
                  <a:t>I </a:t>
                </a:r>
                <a:r>
                  <a:rPr lang="zh-CN" altLang="en-US" dirty="0">
                    <a:solidFill>
                      <a:srgbClr val="0070C0"/>
                    </a:solidFill>
                    <a:latin typeface="黑体" panose="02010609060101010101" pitchFamily="49" charset="-122"/>
                    <a:ea typeface="黑体" panose="02010609060101010101" pitchFamily="49" charset="-122"/>
                    <a:cs typeface="Times New Roman" panose="02020603050405020304" pitchFamily="18" charset="0"/>
                  </a:rPr>
                  <a:t>闭包</a:t>
                </a: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en-US" altLang="zh-CN" dirty="0">
                    <a:solidFill>
                      <a:srgbClr val="0070C0"/>
                    </a:solidFill>
                    <a:cs typeface="Times New Roman" panose="02020603050405020304" pitchFamily="18" charset="0"/>
                  </a:rPr>
                  <a:t>CLOSURE</a:t>
                </a:r>
                <a:r>
                  <a:rPr lang="zh-CN" altLang="en-US" dirty="0">
                    <a:solidFill>
                      <a:srgbClr val="0070C0"/>
                    </a:solidFill>
                    <a:cs typeface="Times New Roman" panose="02020603050405020304" pitchFamily="18" charset="0"/>
                  </a:rPr>
                  <a:t>闭包函数</a:t>
                </a:r>
                <a:endParaRPr lang="en-US" altLang="zh-CN" dirty="0">
                  <a:solidFill>
                    <a:srgbClr val="0070C0"/>
                  </a:solidFill>
                  <a:cs typeface="Times New Roman" panose="02020603050405020304" pitchFamily="18" charset="0"/>
                </a:endParaRPr>
              </a:p>
              <a:p>
                <a:pPr marL="0" indent="0" algn="ctr" eaLnBrk="1" hangingPunct="1">
                  <a:buNone/>
                  <a:defRPr/>
                </a:pPr>
                <a:r>
                  <a:rPr lang="en-US" altLang="zh-CN" sz="2000" dirty="0">
                    <a:solidFill>
                      <a:srgbClr val="0070C0"/>
                    </a:solidFill>
                    <a:ea typeface="楷体_GB2312"/>
                    <a:cs typeface="Times New Roman" pitchFamily="18" charset="0"/>
                  </a:rPr>
                  <a:t>CLOSURE</a:t>
                </a:r>
                <a:r>
                  <a:rPr lang="en-US" altLang="zh-CN" sz="2000" spc="300" dirty="0">
                    <a:solidFill>
                      <a:srgbClr val="0070C0"/>
                    </a:solidFill>
                    <a:ea typeface="楷体_GB2312"/>
                    <a:cs typeface="Times New Roman" pitchFamily="18" charset="0"/>
                  </a:rPr>
                  <a:t>(</a:t>
                </a:r>
                <a:r>
                  <a:rPr lang="en-US" altLang="zh-CN" sz="2000" i="1" spc="300" dirty="0">
                    <a:solidFill>
                      <a:srgbClr val="0070C0"/>
                    </a:solidFill>
                    <a:ea typeface="楷体_GB2312"/>
                    <a:cs typeface="Times New Roman" pitchFamily="18" charset="0"/>
                  </a:rPr>
                  <a:t>I</a:t>
                </a:r>
                <a:r>
                  <a:rPr lang="en-US" altLang="zh-CN" sz="2000" spc="300" dirty="0">
                    <a:solidFill>
                      <a:srgbClr val="0070C0"/>
                    </a:solidFill>
                    <a:ea typeface="楷体_GB2312"/>
                    <a:cs typeface="Times New Roman" pitchFamily="18" charset="0"/>
                  </a:rPr>
                  <a:t>)</a:t>
                </a:r>
                <a:r>
                  <a:rPr lang="en-US" altLang="zh-CN" sz="2000" dirty="0">
                    <a:solidFill>
                      <a:srgbClr val="000000"/>
                    </a:solidFill>
                    <a:ea typeface="楷体_GB2312"/>
                    <a:cs typeface="Times New Roman" pitchFamily="18" charset="0"/>
                  </a:rPr>
                  <a:t>= </a:t>
                </a:r>
                <a:r>
                  <a:rPr lang="en-US" altLang="zh-CN" sz="2000" i="1" dirty="0">
                    <a:solidFill>
                      <a:srgbClr val="000000"/>
                    </a:solidFill>
                    <a:ea typeface="楷体_GB2312"/>
                    <a:cs typeface="Times New Roman" pitchFamily="18" charset="0"/>
                  </a:rPr>
                  <a:t>I</a:t>
                </a:r>
                <a:r>
                  <a:rPr lang="en-US" altLang="zh-CN" sz="2000" dirty="0">
                    <a:solidFill>
                      <a:srgbClr val="000000"/>
                    </a:solidFill>
                    <a:ea typeface="楷体_GB2312"/>
                    <a:cs typeface="Times New Roman" pitchFamily="18" charset="0"/>
                  </a:rPr>
                  <a:t>∪{</a:t>
                </a:r>
                <a:r>
                  <a:rPr lang="en-US" altLang="zh-CN" sz="2000" i="1" dirty="0">
                    <a:solidFill>
                      <a:srgbClr val="000000"/>
                    </a:solidFill>
                    <a:ea typeface="楷体_GB2312"/>
                    <a:cs typeface="Times New Roman" pitchFamily="18" charset="0"/>
                  </a:rPr>
                  <a:t>B</a:t>
                </a:r>
                <a:r>
                  <a:rPr lang="en-US" altLang="zh-CN" sz="2000" dirty="0">
                    <a:solidFill>
                      <a:srgbClr val="000000"/>
                    </a:solidFill>
                    <a:ea typeface="楷体_GB2312"/>
                    <a:cs typeface="Times New Roman" pitchFamily="18" charset="0"/>
                  </a:rPr>
                  <a:t>→ </a:t>
                </a:r>
                <a:r>
                  <a:rPr lang="en-US" altLang="zh-CN" sz="2000" i="1" dirty="0">
                    <a:ea typeface="楷体_GB2312"/>
                    <a:cs typeface="Times New Roman" panose="02020603050405020304" pitchFamily="18" charset="0"/>
                  </a:rPr>
                  <a:t>·</a:t>
                </a:r>
                <a:r>
                  <a:rPr lang="en-US" altLang="zh-CN" sz="2000" i="1" dirty="0">
                    <a:solidFill>
                      <a:srgbClr val="2D83F4"/>
                    </a:solidFill>
                    <a:ea typeface="楷体_GB2312"/>
                    <a:cs typeface="楷体_GB2312"/>
                  </a:rPr>
                  <a:t> </a:t>
                </a:r>
                <a:r>
                  <a:rPr lang="en-US" altLang="zh-CN" sz="2000" i="1" dirty="0">
                    <a:solidFill>
                      <a:srgbClr val="000000"/>
                    </a:solidFill>
                    <a:ea typeface="楷体_GB2312"/>
                    <a:cs typeface="Times New Roman" pitchFamily="18" charset="0"/>
                  </a:rPr>
                  <a:t>γ </a:t>
                </a:r>
                <a:r>
                  <a:rPr lang="en-US" altLang="zh-CN" sz="2000" dirty="0">
                    <a:solidFill>
                      <a:srgbClr val="000000"/>
                    </a:solidFill>
                    <a:ea typeface="楷体_GB2312"/>
                    <a:cs typeface="Times New Roman" pitchFamily="18" charset="0"/>
                  </a:rPr>
                  <a:t>| </a:t>
                </a:r>
                <a:r>
                  <a:rPr lang="en-US" altLang="zh-CN" sz="2000" dirty="0">
                    <a:solidFill>
                      <a:srgbClr val="000000"/>
                    </a:solidFill>
                    <a:ea typeface="楷体_GB2312"/>
                    <a:cs typeface="Times New Roman" panose="02020603050405020304" pitchFamily="18" charset="0"/>
                    <a:sym typeface="Symbol" panose="05050102010706020507" pitchFamily="18" charset="2"/>
                  </a:rPr>
                  <a:t></a:t>
                </a:r>
                <a:r>
                  <a:rPr lang="en-US" altLang="zh-CN" sz="2000" i="1" dirty="0">
                    <a:solidFill>
                      <a:srgbClr val="000000"/>
                    </a:solidFill>
                    <a:ea typeface="楷体_GB2312"/>
                    <a:cs typeface="Times New Roman" pitchFamily="18" charset="0"/>
                  </a:rPr>
                  <a:t>A</a:t>
                </a:r>
                <a:r>
                  <a:rPr lang="en-US" altLang="zh-CN" sz="2000" dirty="0">
                    <a:solidFill>
                      <a:srgbClr val="000000"/>
                    </a:solidFill>
                    <a:ea typeface="楷体_GB2312"/>
                    <a:cs typeface="Times New Roman" pitchFamily="18" charset="0"/>
                  </a:rPr>
                  <a:t>→</a:t>
                </a:r>
                <a:r>
                  <a:rPr lang="en-US" altLang="zh-CN" sz="2000" i="1" dirty="0">
                    <a:solidFill>
                      <a:srgbClr val="000000"/>
                    </a:solidFill>
                    <a:ea typeface="楷体_GB2312"/>
                    <a:cs typeface="Times New Roman" pitchFamily="18" charset="0"/>
                  </a:rPr>
                  <a:t>α</a:t>
                </a:r>
                <a:r>
                  <a:rPr lang="en-US" altLang="zh-CN" sz="2000" dirty="0">
                    <a:solidFill>
                      <a:srgbClr val="000000"/>
                    </a:solidFill>
                    <a:ea typeface="楷体_GB2312"/>
                    <a:cs typeface="Times New Roman" pitchFamily="18" charset="0"/>
                  </a:rPr>
                  <a:t>·</a:t>
                </a:r>
                <a:r>
                  <a:rPr lang="en-US" altLang="zh-CN" sz="2000" i="1" dirty="0">
                    <a:solidFill>
                      <a:srgbClr val="000000"/>
                    </a:solidFill>
                    <a:ea typeface="楷体_GB2312"/>
                    <a:cs typeface="Times New Roman" pitchFamily="18" charset="0"/>
                  </a:rPr>
                  <a:t>Bβ</a:t>
                </a:r>
                <a:r>
                  <a:rPr lang="en-US" altLang="zh-CN" sz="2000" dirty="0">
                    <a:solidFill>
                      <a:srgbClr val="000000"/>
                    </a:solidFill>
                    <a:ea typeface="楷体_GB2312"/>
                    <a:cs typeface="Times New Roman" pitchFamily="18" charset="0"/>
                  </a:rPr>
                  <a:t>∈</a:t>
                </a:r>
                <a:r>
                  <a:rPr lang="en-US" altLang="zh-CN" sz="2000" dirty="0">
                    <a:solidFill>
                      <a:srgbClr val="0070C0"/>
                    </a:solidFill>
                    <a:ea typeface="楷体_GB2312"/>
                    <a:cs typeface="Times New Roman" pitchFamily="18" charset="0"/>
                  </a:rPr>
                  <a:t>CLOSURE</a:t>
                </a:r>
                <a:r>
                  <a:rPr lang="en-US" altLang="zh-CN" sz="2000" spc="300" dirty="0">
                    <a:solidFill>
                      <a:srgbClr val="0070C0"/>
                    </a:solidFill>
                    <a:ea typeface="楷体_GB2312"/>
                    <a:cs typeface="Times New Roman" pitchFamily="18" charset="0"/>
                  </a:rPr>
                  <a:t>(</a:t>
                </a:r>
                <a:r>
                  <a:rPr lang="en-US" altLang="zh-CN" sz="2000" i="1" spc="300" dirty="0">
                    <a:solidFill>
                      <a:srgbClr val="0070C0"/>
                    </a:solidFill>
                    <a:ea typeface="楷体_GB2312"/>
                    <a:cs typeface="Times New Roman" pitchFamily="18" charset="0"/>
                  </a:rPr>
                  <a:t>I</a:t>
                </a:r>
                <a:r>
                  <a:rPr lang="en-US" altLang="zh-CN" sz="2000" spc="300" dirty="0">
                    <a:solidFill>
                      <a:srgbClr val="0070C0"/>
                    </a:solidFill>
                    <a:ea typeface="楷体_GB2312"/>
                    <a:cs typeface="Times New Roman" pitchFamily="18" charset="0"/>
                  </a:rPr>
                  <a:t>),</a:t>
                </a:r>
                <a:r>
                  <a:rPr lang="en-US" altLang="zh-CN" sz="2000" i="1" dirty="0" err="1">
                    <a:solidFill>
                      <a:srgbClr val="000000"/>
                    </a:solidFill>
                    <a:ea typeface="楷体_GB2312"/>
                    <a:cs typeface="Times New Roman" pitchFamily="18" charset="0"/>
                  </a:rPr>
                  <a:t>B</a:t>
                </a:r>
                <a:r>
                  <a:rPr lang="en-US" altLang="zh-CN" sz="2000" dirty="0" err="1">
                    <a:solidFill>
                      <a:srgbClr val="000000"/>
                    </a:solidFill>
                    <a:ea typeface="楷体_GB2312"/>
                    <a:cs typeface="Times New Roman" pitchFamily="18" charset="0"/>
                  </a:rPr>
                  <a:t>→</a:t>
                </a:r>
                <a:r>
                  <a:rPr lang="en-US" altLang="zh-CN" sz="2000" i="1" dirty="0" err="1">
                    <a:solidFill>
                      <a:srgbClr val="000000"/>
                    </a:solidFill>
                    <a:ea typeface="楷体_GB2312"/>
                    <a:cs typeface="Times New Roman" pitchFamily="18" charset="0"/>
                  </a:rPr>
                  <a:t>γ</a:t>
                </a:r>
                <a:r>
                  <a:rPr lang="en-US" altLang="zh-CN" sz="2000" dirty="0" err="1">
                    <a:solidFill>
                      <a:srgbClr val="000000"/>
                    </a:solidFill>
                    <a:ea typeface="楷体_GB2312"/>
                    <a:cs typeface="Times New Roman" pitchFamily="18" charset="0"/>
                  </a:rPr>
                  <a:t>∈</a:t>
                </a:r>
                <a:r>
                  <a:rPr lang="en-US" altLang="zh-CN" sz="2000" i="1" dirty="0" err="1">
                    <a:solidFill>
                      <a:srgbClr val="000000"/>
                    </a:solidFill>
                    <a:ea typeface="楷体_GB2312"/>
                    <a:cs typeface="Times New Roman" pitchFamily="18" charset="0"/>
                  </a:rPr>
                  <a:t>P</a:t>
                </a:r>
                <a:r>
                  <a:rPr lang="en-US" altLang="zh-CN" sz="2000" dirty="0">
                    <a:solidFill>
                      <a:srgbClr val="000000"/>
                    </a:solidFill>
                    <a:ea typeface="楷体_GB2312"/>
                    <a:cs typeface="Times New Roman" pitchFamily="18" charset="0"/>
                  </a:rPr>
                  <a:t>}</a:t>
                </a:r>
                <a:endParaRPr lang="zh-CN" altLang="en-US" sz="2000" dirty="0">
                  <a:ea typeface="楷体_GB2312"/>
                  <a:cs typeface="Times New Roman" pitchFamily="18" charset="0"/>
                </a:endParaRPr>
              </a:p>
              <a:p>
                <a:pPr marL="342900" lvl="1" indent="-342900">
                  <a:spcBef>
                    <a:spcPts val="1200"/>
                  </a:spcBef>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状态转移</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solidFill>
                      <a:srgbClr val="0070C0"/>
                    </a:solidFill>
                    <a:cs typeface="Times New Roman" panose="02020603050405020304" pitchFamily="18" charset="0"/>
                  </a:rPr>
                  <a:t>GOTO</a:t>
                </a:r>
                <a:r>
                  <a:rPr lang="zh-CN" altLang="en-US" sz="2400" dirty="0">
                    <a:solidFill>
                      <a:srgbClr val="0070C0"/>
                    </a:solidFill>
                    <a:cs typeface="Times New Roman" panose="02020603050405020304" pitchFamily="18" charset="0"/>
                  </a:rPr>
                  <a:t>函数</a:t>
                </a:r>
                <a:endParaRPr lang="en-US" altLang="zh-CN" sz="2400" dirty="0">
                  <a:solidFill>
                    <a:srgbClr val="0070C0"/>
                  </a:solidFill>
                  <a:cs typeface="Times New Roman" panose="02020603050405020304" pitchFamily="18" charset="0"/>
                </a:endParaRPr>
              </a:p>
              <a:p>
                <a:pPr marL="0" lvl="1" indent="0" algn="ctr">
                  <a:spcBef>
                    <a:spcPts val="1200"/>
                  </a:spcBef>
                  <a:buClr>
                    <a:schemeClr val="folHlink"/>
                  </a:buClr>
                  <a:buSzPct val="60000"/>
                  <a:buNone/>
                </a:pPr>
                <a:r>
                  <a:rPr lang="en-US" altLang="zh-CN" sz="2400" dirty="0">
                    <a:cs typeface="Times New Roman" panose="02020603050405020304" pitchFamily="18" charset="0"/>
                  </a:rPr>
                  <a:t> </a:t>
                </a:r>
                <a:r>
                  <a:rPr lang="en-US" altLang="zh-CN" sz="2000" dirty="0">
                    <a:solidFill>
                      <a:srgbClr val="0070C0"/>
                    </a:solidFill>
                    <a:cs typeface="Times New Roman" panose="02020603050405020304" pitchFamily="18" charset="0"/>
                  </a:rPr>
                  <a:t>GOTO(</a:t>
                </a:r>
                <a:r>
                  <a:rPr lang="en-US" altLang="zh-CN" sz="2000" i="1" dirty="0">
                    <a:solidFill>
                      <a:srgbClr val="0070C0"/>
                    </a:solidFill>
                    <a:cs typeface="Times New Roman" panose="02020603050405020304" pitchFamily="18" charset="0"/>
                  </a:rPr>
                  <a:t>I</a:t>
                </a:r>
                <a:r>
                  <a:rPr lang="en-US" altLang="zh-CN" sz="2000" dirty="0">
                    <a:solidFill>
                      <a:srgbClr val="0070C0"/>
                    </a:solidFill>
                    <a:cs typeface="Times New Roman" panose="02020603050405020304" pitchFamily="18" charset="0"/>
                  </a:rPr>
                  <a:t>, </a:t>
                </a:r>
                <a:r>
                  <a:rPr lang="en-US" altLang="zh-CN" sz="2000" i="1" dirty="0">
                    <a:solidFill>
                      <a:srgbClr val="0070C0"/>
                    </a:solidFill>
                    <a:cs typeface="Times New Roman" panose="02020603050405020304" pitchFamily="18" charset="0"/>
                  </a:rPr>
                  <a:t>X</a:t>
                </a:r>
                <a:r>
                  <a:rPr lang="en-US" altLang="zh-CN" sz="2000" dirty="0">
                    <a:solidFill>
                      <a:srgbClr val="0070C0"/>
                    </a:solidFill>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CLOSURE</a:t>
                </a:r>
                <a:r>
                  <a:rPr lang="en-US" altLang="zh-CN" sz="2000" dirty="0">
                    <a:cs typeface="Times New Roman" panose="02020603050405020304" pitchFamily="18" charset="0"/>
                  </a:rPr>
                  <a:t>({</a:t>
                </a:r>
                <a:r>
                  <a:rPr lang="en-US" altLang="zh-CN" sz="2000" i="1" dirty="0">
                    <a:solidFill>
                      <a:srgbClr val="0070C0"/>
                    </a:solidFill>
                    <a:cs typeface="Times New Roman" panose="02020603050405020304" pitchFamily="18" charset="0"/>
                  </a:rPr>
                  <a:t>A</a:t>
                </a:r>
                <a:r>
                  <a:rPr lang="en-US" altLang="zh-CN" sz="2000" dirty="0">
                    <a:solidFill>
                      <a:srgbClr val="0070C0"/>
                    </a:solidFill>
                    <a:cs typeface="Times New Roman" panose="02020603050405020304" pitchFamily="18" charset="0"/>
                  </a:rPr>
                  <a:t>→</a:t>
                </a:r>
                <a:r>
                  <a:rPr lang="en-US" altLang="zh-CN" sz="2000" i="1" dirty="0">
                    <a:solidFill>
                      <a:srgbClr val="0070C0"/>
                    </a:solidFill>
                    <a:cs typeface="Times New Roman" panose="02020603050405020304" pitchFamily="18" charset="0"/>
                  </a:rPr>
                  <a:t>αX</a:t>
                </a:r>
                <a:r>
                  <a:rPr lang="en-US" altLang="zh-CN" sz="2000" dirty="0">
                    <a:solidFill>
                      <a:srgbClr val="0070C0"/>
                    </a:solidFill>
                    <a:cs typeface="Times New Roman" panose="02020603050405020304" pitchFamily="18" charset="0"/>
                  </a:rPr>
                  <a:t>.</a:t>
                </a:r>
                <a:r>
                  <a:rPr lang="en-US" altLang="zh-CN" sz="2000" i="1" dirty="0">
                    <a:solidFill>
                      <a:srgbClr val="0070C0"/>
                    </a:solidFill>
                    <a:cs typeface="Times New Roman" panose="02020603050405020304" pitchFamily="18" charset="0"/>
                  </a:rPr>
                  <a:t>β</a:t>
                </a:r>
                <a:r>
                  <a:rPr lang="en-US" altLang="zh-CN" sz="2000" dirty="0">
                    <a:cs typeface="Times New Roman" panose="02020603050405020304" pitchFamily="18" charset="0"/>
                  </a:rPr>
                  <a:t>| </a:t>
                </a:r>
                <a14:m>
                  <m:oMath xmlns:m="http://schemas.openxmlformats.org/officeDocument/2006/math">
                    <m:r>
                      <a:rPr lang="en-US" altLang="zh-CN" sz="20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solidFill>
                      <a:srgbClr val="0070C0"/>
                    </a:solidFill>
                    <a:cs typeface="Times New Roman" panose="02020603050405020304" pitchFamily="18" charset="0"/>
                  </a:rPr>
                  <a:t>A</a:t>
                </a:r>
                <a:r>
                  <a:rPr lang="en-US" altLang="zh-CN" sz="2000" dirty="0">
                    <a:solidFill>
                      <a:srgbClr val="0070C0"/>
                    </a:solidFill>
                    <a:cs typeface="Times New Roman" panose="02020603050405020304" pitchFamily="18" charset="0"/>
                  </a:rPr>
                  <a:t>→</a:t>
                </a:r>
                <a:r>
                  <a:rPr lang="en-US" altLang="zh-CN" sz="2000" i="1" dirty="0">
                    <a:solidFill>
                      <a:srgbClr val="0070C0"/>
                    </a:solidFill>
                    <a:cs typeface="Times New Roman" panose="02020603050405020304" pitchFamily="18" charset="0"/>
                  </a:rPr>
                  <a:t>α</a:t>
                </a:r>
                <a:r>
                  <a:rPr lang="en-US" altLang="zh-CN" sz="2000" dirty="0">
                    <a:solidFill>
                      <a:srgbClr val="0070C0"/>
                    </a:solidFill>
                    <a:cs typeface="Times New Roman" panose="02020603050405020304" pitchFamily="18" charset="0"/>
                  </a:rPr>
                  <a:t>.</a:t>
                </a:r>
                <a:r>
                  <a:rPr lang="en-US" altLang="zh-CN" sz="2000" i="1" dirty="0">
                    <a:solidFill>
                      <a:srgbClr val="0070C0"/>
                    </a:solidFill>
                    <a:cs typeface="Times New Roman" panose="02020603050405020304" pitchFamily="18" charset="0"/>
                  </a:rPr>
                  <a:t>Xβ</a:t>
                </a:r>
                <a:r>
                  <a:rPr lang="en-US" altLang="zh-CN" sz="2000" dirty="0">
                    <a:cs typeface="Times New Roman" panose="02020603050405020304" pitchFamily="18" charset="0"/>
                  </a:rPr>
                  <a:t>∈</a:t>
                </a:r>
                <a:r>
                  <a:rPr lang="en-US" altLang="zh-CN" sz="2000" i="1" dirty="0">
                    <a:cs typeface="Times New Roman" panose="02020603050405020304" pitchFamily="18" charset="0"/>
                  </a:rPr>
                  <a:t>I</a:t>
                </a:r>
                <a:r>
                  <a:rPr lang="en-US" altLang="zh-CN" sz="2000" dirty="0">
                    <a:cs typeface="Times New Roman" panose="02020603050405020304" pitchFamily="18" charset="0"/>
                  </a:rPr>
                  <a:t>}</a:t>
                </a:r>
              </a:p>
              <a:p>
                <a:pPr marL="642938" lvl="2" indent="-342900">
                  <a:spcBef>
                    <a:spcPts val="1200"/>
                  </a:spcBef>
                </a:pPr>
                <a:r>
                  <a:rPr lang="en-US" altLang="zh-CN" dirty="0">
                    <a:cs typeface="Times New Roman" panose="02020603050405020304" pitchFamily="18" charset="0"/>
                  </a:rPr>
                  <a:t>A→</a:t>
                </a:r>
                <a:r>
                  <a:rPr lang="en-US" altLang="zh-CN" i="1" dirty="0">
                    <a:cs typeface="Times New Roman" panose="02020603050405020304" pitchFamily="18" charset="0"/>
                  </a:rPr>
                  <a:t>α</a:t>
                </a:r>
                <a:r>
                  <a:rPr lang="en-US" altLang="zh-CN" i="1" dirty="0">
                    <a:solidFill>
                      <a:srgbClr val="0070C0"/>
                    </a:solidFill>
                    <a:cs typeface="Times New Roman" panose="02020603050405020304" pitchFamily="18" charset="0"/>
                  </a:rPr>
                  <a:t>X</a:t>
                </a:r>
                <a:r>
                  <a:rPr lang="en-US" altLang="zh-CN" dirty="0">
                    <a:solidFill>
                      <a:srgbClr val="0070C0"/>
                    </a:solidFill>
                    <a:cs typeface="Times New Roman" panose="02020603050405020304" pitchFamily="18" charset="0"/>
                  </a:rPr>
                  <a:t>.</a:t>
                </a:r>
                <a:r>
                  <a:rPr lang="en-US" altLang="zh-CN" i="1" dirty="0">
                    <a:cs typeface="Times New Roman" panose="02020603050405020304" pitchFamily="18" charset="0"/>
                  </a:rPr>
                  <a:t>β</a:t>
                </a:r>
                <a:r>
                  <a:rPr lang="en-US" altLang="zh-CN" dirty="0">
                    <a:cs typeface="Times New Roman" panose="02020603050405020304" pitchFamily="18" charset="0"/>
                  </a:rPr>
                  <a:t> </a:t>
                </a:r>
                <a:r>
                  <a:rPr lang="zh-CN" altLang="en-US" dirty="0">
                    <a:cs typeface="Times New Roman" panose="02020603050405020304" pitchFamily="18" charset="0"/>
                  </a:rPr>
                  <a:t>称为</a:t>
                </a:r>
                <a:r>
                  <a:rPr lang="en-US" altLang="zh-CN" dirty="0">
                    <a:cs typeface="Times New Roman" panose="02020603050405020304" pitchFamily="18" charset="0"/>
                  </a:rPr>
                  <a:t>A→</a:t>
                </a:r>
                <a:r>
                  <a:rPr lang="en-US" altLang="zh-CN" i="1" dirty="0">
                    <a:cs typeface="Times New Roman" panose="02020603050405020304" pitchFamily="18" charset="0"/>
                  </a:rPr>
                  <a:t>α</a:t>
                </a:r>
                <a:r>
                  <a:rPr lang="en-US" altLang="zh-CN" dirty="0">
                    <a:solidFill>
                      <a:srgbClr val="0070C0"/>
                    </a:solidFill>
                    <a:cs typeface="Times New Roman" panose="02020603050405020304" pitchFamily="18" charset="0"/>
                  </a:rPr>
                  <a:t>.</a:t>
                </a:r>
                <a:r>
                  <a:rPr lang="en-US" altLang="zh-CN" i="1" dirty="0">
                    <a:solidFill>
                      <a:srgbClr val="0070C0"/>
                    </a:solidFill>
                    <a:cs typeface="Times New Roman" panose="02020603050405020304" pitchFamily="18" charset="0"/>
                  </a:rPr>
                  <a:t>X</a:t>
                </a:r>
                <a:r>
                  <a:rPr lang="en-US" altLang="zh-CN" i="1" dirty="0">
                    <a:cs typeface="Times New Roman" panose="02020603050405020304" pitchFamily="18" charset="0"/>
                  </a:rPr>
                  <a:t>β</a:t>
                </a:r>
                <a:r>
                  <a:rPr lang="en-US" altLang="zh-CN" dirty="0">
                    <a:cs typeface="Times New Roman" panose="02020603050405020304" pitchFamily="18" charset="0"/>
                  </a:rPr>
                  <a:t> </a:t>
                </a:r>
                <a:r>
                  <a:rPr lang="zh-CN" altLang="en-US" dirty="0">
                    <a:cs typeface="Times New Roman" panose="02020603050405020304" pitchFamily="18" charset="0"/>
                  </a:rPr>
                  <a:t>的</a:t>
                </a:r>
                <a:r>
                  <a:rPr lang="zh-CN" altLang="en-US" dirty="0">
                    <a:solidFill>
                      <a:srgbClr val="0070C0"/>
                    </a:solidFill>
                    <a:cs typeface="Times New Roman" panose="02020603050405020304" pitchFamily="18" charset="0"/>
                  </a:rPr>
                  <a:t>后继项目</a:t>
                </a:r>
                <a:endParaRPr lang="en-US" altLang="zh-CN" dirty="0">
                  <a:solidFill>
                    <a:srgbClr val="0070C0"/>
                  </a:solidFill>
                  <a:cs typeface="Times New Roman" panose="02020603050405020304" pitchFamily="18" charset="0"/>
                </a:endParaRPr>
              </a:p>
              <a:p>
                <a:pPr marL="642938" lvl="2" indent="-342900">
                  <a:spcBef>
                    <a:spcPts val="1200"/>
                  </a:spcBef>
                </a:pPr>
                <a:r>
                  <a:rPr lang="en-US" altLang="zh-CN" dirty="0">
                    <a:solidFill>
                      <a:srgbClr val="0070C0"/>
                    </a:solidFill>
                    <a:cs typeface="Times New Roman" panose="02020603050405020304" pitchFamily="18" charset="0"/>
                  </a:rPr>
                  <a:t>GOTO(</a:t>
                </a:r>
                <a:r>
                  <a:rPr lang="en-US" altLang="zh-CN" i="1" dirty="0">
                    <a:solidFill>
                      <a:srgbClr val="0070C0"/>
                    </a:solidFill>
                    <a:cs typeface="Times New Roman" panose="02020603050405020304" pitchFamily="18" charset="0"/>
                  </a:rPr>
                  <a:t>I</a:t>
                </a:r>
                <a:r>
                  <a:rPr lang="en-US" altLang="zh-CN" dirty="0">
                    <a:solidFill>
                      <a:srgbClr val="0070C0"/>
                    </a:solidFill>
                    <a:cs typeface="Times New Roman" panose="02020603050405020304" pitchFamily="18" charset="0"/>
                  </a:rPr>
                  <a:t>, </a:t>
                </a:r>
                <a:r>
                  <a:rPr lang="en-US" altLang="zh-CN" i="1" dirty="0">
                    <a:solidFill>
                      <a:srgbClr val="0070C0"/>
                    </a:solidFill>
                    <a:cs typeface="Times New Roman" panose="02020603050405020304" pitchFamily="18" charset="0"/>
                  </a:rPr>
                  <a:t>X</a:t>
                </a:r>
                <a:r>
                  <a:rPr lang="en-US" altLang="zh-CN" dirty="0">
                    <a:solidFill>
                      <a:srgbClr val="0070C0"/>
                    </a:solidFill>
                    <a:cs typeface="Times New Roman" panose="02020603050405020304" pitchFamily="18" charset="0"/>
                  </a:rPr>
                  <a:t>)</a:t>
                </a:r>
                <a:r>
                  <a:rPr lang="zh-CN" altLang="en-US" dirty="0">
                    <a:cs typeface="Times New Roman" panose="02020603050405020304" pitchFamily="18" charset="0"/>
                  </a:rPr>
                  <a:t>称为</a:t>
                </a:r>
                <a:r>
                  <a:rPr lang="zh-CN" altLang="en-US" dirty="0">
                    <a:solidFill>
                      <a:srgbClr val="0070C0"/>
                    </a:solidFill>
                    <a:cs typeface="Times New Roman" panose="02020603050405020304" pitchFamily="18" charset="0"/>
                  </a:rPr>
                  <a:t>项集</a:t>
                </a:r>
                <a:r>
                  <a:rPr lang="en-US" altLang="zh-CN" i="1" dirty="0">
                    <a:solidFill>
                      <a:srgbClr val="0070C0"/>
                    </a:solidFill>
                    <a:cs typeface="Times New Roman" panose="02020603050405020304" pitchFamily="18" charset="0"/>
                  </a:rPr>
                  <a:t>I</a:t>
                </a:r>
                <a:r>
                  <a:rPr lang="zh-CN" altLang="en-US" dirty="0">
                    <a:solidFill>
                      <a:srgbClr val="0070C0"/>
                    </a:solidFill>
                    <a:cs typeface="Times New Roman" panose="02020603050405020304" pitchFamily="18" charset="0"/>
                  </a:rPr>
                  <a:t>关于</a:t>
                </a:r>
                <a:r>
                  <a:rPr lang="en-US" altLang="zh-CN" i="1" dirty="0">
                    <a:solidFill>
                      <a:srgbClr val="0070C0"/>
                    </a:solidFill>
                    <a:cs typeface="Times New Roman" panose="02020603050405020304" pitchFamily="18" charset="0"/>
                  </a:rPr>
                  <a:t>X</a:t>
                </a:r>
                <a:r>
                  <a:rPr lang="zh-CN" altLang="en-US" dirty="0">
                    <a:solidFill>
                      <a:srgbClr val="0070C0"/>
                    </a:solidFill>
                    <a:cs typeface="Times New Roman" panose="02020603050405020304" pitchFamily="18" charset="0"/>
                  </a:rPr>
                  <a:t>的后继项目集</a:t>
                </a:r>
                <a:r>
                  <a:rPr lang="zh-CN" altLang="en-US" dirty="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563638"/>
                <a:ext cx="8370676" cy="3215786"/>
              </a:xfrm>
              <a:blipFill>
                <a:blip r:embed="rId3"/>
                <a:stretch>
                  <a:fillRect l="-947" t="-246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endParaRPr lang="en-US" altLang="zh-CN" dirty="0"/>
          </a:p>
        </p:txBody>
      </p:sp>
      <p:sp>
        <p:nvSpPr>
          <p:cNvPr id="5" name="标题 1">
            <a:extLst>
              <a:ext uri="{FF2B5EF4-FFF2-40B4-BE49-F238E27FC236}">
                <a16:creationId xmlns:a16="http://schemas.microsoft.com/office/drawing/2014/main" id="{EB8CB6B5-BA20-4BCA-9722-18B1E877FB0F}"/>
              </a:ext>
            </a:extLst>
          </p:cNvPr>
          <p:cNvSpPr txBox="1">
            <a:spLocks/>
          </p:cNvSpPr>
          <p:nvPr/>
        </p:nvSpPr>
        <p:spPr bwMode="auto">
          <a:xfrm>
            <a:off x="1619672" y="867460"/>
            <a:ext cx="6264696" cy="57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1" kern="1200" baseline="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2400" dirty="0">
                <a:latin typeface="Times New Roman" panose="02020603050405020304" pitchFamily="18" charset="0"/>
                <a:cs typeface="Times New Roman" panose="02020603050405020304" pitchFamily="18" charset="0"/>
              </a:rPr>
              <a:t>CLOSURE</a:t>
            </a:r>
            <a:r>
              <a:rPr lang="zh-CN" altLang="en-US" sz="2400" dirty="0">
                <a:latin typeface="Times New Roman" panose="02020603050405020304" pitchFamily="18" charset="0"/>
                <a:cs typeface="Times New Roman" panose="02020603050405020304" pitchFamily="18" charset="0"/>
              </a:rPr>
              <a:t>闭包函数和</a:t>
            </a:r>
            <a:r>
              <a:rPr lang="en-US" altLang="zh-CN" sz="2400" dirty="0">
                <a:latin typeface="Times New Roman" panose="02020603050405020304" pitchFamily="18" charset="0"/>
                <a:cs typeface="Times New Roman" panose="02020603050405020304" pitchFamily="18" charset="0"/>
              </a:rPr>
              <a:t>GOTO</a:t>
            </a:r>
            <a:r>
              <a:rPr lang="zh-CN" altLang="en-US" sz="2400" dirty="0">
                <a:latin typeface="Times New Roman" panose="02020603050405020304" pitchFamily="18" charset="0"/>
                <a:cs typeface="Times New Roman" panose="02020603050405020304" pitchFamily="18" charset="0"/>
              </a:rPr>
              <a:t>函数</a:t>
            </a:r>
            <a:endParaRPr lang="zh-CN" altLang="en-US" sz="2400" dirty="0"/>
          </a:p>
        </p:txBody>
      </p:sp>
    </p:spTree>
    <p:extLst>
      <p:ext uri="{BB962C8B-B14F-4D97-AF65-F5344CB8AC3E}">
        <p14:creationId xmlns:p14="http://schemas.microsoft.com/office/powerpoint/2010/main" val="296715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755650" y="268288"/>
            <a:ext cx="7931150" cy="358775"/>
          </a:xfrm>
        </p:spPr>
        <p:txBody>
          <a:bodyPr/>
          <a:lstStyle/>
          <a:p>
            <a:r>
              <a:rPr lang="en-US" altLang="zh-CN" sz="3000">
                <a:solidFill>
                  <a:schemeClr val="tx1"/>
                </a:solidFill>
                <a:latin typeface="Times New Roman" panose="02020603050405020304" pitchFamily="18" charset="0"/>
                <a:cs typeface="Times New Roman" panose="02020603050405020304" pitchFamily="18" charset="0"/>
              </a:rPr>
              <a:t>CLOSURE( )</a:t>
            </a:r>
            <a:r>
              <a:rPr lang="zh-CN" altLang="en-US" sz="3000">
                <a:solidFill>
                  <a:srgbClr val="000000"/>
                </a:solidFill>
                <a:latin typeface="Times New Roman" panose="02020603050405020304" pitchFamily="18" charset="0"/>
                <a:cs typeface="Times New Roman" panose="02020603050405020304" pitchFamily="18" charset="0"/>
              </a:rPr>
              <a:t>函数</a:t>
            </a:r>
            <a:endParaRPr lang="zh-CN" altLang="en-US" sz="3000">
              <a:solidFill>
                <a:schemeClr val="tx1"/>
              </a:solidFill>
              <a:latin typeface="Times New Roman" panose="02020603050405020304" pitchFamily="18" charset="0"/>
              <a:cs typeface="Times New Roman" panose="02020603050405020304" pitchFamily="18" charset="0"/>
            </a:endParaRPr>
          </a:p>
        </p:txBody>
      </p:sp>
      <p:sp>
        <p:nvSpPr>
          <p:cNvPr id="6" name="内容占位符 1"/>
          <p:cNvSpPr txBox="1">
            <a:spLocks/>
          </p:cNvSpPr>
          <p:nvPr/>
        </p:nvSpPr>
        <p:spPr bwMode="auto">
          <a:xfrm>
            <a:off x="785813" y="785813"/>
            <a:ext cx="7632700" cy="4103687"/>
          </a:xfrm>
          <a:prstGeom prst="rect">
            <a:avLst/>
          </a:prstGeom>
          <a:solidFill>
            <a:schemeClr val="accent2">
              <a:lumMod val="40000"/>
              <a:lumOff val="60000"/>
            </a:schemeClr>
          </a:solidFill>
          <a:ln w="12700">
            <a:solidFill>
              <a:schemeClr val="tx1"/>
            </a:solidFill>
            <a:miter lim="800000"/>
            <a:headEnd/>
            <a:tailEnd/>
          </a:ln>
        </p:spPr>
        <p:txBody>
          <a:bodyPr anchor="ctr"/>
          <a:lstStyle/>
          <a:p>
            <a:pPr marL="273050" indent="-273050" eaLnBrk="1" hangingPunct="1">
              <a:lnSpc>
                <a:spcPts val="2500"/>
              </a:lnSpc>
              <a:spcBef>
                <a:spcPct val="20000"/>
              </a:spcBef>
              <a:buSzPct val="100000"/>
              <a:buFont typeface="Symbol" pitchFamily="18" charset="2"/>
              <a:buNone/>
              <a:defRPr/>
            </a:pPr>
            <a:r>
              <a:rPr lang="en-US" altLang="zh-CN" sz="2500" b="1">
                <a:solidFill>
                  <a:srgbClr val="000000"/>
                </a:solidFill>
                <a:latin typeface="Times New Roman" pitchFamily="18" charset="0"/>
                <a:ea typeface="华文楷体" pitchFamily="2" charset="-122"/>
                <a:cs typeface="Times New Roman" pitchFamily="18" charset="0"/>
              </a:rPr>
              <a:t>SetOfltems</a:t>
            </a:r>
            <a:r>
              <a:rPr lang="zh-CN" altLang="en-US" sz="2500" b="1">
                <a:solidFill>
                  <a:srgbClr val="000000"/>
                </a:solidFill>
                <a:latin typeface="Times New Roman" pitchFamily="18" charset="0"/>
                <a:ea typeface="华文楷体" pitchFamily="2" charset="-122"/>
                <a:cs typeface="Times New Roman" pitchFamily="18" charset="0"/>
              </a:rPr>
              <a:t> </a:t>
            </a:r>
            <a:r>
              <a:rPr lang="en-US" altLang="zh-CN" sz="2500" b="1">
                <a:solidFill>
                  <a:srgbClr val="000000"/>
                </a:solidFill>
                <a:latin typeface="Times New Roman" pitchFamily="18" charset="0"/>
                <a:ea typeface="华文楷体" pitchFamily="2" charset="-122"/>
                <a:cs typeface="Times New Roman" pitchFamily="18" charset="0"/>
              </a:rPr>
              <a:t>CLOSURE</a:t>
            </a:r>
            <a:r>
              <a:rPr lang="en-US" altLang="zh-CN" sz="2500" b="1">
                <a:solidFill>
                  <a:srgbClr val="000000"/>
                </a:solidFill>
                <a:latin typeface="Times New Roman" pitchFamily="18" charset="0"/>
                <a:ea typeface="楷体" pitchFamily="49" charset="-122"/>
                <a:cs typeface="Times New Roman" pitchFamily="18" charset="0"/>
              </a:rPr>
              <a:t> (</a:t>
            </a:r>
            <a:r>
              <a:rPr lang="en-US" altLang="zh-CN" sz="2500" b="1" i="1">
                <a:solidFill>
                  <a:srgbClr val="000000"/>
                </a:solidFill>
                <a:latin typeface="Times New Roman" pitchFamily="18" charset="0"/>
                <a:ea typeface="楷体" pitchFamily="49" charset="-122"/>
                <a:cs typeface="Times New Roman" pitchFamily="18" charset="0"/>
              </a:rPr>
              <a:t> I </a:t>
            </a:r>
            <a:r>
              <a:rPr lang="en-US" altLang="zh-CN" sz="2500" b="1">
                <a:solidFill>
                  <a:srgbClr val="000000"/>
                </a:solidFill>
                <a:latin typeface="Times New Roman" pitchFamily="18" charset="0"/>
                <a:ea typeface="楷体" pitchFamily="49" charset="-122"/>
                <a:cs typeface="Times New Roman" pitchFamily="18" charset="0"/>
              </a:rPr>
              <a:t>) {</a:t>
            </a:r>
            <a:endParaRPr kumimoji="1" lang="en-US" altLang="zh-CN" sz="2500" b="1">
              <a:solidFill>
                <a:srgbClr val="000000"/>
              </a:solidFill>
              <a:latin typeface="Times New Roman" pitchFamily="18" charset="0"/>
              <a:ea typeface="华文楷体" pitchFamily="2" charset="-122"/>
              <a:cs typeface="Times New Roman" pitchFamily="18" charset="0"/>
            </a:endParaRPr>
          </a:p>
          <a:p>
            <a:pPr marL="273050" indent="-273050" eaLnBrk="1" hangingPunct="1">
              <a:lnSpc>
                <a:spcPts val="2500"/>
              </a:lnSpc>
              <a:spcBef>
                <a:spcPct val="20000"/>
              </a:spcBef>
              <a:buSzPct val="100000"/>
              <a:buFont typeface="Symbol" pitchFamily="18" charset="2"/>
              <a:buNone/>
              <a:defRPr/>
            </a:pPr>
            <a:r>
              <a:rPr lang="zh-CN" altLang="en-US" sz="2500" b="1" i="1">
                <a:solidFill>
                  <a:srgbClr val="000000"/>
                </a:solidFill>
                <a:latin typeface="Times New Roman" pitchFamily="18" charset="0"/>
                <a:ea typeface="楷体" pitchFamily="49" charset="-122"/>
                <a:cs typeface="Times New Roman" pitchFamily="18" charset="0"/>
              </a:rPr>
              <a:t>          </a:t>
            </a:r>
            <a:r>
              <a:rPr lang="en-US" altLang="zh-CN" sz="2500" b="1" i="1">
                <a:solidFill>
                  <a:srgbClr val="000000"/>
                </a:solidFill>
                <a:latin typeface="Times New Roman" pitchFamily="18" charset="0"/>
                <a:ea typeface="楷体" pitchFamily="49" charset="-122"/>
                <a:cs typeface="Times New Roman" pitchFamily="18" charset="0"/>
              </a:rPr>
              <a:t>J</a:t>
            </a:r>
            <a:r>
              <a:rPr lang="zh-CN" altLang="en-US" sz="2500" b="1" i="1">
                <a:solidFill>
                  <a:srgbClr val="000000"/>
                </a:solidFill>
                <a:latin typeface="Times New Roman" pitchFamily="18" charset="0"/>
                <a:ea typeface="楷体" pitchFamily="49" charset="-122"/>
                <a:cs typeface="Times New Roman" pitchFamily="18" charset="0"/>
              </a:rPr>
              <a:t> </a:t>
            </a:r>
            <a:r>
              <a:rPr lang="en-US" altLang="zh-CN" sz="2500" b="1">
                <a:solidFill>
                  <a:srgbClr val="000000"/>
                </a:solidFill>
                <a:latin typeface="Times New Roman" pitchFamily="18" charset="0"/>
                <a:ea typeface="楷体" pitchFamily="49" charset="-122"/>
                <a:cs typeface="Times New Roman" pitchFamily="18" charset="0"/>
              </a:rPr>
              <a:t>=</a:t>
            </a:r>
            <a:r>
              <a:rPr lang="zh-CN" altLang="en-US" sz="2500" b="1">
                <a:solidFill>
                  <a:srgbClr val="000000"/>
                </a:solidFill>
                <a:latin typeface="Times New Roman" pitchFamily="18" charset="0"/>
                <a:ea typeface="楷体" pitchFamily="49" charset="-122"/>
                <a:cs typeface="Times New Roman" pitchFamily="18" charset="0"/>
              </a:rPr>
              <a:t> </a:t>
            </a:r>
            <a:r>
              <a:rPr lang="en-US" altLang="zh-CN" sz="2500" b="1" i="1">
                <a:solidFill>
                  <a:srgbClr val="000000"/>
                </a:solidFill>
                <a:latin typeface="Times New Roman" pitchFamily="18" charset="0"/>
                <a:ea typeface="楷体" pitchFamily="49" charset="-122"/>
                <a:cs typeface="Times New Roman" pitchFamily="18" charset="0"/>
              </a:rPr>
              <a:t>I</a:t>
            </a:r>
            <a:r>
              <a:rPr lang="zh-CN" altLang="en-US" sz="2500" b="1">
                <a:solidFill>
                  <a:srgbClr val="000000"/>
                </a:solidFill>
                <a:latin typeface="Times New Roman" pitchFamily="18" charset="0"/>
                <a:ea typeface="楷体" pitchFamily="49" charset="-122"/>
                <a:cs typeface="Times New Roman" pitchFamily="18" charset="0"/>
              </a:rPr>
              <a:t>；</a:t>
            </a:r>
            <a:endParaRPr lang="en-US" altLang="zh-CN" sz="2500" b="1">
              <a:solidFill>
                <a:srgbClr val="000000"/>
              </a:solidFill>
              <a:latin typeface="Times New Roman" pitchFamily="18" charset="0"/>
              <a:ea typeface="楷体" pitchFamily="49" charset="-122"/>
              <a:cs typeface="Times New Roman" pitchFamily="18" charset="0"/>
            </a:endParaRPr>
          </a:p>
          <a:p>
            <a:pPr marL="273050" indent="-273050" eaLnBrk="1" hangingPunct="1">
              <a:lnSpc>
                <a:spcPts val="2500"/>
              </a:lnSpc>
              <a:spcBef>
                <a:spcPct val="20000"/>
              </a:spcBef>
              <a:buSzPct val="100000"/>
              <a:buFont typeface="Symbol" pitchFamily="18" charset="2"/>
              <a:buNone/>
              <a:defRPr/>
            </a:pPr>
            <a:r>
              <a:rPr lang="en-US" altLang="zh-CN" sz="2500" b="1">
                <a:solidFill>
                  <a:srgbClr val="000000"/>
                </a:solidFill>
                <a:latin typeface="Times New Roman" pitchFamily="18" charset="0"/>
                <a:ea typeface="楷体" pitchFamily="49" charset="-122"/>
                <a:cs typeface="Times New Roman" pitchFamily="18" charset="0"/>
              </a:rPr>
              <a:t>          repeat</a:t>
            </a:r>
            <a:endParaRPr lang="zh-CN" altLang="en-US" sz="2500" b="1">
              <a:solidFill>
                <a:srgbClr val="000000"/>
              </a:solidFill>
              <a:latin typeface="Times New Roman" pitchFamily="18" charset="0"/>
              <a:ea typeface="楷体" pitchFamily="49" charset="-122"/>
              <a:cs typeface="Times New Roman" pitchFamily="18" charset="0"/>
            </a:endParaRPr>
          </a:p>
          <a:p>
            <a:pPr marL="273050" indent="-273050" eaLnBrk="1" hangingPunct="1">
              <a:lnSpc>
                <a:spcPts val="2500"/>
              </a:lnSpc>
              <a:spcBef>
                <a:spcPct val="20000"/>
              </a:spcBef>
              <a:buSzPct val="100000"/>
              <a:defRPr/>
            </a:pPr>
            <a:r>
              <a:rPr lang="zh-CN" altLang="en-US" sz="2500" b="1">
                <a:solidFill>
                  <a:srgbClr val="000000"/>
                </a:solidFill>
                <a:latin typeface="Times New Roman" pitchFamily="18" charset="0"/>
                <a:ea typeface="楷体" pitchFamily="49" charset="-122"/>
                <a:cs typeface="Times New Roman" pitchFamily="18" charset="0"/>
              </a:rPr>
              <a:t>                   </a:t>
            </a:r>
            <a:r>
              <a:rPr lang="en-US" altLang="zh-CN" sz="2500" b="1">
                <a:solidFill>
                  <a:srgbClr val="000000"/>
                </a:solidFill>
                <a:latin typeface="Times New Roman" pitchFamily="18" charset="0"/>
                <a:ea typeface="楷体" pitchFamily="49" charset="-122"/>
                <a:cs typeface="Times New Roman" pitchFamily="18" charset="0"/>
              </a:rPr>
              <a:t> for ( </a:t>
            </a:r>
            <a:r>
              <a:rPr lang="en-US" altLang="zh-CN" sz="2500" b="1" i="1">
                <a:solidFill>
                  <a:srgbClr val="000000"/>
                </a:solidFill>
                <a:latin typeface="Times New Roman" pitchFamily="18" charset="0"/>
                <a:ea typeface="楷体" pitchFamily="49" charset="-122"/>
                <a:cs typeface="Times New Roman" pitchFamily="18" charset="0"/>
              </a:rPr>
              <a:t>J</a:t>
            </a:r>
            <a:r>
              <a:rPr lang="zh-CN" altLang="en-US" sz="2500" b="1">
                <a:solidFill>
                  <a:srgbClr val="000000"/>
                </a:solidFill>
                <a:latin typeface="Times New Roman" pitchFamily="18" charset="0"/>
                <a:ea typeface="楷体" pitchFamily="49" charset="-122"/>
                <a:cs typeface="Times New Roman" pitchFamily="18" charset="0"/>
              </a:rPr>
              <a:t>中的每个项</a:t>
            </a:r>
            <a:r>
              <a:rPr lang="en-US" altLang="zh-CN" sz="2500" b="1" i="1">
                <a:solidFill>
                  <a:srgbClr val="000000"/>
                </a:solidFill>
                <a:latin typeface="Times New Roman" pitchFamily="18" charset="0"/>
                <a:ea typeface="楷体" pitchFamily="49" charset="-122"/>
                <a:cs typeface="Times New Roman" pitchFamily="18" charset="0"/>
              </a:rPr>
              <a:t>A →</a:t>
            </a:r>
            <a:r>
              <a:rPr lang="el-GR" altLang="zh-CN" sz="2500" b="1" i="1">
                <a:solidFill>
                  <a:srgbClr val="000000"/>
                </a:solidFill>
                <a:latin typeface="Times New Roman" pitchFamily="18" charset="0"/>
                <a:ea typeface="楷体" pitchFamily="49" charset="-122"/>
                <a:cs typeface="Times New Roman" pitchFamily="18" charset="0"/>
              </a:rPr>
              <a:t> </a:t>
            </a:r>
            <a:r>
              <a:rPr lang="en-US" altLang="zh-CN" sz="2500" b="1" i="1">
                <a:solidFill>
                  <a:srgbClr val="000000"/>
                </a:solidFill>
                <a:latin typeface="Times New Roman" pitchFamily="18" charset="0"/>
                <a:ea typeface="楷体_GB2312"/>
                <a:cs typeface="Times New Roman" pitchFamily="18" charset="0"/>
              </a:rPr>
              <a:t>α</a:t>
            </a:r>
            <a:r>
              <a:rPr lang="zh-CN" altLang="en-US" sz="2500" b="1" i="1">
                <a:solidFill>
                  <a:srgbClr val="000000"/>
                </a:solidFill>
                <a:latin typeface="Times New Roman" pitchFamily="18" charset="0"/>
                <a:ea typeface="楷体" pitchFamily="49" charset="-122"/>
              </a:rPr>
              <a:t>∙</a:t>
            </a:r>
            <a:r>
              <a:rPr lang="en-US" altLang="zh-CN" sz="2500" b="1" i="1">
                <a:solidFill>
                  <a:srgbClr val="000000"/>
                </a:solidFill>
                <a:latin typeface="Times New Roman" pitchFamily="18" charset="0"/>
                <a:ea typeface="楷体" pitchFamily="49" charset="-122"/>
              </a:rPr>
              <a:t>B</a:t>
            </a:r>
            <a:r>
              <a:rPr lang="el-GR" altLang="zh-CN" sz="2500" b="1" i="1">
                <a:solidFill>
                  <a:srgbClr val="000000"/>
                </a:solidFill>
                <a:latin typeface="Times New Roman" pitchFamily="18" charset="0"/>
              </a:rPr>
              <a:t>β</a:t>
            </a:r>
            <a:r>
              <a:rPr lang="en-US" altLang="zh-CN" sz="2500" b="1">
                <a:solidFill>
                  <a:srgbClr val="000000"/>
                </a:solidFill>
                <a:latin typeface="Times New Roman" pitchFamily="18" charset="0"/>
                <a:ea typeface="楷体" pitchFamily="49" charset="-122"/>
              </a:rPr>
              <a:t> ) </a:t>
            </a:r>
          </a:p>
          <a:p>
            <a:pPr marL="273050" indent="-273050" eaLnBrk="1" hangingPunct="1">
              <a:lnSpc>
                <a:spcPts val="2500"/>
              </a:lnSpc>
              <a:spcBef>
                <a:spcPct val="20000"/>
              </a:spcBef>
              <a:buSzPct val="100000"/>
              <a:buFont typeface="Symbol" pitchFamily="18" charset="2"/>
              <a:buNone/>
              <a:defRPr/>
            </a:pPr>
            <a:r>
              <a:rPr lang="zh-CN" altLang="en-US" sz="2500" b="1">
                <a:solidFill>
                  <a:srgbClr val="000000"/>
                </a:solidFill>
                <a:latin typeface="Times New Roman" pitchFamily="18" charset="0"/>
                <a:ea typeface="楷体" pitchFamily="49" charset="-122"/>
              </a:rPr>
              <a:t>                            </a:t>
            </a:r>
            <a:r>
              <a:rPr lang="en-US" altLang="zh-CN" sz="2500" b="1">
                <a:solidFill>
                  <a:srgbClr val="000000"/>
                </a:solidFill>
                <a:latin typeface="Times New Roman" pitchFamily="18" charset="0"/>
                <a:ea typeface="楷体" pitchFamily="49" charset="-122"/>
              </a:rPr>
              <a:t>for ( </a:t>
            </a:r>
            <a:r>
              <a:rPr lang="en-US" altLang="zh-CN" sz="2500" b="1" i="1">
                <a:solidFill>
                  <a:srgbClr val="000000"/>
                </a:solidFill>
                <a:latin typeface="Times New Roman" pitchFamily="18" charset="0"/>
                <a:ea typeface="楷体" pitchFamily="49" charset="-122"/>
              </a:rPr>
              <a:t>G</a:t>
            </a:r>
            <a:r>
              <a:rPr lang="zh-CN" altLang="en-US" sz="2500" b="1">
                <a:solidFill>
                  <a:srgbClr val="000000"/>
                </a:solidFill>
                <a:latin typeface="Times New Roman" pitchFamily="18" charset="0"/>
                <a:ea typeface="楷体" pitchFamily="49" charset="-122"/>
              </a:rPr>
              <a:t>的每个产生式</a:t>
            </a:r>
            <a:r>
              <a:rPr lang="en-US" altLang="zh-CN" sz="2500" b="1" i="1">
                <a:solidFill>
                  <a:srgbClr val="000000"/>
                </a:solidFill>
                <a:latin typeface="Times New Roman" pitchFamily="18" charset="0"/>
                <a:ea typeface="楷体" pitchFamily="49" charset="-122"/>
              </a:rPr>
              <a:t>B</a:t>
            </a:r>
            <a:r>
              <a:rPr lang="en-US" altLang="zh-CN" sz="2500" b="1" i="1">
                <a:solidFill>
                  <a:srgbClr val="000000"/>
                </a:solidFill>
                <a:latin typeface="Times New Roman" pitchFamily="18" charset="0"/>
              </a:rPr>
              <a:t> →</a:t>
            </a:r>
            <a:r>
              <a:rPr lang="zh-CN" altLang="en-US" sz="2500" b="1" i="1">
                <a:solidFill>
                  <a:srgbClr val="000000"/>
                </a:solidFill>
                <a:latin typeface="Times New Roman" pitchFamily="18" charset="0"/>
              </a:rPr>
              <a:t> </a:t>
            </a:r>
            <a:r>
              <a:rPr lang="en-US" altLang="zh-CN" sz="2500" b="1" i="1">
                <a:solidFill>
                  <a:srgbClr val="000000"/>
                </a:solidFill>
                <a:latin typeface="Times New Roman" pitchFamily="18" charset="0"/>
                <a:ea typeface="楷体_GB2312"/>
                <a:cs typeface="楷体_GB2312"/>
              </a:rPr>
              <a:t>γ</a:t>
            </a:r>
            <a:r>
              <a:rPr lang="zh-CN" altLang="en-US" sz="2500" b="1" i="1">
                <a:solidFill>
                  <a:srgbClr val="000000"/>
                </a:solidFill>
                <a:latin typeface="Times New Roman" pitchFamily="18" charset="0"/>
              </a:rPr>
              <a:t> </a:t>
            </a:r>
            <a:r>
              <a:rPr lang="en-US" altLang="zh-CN" sz="2500" b="1">
                <a:solidFill>
                  <a:srgbClr val="000000"/>
                </a:solidFill>
                <a:latin typeface="Times New Roman" pitchFamily="18" charset="0"/>
                <a:ea typeface="楷体" pitchFamily="49" charset="-122"/>
              </a:rPr>
              <a:t>) </a:t>
            </a:r>
            <a:endParaRPr lang="zh-CN" altLang="en-US" sz="2500" b="1">
              <a:solidFill>
                <a:srgbClr val="000000"/>
              </a:solidFill>
              <a:latin typeface="Times New Roman" pitchFamily="18" charset="0"/>
              <a:ea typeface="楷体" pitchFamily="49" charset="-122"/>
            </a:endParaRPr>
          </a:p>
          <a:p>
            <a:pPr marL="273050" indent="-273050" eaLnBrk="1" hangingPunct="1">
              <a:lnSpc>
                <a:spcPts val="2500"/>
              </a:lnSpc>
              <a:spcBef>
                <a:spcPct val="20000"/>
              </a:spcBef>
              <a:buSzPct val="100000"/>
              <a:buFont typeface="Symbol" pitchFamily="18" charset="2"/>
              <a:buNone/>
              <a:defRPr/>
            </a:pPr>
            <a:r>
              <a:rPr lang="zh-CN" altLang="en-US" sz="2500" b="1">
                <a:solidFill>
                  <a:srgbClr val="000000"/>
                </a:solidFill>
                <a:latin typeface="Times New Roman" pitchFamily="18" charset="0"/>
                <a:ea typeface="楷体" pitchFamily="49" charset="-122"/>
              </a:rPr>
              <a:t>                                      </a:t>
            </a:r>
            <a:r>
              <a:rPr lang="en-US" altLang="zh-CN" sz="2500" b="1">
                <a:solidFill>
                  <a:srgbClr val="000000"/>
                </a:solidFill>
                <a:latin typeface="Times New Roman" pitchFamily="18" charset="0"/>
                <a:ea typeface="楷体" pitchFamily="49" charset="-122"/>
              </a:rPr>
              <a:t>if (</a:t>
            </a:r>
            <a:r>
              <a:rPr lang="zh-CN" altLang="en-US" sz="2500" b="1">
                <a:solidFill>
                  <a:srgbClr val="000000"/>
                </a:solidFill>
                <a:latin typeface="Times New Roman" pitchFamily="18" charset="0"/>
                <a:ea typeface="楷体" pitchFamily="49" charset="-122"/>
              </a:rPr>
              <a:t> 项</a:t>
            </a:r>
            <a:r>
              <a:rPr lang="en-US" altLang="zh-CN" sz="2500" b="1" i="1">
                <a:solidFill>
                  <a:srgbClr val="000000"/>
                </a:solidFill>
                <a:latin typeface="Times New Roman" pitchFamily="18" charset="0"/>
                <a:ea typeface="楷体" pitchFamily="49" charset="-122"/>
              </a:rPr>
              <a:t>B</a:t>
            </a:r>
            <a:r>
              <a:rPr lang="en-US" altLang="zh-CN" sz="2500" b="1" i="1">
                <a:solidFill>
                  <a:srgbClr val="000000"/>
                </a:solidFill>
                <a:latin typeface="Times New Roman" pitchFamily="18" charset="0"/>
              </a:rPr>
              <a:t> →</a:t>
            </a:r>
            <a:r>
              <a:rPr lang="zh-CN" altLang="en-US" sz="2500" b="1" i="1">
                <a:solidFill>
                  <a:srgbClr val="000000"/>
                </a:solidFill>
                <a:latin typeface="Times New Roman" pitchFamily="18" charset="0"/>
              </a:rPr>
              <a:t> </a:t>
            </a:r>
            <a:r>
              <a:rPr lang="zh-CN" altLang="en-US" sz="2500" b="1" i="1">
                <a:solidFill>
                  <a:srgbClr val="000000"/>
                </a:solidFill>
                <a:latin typeface="Times New Roman" pitchFamily="18" charset="0"/>
                <a:ea typeface="楷体" pitchFamily="49" charset="-122"/>
              </a:rPr>
              <a:t>∙ </a:t>
            </a:r>
            <a:r>
              <a:rPr lang="en-US" altLang="zh-CN" sz="2500" b="1" i="1">
                <a:solidFill>
                  <a:srgbClr val="000000"/>
                </a:solidFill>
                <a:latin typeface="Times New Roman" pitchFamily="18" charset="0"/>
                <a:ea typeface="楷体_GB2312"/>
                <a:cs typeface="楷体_GB2312"/>
              </a:rPr>
              <a:t>γ</a:t>
            </a:r>
            <a:r>
              <a:rPr lang="zh-CN" altLang="en-US" sz="2500" b="1">
                <a:solidFill>
                  <a:srgbClr val="000000"/>
                </a:solidFill>
                <a:latin typeface="Times New Roman" pitchFamily="18" charset="0"/>
                <a:ea typeface="楷体" pitchFamily="49" charset="-122"/>
              </a:rPr>
              <a:t>不在</a:t>
            </a:r>
            <a:r>
              <a:rPr lang="en-US" altLang="zh-CN" sz="2500" b="1" i="1">
                <a:solidFill>
                  <a:srgbClr val="000000"/>
                </a:solidFill>
                <a:latin typeface="Times New Roman" pitchFamily="18" charset="0"/>
                <a:ea typeface="楷体" pitchFamily="49" charset="-122"/>
              </a:rPr>
              <a:t>J</a:t>
            </a:r>
            <a:r>
              <a:rPr lang="zh-CN" altLang="en-US" sz="2500" b="1">
                <a:solidFill>
                  <a:srgbClr val="000000"/>
                </a:solidFill>
                <a:latin typeface="Times New Roman" pitchFamily="18" charset="0"/>
                <a:ea typeface="楷体" pitchFamily="49" charset="-122"/>
              </a:rPr>
              <a:t>中</a:t>
            </a:r>
            <a:r>
              <a:rPr lang="zh-CN" altLang="en-US" sz="2500" b="1" i="1">
                <a:solidFill>
                  <a:srgbClr val="000000"/>
                </a:solidFill>
                <a:latin typeface="Times New Roman" pitchFamily="18" charset="0"/>
              </a:rPr>
              <a:t> </a:t>
            </a:r>
            <a:r>
              <a:rPr lang="en-US" altLang="zh-CN" sz="2500" b="1">
                <a:solidFill>
                  <a:srgbClr val="000000"/>
                </a:solidFill>
                <a:latin typeface="Times New Roman" pitchFamily="18" charset="0"/>
                <a:ea typeface="楷体" pitchFamily="49" charset="-122"/>
              </a:rPr>
              <a:t>) </a:t>
            </a:r>
            <a:endParaRPr lang="zh-CN" altLang="en-US" sz="2500" b="1">
              <a:solidFill>
                <a:srgbClr val="000000"/>
              </a:solidFill>
              <a:latin typeface="Times New Roman" pitchFamily="18" charset="0"/>
              <a:ea typeface="楷体" pitchFamily="49" charset="-122"/>
            </a:endParaRPr>
          </a:p>
          <a:p>
            <a:pPr marL="273050" indent="-273050" eaLnBrk="1" hangingPunct="1">
              <a:lnSpc>
                <a:spcPts val="2500"/>
              </a:lnSpc>
              <a:spcBef>
                <a:spcPct val="20000"/>
              </a:spcBef>
              <a:buSzPct val="100000"/>
              <a:buFont typeface="Symbol" pitchFamily="18" charset="2"/>
              <a:buNone/>
              <a:defRPr/>
            </a:pPr>
            <a:r>
              <a:rPr lang="zh-CN" altLang="en-US" sz="2500" b="1">
                <a:solidFill>
                  <a:srgbClr val="000000"/>
                </a:solidFill>
                <a:latin typeface="Times New Roman" pitchFamily="18" charset="0"/>
                <a:ea typeface="楷体" pitchFamily="49" charset="-122"/>
              </a:rPr>
              <a:t>                                             将</a:t>
            </a:r>
            <a:r>
              <a:rPr lang="en-US" altLang="zh-CN" sz="2500" b="1" i="1">
                <a:solidFill>
                  <a:srgbClr val="000000"/>
                </a:solidFill>
                <a:latin typeface="Times New Roman" pitchFamily="18" charset="0"/>
                <a:ea typeface="楷体" pitchFamily="49" charset="-122"/>
              </a:rPr>
              <a:t>B</a:t>
            </a:r>
            <a:r>
              <a:rPr lang="en-US" altLang="zh-CN" sz="2500" b="1" i="1">
                <a:solidFill>
                  <a:srgbClr val="000000"/>
                </a:solidFill>
                <a:latin typeface="Times New Roman" pitchFamily="18" charset="0"/>
              </a:rPr>
              <a:t> →</a:t>
            </a:r>
            <a:r>
              <a:rPr lang="zh-CN" altLang="en-US" sz="2500" b="1" i="1">
                <a:solidFill>
                  <a:srgbClr val="000000"/>
                </a:solidFill>
                <a:latin typeface="Times New Roman" pitchFamily="18" charset="0"/>
              </a:rPr>
              <a:t> </a:t>
            </a:r>
            <a:r>
              <a:rPr lang="zh-CN" altLang="en-US" sz="2500" b="1" i="1">
                <a:solidFill>
                  <a:srgbClr val="000000"/>
                </a:solidFill>
                <a:latin typeface="Times New Roman" pitchFamily="18" charset="0"/>
                <a:ea typeface="楷体" pitchFamily="49" charset="-122"/>
              </a:rPr>
              <a:t>∙ </a:t>
            </a:r>
            <a:r>
              <a:rPr lang="en-US" altLang="zh-CN" sz="2500" b="1" i="1">
                <a:solidFill>
                  <a:srgbClr val="000000"/>
                </a:solidFill>
                <a:latin typeface="Times New Roman" pitchFamily="18" charset="0"/>
                <a:ea typeface="楷体_GB2312"/>
                <a:cs typeface="楷体_GB2312"/>
              </a:rPr>
              <a:t>γ</a:t>
            </a:r>
            <a:r>
              <a:rPr lang="zh-CN" altLang="en-US" sz="2500" b="1">
                <a:solidFill>
                  <a:srgbClr val="000000"/>
                </a:solidFill>
                <a:latin typeface="Times New Roman" pitchFamily="18" charset="0"/>
                <a:ea typeface="楷体" pitchFamily="49" charset="-122"/>
              </a:rPr>
              <a:t>加入</a:t>
            </a:r>
            <a:r>
              <a:rPr lang="en-US" altLang="zh-CN" sz="2500" b="1" i="1">
                <a:solidFill>
                  <a:srgbClr val="000000"/>
                </a:solidFill>
                <a:latin typeface="Times New Roman" pitchFamily="18" charset="0"/>
                <a:ea typeface="楷体" pitchFamily="49" charset="-122"/>
              </a:rPr>
              <a:t>J</a:t>
            </a:r>
            <a:r>
              <a:rPr lang="zh-CN" altLang="en-US" sz="2500" b="1">
                <a:solidFill>
                  <a:srgbClr val="000000"/>
                </a:solidFill>
                <a:latin typeface="Times New Roman" pitchFamily="18" charset="0"/>
                <a:ea typeface="楷体" pitchFamily="49" charset="-122"/>
              </a:rPr>
              <a:t>中；</a:t>
            </a:r>
          </a:p>
          <a:p>
            <a:pPr marL="273050" indent="-273050" eaLnBrk="1" hangingPunct="1">
              <a:lnSpc>
                <a:spcPts val="2500"/>
              </a:lnSpc>
              <a:spcBef>
                <a:spcPct val="20000"/>
              </a:spcBef>
              <a:buSzPct val="100000"/>
              <a:buFont typeface="Symbol" pitchFamily="18" charset="2"/>
              <a:buNone/>
              <a:defRPr/>
            </a:pPr>
            <a:r>
              <a:rPr lang="zh-CN" altLang="en-US" sz="2500" b="1">
                <a:solidFill>
                  <a:srgbClr val="000000"/>
                </a:solidFill>
                <a:latin typeface="Times New Roman" pitchFamily="18" charset="0"/>
                <a:ea typeface="楷体" pitchFamily="49" charset="-122"/>
              </a:rPr>
              <a:t>          </a:t>
            </a:r>
            <a:r>
              <a:rPr lang="en-US" altLang="zh-CN" sz="2500" b="1">
                <a:solidFill>
                  <a:srgbClr val="000000"/>
                </a:solidFill>
                <a:latin typeface="Times New Roman" pitchFamily="18" charset="0"/>
                <a:ea typeface="楷体" pitchFamily="49" charset="-122"/>
              </a:rPr>
              <a:t>until</a:t>
            </a:r>
            <a:r>
              <a:rPr lang="zh-CN" altLang="en-US" sz="2500" b="1">
                <a:solidFill>
                  <a:srgbClr val="000000"/>
                </a:solidFill>
                <a:latin typeface="Times New Roman" pitchFamily="18" charset="0"/>
                <a:ea typeface="楷体" pitchFamily="49" charset="-122"/>
              </a:rPr>
              <a:t> 在某一轮中没有新的项被加入到</a:t>
            </a:r>
            <a:r>
              <a:rPr lang="en-US" altLang="zh-CN" sz="2500" b="1" i="1">
                <a:solidFill>
                  <a:srgbClr val="000000"/>
                </a:solidFill>
                <a:latin typeface="Times New Roman" pitchFamily="18" charset="0"/>
                <a:ea typeface="楷体" pitchFamily="49" charset="-122"/>
              </a:rPr>
              <a:t>J</a:t>
            </a:r>
            <a:r>
              <a:rPr lang="zh-CN" altLang="en-US" sz="2500" b="1">
                <a:solidFill>
                  <a:srgbClr val="000000"/>
                </a:solidFill>
                <a:latin typeface="Times New Roman" pitchFamily="18" charset="0"/>
                <a:ea typeface="楷体" pitchFamily="49" charset="-122"/>
              </a:rPr>
              <a:t>中；</a:t>
            </a:r>
          </a:p>
          <a:p>
            <a:pPr marL="273050" indent="-273050" eaLnBrk="1" hangingPunct="1">
              <a:lnSpc>
                <a:spcPts val="2500"/>
              </a:lnSpc>
              <a:spcBef>
                <a:spcPct val="20000"/>
              </a:spcBef>
              <a:buSzPct val="100000"/>
              <a:buFont typeface="Symbol" pitchFamily="18" charset="2"/>
              <a:buNone/>
              <a:defRPr/>
            </a:pPr>
            <a:r>
              <a:rPr lang="zh-CN" altLang="en-US" sz="2500" b="1">
                <a:solidFill>
                  <a:srgbClr val="000000"/>
                </a:solidFill>
                <a:latin typeface="Times New Roman" pitchFamily="18" charset="0"/>
                <a:ea typeface="楷体" pitchFamily="49" charset="-122"/>
              </a:rPr>
              <a:t>          </a:t>
            </a:r>
            <a:r>
              <a:rPr lang="en-US" altLang="zh-CN" sz="2500" b="1">
                <a:solidFill>
                  <a:srgbClr val="000000"/>
                </a:solidFill>
                <a:latin typeface="Times New Roman" pitchFamily="18" charset="0"/>
                <a:ea typeface="楷体" pitchFamily="49" charset="-122"/>
              </a:rPr>
              <a:t>return </a:t>
            </a:r>
            <a:r>
              <a:rPr lang="en-US" altLang="zh-CN" sz="2500" b="1" i="1">
                <a:solidFill>
                  <a:srgbClr val="000000"/>
                </a:solidFill>
                <a:latin typeface="Times New Roman" pitchFamily="18" charset="0"/>
                <a:ea typeface="楷体" pitchFamily="49" charset="-122"/>
              </a:rPr>
              <a:t>J</a:t>
            </a:r>
            <a:r>
              <a:rPr lang="zh-CN" altLang="en-US" sz="2500" b="1">
                <a:solidFill>
                  <a:srgbClr val="000000"/>
                </a:solidFill>
                <a:latin typeface="Times New Roman" pitchFamily="18" charset="0"/>
                <a:ea typeface="楷体" pitchFamily="49" charset="-122"/>
              </a:rPr>
              <a:t>；</a:t>
            </a:r>
          </a:p>
          <a:p>
            <a:pPr marL="273050" indent="-273050" eaLnBrk="1" hangingPunct="1">
              <a:lnSpc>
                <a:spcPts val="2500"/>
              </a:lnSpc>
              <a:spcBef>
                <a:spcPct val="20000"/>
              </a:spcBef>
              <a:buSzPct val="100000"/>
              <a:buFont typeface="Symbol" pitchFamily="18" charset="2"/>
              <a:buNone/>
              <a:defRPr/>
            </a:pPr>
            <a:r>
              <a:rPr lang="en-US" altLang="zh-CN" sz="2500" b="1">
                <a:solidFill>
                  <a:srgbClr val="000000"/>
                </a:solidFill>
                <a:latin typeface="Times New Roman" pitchFamily="18" charset="0"/>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2"/>
          <p:cNvSpPr>
            <a:spLocks noGrp="1"/>
          </p:cNvSpPr>
          <p:nvPr>
            <p:ph type="title"/>
          </p:nvPr>
        </p:nvSpPr>
        <p:spPr>
          <a:xfrm>
            <a:off x="755650" y="268288"/>
            <a:ext cx="7931150" cy="358775"/>
          </a:xfrm>
        </p:spPr>
        <p:txBody>
          <a:bodyPr/>
          <a:lstStyle/>
          <a:p>
            <a:r>
              <a:rPr lang="en-US" altLang="zh-CN" sz="3000">
                <a:solidFill>
                  <a:srgbClr val="000000"/>
                </a:solidFill>
                <a:latin typeface="Times New Roman" panose="02020603050405020304" pitchFamily="18" charset="0"/>
                <a:cs typeface="Times New Roman" panose="02020603050405020304" pitchFamily="18" charset="0"/>
              </a:rPr>
              <a:t>GOTO ( )</a:t>
            </a:r>
            <a:r>
              <a:rPr lang="zh-CN" altLang="en-US" sz="3000">
                <a:solidFill>
                  <a:srgbClr val="000000"/>
                </a:solidFill>
                <a:latin typeface="Times New Roman" panose="02020603050405020304" pitchFamily="18" charset="0"/>
                <a:cs typeface="Times New Roman" panose="02020603050405020304" pitchFamily="18" charset="0"/>
              </a:rPr>
              <a:t>函数</a:t>
            </a:r>
            <a:endParaRPr lang="zh-CN" altLang="en-US">
              <a:latin typeface="Times New Roman" panose="02020603050405020304" pitchFamily="18" charset="0"/>
              <a:cs typeface="Times New Roman" panose="02020603050405020304" pitchFamily="18" charset="0"/>
            </a:endParaRPr>
          </a:p>
        </p:txBody>
      </p:sp>
      <p:sp>
        <p:nvSpPr>
          <p:cNvPr id="4" name="内容占位符 1"/>
          <p:cNvSpPr txBox="1">
            <a:spLocks/>
          </p:cNvSpPr>
          <p:nvPr/>
        </p:nvSpPr>
        <p:spPr bwMode="auto">
          <a:xfrm>
            <a:off x="1000125" y="2236788"/>
            <a:ext cx="7127875" cy="2449512"/>
          </a:xfrm>
          <a:prstGeom prst="rect">
            <a:avLst/>
          </a:prstGeom>
          <a:solidFill>
            <a:schemeClr val="accent2">
              <a:lumMod val="40000"/>
              <a:lumOff val="60000"/>
            </a:schemeClr>
          </a:solidFill>
          <a:ln w="12700">
            <a:solidFill>
              <a:schemeClr val="tx1"/>
            </a:solidFill>
            <a:miter lim="800000"/>
            <a:headEnd/>
            <a:tailEnd/>
          </a:ln>
        </p:spPr>
        <p:txBody>
          <a:bodyPr anchor="ctr"/>
          <a:lstStyle/>
          <a:p>
            <a:pPr marL="273050" indent="-273050" eaLnBrk="1" hangingPunct="1">
              <a:lnSpc>
                <a:spcPts val="2500"/>
              </a:lnSpc>
              <a:spcBef>
                <a:spcPct val="20000"/>
              </a:spcBef>
              <a:buSzPct val="100000"/>
              <a:buFont typeface="Symbol" pitchFamily="18" charset="2"/>
              <a:buNone/>
              <a:defRPr/>
            </a:pPr>
            <a:r>
              <a:rPr lang="en-US" altLang="zh-CN" sz="2500" b="1" dirty="0" err="1">
                <a:latin typeface="Times New Roman" pitchFamily="18" charset="0"/>
                <a:ea typeface="华文楷体" pitchFamily="2" charset="-122"/>
              </a:rPr>
              <a:t>SetOfltems</a:t>
            </a:r>
            <a:r>
              <a:rPr lang="zh-CN" altLang="en-US" sz="2500" b="1" dirty="0">
                <a:latin typeface="Times New Roman" pitchFamily="18" charset="0"/>
                <a:ea typeface="华文楷体" pitchFamily="2" charset="-122"/>
              </a:rPr>
              <a:t> </a:t>
            </a:r>
            <a:r>
              <a:rPr lang="en-US" altLang="zh-CN" sz="2500" b="1" dirty="0">
                <a:latin typeface="Times New Roman" pitchFamily="18" charset="0"/>
                <a:ea typeface="华文楷体" pitchFamily="2" charset="-122"/>
              </a:rPr>
              <a:t>GOTO</a:t>
            </a:r>
            <a:r>
              <a:rPr lang="en-US" altLang="zh-CN" sz="2500" b="1" dirty="0">
                <a:latin typeface="Times New Roman" pitchFamily="18" charset="0"/>
                <a:ea typeface="楷体" pitchFamily="49" charset="-122"/>
              </a:rPr>
              <a:t> (</a:t>
            </a:r>
            <a:r>
              <a:rPr lang="en-US" altLang="zh-CN" sz="2500" b="1" i="1" dirty="0">
                <a:latin typeface="Times New Roman" pitchFamily="18" charset="0"/>
                <a:ea typeface="楷体" pitchFamily="49" charset="-122"/>
              </a:rPr>
              <a:t> I</a:t>
            </a:r>
            <a:r>
              <a:rPr lang="zh-CN" altLang="en-US" sz="2500" b="1" dirty="0">
                <a:latin typeface="Times New Roman" pitchFamily="18" charset="0"/>
                <a:ea typeface="楷体" pitchFamily="49" charset="-122"/>
              </a:rPr>
              <a:t>，</a:t>
            </a:r>
            <a:r>
              <a:rPr lang="en-US" altLang="zh-CN" sz="2500" b="1" i="1" dirty="0">
                <a:latin typeface="Times New Roman" pitchFamily="18" charset="0"/>
                <a:ea typeface="楷体" pitchFamily="49" charset="-122"/>
              </a:rPr>
              <a:t>X </a:t>
            </a:r>
            <a:r>
              <a:rPr lang="en-US" altLang="zh-CN" sz="2500" b="1" dirty="0">
                <a:latin typeface="Times New Roman" pitchFamily="18" charset="0"/>
                <a:ea typeface="楷体" pitchFamily="49" charset="-122"/>
              </a:rPr>
              <a:t>) {</a:t>
            </a:r>
          </a:p>
          <a:p>
            <a:pPr marL="273050" indent="-273050" eaLnBrk="1" hangingPunct="1">
              <a:lnSpc>
                <a:spcPts val="2500"/>
              </a:lnSpc>
              <a:spcBef>
                <a:spcPct val="20000"/>
              </a:spcBef>
              <a:buSzPct val="100000"/>
              <a:buFont typeface="Symbol" pitchFamily="18" charset="2"/>
              <a:buNone/>
              <a:defRPr/>
            </a:pPr>
            <a:r>
              <a:rPr lang="en-US" altLang="zh-CN" sz="2500" b="1" dirty="0">
                <a:latin typeface="Times New Roman" pitchFamily="18" charset="0"/>
                <a:ea typeface="楷体" pitchFamily="49" charset="-122"/>
              </a:rPr>
              <a:t>          </a:t>
            </a:r>
            <a:r>
              <a:rPr lang="zh-CN" altLang="en-US" sz="2500" b="1" dirty="0">
                <a:latin typeface="Times New Roman" pitchFamily="18" charset="0"/>
                <a:ea typeface="楷体" pitchFamily="49" charset="-122"/>
              </a:rPr>
              <a:t>将</a:t>
            </a:r>
            <a:r>
              <a:rPr lang="en-US" altLang="zh-CN" sz="2500" b="1" i="1" dirty="0">
                <a:latin typeface="Times New Roman" pitchFamily="18" charset="0"/>
                <a:ea typeface="楷体" pitchFamily="49" charset="-122"/>
              </a:rPr>
              <a:t>J</a:t>
            </a:r>
            <a:r>
              <a:rPr lang="zh-CN" altLang="en-US" sz="2500" b="1" i="1" dirty="0">
                <a:latin typeface="Times New Roman" pitchFamily="18" charset="0"/>
                <a:ea typeface="楷体" pitchFamily="49" charset="-122"/>
              </a:rPr>
              <a:t> </a:t>
            </a:r>
            <a:r>
              <a:rPr lang="zh-CN" altLang="en-US" sz="2500" b="1" dirty="0">
                <a:latin typeface="Times New Roman" pitchFamily="18" charset="0"/>
                <a:ea typeface="楷体" pitchFamily="49" charset="-122"/>
              </a:rPr>
              <a:t>初始化为空集；                   </a:t>
            </a:r>
          </a:p>
          <a:p>
            <a:pPr marL="273050" indent="-273050" eaLnBrk="1" hangingPunct="1">
              <a:lnSpc>
                <a:spcPts val="2500"/>
              </a:lnSpc>
              <a:spcBef>
                <a:spcPct val="20000"/>
              </a:spcBef>
              <a:buSzPct val="100000"/>
              <a:buFont typeface="Symbol" pitchFamily="18" charset="2"/>
              <a:buNone/>
              <a:defRPr/>
            </a:pPr>
            <a:r>
              <a:rPr lang="zh-CN" altLang="en-US" sz="2500" b="1" dirty="0">
                <a:latin typeface="Times New Roman" pitchFamily="18" charset="0"/>
                <a:ea typeface="楷体" pitchFamily="49" charset="-122"/>
              </a:rPr>
              <a:t>          </a:t>
            </a:r>
            <a:r>
              <a:rPr lang="en-US" altLang="zh-CN" sz="2500" b="1" dirty="0">
                <a:latin typeface="Times New Roman" pitchFamily="18" charset="0"/>
                <a:ea typeface="楷体" pitchFamily="49" charset="-122"/>
              </a:rPr>
              <a:t> for ( </a:t>
            </a:r>
            <a:r>
              <a:rPr lang="en-US" altLang="zh-CN" sz="2500" b="1" i="1" dirty="0">
                <a:latin typeface="Times New Roman" pitchFamily="18" charset="0"/>
                <a:ea typeface="楷体" pitchFamily="49" charset="-122"/>
              </a:rPr>
              <a:t>I</a:t>
            </a:r>
            <a:r>
              <a:rPr lang="zh-CN" altLang="en-US" sz="2500" b="1" i="1" dirty="0">
                <a:latin typeface="Times New Roman" pitchFamily="18" charset="0"/>
                <a:ea typeface="楷体" pitchFamily="49" charset="-122"/>
              </a:rPr>
              <a:t> </a:t>
            </a:r>
            <a:r>
              <a:rPr lang="zh-CN" altLang="en-US" sz="2500" b="1" dirty="0">
                <a:latin typeface="Times New Roman" pitchFamily="18" charset="0"/>
                <a:ea typeface="楷体" pitchFamily="49" charset="-122"/>
              </a:rPr>
              <a:t>中的每个项</a:t>
            </a:r>
            <a:r>
              <a:rPr lang="en-US" altLang="zh-CN" sz="2500" b="1" i="1" dirty="0">
                <a:solidFill>
                  <a:srgbClr val="0070C0"/>
                </a:solidFill>
                <a:latin typeface="Times New Roman" pitchFamily="18" charset="0"/>
                <a:ea typeface="楷体" pitchFamily="49" charset="-122"/>
              </a:rPr>
              <a:t>A</a:t>
            </a:r>
            <a:r>
              <a:rPr lang="en-US" altLang="zh-CN" sz="2500" b="1" i="1" dirty="0">
                <a:solidFill>
                  <a:srgbClr val="0070C0"/>
                </a:solidFill>
                <a:latin typeface="Times New Roman" pitchFamily="18" charset="0"/>
              </a:rPr>
              <a:t> →</a:t>
            </a:r>
            <a:r>
              <a:rPr lang="el-GR" altLang="zh-CN" sz="2500" b="1" i="1" dirty="0">
                <a:solidFill>
                  <a:srgbClr val="0070C0"/>
                </a:solidFill>
                <a:latin typeface="Times New Roman" pitchFamily="18" charset="0"/>
              </a:rPr>
              <a:t> </a:t>
            </a:r>
            <a:r>
              <a:rPr lang="en-US" altLang="zh-CN" sz="2500" b="1" i="1" dirty="0">
                <a:solidFill>
                  <a:srgbClr val="0070C0"/>
                </a:solidFill>
                <a:latin typeface="Times New Roman" pitchFamily="18" charset="0"/>
                <a:ea typeface="楷体_GB2312"/>
                <a:cs typeface="Times New Roman" pitchFamily="18" charset="0"/>
              </a:rPr>
              <a:t>α</a:t>
            </a:r>
            <a:r>
              <a:rPr lang="zh-CN" altLang="en-US" sz="2500" b="1" i="1" dirty="0">
                <a:solidFill>
                  <a:srgbClr val="0070C0"/>
                </a:solidFill>
                <a:latin typeface="Times New Roman" pitchFamily="18" charset="0"/>
                <a:ea typeface="楷体" pitchFamily="49" charset="-122"/>
              </a:rPr>
              <a:t>∙</a:t>
            </a:r>
            <a:r>
              <a:rPr lang="en-US" altLang="zh-CN" sz="2500" b="1" i="1" dirty="0">
                <a:solidFill>
                  <a:srgbClr val="0070C0"/>
                </a:solidFill>
                <a:latin typeface="Times New Roman" pitchFamily="18" charset="0"/>
                <a:ea typeface="楷体" pitchFamily="49" charset="-122"/>
              </a:rPr>
              <a:t>X</a:t>
            </a:r>
            <a:r>
              <a:rPr lang="el-GR" altLang="zh-CN" sz="2500" b="1" i="1" dirty="0">
                <a:solidFill>
                  <a:srgbClr val="0070C0"/>
                </a:solidFill>
                <a:latin typeface="Times New Roman" pitchFamily="18" charset="0"/>
              </a:rPr>
              <a:t>β</a:t>
            </a:r>
            <a:r>
              <a:rPr lang="en-US" altLang="zh-CN" sz="2500" b="1" i="1" dirty="0">
                <a:solidFill>
                  <a:srgbClr val="0070C0"/>
                </a:solidFill>
                <a:latin typeface="Times New Roman" pitchFamily="18" charset="0"/>
              </a:rPr>
              <a:t> </a:t>
            </a:r>
            <a:r>
              <a:rPr lang="en-US" altLang="zh-CN" sz="2500" b="1" dirty="0">
                <a:latin typeface="Times New Roman" pitchFamily="18" charset="0"/>
                <a:ea typeface="楷体" pitchFamily="49" charset="-122"/>
              </a:rPr>
              <a:t>) </a:t>
            </a:r>
          </a:p>
          <a:p>
            <a:pPr marL="273050" indent="-273050" eaLnBrk="1" hangingPunct="1">
              <a:lnSpc>
                <a:spcPts val="2500"/>
              </a:lnSpc>
              <a:spcBef>
                <a:spcPct val="20000"/>
              </a:spcBef>
              <a:buSzPct val="100000"/>
              <a:buFont typeface="Symbol" pitchFamily="18" charset="2"/>
              <a:buNone/>
              <a:defRPr/>
            </a:pPr>
            <a:r>
              <a:rPr lang="zh-CN" altLang="en-US" sz="2500" b="1" dirty="0">
                <a:latin typeface="Times New Roman" pitchFamily="18" charset="0"/>
                <a:ea typeface="楷体" pitchFamily="49" charset="-122"/>
              </a:rPr>
              <a:t>                      将项</a:t>
            </a:r>
            <a:r>
              <a:rPr lang="en-US" altLang="zh-CN" sz="2500" b="1" dirty="0">
                <a:latin typeface="Times New Roman" pitchFamily="18" charset="0"/>
                <a:ea typeface="楷体" pitchFamily="49" charset="-122"/>
              </a:rPr>
              <a:t> </a:t>
            </a:r>
            <a:r>
              <a:rPr lang="en-US" altLang="zh-CN" sz="2500" b="1" i="1" dirty="0">
                <a:solidFill>
                  <a:srgbClr val="0070C0"/>
                </a:solidFill>
                <a:latin typeface="Times New Roman" pitchFamily="18" charset="0"/>
                <a:ea typeface="楷体" pitchFamily="49" charset="-122"/>
              </a:rPr>
              <a:t>A</a:t>
            </a:r>
            <a:r>
              <a:rPr lang="zh-CN" altLang="en-US" sz="2500" b="1" i="1" dirty="0">
                <a:solidFill>
                  <a:srgbClr val="0070C0"/>
                </a:solidFill>
                <a:latin typeface="Times New Roman" pitchFamily="18" charset="0"/>
                <a:ea typeface="楷体" pitchFamily="49" charset="-122"/>
              </a:rPr>
              <a:t> </a:t>
            </a:r>
            <a:r>
              <a:rPr lang="en-US" altLang="zh-CN" sz="2500" b="1" i="1" dirty="0">
                <a:solidFill>
                  <a:srgbClr val="0070C0"/>
                </a:solidFill>
                <a:latin typeface="Times New Roman" pitchFamily="18" charset="0"/>
              </a:rPr>
              <a:t>→</a:t>
            </a:r>
            <a:r>
              <a:rPr lang="zh-CN" altLang="en-US" sz="2500" b="1" i="1" dirty="0">
                <a:solidFill>
                  <a:srgbClr val="0070C0"/>
                </a:solidFill>
                <a:latin typeface="Times New Roman" pitchFamily="18" charset="0"/>
              </a:rPr>
              <a:t> </a:t>
            </a:r>
            <a:r>
              <a:rPr lang="en-US" altLang="zh-CN" sz="2500" b="1" i="1" dirty="0">
                <a:solidFill>
                  <a:srgbClr val="0070C0"/>
                </a:solidFill>
                <a:latin typeface="Times New Roman" pitchFamily="18" charset="0"/>
                <a:ea typeface="楷体_GB2312"/>
                <a:cs typeface="楷体_GB2312"/>
              </a:rPr>
              <a:t>α</a:t>
            </a:r>
            <a:r>
              <a:rPr lang="en-US" altLang="zh-CN" sz="2500" b="1" i="1" dirty="0">
                <a:solidFill>
                  <a:srgbClr val="0070C0"/>
                </a:solidFill>
                <a:latin typeface="Times New Roman" pitchFamily="18" charset="0"/>
                <a:ea typeface="楷体" pitchFamily="49" charset="-122"/>
              </a:rPr>
              <a:t>X</a:t>
            </a:r>
            <a:r>
              <a:rPr lang="zh-CN" altLang="en-US" sz="2500" b="1" i="1" dirty="0">
                <a:solidFill>
                  <a:srgbClr val="0070C0"/>
                </a:solidFill>
                <a:latin typeface="Times New Roman" pitchFamily="18" charset="0"/>
                <a:ea typeface="楷体" pitchFamily="49" charset="-122"/>
              </a:rPr>
              <a:t>∙</a:t>
            </a:r>
            <a:r>
              <a:rPr lang="el-GR" altLang="zh-CN" sz="2500" b="1" i="1" dirty="0">
                <a:solidFill>
                  <a:srgbClr val="0070C0"/>
                </a:solidFill>
                <a:latin typeface="Times New Roman" pitchFamily="18" charset="0"/>
              </a:rPr>
              <a:t>β</a:t>
            </a:r>
            <a:r>
              <a:rPr lang="en-US" altLang="zh-CN" sz="2500" b="1" i="1" dirty="0">
                <a:solidFill>
                  <a:srgbClr val="0070C0"/>
                </a:solidFill>
                <a:latin typeface="Times New Roman" pitchFamily="18" charset="0"/>
              </a:rPr>
              <a:t> </a:t>
            </a:r>
            <a:r>
              <a:rPr lang="zh-CN" altLang="en-US" sz="2500" b="1" dirty="0">
                <a:latin typeface="Times New Roman" pitchFamily="18" charset="0"/>
                <a:ea typeface="楷体" pitchFamily="49" charset="-122"/>
              </a:rPr>
              <a:t>加入到集合</a:t>
            </a:r>
            <a:r>
              <a:rPr lang="en-US" altLang="zh-CN" sz="2500" b="1" i="1" dirty="0">
                <a:latin typeface="Times New Roman" pitchFamily="18" charset="0"/>
                <a:ea typeface="楷体" pitchFamily="49" charset="-122"/>
              </a:rPr>
              <a:t>J</a:t>
            </a:r>
            <a:r>
              <a:rPr lang="zh-CN" altLang="en-US" sz="2500" b="1" i="1" dirty="0">
                <a:latin typeface="Times New Roman" pitchFamily="18" charset="0"/>
                <a:ea typeface="楷体" pitchFamily="49" charset="-122"/>
              </a:rPr>
              <a:t> </a:t>
            </a:r>
            <a:r>
              <a:rPr lang="zh-CN" altLang="en-US" sz="2500" b="1" dirty="0">
                <a:latin typeface="Times New Roman" pitchFamily="18" charset="0"/>
                <a:ea typeface="楷体" pitchFamily="49" charset="-122"/>
              </a:rPr>
              <a:t>中；</a:t>
            </a:r>
          </a:p>
          <a:p>
            <a:pPr marL="273050" indent="-273050" eaLnBrk="1" hangingPunct="1">
              <a:lnSpc>
                <a:spcPts val="2500"/>
              </a:lnSpc>
              <a:spcBef>
                <a:spcPct val="20000"/>
              </a:spcBef>
              <a:buSzPct val="100000"/>
              <a:buFont typeface="Symbol" pitchFamily="18" charset="2"/>
              <a:buNone/>
              <a:defRPr/>
            </a:pPr>
            <a:r>
              <a:rPr lang="zh-CN" altLang="en-US" sz="2500" b="1" dirty="0">
                <a:latin typeface="Times New Roman" pitchFamily="18" charset="0"/>
                <a:ea typeface="楷体" pitchFamily="49" charset="-122"/>
              </a:rPr>
              <a:t>          </a:t>
            </a:r>
            <a:r>
              <a:rPr lang="en-US" altLang="zh-CN" sz="2500" b="1" dirty="0">
                <a:latin typeface="Times New Roman" pitchFamily="18" charset="0"/>
                <a:ea typeface="楷体" pitchFamily="49" charset="-122"/>
              </a:rPr>
              <a:t>return</a:t>
            </a:r>
            <a:r>
              <a:rPr lang="zh-CN" altLang="en-US" sz="2500" b="1" dirty="0">
                <a:latin typeface="Times New Roman" pitchFamily="18" charset="0"/>
                <a:ea typeface="楷体" pitchFamily="49" charset="-122"/>
              </a:rPr>
              <a:t> </a:t>
            </a:r>
            <a:r>
              <a:rPr lang="en-US" altLang="zh-CN" sz="2500" b="1" dirty="0">
                <a:latin typeface="Times New Roman" pitchFamily="18" charset="0"/>
                <a:ea typeface="楷体" pitchFamily="49" charset="-122"/>
              </a:rPr>
              <a:t>CLOSURE (</a:t>
            </a:r>
            <a:r>
              <a:rPr lang="en-US" altLang="zh-CN" sz="2500" b="1" i="1" dirty="0">
                <a:latin typeface="Times New Roman" pitchFamily="18" charset="0"/>
                <a:ea typeface="楷体" pitchFamily="49" charset="-122"/>
              </a:rPr>
              <a:t> J</a:t>
            </a:r>
            <a:r>
              <a:rPr lang="zh-CN" altLang="en-US" sz="2500" b="1" i="1" dirty="0">
                <a:latin typeface="Times New Roman" pitchFamily="18" charset="0"/>
                <a:ea typeface="楷体" pitchFamily="49" charset="-122"/>
              </a:rPr>
              <a:t> </a:t>
            </a:r>
            <a:r>
              <a:rPr lang="en-US" altLang="zh-CN" sz="2500" b="1" dirty="0">
                <a:latin typeface="Times New Roman" pitchFamily="18" charset="0"/>
                <a:ea typeface="楷体" pitchFamily="49" charset="-122"/>
              </a:rPr>
              <a:t>)</a:t>
            </a:r>
            <a:r>
              <a:rPr lang="zh-CN" altLang="en-US" sz="2500" b="1" dirty="0">
                <a:latin typeface="Times New Roman" pitchFamily="18" charset="0"/>
                <a:ea typeface="楷体" pitchFamily="49" charset="-122"/>
              </a:rPr>
              <a:t>；</a:t>
            </a:r>
          </a:p>
          <a:p>
            <a:pPr marL="273050" indent="-273050" eaLnBrk="1" hangingPunct="1">
              <a:lnSpc>
                <a:spcPts val="2500"/>
              </a:lnSpc>
              <a:spcBef>
                <a:spcPct val="20000"/>
              </a:spcBef>
              <a:buSzPct val="100000"/>
              <a:buFont typeface="Symbol" pitchFamily="18" charset="2"/>
              <a:buNone/>
              <a:defRPr/>
            </a:pPr>
            <a:r>
              <a:rPr lang="en-US" altLang="zh-CN" sz="2500" b="1" dirty="0">
                <a:latin typeface="Times New Roman" pitchFamily="18" charset="0"/>
                <a:ea typeface="楷体" pitchFamily="49" charset="-122"/>
              </a:rPr>
              <a:t> }</a:t>
            </a:r>
          </a:p>
        </p:txBody>
      </p:sp>
      <mc:AlternateContent xmlns:mc="http://schemas.openxmlformats.org/markup-compatibility/2006" xmlns:a14="http://schemas.microsoft.com/office/drawing/2010/main">
        <mc:Choice Requires="a14">
          <p:sp>
            <p:nvSpPr>
              <p:cNvPr id="75780" name="矩形 4"/>
              <p:cNvSpPr>
                <a:spLocks noChangeArrowheads="1"/>
              </p:cNvSpPr>
              <p:nvPr/>
            </p:nvSpPr>
            <p:spPr bwMode="auto">
              <a:xfrm>
                <a:off x="357189" y="1498600"/>
                <a:ext cx="8420100" cy="461665"/>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400" b="1" dirty="0">
                    <a:solidFill>
                      <a:srgbClr val="0070C0"/>
                    </a:solidFill>
                    <a:latin typeface="Times New Roman" panose="02020603050405020304" pitchFamily="18" charset="0"/>
                    <a:ea typeface="楷体_GB2312"/>
                    <a:cs typeface="楷体_GB2312"/>
                  </a:rPr>
                  <a:t>GOTO(</a:t>
                </a:r>
                <a:r>
                  <a:rPr lang="zh-CN" altLang="en-US" sz="2400" b="1" dirty="0">
                    <a:solidFill>
                      <a:srgbClr val="0070C0"/>
                    </a:solidFill>
                    <a:latin typeface="Times New Roman" panose="02020603050405020304" pitchFamily="18" charset="0"/>
                    <a:ea typeface="楷体_GB2312"/>
                    <a:cs typeface="楷体_GB2312"/>
                  </a:rPr>
                  <a:t> </a:t>
                </a:r>
                <a:r>
                  <a:rPr lang="en-US" altLang="zh-CN" sz="2400" b="1" i="1" dirty="0">
                    <a:solidFill>
                      <a:srgbClr val="0070C0"/>
                    </a:solidFill>
                    <a:latin typeface="Times New Roman" panose="02020603050405020304" pitchFamily="18" charset="0"/>
                    <a:ea typeface="楷体_GB2312"/>
                    <a:cs typeface="楷体_GB2312"/>
                  </a:rPr>
                  <a:t>I</a:t>
                </a:r>
                <a:r>
                  <a:rPr lang="en-US" altLang="zh-CN" sz="2400" b="1" dirty="0">
                    <a:solidFill>
                      <a:srgbClr val="0070C0"/>
                    </a:solidFill>
                    <a:latin typeface="Times New Roman" panose="02020603050405020304" pitchFamily="18" charset="0"/>
                    <a:ea typeface="楷体_GB2312"/>
                    <a:cs typeface="楷体_GB2312"/>
                  </a:rPr>
                  <a:t>,</a:t>
                </a:r>
                <a:r>
                  <a:rPr lang="zh-CN" altLang="en-US" sz="2400" b="1" dirty="0">
                    <a:solidFill>
                      <a:srgbClr val="0070C0"/>
                    </a:solidFill>
                    <a:latin typeface="Times New Roman" panose="02020603050405020304" pitchFamily="18" charset="0"/>
                    <a:ea typeface="楷体_GB2312"/>
                    <a:cs typeface="楷体_GB2312"/>
                  </a:rPr>
                  <a:t> </a:t>
                </a:r>
                <a:r>
                  <a:rPr lang="en-US" altLang="zh-CN" sz="2400" b="1" i="1" dirty="0">
                    <a:solidFill>
                      <a:srgbClr val="0070C0"/>
                    </a:solidFill>
                    <a:latin typeface="Times New Roman" panose="02020603050405020304" pitchFamily="18" charset="0"/>
                    <a:ea typeface="楷体_GB2312"/>
                    <a:cs typeface="楷体_GB2312"/>
                  </a:rPr>
                  <a:t>X</a:t>
                </a:r>
                <a:r>
                  <a:rPr lang="zh-CN" altLang="en-US" sz="2400" b="1" i="1" dirty="0">
                    <a:solidFill>
                      <a:srgbClr val="0070C0"/>
                    </a:solidFill>
                    <a:latin typeface="Times New Roman" panose="02020603050405020304" pitchFamily="18" charset="0"/>
                    <a:ea typeface="楷体_GB2312"/>
                    <a:cs typeface="楷体_GB2312"/>
                  </a:rPr>
                  <a:t> </a:t>
                </a:r>
                <a:r>
                  <a:rPr lang="en-US" altLang="zh-CN" sz="2400" b="1" dirty="0">
                    <a:solidFill>
                      <a:srgbClr val="0070C0"/>
                    </a:solidFill>
                    <a:latin typeface="Times New Roman" panose="02020603050405020304" pitchFamily="18" charset="0"/>
                    <a:ea typeface="楷体_GB2312"/>
                    <a:cs typeface="楷体_GB2312"/>
                  </a:rPr>
                  <a:t>)</a:t>
                </a:r>
                <a:r>
                  <a:rPr lang="en-US" altLang="zh-CN" sz="2400" b="1" dirty="0">
                    <a:solidFill>
                      <a:srgbClr val="000000"/>
                    </a:solidFill>
                    <a:latin typeface="Times New Roman" panose="02020603050405020304" pitchFamily="18" charset="0"/>
                    <a:ea typeface="楷体_GB2312"/>
                    <a:cs typeface="楷体_GB2312"/>
                  </a:rPr>
                  <a:t>=</a:t>
                </a:r>
                <a:r>
                  <a:rPr lang="en-US" altLang="zh-CN" sz="2400" b="1" dirty="0">
                    <a:solidFill>
                      <a:srgbClr val="0070C0"/>
                    </a:solidFill>
                    <a:latin typeface="Times New Roman" panose="02020603050405020304" pitchFamily="18" charset="0"/>
                    <a:ea typeface="楷体_GB2312"/>
                    <a:cs typeface="楷体_GB2312"/>
                  </a:rPr>
                  <a:t>CLOSURE</a:t>
                </a:r>
                <a:r>
                  <a:rPr lang="en-US" altLang="zh-CN" sz="2400" b="1" dirty="0">
                    <a:solidFill>
                      <a:srgbClr val="000000"/>
                    </a:solidFill>
                    <a:latin typeface="Times New Roman" panose="02020603050405020304" pitchFamily="18" charset="0"/>
                    <a:ea typeface="楷体_GB2312"/>
                    <a:cs typeface="楷体_GB2312"/>
                  </a:rPr>
                  <a:t>({</a:t>
                </a:r>
                <a:r>
                  <a:rPr lang="en-US" altLang="zh-CN" sz="2400" b="1" i="1" dirty="0">
                    <a:solidFill>
                      <a:srgbClr val="000000"/>
                    </a:solidFill>
                    <a:latin typeface="Times New Roman" panose="02020603050405020304" pitchFamily="18" charset="0"/>
                    <a:ea typeface="楷体_GB2312"/>
                    <a:cs typeface="楷体_GB2312"/>
                  </a:rPr>
                  <a:t>A</a:t>
                </a:r>
                <a:r>
                  <a:rPr lang="en-US" altLang="zh-CN" sz="2400" b="1" dirty="0">
                    <a:solidFill>
                      <a:srgbClr val="000000"/>
                    </a:solidFill>
                    <a:latin typeface="Times New Roman" panose="02020603050405020304" pitchFamily="18" charset="0"/>
                    <a:ea typeface="楷体_GB2312"/>
                    <a:cs typeface="楷体_GB2312"/>
                  </a:rPr>
                  <a:t>→</a:t>
                </a:r>
                <a:r>
                  <a:rPr lang="en-US" altLang="zh-CN" sz="2400" b="1" i="1" dirty="0">
                    <a:solidFill>
                      <a:srgbClr val="000000"/>
                    </a:solidFill>
                    <a:latin typeface="Times New Roman" panose="02020603050405020304" pitchFamily="18" charset="0"/>
                    <a:ea typeface="楷体_GB2312"/>
                    <a:cs typeface="楷体_GB2312"/>
                  </a:rPr>
                  <a:t>αX</a:t>
                </a:r>
                <a:r>
                  <a:rPr lang="en-US" altLang="zh-CN" sz="2400" b="1" dirty="0">
                    <a:solidFill>
                      <a:srgbClr val="000000"/>
                    </a:solidFill>
                    <a:latin typeface="Times New Roman" panose="02020603050405020304" pitchFamily="18" charset="0"/>
                    <a:ea typeface="楷体_GB2312"/>
                    <a:cs typeface="楷体_GB2312"/>
                  </a:rPr>
                  <a:t>·</a:t>
                </a:r>
                <a:r>
                  <a:rPr lang="en-US" altLang="zh-CN" sz="2400" b="1" i="1" dirty="0">
                    <a:solidFill>
                      <a:srgbClr val="000000"/>
                    </a:solidFill>
                    <a:latin typeface="Times New Roman" panose="02020603050405020304" pitchFamily="18" charset="0"/>
                    <a:ea typeface="楷体_GB2312"/>
                    <a:cs typeface="楷体_GB2312"/>
                  </a:rPr>
                  <a:t>β </a:t>
                </a:r>
                <a:r>
                  <a:rPr lang="en-US" altLang="zh-CN" sz="2400" b="1" dirty="0">
                    <a:solidFill>
                      <a:srgbClr val="000000"/>
                    </a:solidFill>
                    <a:latin typeface="Times New Roman" panose="02020603050405020304" pitchFamily="18" charset="0"/>
                    <a:ea typeface="楷体_GB2312"/>
                    <a:cs typeface="楷体_GB2312"/>
                  </a:rPr>
                  <a:t>| </a:t>
                </a:r>
                <a14:m>
                  <m:oMath xmlns:m="http://schemas.openxmlformats.org/officeDocument/2006/math">
                    <m:r>
                      <a:rPr lang="en-US"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i="1" dirty="0">
                    <a:solidFill>
                      <a:srgbClr val="000000"/>
                    </a:solidFill>
                    <a:latin typeface="Times New Roman" panose="02020603050405020304" pitchFamily="18" charset="0"/>
                    <a:ea typeface="楷体_GB2312"/>
                    <a:cs typeface="楷体_GB2312"/>
                  </a:rPr>
                  <a:t>A</a:t>
                </a:r>
                <a:r>
                  <a:rPr lang="en-US" altLang="zh-CN" sz="2400" b="1" dirty="0">
                    <a:solidFill>
                      <a:srgbClr val="000000"/>
                    </a:solidFill>
                    <a:latin typeface="Times New Roman" panose="02020603050405020304" pitchFamily="18" charset="0"/>
                    <a:ea typeface="楷体_GB2312"/>
                    <a:cs typeface="楷体_GB2312"/>
                  </a:rPr>
                  <a:t>→</a:t>
                </a:r>
                <a:r>
                  <a:rPr lang="en-US" altLang="zh-CN" sz="2400" b="1" i="1" dirty="0">
                    <a:solidFill>
                      <a:srgbClr val="000000"/>
                    </a:solidFill>
                    <a:latin typeface="Times New Roman" panose="02020603050405020304" pitchFamily="18" charset="0"/>
                    <a:ea typeface="楷体_GB2312"/>
                    <a:cs typeface="楷体_GB2312"/>
                  </a:rPr>
                  <a:t>α</a:t>
                </a:r>
                <a:r>
                  <a:rPr lang="en-US" altLang="zh-CN" sz="2400" b="1" dirty="0">
                    <a:solidFill>
                      <a:srgbClr val="000000"/>
                    </a:solidFill>
                    <a:latin typeface="Times New Roman" panose="02020603050405020304" pitchFamily="18" charset="0"/>
                    <a:ea typeface="楷体_GB2312"/>
                    <a:cs typeface="楷体_GB2312"/>
                  </a:rPr>
                  <a:t>·</a:t>
                </a:r>
                <a:r>
                  <a:rPr lang="en-US" altLang="zh-CN" sz="2400" b="1" i="1" dirty="0">
                    <a:solidFill>
                      <a:srgbClr val="000000"/>
                    </a:solidFill>
                    <a:latin typeface="Times New Roman" panose="02020603050405020304" pitchFamily="18" charset="0"/>
                    <a:ea typeface="楷体_GB2312"/>
                    <a:cs typeface="楷体_GB2312"/>
                  </a:rPr>
                  <a:t>Xβ</a:t>
                </a:r>
                <a:r>
                  <a:rPr lang="en-US" altLang="zh-CN" sz="2400" b="1" dirty="0">
                    <a:solidFill>
                      <a:srgbClr val="000000"/>
                    </a:solidFill>
                    <a:latin typeface="Times New Roman" panose="02020603050405020304" pitchFamily="18" charset="0"/>
                    <a:ea typeface="楷体_GB2312"/>
                    <a:cs typeface="楷体_GB2312"/>
                  </a:rPr>
                  <a:t>∈</a:t>
                </a:r>
                <a:r>
                  <a:rPr lang="en-US" altLang="zh-CN" sz="2400" b="1" i="1" dirty="0">
                    <a:solidFill>
                      <a:srgbClr val="000000"/>
                    </a:solidFill>
                    <a:latin typeface="Times New Roman" panose="02020603050405020304" pitchFamily="18" charset="0"/>
                    <a:ea typeface="楷体_GB2312"/>
                    <a:cs typeface="楷体_GB2312"/>
                  </a:rPr>
                  <a:t>I</a:t>
                </a:r>
                <a:r>
                  <a:rPr lang="zh-CN" altLang="en-US" sz="2400" b="1" i="1" dirty="0">
                    <a:solidFill>
                      <a:srgbClr val="000000"/>
                    </a:solidFill>
                    <a:latin typeface="Times New Roman" panose="02020603050405020304" pitchFamily="18" charset="0"/>
                    <a:ea typeface="楷体_GB2312"/>
                    <a:cs typeface="楷体_GB2312"/>
                  </a:rPr>
                  <a:t> </a:t>
                </a:r>
                <a:r>
                  <a:rPr lang="en-US" altLang="zh-CN" sz="2400" b="1" dirty="0">
                    <a:solidFill>
                      <a:srgbClr val="000000"/>
                    </a:solidFill>
                    <a:latin typeface="Times New Roman" panose="02020603050405020304" pitchFamily="18" charset="0"/>
                    <a:ea typeface="楷体_GB2312"/>
                    <a:cs typeface="楷体_GB2312"/>
                  </a:rPr>
                  <a:t>})</a:t>
                </a:r>
                <a:endParaRPr lang="zh-CN" altLang="en-US" sz="1600" dirty="0"/>
              </a:p>
            </p:txBody>
          </p:sp>
        </mc:Choice>
        <mc:Fallback xmlns="">
          <p:sp>
            <p:nvSpPr>
              <p:cNvPr id="75780" name="矩形 4"/>
              <p:cNvSpPr>
                <a:spLocks noRot="1" noChangeAspect="1" noMove="1" noResize="1" noEditPoints="1" noAdjustHandles="1" noChangeArrowheads="1" noChangeShapeType="1" noTextEdit="1"/>
              </p:cNvSpPr>
              <p:nvPr/>
            </p:nvSpPr>
            <p:spPr bwMode="auto">
              <a:xfrm>
                <a:off x="357189" y="1498600"/>
                <a:ext cx="8420100" cy="461665"/>
              </a:xfrm>
              <a:prstGeom prst="rect">
                <a:avLst/>
              </a:prstGeom>
              <a:blipFill>
                <a:blip r:embed="rId3"/>
                <a:stretch>
                  <a:fillRect l="-1159" t="-14474" b="-302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5781" name="矩形 1"/>
          <p:cNvSpPr>
            <a:spLocks noChangeArrowheads="1"/>
          </p:cNvSpPr>
          <p:nvPr/>
        </p:nvSpPr>
        <p:spPr bwMode="auto">
          <a:xfrm>
            <a:off x="357188" y="928688"/>
            <a:ext cx="8642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300"/>
              </a:lnSpc>
              <a:buClr>
                <a:srgbClr val="000000"/>
              </a:buClr>
              <a:buFont typeface="Wingdings" panose="05000000000000000000" pitchFamily="2" charset="2"/>
              <a:buChar char="Ø"/>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返回项目集</a:t>
            </a:r>
            <a:r>
              <a:rPr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对应于文法符号</a:t>
            </a:r>
            <a:r>
              <a:rPr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8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后继</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项目集闭包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685800" y="928688"/>
            <a:ext cx="7630616" cy="1214437"/>
          </a:xfrm>
        </p:spPr>
        <p:txBody>
          <a:bodyPr/>
          <a:lstStyle/>
          <a:p>
            <a:pPr eaLnBrk="1" hangingPunct="1">
              <a:lnSpc>
                <a:spcPts val="3000"/>
              </a:lnSpc>
              <a:buClr>
                <a:schemeClr val="tx1"/>
              </a:buClr>
              <a:buFont typeface="Wingdings" panose="05000000000000000000" pitchFamily="2" charset="2"/>
              <a:buChar char="Ø"/>
            </a:pPr>
            <a:r>
              <a:rPr lang="zh-CN" altLang="en-US" sz="3000" b="1" dirty="0">
                <a:solidFill>
                  <a:schemeClr val="tx1"/>
                </a:solidFill>
                <a:cs typeface="Times New Roman" panose="02020603050405020304" pitchFamily="18" charset="0"/>
              </a:rPr>
              <a:t>规范</a:t>
            </a:r>
            <a:r>
              <a:rPr lang="en-US" altLang="zh-CN" sz="3000" b="1" i="1" dirty="0">
                <a:solidFill>
                  <a:schemeClr val="tx1"/>
                </a:solidFill>
                <a:cs typeface="Times New Roman" panose="02020603050405020304" pitchFamily="18" charset="0"/>
              </a:rPr>
              <a:t>LR</a:t>
            </a:r>
            <a:r>
              <a:rPr lang="en-US" altLang="zh-CN" sz="3000" b="1" dirty="0">
                <a:solidFill>
                  <a:schemeClr val="tx1"/>
                </a:solidFill>
                <a:cs typeface="Times New Roman" panose="02020603050405020304" pitchFamily="18" charset="0"/>
              </a:rPr>
              <a:t>(0) </a:t>
            </a:r>
            <a:r>
              <a:rPr lang="zh-CN" altLang="en-US" sz="3000" b="1" dirty="0">
                <a:solidFill>
                  <a:schemeClr val="tx1"/>
                </a:solidFill>
                <a:cs typeface="Times New Roman" panose="02020603050405020304" pitchFamily="18" charset="0"/>
              </a:rPr>
              <a:t>项集族</a:t>
            </a:r>
            <a:r>
              <a:rPr lang="en-US" altLang="zh-CN" sz="2500" b="1" dirty="0">
                <a:solidFill>
                  <a:srgbClr val="000000"/>
                </a:solidFill>
                <a:ea typeface="黑体" panose="02010609060101010101" pitchFamily="49" charset="-122"/>
                <a:cs typeface="Times New Roman" panose="02020603050405020304" pitchFamily="18" charset="0"/>
              </a:rPr>
              <a:t>(</a:t>
            </a:r>
            <a:r>
              <a:rPr lang="en-US" altLang="zh-CN" sz="2500" b="1" i="1" dirty="0">
                <a:solidFill>
                  <a:srgbClr val="000000"/>
                </a:solidFill>
                <a:ea typeface="黑体" panose="02010609060101010101" pitchFamily="49" charset="-122"/>
                <a:cs typeface="Times New Roman" panose="02020603050405020304" pitchFamily="18" charset="0"/>
              </a:rPr>
              <a:t>Canonical LR</a:t>
            </a:r>
            <a:r>
              <a:rPr lang="en-US" altLang="zh-CN" sz="2500" b="1" dirty="0">
                <a:solidFill>
                  <a:srgbClr val="000000"/>
                </a:solidFill>
                <a:ea typeface="黑体" panose="02010609060101010101" pitchFamily="49" charset="-122"/>
                <a:cs typeface="Times New Roman" panose="02020603050405020304" pitchFamily="18" charset="0"/>
              </a:rPr>
              <a:t>(0) </a:t>
            </a:r>
            <a:r>
              <a:rPr lang="en-US" altLang="zh-CN" sz="2500" b="1" i="1" dirty="0">
                <a:solidFill>
                  <a:srgbClr val="000000"/>
                </a:solidFill>
                <a:ea typeface="黑体" panose="02010609060101010101" pitchFamily="49" charset="-122"/>
                <a:cs typeface="Times New Roman" panose="02020603050405020304" pitchFamily="18" charset="0"/>
              </a:rPr>
              <a:t>Collection</a:t>
            </a:r>
            <a:r>
              <a:rPr lang="en-US" altLang="zh-CN" sz="2500" b="1" dirty="0">
                <a:solidFill>
                  <a:srgbClr val="000000"/>
                </a:solidFill>
                <a:ea typeface="黑体" panose="02010609060101010101" pitchFamily="49" charset="-122"/>
                <a:cs typeface="Times New Roman" panose="02020603050405020304" pitchFamily="18" charset="0"/>
              </a:rPr>
              <a:t>)</a:t>
            </a:r>
            <a:endParaRPr lang="en-US" altLang="zh-CN" sz="3000" b="1" dirty="0">
              <a:solidFill>
                <a:schemeClr val="tx1"/>
              </a:solidFill>
              <a:cs typeface="Times New Roman" panose="02020603050405020304" pitchFamily="18" charset="0"/>
            </a:endParaRPr>
          </a:p>
          <a:p>
            <a:pPr eaLnBrk="1" hangingPunct="1">
              <a:lnSpc>
                <a:spcPts val="3000"/>
              </a:lnSpc>
              <a:buClr>
                <a:schemeClr val="tx1"/>
              </a:buClr>
              <a:buFont typeface="Wingdings" panose="05000000000000000000" pitchFamily="2" charset="2"/>
              <a:buChar char="Ø"/>
            </a:pPr>
            <a:endParaRPr lang="en-US" altLang="zh-CN" sz="2200" b="1" dirty="0">
              <a:solidFill>
                <a:schemeClr val="tx1"/>
              </a:solidFill>
              <a:cs typeface="Times New Roman" panose="02020603050405020304" pitchFamily="18" charset="0"/>
            </a:endParaRPr>
          </a:p>
        </p:txBody>
      </p:sp>
      <p:sp>
        <p:nvSpPr>
          <p:cNvPr id="77827" name="标题 1"/>
          <p:cNvSpPr>
            <a:spLocks noGrp="1"/>
          </p:cNvSpPr>
          <p:nvPr>
            <p:ph type="title"/>
          </p:nvPr>
        </p:nvSpPr>
        <p:spPr>
          <a:xfrm>
            <a:off x="755650" y="268288"/>
            <a:ext cx="7931150" cy="358775"/>
          </a:xfrm>
        </p:spPr>
        <p:txBody>
          <a:bodyPr/>
          <a:lstStyle/>
          <a:p>
            <a:pPr marL="342900" indent="-342900" eaLnBrk="1" hangingPunct="1">
              <a:spcBef>
                <a:spcPct val="20000"/>
              </a:spcBef>
            </a:pPr>
            <a:r>
              <a:rPr lang="zh-CN" altLang="en-US" sz="3000">
                <a:solidFill>
                  <a:schemeClr val="tx1"/>
                </a:solidFill>
                <a:latin typeface="Times New Roman" panose="02020603050405020304" pitchFamily="18" charset="0"/>
                <a:cs typeface="Times New Roman" panose="02020603050405020304" pitchFamily="18" charset="0"/>
              </a:rPr>
              <a:t>构造</a:t>
            </a:r>
            <a:r>
              <a:rPr lang="en-US" altLang="zh-CN" sz="3000" i="1">
                <a:solidFill>
                  <a:schemeClr val="tx1"/>
                </a:solidFill>
                <a:latin typeface="Times New Roman" panose="02020603050405020304" pitchFamily="18" charset="0"/>
                <a:cs typeface="Times New Roman" panose="02020603050405020304" pitchFamily="18" charset="0"/>
              </a:rPr>
              <a:t>LR</a:t>
            </a:r>
            <a:r>
              <a:rPr lang="en-US" altLang="zh-CN" sz="3000">
                <a:solidFill>
                  <a:schemeClr val="tx1"/>
                </a:solidFill>
                <a:latin typeface="Times New Roman" panose="02020603050405020304" pitchFamily="18" charset="0"/>
                <a:cs typeface="Times New Roman" panose="02020603050405020304" pitchFamily="18" charset="0"/>
              </a:rPr>
              <a:t>(0)</a:t>
            </a:r>
            <a:r>
              <a:rPr lang="zh-CN" altLang="en-US" sz="3000">
                <a:solidFill>
                  <a:schemeClr val="tx1"/>
                </a:solidFill>
                <a:latin typeface="Times New Roman" panose="02020603050405020304" pitchFamily="18" charset="0"/>
                <a:cs typeface="Times New Roman" panose="02020603050405020304" pitchFamily="18" charset="0"/>
              </a:rPr>
              <a:t>自动机的状态集</a:t>
            </a:r>
            <a:endParaRPr lang="en-US" altLang="zh-CN" sz="2500">
              <a:solidFill>
                <a:schemeClr val="tx1"/>
              </a:solidFill>
              <a:latin typeface="Times New Roman" panose="02020603050405020304" pitchFamily="18" charset="0"/>
              <a:cs typeface="Times New Roman" panose="02020603050405020304" pitchFamily="18" charset="0"/>
            </a:endParaRPr>
          </a:p>
        </p:txBody>
      </p:sp>
      <p:sp>
        <p:nvSpPr>
          <p:cNvPr id="7" name="内容占位符 1"/>
          <p:cNvSpPr txBox="1">
            <a:spLocks/>
          </p:cNvSpPr>
          <p:nvPr/>
        </p:nvSpPr>
        <p:spPr bwMode="auto">
          <a:xfrm>
            <a:off x="1043609" y="2143125"/>
            <a:ext cx="6840760" cy="2732087"/>
          </a:xfrm>
          <a:prstGeom prst="rect">
            <a:avLst/>
          </a:prstGeom>
          <a:solidFill>
            <a:schemeClr val="accent2">
              <a:lumMod val="40000"/>
              <a:lumOff val="60000"/>
            </a:schemeClr>
          </a:solidFill>
          <a:ln w="12700">
            <a:solidFill>
              <a:schemeClr val="tx1"/>
            </a:solidFill>
            <a:miter lim="800000"/>
            <a:headEnd/>
            <a:tailEnd/>
          </a:ln>
        </p:spPr>
        <p:txBody>
          <a:bodyPr/>
          <a:lstStyle/>
          <a:p>
            <a:pPr marL="273050" indent="-273050" eaLnBrk="1" hangingPunct="1">
              <a:lnSpc>
                <a:spcPts val="1800"/>
              </a:lnSpc>
              <a:spcBef>
                <a:spcPts val="600"/>
              </a:spcBef>
              <a:buSzPct val="100000"/>
              <a:buFont typeface="Symbol" pitchFamily="18" charset="2"/>
              <a:buNone/>
              <a:defRPr/>
            </a:pPr>
            <a:r>
              <a:rPr lang="en-US" altLang="zh-CN" sz="2000" b="1" dirty="0">
                <a:latin typeface="Times New Roman" pitchFamily="18" charset="0"/>
                <a:ea typeface="华文楷体" pitchFamily="2" charset="-122"/>
              </a:rPr>
              <a:t>void</a:t>
            </a:r>
            <a:r>
              <a:rPr lang="zh-CN" altLang="en-US" sz="2000" b="1" dirty="0">
                <a:latin typeface="Times New Roman" pitchFamily="18" charset="0"/>
                <a:ea typeface="华文楷体" pitchFamily="2" charset="-122"/>
              </a:rPr>
              <a:t> </a:t>
            </a:r>
            <a:r>
              <a:rPr lang="en-US" altLang="zh-CN" sz="2000" b="1" i="1" dirty="0">
                <a:latin typeface="Times New Roman" pitchFamily="18" charset="0"/>
                <a:ea typeface="华文楷体" pitchFamily="2" charset="-122"/>
              </a:rPr>
              <a:t>items</a:t>
            </a:r>
            <a:r>
              <a:rPr lang="en-US" altLang="zh-CN" sz="2000" b="1" dirty="0">
                <a:latin typeface="Times New Roman" pitchFamily="18" charset="0"/>
                <a:ea typeface="楷体" pitchFamily="49" charset="-122"/>
              </a:rPr>
              <a:t>( </a:t>
            </a:r>
            <a:r>
              <a:rPr lang="en-US" altLang="zh-CN" sz="2000" b="1" i="1" dirty="0">
                <a:latin typeface="Times New Roman" pitchFamily="18" charset="0"/>
              </a:rPr>
              <a:t>G</a:t>
            </a:r>
            <a:r>
              <a:rPr lang="en-US" altLang="zh-CN" sz="2000" b="1" i="1" dirty="0">
                <a:solidFill>
                  <a:srgbClr val="000000"/>
                </a:solidFill>
                <a:latin typeface="Times New Roman" pitchFamily="18" charset="0"/>
                <a:ea typeface="楷体_GB2312"/>
                <a:cs typeface="Times New Roman" pitchFamily="18" charset="0"/>
              </a:rPr>
              <a:t>' </a:t>
            </a:r>
            <a:r>
              <a:rPr lang="en-US" altLang="zh-CN" sz="2000" b="1" dirty="0">
                <a:latin typeface="Times New Roman" pitchFamily="18" charset="0"/>
                <a:ea typeface="楷体" pitchFamily="49" charset="-122"/>
              </a:rPr>
              <a:t>) {</a:t>
            </a:r>
            <a:endParaRPr lang="zh-CN" altLang="en-US" sz="2000" b="1" dirty="0">
              <a:latin typeface="Times New Roman" pitchFamily="18" charset="0"/>
              <a:ea typeface="楷体" pitchFamily="49" charset="-122"/>
            </a:endParaRPr>
          </a:p>
          <a:p>
            <a:pPr marL="273050" indent="-273050" eaLnBrk="1" hangingPunct="1">
              <a:lnSpc>
                <a:spcPts val="1800"/>
              </a:lnSpc>
              <a:spcBef>
                <a:spcPct val="20000"/>
              </a:spcBef>
              <a:buSzPct val="100000"/>
              <a:defRPr/>
            </a:pPr>
            <a:r>
              <a:rPr lang="zh-CN" altLang="en-US" sz="2000" b="1" i="1" dirty="0">
                <a:latin typeface="Times New Roman" pitchFamily="18" charset="0"/>
                <a:ea typeface="华文楷体" pitchFamily="2" charset="-122"/>
              </a:rPr>
              <a:t>         </a:t>
            </a:r>
            <a:r>
              <a:rPr lang="en-US" altLang="zh-CN" sz="2000" b="1" i="1" dirty="0">
                <a:latin typeface="Times New Roman" pitchFamily="18" charset="0"/>
                <a:ea typeface="华文楷体" pitchFamily="2" charset="-122"/>
              </a:rPr>
              <a:t>C</a:t>
            </a:r>
            <a:r>
              <a:rPr lang="zh-CN" altLang="en-US" sz="2000" b="1" dirty="0">
                <a:latin typeface="Times New Roman" pitchFamily="18" charset="0"/>
                <a:ea typeface="华文楷体" pitchFamily="2" charset="-122"/>
              </a:rPr>
              <a:t>＝</a:t>
            </a:r>
            <a:r>
              <a:rPr lang="en-US" altLang="zh-CN" sz="2000" b="1" dirty="0">
                <a:latin typeface="Times New Roman" pitchFamily="18" charset="0"/>
                <a:ea typeface="楷体" pitchFamily="49" charset="-122"/>
              </a:rPr>
              <a:t>{ CLOSURE ({[</a:t>
            </a:r>
            <a:r>
              <a:rPr lang="zh-CN" altLang="en-US" sz="2000" b="1" dirty="0">
                <a:latin typeface="Times New Roman" pitchFamily="18" charset="0"/>
                <a:ea typeface="楷体" pitchFamily="49" charset="-122"/>
              </a:rPr>
              <a:t> </a:t>
            </a:r>
            <a:r>
              <a:rPr lang="en-US" altLang="zh-CN" sz="2000" b="1" i="1" dirty="0">
                <a:latin typeface="Times New Roman" pitchFamily="18" charset="0"/>
                <a:ea typeface="楷体" pitchFamily="49" charset="-122"/>
              </a:rPr>
              <a:t>S</a:t>
            </a:r>
            <a:r>
              <a:rPr lang="en-US" altLang="zh-CN" sz="2000" b="1" i="1" dirty="0">
                <a:solidFill>
                  <a:srgbClr val="000000"/>
                </a:solidFill>
                <a:latin typeface="Times New Roman" pitchFamily="18" charset="0"/>
                <a:ea typeface="楷体_GB2312"/>
                <a:cs typeface="楷体_GB2312"/>
              </a:rPr>
              <a:t>'</a:t>
            </a:r>
            <a:r>
              <a:rPr lang="en-US" altLang="zh-CN" sz="2000" b="1" i="1" dirty="0">
                <a:latin typeface="Times New Roman" pitchFamily="18" charset="0"/>
              </a:rPr>
              <a:t>→ </a:t>
            </a:r>
            <a:r>
              <a:rPr lang="en-US" altLang="zh-CN" sz="2000" b="1" dirty="0">
                <a:solidFill>
                  <a:srgbClr val="000000"/>
                </a:solidFill>
                <a:latin typeface="Times New Roman" pitchFamily="18" charset="0"/>
              </a:rPr>
              <a:t>·</a:t>
            </a:r>
            <a:r>
              <a:rPr lang="en-US" altLang="zh-CN" sz="2000" b="1" i="1" dirty="0">
                <a:solidFill>
                  <a:srgbClr val="000000"/>
                </a:solidFill>
                <a:latin typeface="Times New Roman" pitchFamily="18" charset="0"/>
              </a:rPr>
              <a:t>S</a:t>
            </a:r>
            <a:r>
              <a:rPr lang="zh-CN" altLang="en-US" sz="2000" b="1" i="1" dirty="0">
                <a:solidFill>
                  <a:srgbClr val="000000"/>
                </a:solidFill>
                <a:latin typeface="Times New Roman" pitchFamily="18" charset="0"/>
                <a:ea typeface="楷体_GB2312"/>
                <a:cs typeface="楷体_GB2312"/>
              </a:rPr>
              <a:t> </a:t>
            </a:r>
            <a:r>
              <a:rPr lang="en-US" altLang="zh-CN" sz="2000" b="1" dirty="0">
                <a:latin typeface="Times New Roman" pitchFamily="18" charset="0"/>
                <a:ea typeface="楷体" pitchFamily="49" charset="-122"/>
              </a:rPr>
              <a:t>] } ) }</a:t>
            </a:r>
            <a:r>
              <a:rPr lang="zh-CN" altLang="en-US" sz="2000" b="1" dirty="0">
                <a:latin typeface="Times New Roman" pitchFamily="18" charset="0"/>
                <a:ea typeface="楷体" pitchFamily="49" charset="-122"/>
              </a:rPr>
              <a:t>；</a:t>
            </a:r>
            <a:r>
              <a:rPr lang="en-US" altLang="zh-CN" sz="2000" b="1" dirty="0">
                <a:latin typeface="Times New Roman" pitchFamily="18" charset="0"/>
                <a:ea typeface="楷体" pitchFamily="49" charset="-122"/>
              </a:rPr>
              <a:t> </a:t>
            </a:r>
          </a:p>
          <a:p>
            <a:pPr marL="273050" indent="-273050" eaLnBrk="1" hangingPunct="1">
              <a:lnSpc>
                <a:spcPts val="1800"/>
              </a:lnSpc>
              <a:spcBef>
                <a:spcPct val="20000"/>
              </a:spcBef>
              <a:buSzPct val="100000"/>
              <a:buFont typeface="Symbol" pitchFamily="18" charset="2"/>
              <a:buNone/>
              <a:defRPr/>
            </a:pPr>
            <a:r>
              <a:rPr lang="zh-CN" altLang="en-US" sz="2000" b="1" dirty="0">
                <a:latin typeface="Times New Roman" pitchFamily="18" charset="0"/>
                <a:ea typeface="楷体" pitchFamily="49" charset="-122"/>
              </a:rPr>
              <a:t>         </a:t>
            </a:r>
            <a:r>
              <a:rPr lang="en-US" altLang="zh-CN" sz="2000" b="1" dirty="0">
                <a:latin typeface="Times New Roman" pitchFamily="18" charset="0"/>
                <a:ea typeface="楷体" pitchFamily="49" charset="-122"/>
              </a:rPr>
              <a:t>repeat</a:t>
            </a:r>
            <a:endParaRPr lang="zh-CN" altLang="en-US" sz="2000" b="1" dirty="0">
              <a:latin typeface="Times New Roman" pitchFamily="18" charset="0"/>
              <a:ea typeface="楷体" pitchFamily="49" charset="-122"/>
            </a:endParaRPr>
          </a:p>
          <a:p>
            <a:pPr marL="273050" indent="-273050" eaLnBrk="1" hangingPunct="1">
              <a:lnSpc>
                <a:spcPts val="1800"/>
              </a:lnSpc>
              <a:spcBef>
                <a:spcPct val="20000"/>
              </a:spcBef>
              <a:buSzPct val="100000"/>
              <a:buFont typeface="Symbol" pitchFamily="18" charset="2"/>
              <a:buNone/>
              <a:defRPr/>
            </a:pPr>
            <a:r>
              <a:rPr lang="zh-CN" altLang="en-US" sz="2000" b="1" dirty="0">
                <a:latin typeface="Times New Roman" pitchFamily="18" charset="0"/>
                <a:ea typeface="楷体" pitchFamily="49" charset="-122"/>
              </a:rPr>
              <a:t>                   </a:t>
            </a:r>
            <a:r>
              <a:rPr lang="en-US" altLang="zh-CN" sz="2000" b="1" dirty="0">
                <a:latin typeface="Times New Roman" pitchFamily="18" charset="0"/>
                <a:ea typeface="楷体" pitchFamily="49" charset="-122"/>
              </a:rPr>
              <a:t>f</a:t>
            </a:r>
            <a:r>
              <a:rPr lang="en-US" altLang="zh-CN" sz="2000" b="1" dirty="0">
                <a:latin typeface="Times New Roman" pitchFamily="18" charset="0"/>
              </a:rPr>
              <a:t>o</a:t>
            </a:r>
            <a:r>
              <a:rPr lang="en-US" altLang="zh-CN" sz="2000" b="1" dirty="0">
                <a:latin typeface="Times New Roman" pitchFamily="18" charset="0"/>
                <a:ea typeface="楷体" pitchFamily="49" charset="-122"/>
              </a:rPr>
              <a:t>r</a:t>
            </a:r>
            <a:r>
              <a:rPr lang="zh-CN" altLang="en-US" sz="2000" b="1" dirty="0">
                <a:latin typeface="Times New Roman" pitchFamily="18" charset="0"/>
                <a:ea typeface="楷体" pitchFamily="49" charset="-122"/>
              </a:rPr>
              <a:t> </a:t>
            </a:r>
            <a:r>
              <a:rPr lang="en-US" altLang="zh-CN" sz="2000" b="1" dirty="0">
                <a:latin typeface="Times New Roman" pitchFamily="18" charset="0"/>
                <a:ea typeface="楷体" pitchFamily="49" charset="-122"/>
              </a:rPr>
              <a:t>(</a:t>
            </a:r>
            <a:r>
              <a:rPr lang="en-US" altLang="zh-CN" sz="2000" b="1" i="1" dirty="0">
                <a:latin typeface="Times New Roman" pitchFamily="18" charset="0"/>
                <a:ea typeface="楷体" pitchFamily="49" charset="-122"/>
              </a:rPr>
              <a:t>C</a:t>
            </a:r>
            <a:r>
              <a:rPr lang="zh-CN" altLang="en-US" sz="2000" b="1" dirty="0">
                <a:latin typeface="华文楷体" pitchFamily="2" charset="-122"/>
                <a:ea typeface="华文楷体" pitchFamily="2" charset="-122"/>
              </a:rPr>
              <a:t>中的每个项集 </a:t>
            </a:r>
            <a:r>
              <a:rPr lang="en-US" altLang="zh-CN" sz="2000" b="1" i="1" dirty="0">
                <a:latin typeface="Times New Roman" pitchFamily="18" charset="0"/>
                <a:ea typeface="楷体" pitchFamily="49" charset="-122"/>
              </a:rPr>
              <a:t>I</a:t>
            </a:r>
            <a:r>
              <a:rPr lang="zh-CN" altLang="en-US" sz="2000" b="1" i="1" dirty="0">
                <a:latin typeface="Times New Roman" pitchFamily="18" charset="0"/>
                <a:ea typeface="楷体" pitchFamily="49" charset="-122"/>
              </a:rPr>
              <a:t> </a:t>
            </a:r>
            <a:r>
              <a:rPr lang="en-US" altLang="zh-CN" sz="2000" b="1" dirty="0">
                <a:latin typeface="Times New Roman" pitchFamily="18" charset="0"/>
                <a:ea typeface="楷体" pitchFamily="49" charset="-122"/>
              </a:rPr>
              <a:t>)</a:t>
            </a:r>
            <a:endParaRPr lang="zh-CN" altLang="en-US" sz="2000" b="1" dirty="0">
              <a:latin typeface="Times New Roman" pitchFamily="18" charset="0"/>
              <a:ea typeface="楷体" pitchFamily="49" charset="-122"/>
            </a:endParaRPr>
          </a:p>
          <a:p>
            <a:pPr marL="273050" indent="-273050" eaLnBrk="1" hangingPunct="1">
              <a:lnSpc>
                <a:spcPts val="1800"/>
              </a:lnSpc>
              <a:spcBef>
                <a:spcPct val="20000"/>
              </a:spcBef>
              <a:buSzPct val="100000"/>
              <a:defRPr/>
            </a:pPr>
            <a:r>
              <a:rPr lang="zh-CN" altLang="en-US" sz="2000" b="1" dirty="0">
                <a:latin typeface="Times New Roman" pitchFamily="18" charset="0"/>
                <a:ea typeface="楷体" pitchFamily="49" charset="-122"/>
              </a:rPr>
              <a:t>                              </a:t>
            </a:r>
            <a:r>
              <a:rPr lang="en-US" altLang="zh-CN" sz="2000" b="1" dirty="0">
                <a:latin typeface="Times New Roman" pitchFamily="18" charset="0"/>
                <a:ea typeface="楷体" pitchFamily="49" charset="-122"/>
              </a:rPr>
              <a:t>for(</a:t>
            </a:r>
            <a:r>
              <a:rPr lang="zh-CN" altLang="en-US" sz="2000" b="1" dirty="0">
                <a:latin typeface="华文楷体" pitchFamily="2" charset="-122"/>
                <a:ea typeface="华文楷体" pitchFamily="2" charset="-122"/>
              </a:rPr>
              <a:t>每个文法符号</a:t>
            </a:r>
            <a:r>
              <a:rPr lang="en-US" altLang="zh-CN" sz="2000" b="1" i="1" dirty="0">
                <a:latin typeface="华文楷体" pitchFamily="2" charset="-122"/>
                <a:ea typeface="华文楷体" pitchFamily="2" charset="-122"/>
              </a:rPr>
              <a:t>X</a:t>
            </a:r>
            <a:r>
              <a:rPr lang="zh-CN" altLang="en-US" sz="2000" b="1" i="1" dirty="0">
                <a:latin typeface="华文楷体" pitchFamily="2" charset="-122"/>
                <a:ea typeface="华文楷体" pitchFamily="2" charset="-122"/>
              </a:rPr>
              <a:t> </a:t>
            </a:r>
            <a:r>
              <a:rPr lang="en-US" altLang="zh-CN" sz="2000" b="1" dirty="0">
                <a:latin typeface="Times New Roman" pitchFamily="18" charset="0"/>
                <a:ea typeface="楷体" pitchFamily="49" charset="-122"/>
              </a:rPr>
              <a:t>)</a:t>
            </a:r>
            <a:endParaRPr lang="zh-CN" altLang="en-US" sz="2000" b="1" dirty="0">
              <a:latin typeface="Times New Roman" pitchFamily="18" charset="0"/>
              <a:ea typeface="楷体" pitchFamily="49" charset="-122"/>
            </a:endParaRPr>
          </a:p>
          <a:p>
            <a:pPr marL="273050" indent="-273050" eaLnBrk="1" hangingPunct="1">
              <a:lnSpc>
                <a:spcPts val="1800"/>
              </a:lnSpc>
              <a:spcBef>
                <a:spcPct val="20000"/>
              </a:spcBef>
              <a:buSzPct val="100000"/>
              <a:defRPr/>
            </a:pPr>
            <a:r>
              <a:rPr lang="zh-CN" altLang="en-US" sz="2000" b="1" dirty="0">
                <a:latin typeface="Times New Roman" pitchFamily="18" charset="0"/>
                <a:ea typeface="楷体" pitchFamily="49" charset="-122"/>
              </a:rPr>
              <a:t>                                      </a:t>
            </a:r>
            <a:r>
              <a:rPr lang="en-US" altLang="zh-CN" sz="2000" b="1" dirty="0">
                <a:latin typeface="Times New Roman" pitchFamily="18" charset="0"/>
                <a:ea typeface="楷体" pitchFamily="49" charset="-122"/>
              </a:rPr>
              <a:t>if</a:t>
            </a:r>
            <a:r>
              <a:rPr lang="en-US" altLang="zh-CN" sz="2000" b="1" dirty="0">
                <a:latin typeface="Times New Roman" pitchFamily="18" charset="0"/>
                <a:ea typeface="华文楷体" pitchFamily="2" charset="-122"/>
              </a:rPr>
              <a:t> </a:t>
            </a:r>
            <a:r>
              <a:rPr lang="en-US" altLang="zh-CN" sz="2000" b="1" dirty="0">
                <a:latin typeface="Times New Roman" pitchFamily="18" charset="0"/>
                <a:ea typeface="楷体" pitchFamily="49" charset="-122"/>
              </a:rPr>
              <a:t>( </a:t>
            </a:r>
            <a:r>
              <a:rPr lang="en-US" altLang="zh-CN" sz="2000" b="1" dirty="0">
                <a:latin typeface="Times New Roman" pitchFamily="18" charset="0"/>
                <a:ea typeface="华文楷体" pitchFamily="2" charset="-122"/>
              </a:rPr>
              <a:t>GOTO</a:t>
            </a:r>
            <a:r>
              <a:rPr lang="en-US" altLang="zh-CN" sz="2000" b="1" dirty="0">
                <a:latin typeface="Times New Roman" pitchFamily="18" charset="0"/>
                <a:ea typeface="楷体" pitchFamily="49" charset="-122"/>
              </a:rPr>
              <a:t> ( </a:t>
            </a:r>
            <a:r>
              <a:rPr lang="en-US" altLang="zh-CN" sz="2000" b="1" i="1" dirty="0">
                <a:latin typeface="Times New Roman" pitchFamily="18" charset="0"/>
                <a:ea typeface="楷体" pitchFamily="49" charset="-122"/>
              </a:rPr>
              <a:t>I</a:t>
            </a:r>
            <a:r>
              <a:rPr lang="zh-CN" altLang="en-US" sz="2000" b="1" dirty="0">
                <a:latin typeface="Times New Roman" pitchFamily="18" charset="0"/>
                <a:ea typeface="楷体" pitchFamily="49" charset="-122"/>
              </a:rPr>
              <a:t>，</a:t>
            </a:r>
            <a:r>
              <a:rPr lang="en-US" altLang="zh-CN" sz="2000" b="1" i="1" dirty="0">
                <a:latin typeface="Times New Roman" pitchFamily="18" charset="0"/>
                <a:ea typeface="楷体" pitchFamily="49" charset="-122"/>
              </a:rPr>
              <a:t>X</a:t>
            </a:r>
            <a:r>
              <a:rPr lang="zh-CN" altLang="en-US" sz="2000" b="1" i="1" dirty="0">
                <a:latin typeface="华文楷体" pitchFamily="2" charset="-122"/>
              </a:rPr>
              <a:t> </a:t>
            </a:r>
            <a:r>
              <a:rPr lang="en-US" altLang="zh-CN" sz="2000" b="1" dirty="0">
                <a:latin typeface="Times New Roman" pitchFamily="18" charset="0"/>
                <a:ea typeface="楷体" pitchFamily="49" charset="-122"/>
              </a:rPr>
              <a:t>)</a:t>
            </a:r>
            <a:r>
              <a:rPr lang="zh-CN" altLang="en-US" sz="2000" b="1" dirty="0">
                <a:latin typeface="华文楷体" pitchFamily="2" charset="-122"/>
                <a:ea typeface="华文楷体" pitchFamily="2" charset="-122"/>
              </a:rPr>
              <a:t>非空且不在</a:t>
            </a:r>
            <a:r>
              <a:rPr lang="en-US" altLang="zh-CN" sz="2000" b="1" i="1" dirty="0">
                <a:latin typeface="Times New Roman" pitchFamily="18" charset="0"/>
                <a:ea typeface="楷体" pitchFamily="49" charset="-122"/>
              </a:rPr>
              <a:t>C</a:t>
            </a:r>
            <a:r>
              <a:rPr lang="zh-CN" altLang="en-US" sz="2000" b="1" dirty="0">
                <a:latin typeface="华文楷体" pitchFamily="2" charset="-122"/>
                <a:ea typeface="华文楷体" pitchFamily="2" charset="-122"/>
              </a:rPr>
              <a:t>中</a:t>
            </a:r>
            <a:r>
              <a:rPr lang="en-US" altLang="zh-CN" sz="2000" b="1" dirty="0">
                <a:latin typeface="Times New Roman" pitchFamily="18" charset="0"/>
                <a:ea typeface="楷体" pitchFamily="49" charset="-122"/>
              </a:rPr>
              <a:t>)</a:t>
            </a:r>
            <a:endParaRPr lang="zh-CN" altLang="en-US" sz="2000" b="1" dirty="0">
              <a:latin typeface="Times New Roman" pitchFamily="18" charset="0"/>
              <a:ea typeface="楷体" pitchFamily="49" charset="-122"/>
            </a:endParaRPr>
          </a:p>
          <a:p>
            <a:pPr marL="273050" indent="-273050" eaLnBrk="1" hangingPunct="1">
              <a:lnSpc>
                <a:spcPts val="1800"/>
              </a:lnSpc>
              <a:spcBef>
                <a:spcPct val="20000"/>
              </a:spcBef>
              <a:buSzPct val="100000"/>
              <a:buFont typeface="Symbol" pitchFamily="18" charset="2"/>
              <a:buNone/>
              <a:defRPr/>
            </a:pPr>
            <a:r>
              <a:rPr lang="zh-CN" altLang="en-US" sz="2000" b="1" dirty="0">
                <a:latin typeface="华文楷体" pitchFamily="2" charset="-122"/>
                <a:ea typeface="华文楷体" pitchFamily="2" charset="-122"/>
              </a:rPr>
              <a:t>                                             将</a:t>
            </a:r>
            <a:r>
              <a:rPr lang="en-US" altLang="zh-CN" sz="2000" b="1" dirty="0">
                <a:latin typeface="Times New Roman" pitchFamily="18" charset="0"/>
                <a:ea typeface="华文楷体" pitchFamily="2" charset="-122"/>
              </a:rPr>
              <a:t>GOTO</a:t>
            </a:r>
            <a:r>
              <a:rPr lang="en-US" altLang="zh-CN" sz="2000" b="1" dirty="0">
                <a:latin typeface="Times New Roman" pitchFamily="18" charset="0"/>
                <a:ea typeface="楷体" pitchFamily="49" charset="-122"/>
              </a:rPr>
              <a:t> ( </a:t>
            </a:r>
            <a:r>
              <a:rPr lang="en-US" altLang="zh-CN" sz="2000" b="1" i="1" dirty="0">
                <a:latin typeface="Times New Roman" pitchFamily="18" charset="0"/>
                <a:ea typeface="楷体" pitchFamily="49" charset="-122"/>
              </a:rPr>
              <a:t>I</a:t>
            </a:r>
            <a:r>
              <a:rPr lang="zh-CN" altLang="en-US" sz="2000" b="1" dirty="0">
                <a:latin typeface="Times New Roman" pitchFamily="18" charset="0"/>
                <a:ea typeface="楷体" pitchFamily="49" charset="-122"/>
              </a:rPr>
              <a:t>，</a:t>
            </a:r>
            <a:r>
              <a:rPr lang="en-US" altLang="zh-CN" sz="2000" b="1" i="1" dirty="0">
                <a:latin typeface="Times New Roman" pitchFamily="18" charset="0"/>
                <a:ea typeface="楷体" pitchFamily="49" charset="-122"/>
              </a:rPr>
              <a:t>X</a:t>
            </a:r>
            <a:r>
              <a:rPr lang="zh-CN" altLang="en-US" sz="2000" b="1" i="1" dirty="0">
                <a:latin typeface="华文楷体" pitchFamily="2" charset="-122"/>
              </a:rPr>
              <a:t> </a:t>
            </a:r>
            <a:r>
              <a:rPr lang="en-US" altLang="zh-CN" sz="2000" b="1" dirty="0">
                <a:latin typeface="Times New Roman" pitchFamily="18" charset="0"/>
                <a:ea typeface="楷体" pitchFamily="49" charset="-122"/>
              </a:rPr>
              <a:t>)</a:t>
            </a:r>
            <a:r>
              <a:rPr lang="zh-CN" altLang="en-US" sz="2000" b="1" dirty="0">
                <a:latin typeface="华文楷体" pitchFamily="2" charset="-122"/>
                <a:ea typeface="华文楷体" pitchFamily="2" charset="-122"/>
              </a:rPr>
              <a:t>加入</a:t>
            </a:r>
            <a:r>
              <a:rPr lang="en-US" altLang="zh-CN" sz="2000" b="1" i="1" dirty="0">
                <a:latin typeface="Times New Roman" pitchFamily="18" charset="0"/>
                <a:ea typeface="楷体" pitchFamily="49" charset="-122"/>
              </a:rPr>
              <a:t>C</a:t>
            </a:r>
            <a:r>
              <a:rPr lang="zh-CN" altLang="en-US" sz="2000" b="1" dirty="0">
                <a:latin typeface="华文楷体" pitchFamily="2" charset="-122"/>
                <a:ea typeface="华文楷体" pitchFamily="2" charset="-122"/>
              </a:rPr>
              <a:t>中</a:t>
            </a:r>
            <a:r>
              <a:rPr lang="zh-CN" altLang="en-US" sz="2000" b="1" dirty="0">
                <a:latin typeface="Times New Roman" pitchFamily="18" charset="0"/>
                <a:ea typeface="楷体" pitchFamily="49" charset="-122"/>
              </a:rPr>
              <a:t>；</a:t>
            </a:r>
          </a:p>
          <a:p>
            <a:pPr marL="273050" indent="-273050" eaLnBrk="1" hangingPunct="1">
              <a:lnSpc>
                <a:spcPts val="1800"/>
              </a:lnSpc>
              <a:spcBef>
                <a:spcPct val="20000"/>
              </a:spcBef>
              <a:buSzPct val="100000"/>
              <a:buFont typeface="Symbol" pitchFamily="18" charset="2"/>
              <a:buNone/>
              <a:defRPr/>
            </a:pPr>
            <a:r>
              <a:rPr lang="zh-CN" altLang="en-US" sz="2000" b="1" dirty="0">
                <a:latin typeface="Times New Roman" pitchFamily="18" charset="0"/>
              </a:rPr>
              <a:t>         </a:t>
            </a:r>
            <a:r>
              <a:rPr lang="en-US" altLang="zh-CN" sz="2000" b="1" dirty="0">
                <a:latin typeface="Times New Roman" pitchFamily="18" charset="0"/>
              </a:rPr>
              <a:t>until</a:t>
            </a:r>
            <a:r>
              <a:rPr lang="zh-CN" altLang="en-US" sz="2000" b="1" dirty="0">
                <a:latin typeface="华文楷体" pitchFamily="2" charset="-122"/>
                <a:ea typeface="华文楷体" pitchFamily="2" charset="-122"/>
              </a:rPr>
              <a:t>在某一轮中没有新的项集被加入到</a:t>
            </a:r>
            <a:r>
              <a:rPr lang="en-US" altLang="zh-CN" sz="2000" b="1" i="1" dirty="0">
                <a:latin typeface="Times New Roman" pitchFamily="18" charset="0"/>
                <a:ea typeface="楷体" pitchFamily="49" charset="-122"/>
              </a:rPr>
              <a:t>C</a:t>
            </a:r>
            <a:r>
              <a:rPr lang="zh-CN" altLang="en-US" sz="2000" b="1" dirty="0">
                <a:latin typeface="华文楷体" pitchFamily="2" charset="-122"/>
                <a:ea typeface="华文楷体" pitchFamily="2" charset="-122"/>
              </a:rPr>
              <a:t>中；</a:t>
            </a:r>
            <a:endParaRPr lang="en-US" altLang="zh-CN" sz="2000" b="1" dirty="0">
              <a:latin typeface="华文楷体" pitchFamily="2" charset="-122"/>
              <a:ea typeface="华文楷体" pitchFamily="2" charset="-122"/>
            </a:endParaRPr>
          </a:p>
          <a:p>
            <a:pPr marL="273050" indent="-273050" eaLnBrk="1" hangingPunct="1">
              <a:lnSpc>
                <a:spcPts val="1800"/>
              </a:lnSpc>
              <a:spcBef>
                <a:spcPct val="20000"/>
              </a:spcBef>
              <a:buSzPct val="100000"/>
              <a:buFont typeface="Symbol" pitchFamily="18" charset="2"/>
              <a:buNone/>
              <a:defRPr/>
            </a:pPr>
            <a:r>
              <a:rPr lang="en-US" altLang="zh-CN" sz="2000" b="1" dirty="0">
                <a:latin typeface="Times New Roman" pitchFamily="18" charset="0"/>
                <a:ea typeface="楷体" pitchFamily="49" charset="-122"/>
              </a:rPr>
              <a:t>}</a:t>
            </a:r>
          </a:p>
        </p:txBody>
      </p:sp>
      <p:sp>
        <p:nvSpPr>
          <p:cNvPr id="77829" name="矩形 1"/>
          <p:cNvSpPr>
            <a:spLocks noChangeArrowheads="1"/>
          </p:cNvSpPr>
          <p:nvPr/>
        </p:nvSpPr>
        <p:spPr bwMode="auto">
          <a:xfrm>
            <a:off x="1244600" y="1519238"/>
            <a:ext cx="6481763" cy="4435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303213">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eaLnBrk="1" hangingPunct="1">
              <a:lnSpc>
                <a:spcPts val="3000"/>
              </a:lnSpc>
              <a:spcBef>
                <a:spcPct val="20000"/>
              </a:spcBef>
              <a:buClr>
                <a:srgbClr val="000000"/>
              </a:buClr>
              <a:buSzPct val="100000"/>
            </a:pP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C</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I</a:t>
            </a:r>
            <a:r>
              <a:rPr lang="en-US" altLang="zh-CN" sz="2200" b="1" i="1" baseline="-25000" dirty="0">
                <a:solidFill>
                  <a:srgbClr val="000000"/>
                </a:solidFill>
                <a:latin typeface="Times New Roman" panose="02020603050405020304" pitchFamily="18" charset="0"/>
                <a:ea typeface="楷体_GB2312"/>
                <a:cs typeface="Times New Roman" panose="02020603050405020304" pitchFamily="18" charset="0"/>
              </a:rPr>
              <a:t>0 </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I </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dirty="0">
                <a:solidFill>
                  <a:srgbClr val="000000"/>
                </a:solidFill>
                <a:latin typeface="Times New Roman" panose="02020603050405020304" pitchFamily="18" charset="0"/>
                <a:ea typeface="楷体_GB2312"/>
                <a:cs typeface="Times New Roman" panose="02020603050405020304" pitchFamily="18" charset="0"/>
                <a:sym typeface="Symbol" panose="05050102010706020507" pitchFamily="18" charset="2"/>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J</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C</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X</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V</a:t>
            </a:r>
            <a:r>
              <a:rPr lang="en-US" altLang="zh-CN" sz="2200" b="1" i="1" baseline="-25000" dirty="0">
                <a:solidFill>
                  <a:srgbClr val="000000"/>
                </a:solidFill>
                <a:latin typeface="Times New Roman" panose="02020603050405020304" pitchFamily="18" charset="0"/>
                <a:ea typeface="楷体_GB2312"/>
                <a:cs typeface="Times New Roman" panose="02020603050405020304" pitchFamily="18" charset="0"/>
              </a:rPr>
              <a:t>N</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V</a:t>
            </a:r>
            <a:r>
              <a:rPr lang="en-US" altLang="zh-CN" sz="2200" b="1" i="1" baseline="-25000" dirty="0">
                <a:solidFill>
                  <a:srgbClr val="000000"/>
                </a:solidFill>
                <a:latin typeface="Times New Roman" panose="02020603050405020304" pitchFamily="18" charset="0"/>
                <a:ea typeface="楷体_GB2312"/>
                <a:cs typeface="Times New Roman" panose="02020603050405020304" pitchFamily="18" charset="0"/>
              </a:rPr>
              <a:t>T</a:t>
            </a:r>
            <a:r>
              <a:rPr lang="zh-CN" altLang="en-US" sz="2200" b="1" i="1" baseline="-25000"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I</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GOTO</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J</a:t>
            </a:r>
            <a:r>
              <a:rPr lang="zh-CN" altLang="en-US" sz="2200" b="1" i="1"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a:t>
            </a:r>
            <a:r>
              <a:rPr lang="zh-CN" altLang="en-US" sz="2200" b="1" dirty="0">
                <a:solidFill>
                  <a:srgbClr val="000000"/>
                </a:solidFill>
                <a:latin typeface="Times New Roman" panose="02020603050405020304" pitchFamily="18" charset="0"/>
                <a:ea typeface="楷体_GB2312"/>
                <a:cs typeface="Times New Roman" panose="02020603050405020304" pitchFamily="18" charset="0"/>
              </a:rPr>
              <a:t> </a:t>
            </a:r>
            <a:r>
              <a:rPr lang="en-US" altLang="zh-CN" sz="2200" b="1" i="1" dirty="0">
                <a:solidFill>
                  <a:srgbClr val="000000"/>
                </a:solidFill>
                <a:latin typeface="Times New Roman" panose="02020603050405020304" pitchFamily="18" charset="0"/>
                <a:ea typeface="楷体_GB2312"/>
                <a:cs typeface="Times New Roman" panose="02020603050405020304" pitchFamily="18" charset="0"/>
              </a:rPr>
              <a:t>X</a:t>
            </a:r>
            <a:r>
              <a:rPr lang="en-US" altLang="zh-CN" sz="2200" b="1" dirty="0">
                <a:solidFill>
                  <a:srgbClr val="000000"/>
                </a:solidFill>
                <a:latin typeface="Times New Roman" panose="02020603050405020304" pitchFamily="18" charset="0"/>
                <a:ea typeface="楷体_GB2312"/>
                <a:cs typeface="Times New Roman" panose="02020603050405020304" pitchFamily="18" charset="0"/>
              </a:rPr>
              <a:t>) }</a:t>
            </a:r>
            <a:endParaRPr lang="en-US" altLang="zh-CN" sz="2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285750" y="857250"/>
            <a:ext cx="8699500" cy="3946748"/>
          </a:xfrm>
        </p:spPr>
        <p:txBody>
          <a:bodyPr/>
          <a:lstStyle/>
          <a:p>
            <a:pPr eaLnBrk="1" hangingPunct="1">
              <a:lnSpc>
                <a:spcPts val="3300"/>
              </a:lnSpc>
              <a:buClr>
                <a:schemeClr val="tx1"/>
              </a:buClr>
              <a:buFont typeface="Wingdings" panose="05000000000000000000" pitchFamily="2" charset="2"/>
              <a:buChar char="Ø"/>
            </a:pPr>
            <a:r>
              <a:rPr lang="zh-CN" altLang="en-US" sz="2500" b="1" dirty="0">
                <a:solidFill>
                  <a:schemeClr val="tx1"/>
                </a:solidFill>
                <a:cs typeface="Times New Roman" panose="02020603050405020304" pitchFamily="18" charset="0"/>
              </a:rPr>
              <a:t>构造</a:t>
            </a:r>
            <a:r>
              <a:rPr lang="en-US" altLang="zh-CN" sz="2500" b="1" i="1" dirty="0">
                <a:solidFill>
                  <a:schemeClr val="tx1"/>
                </a:solidFill>
                <a:ea typeface="楷体_GB2312"/>
                <a:cs typeface="Times New Roman" panose="02020603050405020304" pitchFamily="18" charset="0"/>
              </a:rPr>
              <a:t>G'</a:t>
            </a:r>
            <a:r>
              <a:rPr lang="zh-CN" altLang="en-US" sz="2500" b="1" dirty="0">
                <a:solidFill>
                  <a:schemeClr val="tx1"/>
                </a:solidFill>
                <a:cs typeface="Times New Roman" panose="02020603050405020304" pitchFamily="18" charset="0"/>
              </a:rPr>
              <a:t>的规范</a:t>
            </a:r>
            <a:r>
              <a:rPr lang="en-US" altLang="zh-CN" sz="2500" b="1" i="1" dirty="0">
                <a:solidFill>
                  <a:srgbClr val="2D83F4"/>
                </a:solidFill>
                <a:cs typeface="楷体_GB2312"/>
              </a:rPr>
              <a:t>LR</a:t>
            </a:r>
            <a:r>
              <a:rPr lang="en-US" altLang="zh-CN" sz="2500" b="1" dirty="0">
                <a:solidFill>
                  <a:srgbClr val="2D83F4"/>
                </a:solidFill>
                <a:cs typeface="楷体_GB2312"/>
              </a:rPr>
              <a:t>(0)</a:t>
            </a:r>
            <a:r>
              <a:rPr lang="zh-CN" altLang="en-US" sz="2500" b="1" dirty="0">
                <a:solidFill>
                  <a:schemeClr val="tx1"/>
                </a:solidFill>
                <a:cs typeface="楷体_GB2312"/>
              </a:rPr>
              <a:t>项集族</a:t>
            </a:r>
            <a:r>
              <a:rPr lang="en-US" altLang="zh-CN" sz="2500" b="1" i="1" dirty="0">
                <a:solidFill>
                  <a:schemeClr val="tx1"/>
                </a:solidFill>
                <a:cs typeface="楷体_GB2312"/>
              </a:rPr>
              <a:t>C </a:t>
            </a:r>
            <a:r>
              <a:rPr lang="en-US" altLang="zh-CN" sz="2500" b="1" dirty="0">
                <a:solidFill>
                  <a:schemeClr val="tx1"/>
                </a:solidFill>
                <a:cs typeface="楷体_GB2312"/>
              </a:rPr>
              <a:t>= { </a:t>
            </a:r>
            <a:r>
              <a:rPr lang="en-US" altLang="zh-CN" sz="2500" b="1" i="1" dirty="0">
                <a:solidFill>
                  <a:schemeClr val="tx1"/>
                </a:solidFill>
                <a:cs typeface="楷体_GB2312"/>
              </a:rPr>
              <a:t>I</a:t>
            </a:r>
            <a:r>
              <a:rPr lang="en-US" altLang="zh-CN" sz="2500" b="1" baseline="-25000" dirty="0">
                <a:solidFill>
                  <a:schemeClr val="tx1"/>
                </a:solidFill>
                <a:cs typeface="楷体_GB2312"/>
              </a:rPr>
              <a:t>0</a:t>
            </a:r>
            <a:r>
              <a:rPr lang="en-US" altLang="zh-CN" sz="2500" b="1" dirty="0">
                <a:solidFill>
                  <a:schemeClr val="tx1"/>
                </a:solidFill>
                <a:cs typeface="楷体_GB2312"/>
              </a:rPr>
              <a:t>, </a:t>
            </a:r>
            <a:r>
              <a:rPr lang="en-US" altLang="zh-CN" sz="2500" b="1" i="1" dirty="0">
                <a:solidFill>
                  <a:schemeClr val="tx1"/>
                </a:solidFill>
                <a:cs typeface="楷体_GB2312"/>
              </a:rPr>
              <a:t>I</a:t>
            </a:r>
            <a:r>
              <a:rPr lang="en-US" altLang="zh-CN" sz="2500" b="1" baseline="-25000" dirty="0">
                <a:solidFill>
                  <a:schemeClr val="tx1"/>
                </a:solidFill>
                <a:cs typeface="楷体_GB2312"/>
              </a:rPr>
              <a:t>1</a:t>
            </a:r>
            <a:r>
              <a:rPr lang="en-US" altLang="zh-CN" sz="2500" b="1" dirty="0">
                <a:solidFill>
                  <a:schemeClr val="tx1"/>
                </a:solidFill>
                <a:cs typeface="楷体_GB2312"/>
              </a:rPr>
              <a:t>, … , </a:t>
            </a:r>
            <a:r>
              <a:rPr lang="en-US" altLang="zh-CN" sz="2500" b="1" i="1" dirty="0">
                <a:solidFill>
                  <a:schemeClr val="tx1"/>
                </a:solidFill>
                <a:cs typeface="楷体_GB2312"/>
              </a:rPr>
              <a:t>I</a:t>
            </a:r>
            <a:r>
              <a:rPr lang="en-US" altLang="zh-CN" sz="2500" b="1" i="1" baseline="-25000" dirty="0">
                <a:solidFill>
                  <a:schemeClr val="tx1"/>
                </a:solidFill>
                <a:cs typeface="楷体_GB2312"/>
              </a:rPr>
              <a:t>n</a:t>
            </a:r>
            <a:r>
              <a:rPr lang="en-US" altLang="zh-CN" sz="2500" b="1" dirty="0">
                <a:solidFill>
                  <a:schemeClr val="tx1"/>
                </a:solidFill>
                <a:cs typeface="楷体_GB2312"/>
              </a:rPr>
              <a:t>}</a:t>
            </a:r>
          </a:p>
          <a:p>
            <a:pPr eaLnBrk="1" hangingPunct="1">
              <a:lnSpc>
                <a:spcPts val="3300"/>
              </a:lnSpc>
              <a:buClr>
                <a:schemeClr val="tx1"/>
              </a:buClr>
              <a:buFont typeface="Wingdings" panose="05000000000000000000" pitchFamily="2" charset="2"/>
              <a:buChar char="Ø"/>
            </a:pPr>
            <a:r>
              <a:rPr lang="zh-CN" altLang="en-US" sz="2500" b="1" dirty="0">
                <a:solidFill>
                  <a:schemeClr val="tx1"/>
                </a:solidFill>
                <a:cs typeface="楷体_GB2312"/>
              </a:rPr>
              <a:t>令</a:t>
            </a:r>
            <a:r>
              <a:rPr lang="en-US" altLang="zh-CN" sz="2500" b="1" i="1" dirty="0">
                <a:solidFill>
                  <a:schemeClr val="tx1"/>
                </a:solidFill>
                <a:cs typeface="楷体_GB2312"/>
              </a:rPr>
              <a:t>I</a:t>
            </a:r>
            <a:r>
              <a:rPr lang="en-US" altLang="zh-CN" sz="2500" b="1" i="1" baseline="-25000" dirty="0">
                <a:solidFill>
                  <a:schemeClr val="tx1"/>
                </a:solidFill>
                <a:cs typeface="楷体_GB2312"/>
              </a:rPr>
              <a:t>i</a:t>
            </a:r>
            <a:r>
              <a:rPr lang="zh-CN" altLang="en-US" sz="2500" b="1" dirty="0">
                <a:solidFill>
                  <a:schemeClr val="tx1"/>
                </a:solidFill>
                <a:cs typeface="楷体_GB2312"/>
              </a:rPr>
              <a:t>对应状态</a:t>
            </a:r>
            <a:r>
              <a:rPr lang="en-US" altLang="zh-CN" sz="2500" b="1" i="1" dirty="0" err="1">
                <a:solidFill>
                  <a:schemeClr val="tx1"/>
                </a:solidFill>
                <a:cs typeface="楷体_GB2312"/>
              </a:rPr>
              <a:t>i</a:t>
            </a:r>
            <a:r>
              <a:rPr lang="zh-CN" altLang="en-US" sz="2500" b="1" dirty="0">
                <a:solidFill>
                  <a:schemeClr val="tx1"/>
                </a:solidFill>
                <a:cs typeface="楷体_GB2312"/>
              </a:rPr>
              <a:t>。状态</a:t>
            </a:r>
            <a:r>
              <a:rPr lang="en-US" altLang="zh-CN" sz="2500" b="1" i="1" dirty="0" err="1">
                <a:solidFill>
                  <a:schemeClr val="tx1"/>
                </a:solidFill>
                <a:cs typeface="楷体_GB2312"/>
              </a:rPr>
              <a:t>i</a:t>
            </a:r>
            <a:r>
              <a:rPr lang="zh-CN" altLang="en-US" sz="2500" b="1" dirty="0">
                <a:solidFill>
                  <a:schemeClr val="tx1"/>
                </a:solidFill>
                <a:cs typeface="楷体_GB2312"/>
              </a:rPr>
              <a:t>的语法分析动作按照下面的方法决定：</a:t>
            </a:r>
            <a:endParaRPr lang="en-US" altLang="zh-CN" sz="2500" b="1" dirty="0">
              <a:solidFill>
                <a:schemeClr val="tx1"/>
              </a:solidFill>
              <a:cs typeface="楷体_GB2312"/>
            </a:endParaRPr>
          </a:p>
          <a:p>
            <a:pPr lvl="1" eaLnBrk="1" hangingPunct="1">
              <a:lnSpc>
                <a:spcPts val="3300"/>
              </a:lnSpc>
              <a:buClr>
                <a:schemeClr val="tx1"/>
              </a:buClr>
              <a:buFont typeface="Wingdings" panose="05000000000000000000" pitchFamily="2" charset="2"/>
              <a:buChar char="Ø"/>
            </a:pPr>
            <a:r>
              <a:rPr lang="en-US" altLang="zh-CN" b="1" i="1" dirty="0">
                <a:solidFill>
                  <a:srgbClr val="2D83F4"/>
                </a:solidFill>
                <a:cs typeface="楷体_GB2312"/>
              </a:rPr>
              <a:t> if </a:t>
            </a:r>
            <a:r>
              <a:rPr lang="en-US" altLang="zh-CN" b="1" i="1" dirty="0">
                <a:solidFill>
                  <a:srgbClr val="0070C0"/>
                </a:solidFill>
                <a:cs typeface="楷体_GB2312"/>
              </a:rPr>
              <a:t>A</a:t>
            </a:r>
            <a:r>
              <a:rPr lang="en-US" altLang="zh-CN" b="1" dirty="0">
                <a:solidFill>
                  <a:srgbClr val="0070C0"/>
                </a:solidFill>
                <a:cs typeface="楷体_GB2312"/>
              </a:rPr>
              <a:t>→</a:t>
            </a:r>
            <a:r>
              <a:rPr lang="en-US" altLang="zh-CN" b="1" i="1" dirty="0">
                <a:solidFill>
                  <a:srgbClr val="0070C0"/>
                </a:solidFill>
                <a:cs typeface="楷体_GB2312"/>
              </a:rPr>
              <a:t>α</a:t>
            </a:r>
            <a:r>
              <a:rPr lang="en-US" altLang="zh-CN" b="1" dirty="0">
                <a:solidFill>
                  <a:srgbClr val="0070C0"/>
                </a:solidFill>
                <a:cs typeface="楷体_GB2312"/>
              </a:rPr>
              <a:t>·</a:t>
            </a:r>
            <a:r>
              <a:rPr lang="en-US" altLang="zh-CN" b="1" i="1" dirty="0">
                <a:solidFill>
                  <a:srgbClr val="0070C0"/>
                </a:solidFill>
                <a:cs typeface="楷体_GB2312"/>
              </a:rPr>
              <a:t>aβ</a:t>
            </a:r>
            <a:r>
              <a:rPr lang="en-US" altLang="zh-CN" b="1" dirty="0">
                <a:solidFill>
                  <a:schemeClr val="tx1"/>
                </a:solidFill>
                <a:cs typeface="楷体_GB2312"/>
              </a:rPr>
              <a:t>∈</a:t>
            </a:r>
            <a:r>
              <a:rPr lang="en-US" altLang="zh-CN" b="1" i="1" dirty="0">
                <a:solidFill>
                  <a:schemeClr val="tx1"/>
                </a:solidFill>
                <a:cs typeface="楷体_GB2312"/>
              </a:rPr>
              <a:t>I</a:t>
            </a:r>
            <a:r>
              <a:rPr lang="en-US" altLang="zh-CN" b="1" i="1" baseline="-25000" dirty="0">
                <a:solidFill>
                  <a:schemeClr val="tx1"/>
                </a:solidFill>
                <a:cs typeface="楷体_GB2312"/>
              </a:rPr>
              <a:t>i</a:t>
            </a:r>
            <a:r>
              <a:rPr lang="en-US" altLang="zh-CN" b="1" baseline="-25000" dirty="0">
                <a:solidFill>
                  <a:schemeClr val="tx1"/>
                </a:solidFill>
                <a:cs typeface="楷体_GB2312"/>
              </a:rPr>
              <a:t> </a:t>
            </a:r>
            <a:r>
              <a:rPr lang="en-US" altLang="zh-CN" b="1" i="1" dirty="0">
                <a:solidFill>
                  <a:schemeClr val="tx1"/>
                </a:solidFill>
                <a:cs typeface="楷体_GB2312"/>
              </a:rPr>
              <a:t>and GOTO</a:t>
            </a:r>
            <a:r>
              <a:rPr lang="en-US" altLang="zh-CN" b="1" dirty="0">
                <a:solidFill>
                  <a:schemeClr val="tx1"/>
                </a:solidFill>
                <a:cs typeface="楷体_GB2312"/>
              </a:rPr>
              <a:t>( </a:t>
            </a:r>
            <a:r>
              <a:rPr lang="en-US" altLang="zh-CN" b="1" i="1" dirty="0">
                <a:solidFill>
                  <a:schemeClr val="tx1"/>
                </a:solidFill>
                <a:cs typeface="楷体_GB2312"/>
              </a:rPr>
              <a:t>I</a:t>
            </a:r>
            <a:r>
              <a:rPr lang="en-US" altLang="zh-CN" b="1" i="1" baseline="-25000" dirty="0">
                <a:solidFill>
                  <a:schemeClr val="tx1"/>
                </a:solidFill>
                <a:cs typeface="楷体_GB2312"/>
              </a:rPr>
              <a:t>i</a:t>
            </a:r>
            <a:r>
              <a:rPr lang="zh-CN" altLang="en-US" b="1" i="1" baseline="-25000" dirty="0">
                <a:solidFill>
                  <a:schemeClr val="tx1"/>
                </a:solidFill>
                <a:cs typeface="楷体_GB2312"/>
              </a:rPr>
              <a:t> </a:t>
            </a:r>
            <a:r>
              <a:rPr lang="en-US" altLang="zh-CN" b="1" dirty="0">
                <a:solidFill>
                  <a:schemeClr val="tx1"/>
                </a:solidFill>
                <a:cs typeface="楷体_GB2312"/>
              </a:rPr>
              <a:t>, a )=</a:t>
            </a:r>
            <a:r>
              <a:rPr lang="en-US" altLang="zh-CN" b="1" i="1" dirty="0" err="1">
                <a:solidFill>
                  <a:schemeClr val="tx1"/>
                </a:solidFill>
                <a:cs typeface="楷体_GB2312"/>
              </a:rPr>
              <a:t>I</a:t>
            </a:r>
            <a:r>
              <a:rPr lang="en-US" altLang="zh-CN" b="1" i="1" baseline="-25000" dirty="0" err="1">
                <a:solidFill>
                  <a:schemeClr val="tx1"/>
                </a:solidFill>
                <a:cs typeface="楷体_GB2312"/>
              </a:rPr>
              <a:t>j</a:t>
            </a:r>
            <a:r>
              <a:rPr lang="en-US" altLang="zh-CN" b="1" baseline="-25000" dirty="0">
                <a:solidFill>
                  <a:schemeClr val="tx1"/>
                </a:solidFill>
                <a:cs typeface="楷体_GB2312"/>
              </a:rPr>
              <a:t> </a:t>
            </a:r>
            <a:r>
              <a:rPr lang="en-US" altLang="zh-CN" b="1" i="1" dirty="0">
                <a:solidFill>
                  <a:srgbClr val="2D83F4"/>
                </a:solidFill>
                <a:cs typeface="楷体_GB2312"/>
              </a:rPr>
              <a:t>then </a:t>
            </a:r>
            <a:r>
              <a:rPr lang="en-US" altLang="zh-CN" b="1" i="1" dirty="0">
                <a:solidFill>
                  <a:srgbClr val="0070C0"/>
                </a:solidFill>
                <a:cs typeface="楷体_GB2312"/>
              </a:rPr>
              <a:t>ACTION</a:t>
            </a:r>
            <a:r>
              <a:rPr lang="en-US" altLang="zh-CN" b="1" dirty="0">
                <a:solidFill>
                  <a:srgbClr val="0070C0"/>
                </a:solidFill>
                <a:cs typeface="楷体_GB2312"/>
              </a:rPr>
              <a:t>[ </a:t>
            </a:r>
            <a:r>
              <a:rPr lang="en-US" altLang="zh-CN" b="1" i="1" dirty="0" err="1">
                <a:solidFill>
                  <a:srgbClr val="0070C0"/>
                </a:solidFill>
                <a:cs typeface="楷体_GB2312"/>
              </a:rPr>
              <a:t>i</a:t>
            </a:r>
            <a:r>
              <a:rPr lang="en-US" altLang="zh-CN" b="1" dirty="0">
                <a:solidFill>
                  <a:srgbClr val="0070C0"/>
                </a:solidFill>
                <a:cs typeface="楷体_GB2312"/>
              </a:rPr>
              <a:t>, </a:t>
            </a:r>
            <a:r>
              <a:rPr lang="en-US" altLang="zh-CN" b="1" i="1" dirty="0">
                <a:solidFill>
                  <a:srgbClr val="0070C0"/>
                </a:solidFill>
                <a:cs typeface="楷体_GB2312"/>
              </a:rPr>
              <a:t>a</a:t>
            </a:r>
            <a:r>
              <a:rPr lang="en-US" altLang="zh-CN" b="1" dirty="0">
                <a:solidFill>
                  <a:srgbClr val="0070C0"/>
                </a:solidFill>
                <a:cs typeface="楷体_GB2312"/>
              </a:rPr>
              <a:t> ]=</a:t>
            </a:r>
            <a:r>
              <a:rPr lang="en-US" altLang="zh-CN" b="1" i="1" dirty="0" err="1">
                <a:solidFill>
                  <a:srgbClr val="0070C0"/>
                </a:solidFill>
                <a:cs typeface="楷体_GB2312"/>
              </a:rPr>
              <a:t>sj</a:t>
            </a:r>
            <a:r>
              <a:rPr lang="en-US" altLang="zh-CN" b="1" baseline="-25000" dirty="0">
                <a:solidFill>
                  <a:srgbClr val="0070C0"/>
                </a:solidFill>
                <a:cs typeface="楷体_GB2312"/>
              </a:rPr>
              <a:t> </a:t>
            </a:r>
            <a:endParaRPr lang="en-US" altLang="zh-CN" b="1" dirty="0">
              <a:solidFill>
                <a:srgbClr val="0070C0"/>
              </a:solidFill>
              <a:cs typeface="楷体_GB2312"/>
            </a:endParaRPr>
          </a:p>
          <a:p>
            <a:pPr lvl="1" eaLnBrk="1" hangingPunct="1">
              <a:lnSpc>
                <a:spcPts val="3300"/>
              </a:lnSpc>
              <a:buClr>
                <a:schemeClr val="tx1"/>
              </a:buClr>
              <a:buFont typeface="Wingdings" panose="05000000000000000000" pitchFamily="2" charset="2"/>
              <a:buChar char="Ø"/>
            </a:pPr>
            <a:r>
              <a:rPr lang="en-US" altLang="zh-CN" b="1" i="1" dirty="0">
                <a:solidFill>
                  <a:srgbClr val="2D83F4"/>
                </a:solidFill>
                <a:cs typeface="楷体_GB2312"/>
              </a:rPr>
              <a:t> </a:t>
            </a:r>
            <a:r>
              <a:rPr lang="en-US" altLang="zh-CN" b="1" i="1" dirty="0">
                <a:solidFill>
                  <a:srgbClr val="2D83F4"/>
                </a:solidFill>
                <a:ea typeface="楷体_GB2312"/>
                <a:cs typeface="楷体_GB2312"/>
              </a:rPr>
              <a:t>if</a:t>
            </a:r>
            <a:r>
              <a:rPr lang="en-US" altLang="zh-CN" b="1" dirty="0">
                <a:solidFill>
                  <a:schemeClr val="tx1"/>
                </a:solidFill>
                <a:ea typeface="楷体_GB2312"/>
                <a:cs typeface="楷体_GB2312"/>
              </a:rPr>
              <a:t> </a:t>
            </a:r>
            <a:r>
              <a:rPr lang="en-US" altLang="zh-CN" b="1" i="1" dirty="0">
                <a:solidFill>
                  <a:srgbClr val="0070C0"/>
                </a:solidFill>
                <a:ea typeface="楷体_GB2312"/>
                <a:cs typeface="楷体_GB2312"/>
              </a:rPr>
              <a:t>A</a:t>
            </a:r>
            <a:r>
              <a:rPr lang="en-US" altLang="zh-CN" b="1" dirty="0">
                <a:solidFill>
                  <a:srgbClr val="0070C0"/>
                </a:solidFill>
                <a:ea typeface="楷体_GB2312"/>
                <a:cs typeface="楷体_GB2312"/>
              </a:rPr>
              <a:t>→</a:t>
            </a:r>
            <a:r>
              <a:rPr lang="en-US" altLang="zh-CN" b="1" i="1" dirty="0">
                <a:solidFill>
                  <a:srgbClr val="0070C0"/>
                </a:solidFill>
                <a:ea typeface="楷体_GB2312"/>
                <a:cs typeface="楷体_GB2312"/>
              </a:rPr>
              <a:t>α</a:t>
            </a:r>
            <a:r>
              <a:rPr lang="en-US" altLang="zh-CN" b="1" dirty="0">
                <a:solidFill>
                  <a:srgbClr val="0070C0"/>
                </a:solidFill>
                <a:ea typeface="楷体_GB2312"/>
                <a:cs typeface="楷体_GB2312"/>
              </a:rPr>
              <a:t>.</a:t>
            </a:r>
            <a:r>
              <a:rPr lang="en-US" altLang="zh-CN" b="1" i="1" dirty="0">
                <a:solidFill>
                  <a:srgbClr val="0070C0"/>
                </a:solidFill>
                <a:ea typeface="楷体_GB2312"/>
                <a:cs typeface="楷体_GB2312"/>
              </a:rPr>
              <a:t>Bβ</a:t>
            </a:r>
            <a:r>
              <a:rPr lang="en-US" altLang="zh-CN" b="1" dirty="0">
                <a:solidFill>
                  <a:srgbClr val="0070C0"/>
                </a:solidFill>
                <a:ea typeface="楷体_GB2312"/>
                <a:cs typeface="楷体_GB2312"/>
              </a:rPr>
              <a:t>∈</a:t>
            </a:r>
            <a:r>
              <a:rPr lang="en-US" altLang="zh-CN" b="1" i="1" dirty="0">
                <a:solidFill>
                  <a:srgbClr val="0070C0"/>
                </a:solidFill>
                <a:ea typeface="楷体_GB2312"/>
                <a:cs typeface="楷体_GB2312"/>
              </a:rPr>
              <a:t>I</a:t>
            </a:r>
            <a:r>
              <a:rPr lang="en-US" altLang="zh-CN" b="1" i="1" baseline="-25000" dirty="0">
                <a:solidFill>
                  <a:srgbClr val="0070C0"/>
                </a:solidFill>
                <a:ea typeface="楷体_GB2312"/>
                <a:cs typeface="楷体_GB2312"/>
              </a:rPr>
              <a:t>i</a:t>
            </a:r>
            <a:r>
              <a:rPr lang="en-US" altLang="zh-CN" b="1" baseline="-25000" dirty="0">
                <a:solidFill>
                  <a:srgbClr val="0070C0"/>
                </a:solidFill>
                <a:ea typeface="楷体_GB2312"/>
                <a:cs typeface="楷体_GB2312"/>
              </a:rPr>
              <a:t> </a:t>
            </a:r>
            <a:r>
              <a:rPr lang="en-US" altLang="zh-CN" b="1" i="1" dirty="0">
                <a:solidFill>
                  <a:schemeClr val="tx1"/>
                </a:solidFill>
                <a:ea typeface="楷体_GB2312"/>
                <a:cs typeface="楷体_GB2312"/>
              </a:rPr>
              <a:t>and GOTO</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I</a:t>
            </a:r>
            <a:r>
              <a:rPr lang="en-US" altLang="zh-CN" b="1" i="1" baseline="-25000" dirty="0">
                <a:solidFill>
                  <a:schemeClr val="tx1"/>
                </a:solidFill>
                <a:ea typeface="楷体_GB2312"/>
                <a:cs typeface="楷体_GB2312"/>
              </a:rPr>
              <a:t>i</a:t>
            </a:r>
            <a:r>
              <a:rPr lang="zh-CN" altLang="en-US" b="1" i="1" baseline="-25000" dirty="0">
                <a:solidFill>
                  <a:schemeClr val="tx1"/>
                </a:solidFill>
                <a:ea typeface="楷体_GB2312"/>
                <a:cs typeface="楷体_GB2312"/>
              </a:rPr>
              <a:t> </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B </a:t>
            </a:r>
            <a:r>
              <a:rPr lang="en-US" altLang="zh-CN" b="1" dirty="0">
                <a:solidFill>
                  <a:schemeClr val="tx1"/>
                </a:solidFill>
                <a:ea typeface="楷体_GB2312"/>
                <a:cs typeface="楷体_GB2312"/>
              </a:rPr>
              <a:t>)=</a:t>
            </a:r>
            <a:r>
              <a:rPr lang="en-US" altLang="zh-CN" b="1" i="1" dirty="0" err="1">
                <a:solidFill>
                  <a:schemeClr val="tx1"/>
                </a:solidFill>
                <a:ea typeface="楷体_GB2312"/>
                <a:cs typeface="楷体_GB2312"/>
              </a:rPr>
              <a:t>I</a:t>
            </a:r>
            <a:r>
              <a:rPr lang="en-US" altLang="zh-CN" b="1" i="1" baseline="-25000" dirty="0" err="1">
                <a:solidFill>
                  <a:schemeClr val="tx1"/>
                </a:solidFill>
                <a:ea typeface="楷体_GB2312"/>
                <a:cs typeface="楷体_GB2312"/>
              </a:rPr>
              <a:t>j</a:t>
            </a:r>
            <a:r>
              <a:rPr lang="en-US" altLang="zh-CN" b="1" baseline="-25000" dirty="0">
                <a:solidFill>
                  <a:schemeClr val="tx1"/>
                </a:solidFill>
                <a:ea typeface="楷体_GB2312"/>
                <a:cs typeface="楷体_GB2312"/>
              </a:rPr>
              <a:t> </a:t>
            </a:r>
            <a:r>
              <a:rPr lang="en-US" altLang="zh-CN" b="1" i="1" dirty="0">
                <a:solidFill>
                  <a:srgbClr val="2D83F4"/>
                </a:solidFill>
                <a:ea typeface="楷体_GB2312"/>
                <a:cs typeface="楷体_GB2312"/>
              </a:rPr>
              <a:t>then</a:t>
            </a:r>
            <a:r>
              <a:rPr lang="en-US" altLang="zh-CN" b="1" i="1" dirty="0">
                <a:solidFill>
                  <a:schemeClr val="tx1"/>
                </a:solidFill>
                <a:ea typeface="楷体_GB2312"/>
                <a:cs typeface="楷体_GB2312"/>
              </a:rPr>
              <a:t> </a:t>
            </a:r>
            <a:r>
              <a:rPr lang="en-US" altLang="zh-CN" b="1" i="1" dirty="0">
                <a:solidFill>
                  <a:srgbClr val="0070C0"/>
                </a:solidFill>
                <a:ea typeface="楷体_GB2312"/>
                <a:cs typeface="楷体_GB2312"/>
              </a:rPr>
              <a:t>GOTO</a:t>
            </a:r>
            <a:r>
              <a:rPr lang="en-US" altLang="zh-CN" b="1" dirty="0">
                <a:solidFill>
                  <a:srgbClr val="0070C0"/>
                </a:solidFill>
                <a:ea typeface="楷体_GB2312"/>
                <a:cs typeface="楷体_GB2312"/>
              </a:rPr>
              <a:t>[ </a:t>
            </a:r>
            <a:r>
              <a:rPr lang="en-US" altLang="zh-CN" b="1" i="1" dirty="0" err="1">
                <a:solidFill>
                  <a:srgbClr val="0070C0"/>
                </a:solidFill>
                <a:ea typeface="楷体_GB2312"/>
                <a:cs typeface="楷体_GB2312"/>
              </a:rPr>
              <a:t>i</a:t>
            </a:r>
            <a:r>
              <a:rPr lang="en-US" altLang="zh-CN" b="1" dirty="0">
                <a:solidFill>
                  <a:srgbClr val="0070C0"/>
                </a:solidFill>
                <a:ea typeface="楷体_GB2312"/>
                <a:cs typeface="楷体_GB2312"/>
              </a:rPr>
              <a:t>, </a:t>
            </a:r>
            <a:r>
              <a:rPr lang="en-US" altLang="zh-CN" b="1" i="1" dirty="0">
                <a:solidFill>
                  <a:srgbClr val="0070C0"/>
                </a:solidFill>
                <a:ea typeface="楷体_GB2312"/>
                <a:cs typeface="楷体_GB2312"/>
              </a:rPr>
              <a:t>B </a:t>
            </a:r>
            <a:r>
              <a:rPr lang="en-US" altLang="zh-CN" b="1" dirty="0">
                <a:solidFill>
                  <a:srgbClr val="0070C0"/>
                </a:solidFill>
                <a:ea typeface="楷体_GB2312"/>
                <a:cs typeface="楷体_GB2312"/>
              </a:rPr>
              <a:t>]=</a:t>
            </a:r>
            <a:r>
              <a:rPr lang="en-US" altLang="zh-CN" b="1" i="1" dirty="0">
                <a:solidFill>
                  <a:srgbClr val="0070C0"/>
                </a:solidFill>
                <a:ea typeface="楷体_GB2312"/>
                <a:cs typeface="楷体_GB2312"/>
              </a:rPr>
              <a:t>j</a:t>
            </a:r>
            <a:r>
              <a:rPr lang="en-US" altLang="zh-CN" b="1" baseline="-25000" dirty="0">
                <a:solidFill>
                  <a:srgbClr val="0070C0"/>
                </a:solidFill>
                <a:ea typeface="楷体_GB2312"/>
                <a:cs typeface="楷体_GB2312"/>
              </a:rPr>
              <a:t> </a:t>
            </a:r>
            <a:endParaRPr lang="en-US" altLang="zh-CN" b="1" dirty="0">
              <a:solidFill>
                <a:srgbClr val="0070C0"/>
              </a:solidFill>
              <a:ea typeface="楷体_GB2312"/>
              <a:cs typeface="楷体_GB2312"/>
            </a:endParaRPr>
          </a:p>
          <a:p>
            <a:pPr lvl="1" eaLnBrk="1" hangingPunct="1">
              <a:lnSpc>
                <a:spcPts val="3300"/>
              </a:lnSpc>
              <a:buClr>
                <a:schemeClr val="tx1"/>
              </a:buClr>
              <a:buFont typeface="Wingdings" panose="05000000000000000000" pitchFamily="2" charset="2"/>
              <a:buChar char="Ø"/>
            </a:pPr>
            <a:r>
              <a:rPr lang="en-US" altLang="zh-CN" b="1" i="1" dirty="0">
                <a:solidFill>
                  <a:srgbClr val="2D83F4"/>
                </a:solidFill>
              </a:rPr>
              <a:t> if</a:t>
            </a:r>
            <a:r>
              <a:rPr lang="en-US" altLang="zh-CN" b="1" dirty="0">
                <a:solidFill>
                  <a:srgbClr val="2D83F4"/>
                </a:solidFill>
              </a:rPr>
              <a:t> </a:t>
            </a:r>
            <a:r>
              <a:rPr lang="en-US" altLang="zh-CN" b="1" i="1" dirty="0">
                <a:solidFill>
                  <a:srgbClr val="0070C0"/>
                </a:solidFill>
              </a:rPr>
              <a:t>A</a:t>
            </a:r>
            <a:r>
              <a:rPr lang="en-US" altLang="zh-CN" b="1" dirty="0">
                <a:solidFill>
                  <a:srgbClr val="0070C0"/>
                </a:solidFill>
              </a:rPr>
              <a:t>→</a:t>
            </a:r>
            <a:r>
              <a:rPr lang="en-US" altLang="zh-CN" b="1" i="1" dirty="0">
                <a:solidFill>
                  <a:srgbClr val="0070C0"/>
                </a:solidFill>
              </a:rPr>
              <a:t>α</a:t>
            </a:r>
            <a:r>
              <a:rPr lang="en-US" altLang="zh-CN" b="1" dirty="0">
                <a:solidFill>
                  <a:srgbClr val="0070C0"/>
                </a:solidFill>
              </a:rPr>
              <a:t>·∈</a:t>
            </a:r>
            <a:r>
              <a:rPr lang="en-US" altLang="zh-CN" b="1" i="1" dirty="0">
                <a:solidFill>
                  <a:srgbClr val="0070C0"/>
                </a:solidFill>
              </a:rPr>
              <a:t>I</a:t>
            </a:r>
            <a:r>
              <a:rPr lang="en-US" altLang="zh-CN" b="1" i="1" baseline="-25000" dirty="0">
                <a:solidFill>
                  <a:srgbClr val="0070C0"/>
                </a:solidFill>
              </a:rPr>
              <a:t>i</a:t>
            </a:r>
            <a:r>
              <a:rPr lang="en-US" altLang="zh-CN" b="1" dirty="0">
                <a:solidFill>
                  <a:srgbClr val="0070C0"/>
                </a:solidFill>
              </a:rPr>
              <a:t> </a:t>
            </a:r>
            <a:r>
              <a:rPr lang="zh-CN" altLang="en-US" sz="2500" b="1" dirty="0">
                <a:solidFill>
                  <a:schemeClr val="tx1"/>
                </a:solidFill>
              </a:rPr>
              <a:t>且</a:t>
            </a:r>
            <a:r>
              <a:rPr lang="en-US" altLang="zh-CN" b="1" i="1" dirty="0">
                <a:solidFill>
                  <a:schemeClr val="tx1"/>
                </a:solidFill>
              </a:rPr>
              <a:t>A </a:t>
            </a:r>
            <a:r>
              <a:rPr lang="en-US" altLang="zh-CN" b="1" dirty="0">
                <a:solidFill>
                  <a:schemeClr val="tx1"/>
                </a:solidFill>
              </a:rPr>
              <a:t>≠ </a:t>
            </a:r>
            <a:r>
              <a:rPr lang="en-US" altLang="zh-CN" b="1" i="1" dirty="0">
                <a:solidFill>
                  <a:schemeClr val="tx1"/>
                </a:solidFill>
              </a:rPr>
              <a:t>S' </a:t>
            </a:r>
            <a:r>
              <a:rPr lang="en-US" altLang="zh-CN" b="1" i="1" dirty="0">
                <a:solidFill>
                  <a:srgbClr val="2D83F4"/>
                </a:solidFill>
              </a:rPr>
              <a:t>then</a:t>
            </a:r>
            <a:r>
              <a:rPr lang="en-US" altLang="zh-CN" b="1" i="1" dirty="0">
                <a:solidFill>
                  <a:schemeClr val="tx1"/>
                </a:solidFill>
              </a:rPr>
              <a:t> for </a:t>
            </a:r>
            <a:r>
              <a:rPr lang="en-US" altLang="zh-CN" b="1" dirty="0">
                <a:solidFill>
                  <a:srgbClr val="FF0000"/>
                </a:solidFill>
                <a:sym typeface="Symbol" panose="05050102010706020507" pitchFamily="18" charset="2"/>
              </a:rPr>
              <a:t></a:t>
            </a:r>
            <a:r>
              <a:rPr lang="en-US" altLang="zh-CN" b="1" dirty="0" err="1">
                <a:solidFill>
                  <a:srgbClr val="FF0000"/>
                </a:solidFill>
              </a:rPr>
              <a:t>a∈</a:t>
            </a:r>
            <a:r>
              <a:rPr lang="en-US" altLang="zh-CN" b="1" i="1" dirty="0" err="1">
                <a:solidFill>
                  <a:srgbClr val="FF0000"/>
                </a:solidFill>
              </a:rPr>
              <a:t>V</a:t>
            </a:r>
            <a:r>
              <a:rPr lang="en-US" altLang="zh-CN" b="1" i="1" baseline="-25000" dirty="0" err="1">
                <a:solidFill>
                  <a:srgbClr val="FF0000"/>
                </a:solidFill>
              </a:rPr>
              <a:t>T</a:t>
            </a:r>
            <a:r>
              <a:rPr lang="en-US" altLang="zh-CN" b="1" dirty="0">
                <a:solidFill>
                  <a:srgbClr val="FF0000"/>
                </a:solidFill>
              </a:rPr>
              <a:t>∪{</a:t>
            </a:r>
            <a:r>
              <a:rPr lang="en-US" altLang="zh-CN" b="1" dirty="0">
                <a:solidFill>
                  <a:srgbClr val="FF0000"/>
                </a:solidFill>
                <a:latin typeface="华文楷体" panose="02010600040101010101" pitchFamily="2" charset="-122"/>
              </a:rPr>
              <a:t>$</a:t>
            </a:r>
            <a:r>
              <a:rPr lang="en-US" altLang="zh-CN" b="1" dirty="0">
                <a:solidFill>
                  <a:srgbClr val="FF0000"/>
                </a:solidFill>
                <a:ea typeface="楷体_GB2312"/>
                <a:cs typeface="楷体_GB2312"/>
              </a:rPr>
              <a:t>} </a:t>
            </a:r>
            <a:r>
              <a:rPr lang="en-US" altLang="zh-CN" b="1" i="1" dirty="0">
                <a:solidFill>
                  <a:schemeClr val="tx1"/>
                </a:solidFill>
                <a:ea typeface="楷体_GB2312"/>
                <a:cs typeface="楷体_GB2312"/>
              </a:rPr>
              <a:t>do </a:t>
            </a:r>
            <a:r>
              <a:rPr lang="en-US" altLang="zh-CN" b="1" i="1" dirty="0">
                <a:solidFill>
                  <a:srgbClr val="FF0000"/>
                </a:solidFill>
                <a:ea typeface="楷体_GB2312"/>
                <a:cs typeface="楷体_GB2312"/>
              </a:rPr>
              <a:t>ACTION</a:t>
            </a:r>
            <a:r>
              <a:rPr lang="en-US" altLang="zh-CN" b="1" dirty="0">
                <a:solidFill>
                  <a:srgbClr val="FF0000"/>
                </a:solidFill>
                <a:ea typeface="楷体_GB2312"/>
                <a:cs typeface="楷体_GB2312"/>
              </a:rPr>
              <a:t>[ </a:t>
            </a:r>
            <a:r>
              <a:rPr lang="en-US" altLang="zh-CN" b="1" i="1" dirty="0" err="1">
                <a:solidFill>
                  <a:srgbClr val="FF0000"/>
                </a:solidFill>
                <a:ea typeface="楷体_GB2312"/>
                <a:cs typeface="楷体_GB2312"/>
              </a:rPr>
              <a:t>i</a:t>
            </a:r>
            <a:r>
              <a:rPr lang="en-US" altLang="zh-CN" b="1" dirty="0">
                <a:solidFill>
                  <a:srgbClr val="FF0000"/>
                </a:solidFill>
                <a:ea typeface="楷体_GB2312"/>
                <a:cs typeface="楷体_GB2312"/>
              </a:rPr>
              <a:t>, </a:t>
            </a:r>
            <a:r>
              <a:rPr lang="en-US" altLang="zh-CN" b="1" i="1" dirty="0">
                <a:solidFill>
                  <a:srgbClr val="FF0000"/>
                </a:solidFill>
                <a:ea typeface="楷体_GB2312"/>
                <a:cs typeface="楷体_GB2312"/>
              </a:rPr>
              <a:t>a</a:t>
            </a:r>
            <a:r>
              <a:rPr lang="en-US" altLang="zh-CN" b="1" dirty="0">
                <a:solidFill>
                  <a:srgbClr val="FF0000"/>
                </a:solidFill>
                <a:ea typeface="楷体_GB2312"/>
                <a:cs typeface="楷体_GB2312"/>
              </a:rPr>
              <a:t> ]=</a:t>
            </a:r>
            <a:r>
              <a:rPr lang="en-US" altLang="zh-CN" b="1" dirty="0" err="1">
                <a:solidFill>
                  <a:srgbClr val="FF0000"/>
                </a:solidFill>
                <a:ea typeface="楷体_GB2312"/>
                <a:cs typeface="楷体_GB2312"/>
              </a:rPr>
              <a:t>rj</a:t>
            </a:r>
            <a:r>
              <a:rPr lang="en-US" altLang="zh-CN" b="1" i="1" dirty="0">
                <a:solidFill>
                  <a:srgbClr val="FF0000"/>
                </a:solidFill>
                <a:ea typeface="楷体_GB2312"/>
                <a:cs typeface="楷体_GB2312"/>
              </a:rPr>
              <a:t> </a:t>
            </a:r>
            <a:r>
              <a:rPr lang="zh-CN" altLang="en-US" b="1" dirty="0">
                <a:solidFill>
                  <a:schemeClr val="tx1"/>
                </a:solidFill>
                <a:ea typeface="楷体_GB2312"/>
                <a:cs typeface="楷体_GB2312"/>
              </a:rPr>
              <a:t>（</a:t>
            </a:r>
            <a:r>
              <a:rPr lang="en-US" altLang="zh-CN" b="1" i="1" dirty="0">
                <a:solidFill>
                  <a:srgbClr val="0070C0"/>
                </a:solidFill>
                <a:ea typeface="楷体_GB2312"/>
                <a:cs typeface="楷体_GB2312"/>
              </a:rPr>
              <a:t>j</a:t>
            </a:r>
            <a:r>
              <a:rPr lang="zh-CN" altLang="en-US" b="1" dirty="0">
                <a:solidFill>
                  <a:schemeClr val="tx1"/>
                </a:solidFill>
                <a:latin typeface="华文楷体" panose="02010600040101010101" pitchFamily="2" charset="-122"/>
              </a:rPr>
              <a:t>是产生式</a:t>
            </a:r>
            <a:r>
              <a:rPr lang="en-US" altLang="zh-CN" b="1" i="1" dirty="0">
                <a:solidFill>
                  <a:schemeClr val="tx1"/>
                </a:solidFill>
                <a:ea typeface="楷体_GB2312"/>
                <a:cs typeface="楷体_GB2312"/>
              </a:rPr>
              <a:t>A</a:t>
            </a:r>
            <a:r>
              <a:rPr lang="en-US" altLang="zh-CN" b="1" dirty="0">
                <a:solidFill>
                  <a:schemeClr val="tx1"/>
                </a:solidFill>
                <a:ea typeface="楷体_GB2312"/>
                <a:cs typeface="楷体_GB2312"/>
              </a:rPr>
              <a:t>→</a:t>
            </a:r>
            <a:r>
              <a:rPr lang="en-US" altLang="zh-CN" b="1" i="1" dirty="0">
                <a:solidFill>
                  <a:schemeClr val="tx1"/>
                </a:solidFill>
                <a:ea typeface="楷体_GB2312"/>
                <a:cs typeface="楷体_GB2312"/>
              </a:rPr>
              <a:t>α</a:t>
            </a:r>
            <a:r>
              <a:rPr lang="zh-CN" altLang="en-US" b="1" dirty="0">
                <a:solidFill>
                  <a:schemeClr val="tx1"/>
                </a:solidFill>
                <a:latin typeface="华文楷体" panose="02010600040101010101" pitchFamily="2" charset="-122"/>
              </a:rPr>
              <a:t>的编号</a:t>
            </a:r>
            <a:r>
              <a:rPr lang="zh-CN" altLang="en-US" b="1" dirty="0">
                <a:solidFill>
                  <a:schemeClr val="tx1"/>
                </a:solidFill>
                <a:ea typeface="楷体_GB2312"/>
                <a:cs typeface="楷体_GB2312"/>
              </a:rPr>
              <a:t>）</a:t>
            </a:r>
            <a:endParaRPr lang="en-US" altLang="zh-CN" b="1" i="1" dirty="0">
              <a:solidFill>
                <a:srgbClr val="2D83F4"/>
              </a:solidFill>
              <a:ea typeface="楷体_GB2312"/>
              <a:cs typeface="楷体_GB2312"/>
            </a:endParaRPr>
          </a:p>
          <a:p>
            <a:pPr lvl="1" eaLnBrk="1" hangingPunct="1">
              <a:lnSpc>
                <a:spcPts val="3300"/>
              </a:lnSpc>
              <a:buClr>
                <a:schemeClr val="tx1"/>
              </a:buClr>
              <a:buFont typeface="Wingdings" panose="05000000000000000000" pitchFamily="2" charset="2"/>
              <a:buChar char="Ø"/>
            </a:pPr>
            <a:r>
              <a:rPr lang="en-US" altLang="zh-CN" b="1" i="1" dirty="0">
                <a:solidFill>
                  <a:srgbClr val="2D83F4"/>
                </a:solidFill>
                <a:ea typeface="楷体_GB2312"/>
                <a:cs typeface="楷体_GB2312"/>
              </a:rPr>
              <a:t>if</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S'</a:t>
            </a:r>
            <a:r>
              <a:rPr lang="en-US" altLang="zh-CN" b="1" dirty="0">
                <a:solidFill>
                  <a:schemeClr val="tx1"/>
                </a:solidFill>
                <a:ea typeface="楷体_GB2312"/>
                <a:cs typeface="楷体_GB2312"/>
              </a:rPr>
              <a:t>→</a:t>
            </a:r>
            <a:r>
              <a:rPr lang="en-US" altLang="zh-CN" b="1" i="1" dirty="0">
                <a:solidFill>
                  <a:schemeClr val="tx1"/>
                </a:solidFill>
                <a:ea typeface="楷体_GB2312"/>
                <a:cs typeface="楷体_GB2312"/>
              </a:rPr>
              <a:t>S</a:t>
            </a:r>
            <a:r>
              <a:rPr lang="en-US" altLang="zh-CN" b="1" dirty="0">
                <a:solidFill>
                  <a:schemeClr val="tx1"/>
                </a:solidFill>
                <a:ea typeface="楷体_GB2312"/>
                <a:cs typeface="楷体_GB2312"/>
              </a:rPr>
              <a:t>· ∈</a:t>
            </a:r>
            <a:r>
              <a:rPr lang="en-US" altLang="zh-CN" b="1" i="1" dirty="0">
                <a:solidFill>
                  <a:schemeClr val="tx1"/>
                </a:solidFill>
                <a:ea typeface="楷体_GB2312"/>
                <a:cs typeface="楷体_GB2312"/>
              </a:rPr>
              <a:t>I</a:t>
            </a:r>
            <a:r>
              <a:rPr lang="en-US" altLang="zh-CN" b="1" i="1" baseline="-25000" dirty="0">
                <a:solidFill>
                  <a:schemeClr val="tx1"/>
                </a:solidFill>
                <a:ea typeface="楷体_GB2312"/>
                <a:cs typeface="楷体_GB2312"/>
              </a:rPr>
              <a:t>i</a:t>
            </a:r>
            <a:r>
              <a:rPr lang="en-US" altLang="zh-CN" b="1" dirty="0">
                <a:solidFill>
                  <a:schemeClr val="tx1"/>
                </a:solidFill>
                <a:ea typeface="楷体_GB2312"/>
                <a:cs typeface="楷体_GB2312"/>
              </a:rPr>
              <a:t> </a:t>
            </a:r>
            <a:r>
              <a:rPr lang="en-US" altLang="zh-CN" b="1" i="1" dirty="0">
                <a:solidFill>
                  <a:srgbClr val="2D83F4"/>
                </a:solidFill>
                <a:ea typeface="楷体_GB2312"/>
                <a:cs typeface="楷体_GB2312"/>
              </a:rPr>
              <a:t>then </a:t>
            </a:r>
            <a:r>
              <a:rPr lang="en-US" altLang="zh-CN" b="1" i="1" dirty="0">
                <a:solidFill>
                  <a:schemeClr val="tx1"/>
                </a:solidFill>
                <a:ea typeface="楷体_GB2312"/>
                <a:cs typeface="楷体_GB2312"/>
              </a:rPr>
              <a:t>ACTION </a:t>
            </a:r>
            <a:r>
              <a:rPr lang="en-US" altLang="zh-CN" b="1" dirty="0">
                <a:solidFill>
                  <a:schemeClr val="tx1"/>
                </a:solidFill>
                <a:ea typeface="楷体_GB2312"/>
                <a:cs typeface="楷体_GB2312"/>
              </a:rPr>
              <a:t>[ </a:t>
            </a:r>
            <a:r>
              <a:rPr lang="en-US" altLang="zh-CN" b="1" i="1" dirty="0" err="1">
                <a:solidFill>
                  <a:schemeClr val="tx1"/>
                </a:solidFill>
                <a:ea typeface="楷体_GB2312"/>
                <a:cs typeface="楷体_GB2312"/>
              </a:rPr>
              <a:t>i</a:t>
            </a:r>
            <a:r>
              <a:rPr lang="en-US" altLang="zh-CN" b="1" dirty="0">
                <a:solidFill>
                  <a:schemeClr val="tx1"/>
                </a:solidFill>
                <a:ea typeface="楷体_GB2312"/>
                <a:cs typeface="楷体_GB2312"/>
              </a:rPr>
              <a:t>, </a:t>
            </a:r>
            <a:r>
              <a:rPr lang="en-US" altLang="zh-CN" b="1" dirty="0">
                <a:solidFill>
                  <a:srgbClr val="0070C0"/>
                </a:solidFill>
                <a:latin typeface="华文楷体" panose="02010600040101010101" pitchFamily="2" charset="-122"/>
              </a:rPr>
              <a:t>$</a:t>
            </a:r>
            <a:r>
              <a:rPr lang="en-US" altLang="zh-CN" b="1" dirty="0">
                <a:solidFill>
                  <a:schemeClr val="tx1"/>
                </a:solidFill>
                <a:ea typeface="楷体_GB2312"/>
                <a:cs typeface="楷体_GB2312"/>
              </a:rPr>
              <a:t> ]=</a:t>
            </a:r>
            <a:r>
              <a:rPr lang="en-US" altLang="zh-CN" b="1" i="1" dirty="0">
                <a:solidFill>
                  <a:srgbClr val="0070C0"/>
                </a:solidFill>
                <a:ea typeface="楷体_GB2312"/>
                <a:cs typeface="楷体_GB2312"/>
              </a:rPr>
              <a:t>acc</a:t>
            </a:r>
            <a:endParaRPr lang="en-US" altLang="zh-CN" b="1" dirty="0">
              <a:solidFill>
                <a:srgbClr val="0070C0"/>
              </a:solidFill>
              <a:ea typeface="楷体_GB2312"/>
              <a:cs typeface="楷体_GB2312"/>
            </a:endParaRPr>
          </a:p>
          <a:p>
            <a:pPr eaLnBrk="1" hangingPunct="1">
              <a:lnSpc>
                <a:spcPts val="3300"/>
              </a:lnSpc>
              <a:buClr>
                <a:schemeClr val="tx1"/>
              </a:buClr>
              <a:buFont typeface="Wingdings" panose="05000000000000000000" pitchFamily="2" charset="2"/>
              <a:buChar char="Ø"/>
            </a:pPr>
            <a:r>
              <a:rPr lang="zh-CN" altLang="en-US" sz="2500" b="1" dirty="0">
                <a:solidFill>
                  <a:schemeClr val="tx1"/>
                </a:solidFill>
              </a:rPr>
              <a:t>没有定义的所有条目都设置为</a:t>
            </a:r>
            <a:r>
              <a:rPr lang="en-US" altLang="zh-CN" sz="2500" b="1" dirty="0">
                <a:solidFill>
                  <a:schemeClr val="tx1"/>
                </a:solidFill>
              </a:rPr>
              <a:t>“</a:t>
            </a:r>
            <a:r>
              <a:rPr lang="en-US" altLang="zh-CN" sz="2500" b="1" i="1" dirty="0">
                <a:solidFill>
                  <a:schemeClr val="tx1"/>
                </a:solidFill>
              </a:rPr>
              <a:t>error</a:t>
            </a:r>
            <a:r>
              <a:rPr lang="en-US" altLang="zh-CN" sz="2500" b="1" dirty="0">
                <a:solidFill>
                  <a:schemeClr val="tx1"/>
                </a:solidFill>
              </a:rPr>
              <a:t>”</a:t>
            </a:r>
            <a:endParaRPr lang="en-US" altLang="zh-CN" sz="2500" b="1" dirty="0">
              <a:solidFill>
                <a:schemeClr val="tx1"/>
              </a:solidFill>
              <a:ea typeface="楷体_GB2312"/>
              <a:cs typeface="楷体_GB2312"/>
            </a:endParaRPr>
          </a:p>
        </p:txBody>
      </p:sp>
      <p:sp>
        <p:nvSpPr>
          <p:cNvPr id="79875" name="标题 1"/>
          <p:cNvSpPr>
            <a:spLocks noGrp="1"/>
          </p:cNvSpPr>
          <p:nvPr>
            <p:ph type="title"/>
          </p:nvPr>
        </p:nvSpPr>
        <p:spPr>
          <a:xfrm>
            <a:off x="755650" y="268288"/>
            <a:ext cx="7931150" cy="358775"/>
          </a:xfrm>
        </p:spPr>
        <p:txBody>
          <a:bodyPr/>
          <a:lstStyle/>
          <a:p>
            <a:pPr eaLnBrk="1" hangingPunct="1"/>
            <a:r>
              <a:rPr lang="en-US" altLang="zh-CN" sz="3000" i="1" dirty="0">
                <a:solidFill>
                  <a:schemeClr val="tx1"/>
                </a:solidFill>
                <a:latin typeface="Times New Roman" panose="02020603050405020304" pitchFamily="18" charset="0"/>
                <a:cs typeface="Times New Roman" panose="02020603050405020304" pitchFamily="18" charset="0"/>
              </a:rPr>
              <a:t>LR</a:t>
            </a:r>
            <a:r>
              <a:rPr lang="en-US" altLang="zh-CN" sz="3000" dirty="0">
                <a:solidFill>
                  <a:schemeClr val="tx1"/>
                </a:solidFill>
                <a:latin typeface="Times New Roman" panose="02020603050405020304" pitchFamily="18" charset="0"/>
                <a:cs typeface="Times New Roman" panose="02020603050405020304" pitchFamily="18" charset="0"/>
              </a:rPr>
              <a:t>(0)</a:t>
            </a:r>
            <a:r>
              <a:rPr lang="zh-CN" altLang="en-US" sz="3000" dirty="0">
                <a:solidFill>
                  <a:schemeClr val="tx1"/>
                </a:solidFill>
                <a:latin typeface="Times New Roman" panose="02020603050405020304" pitchFamily="18" charset="0"/>
                <a:cs typeface="Times New Roman" panose="02020603050405020304" pitchFamily="18" charset="0"/>
              </a:rPr>
              <a:t>分析表构造算法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wipe(down)">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wipe(down)">
                                      <p:cBhvr>
                                        <p:cTn id="12" dur="500"/>
                                        <p:tgtEl>
                                          <p:spTgt spid="79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wipe(down)">
                                      <p:cBhvr>
                                        <p:cTn id="17" dur="500"/>
                                        <p:tgtEl>
                                          <p:spTgt spid="79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wipe(down)">
                                      <p:cBhvr>
                                        <p:cTn id="22" dur="500"/>
                                        <p:tgtEl>
                                          <p:spTgt spid="79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9874">
                                            <p:txEl>
                                              <p:pRg st="4" end="4"/>
                                            </p:txEl>
                                          </p:spTgt>
                                        </p:tgtEl>
                                        <p:attrNameLst>
                                          <p:attrName>style.visibility</p:attrName>
                                        </p:attrNameLst>
                                      </p:cBhvr>
                                      <p:to>
                                        <p:strVal val="visible"/>
                                      </p:to>
                                    </p:set>
                                    <p:animEffect transition="in" filter="wipe(down)">
                                      <p:cBhvr>
                                        <p:cTn id="27" dur="500"/>
                                        <p:tgtEl>
                                          <p:spTgt spid="798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9874">
                                            <p:txEl>
                                              <p:pRg st="5" end="5"/>
                                            </p:txEl>
                                          </p:spTgt>
                                        </p:tgtEl>
                                        <p:attrNameLst>
                                          <p:attrName>style.visibility</p:attrName>
                                        </p:attrNameLst>
                                      </p:cBhvr>
                                      <p:to>
                                        <p:strVal val="visible"/>
                                      </p:to>
                                    </p:set>
                                    <p:animEffect transition="in" filter="wipe(down)">
                                      <p:cBhvr>
                                        <p:cTn id="32" dur="500"/>
                                        <p:tgtEl>
                                          <p:spTgt spid="798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9874">
                                            <p:txEl>
                                              <p:pRg st="6" end="6"/>
                                            </p:txEl>
                                          </p:spTgt>
                                        </p:tgtEl>
                                        <p:attrNameLst>
                                          <p:attrName>style.visibility</p:attrName>
                                        </p:attrNameLst>
                                      </p:cBhvr>
                                      <p:to>
                                        <p:strVal val="visible"/>
                                      </p:to>
                                    </p:set>
                                    <p:animEffect transition="in" filter="wipe(down)">
                                      <p:cBhvr>
                                        <p:cTn id="37" dur="500"/>
                                        <p:tgtEl>
                                          <p:spTgt spid="798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内容占位符 2"/>
          <p:cNvSpPr>
            <a:spLocks noGrp="1"/>
          </p:cNvSpPr>
          <p:nvPr>
            <p:ph idx="1"/>
          </p:nvPr>
        </p:nvSpPr>
        <p:spPr>
          <a:xfrm>
            <a:off x="0" y="785812"/>
            <a:ext cx="8807450" cy="4089399"/>
          </a:xfrm>
        </p:spPr>
        <p:txBody>
          <a:bodyPr/>
          <a:lstStyle/>
          <a:p>
            <a:pPr lvl="1" eaLnBrk="1" hangingPunct="1">
              <a:lnSpc>
                <a:spcPts val="4000"/>
              </a:lnSpc>
              <a:buClr>
                <a:schemeClr val="tx1"/>
              </a:buClr>
              <a:buFont typeface="Wingdings" panose="05000000000000000000" pitchFamily="2" charset="2"/>
              <a:buChar char="Ø"/>
            </a:pPr>
            <a:r>
              <a:rPr lang="zh-CN" altLang="en-US" sz="2800" b="1" dirty="0">
                <a:solidFill>
                  <a:schemeClr val="tx1"/>
                </a:solidFill>
                <a:cs typeface="Times New Roman" panose="02020603050405020304" pitchFamily="18" charset="0"/>
              </a:rPr>
              <a:t>文法</a:t>
            </a:r>
            <a:endParaRPr lang="en-US" altLang="zh-CN" sz="2800" b="1" dirty="0">
              <a:solidFill>
                <a:schemeClr val="tx1"/>
              </a:solidFill>
              <a:cs typeface="Times New Roman" panose="02020603050405020304" pitchFamily="18" charset="0"/>
            </a:endParaRPr>
          </a:p>
          <a:p>
            <a:pPr algn="ctr" eaLnBrk="1" hangingPunct="1">
              <a:lnSpc>
                <a:spcPts val="2200"/>
              </a:lnSpc>
              <a:spcBef>
                <a:spcPts val="0"/>
              </a:spcBef>
              <a:buFont typeface="Wingdings" panose="05000000000000000000" pitchFamily="2" charset="2"/>
              <a:buNone/>
            </a:pPr>
            <a:r>
              <a:rPr lang="en-US" altLang="zh-CN" sz="2800" b="1" i="1" dirty="0">
                <a:solidFill>
                  <a:srgbClr val="2D83F4"/>
                </a:solidFill>
                <a:ea typeface="楷体_GB2312"/>
                <a:cs typeface="Times New Roman" panose="02020603050405020304" pitchFamily="18" charset="0"/>
              </a:rPr>
              <a:t>G </a:t>
            </a:r>
            <a:r>
              <a:rPr lang="en-US" altLang="zh-CN" sz="2800" b="1" dirty="0">
                <a:solidFill>
                  <a:srgbClr val="2D83F4"/>
                </a:solidFill>
                <a:ea typeface="楷体_GB2312"/>
                <a:cs typeface="Times New Roman" panose="02020603050405020304" pitchFamily="18" charset="0"/>
              </a:rPr>
              <a:t>= ( </a:t>
            </a:r>
            <a:r>
              <a:rPr lang="en-US" altLang="zh-CN" sz="2800" b="1" i="1" dirty="0">
                <a:solidFill>
                  <a:srgbClr val="2D83F4"/>
                </a:solidFill>
                <a:ea typeface="楷体_GB2312"/>
                <a:cs typeface="Times New Roman" panose="02020603050405020304" pitchFamily="18" charset="0"/>
              </a:rPr>
              <a:t>V</a:t>
            </a:r>
            <a:r>
              <a:rPr lang="en-US" altLang="zh-CN" sz="2800" b="1" i="1" baseline="-25000" dirty="0">
                <a:solidFill>
                  <a:srgbClr val="2D83F4"/>
                </a:solidFill>
                <a:ea typeface="楷体_GB2312"/>
                <a:cs typeface="Times New Roman" panose="02020603050405020304" pitchFamily="18" charset="0"/>
              </a:rPr>
              <a:t>N</a:t>
            </a:r>
            <a:r>
              <a:rPr lang="en-US" altLang="zh-CN" sz="2800" b="1" dirty="0">
                <a:solidFill>
                  <a:srgbClr val="2D83F4"/>
                </a:solidFill>
                <a:ea typeface="楷体_GB2312"/>
                <a:cs typeface="Times New Roman" panose="02020603050405020304" pitchFamily="18" charset="0"/>
              </a:rPr>
              <a:t> , </a:t>
            </a:r>
            <a:r>
              <a:rPr lang="en-US" altLang="zh-CN" sz="2800" b="1" i="1" dirty="0">
                <a:solidFill>
                  <a:srgbClr val="2D83F4"/>
                </a:solidFill>
                <a:ea typeface="楷体_GB2312"/>
                <a:cs typeface="Times New Roman" panose="02020603050405020304" pitchFamily="18" charset="0"/>
              </a:rPr>
              <a:t>V</a:t>
            </a:r>
            <a:r>
              <a:rPr lang="en-US" altLang="zh-CN" sz="2800" b="1" i="1" baseline="-25000" dirty="0">
                <a:solidFill>
                  <a:srgbClr val="2D83F4"/>
                </a:solidFill>
                <a:ea typeface="楷体_GB2312"/>
                <a:cs typeface="Times New Roman" panose="02020603050405020304" pitchFamily="18" charset="0"/>
              </a:rPr>
              <a:t>T</a:t>
            </a:r>
            <a:r>
              <a:rPr lang="en-US" altLang="zh-CN" sz="2800" b="1" dirty="0">
                <a:solidFill>
                  <a:srgbClr val="2D83F4"/>
                </a:solidFill>
                <a:ea typeface="楷体_GB2312"/>
                <a:cs typeface="Times New Roman" panose="02020603050405020304" pitchFamily="18" charset="0"/>
              </a:rPr>
              <a:t> , </a:t>
            </a:r>
            <a:r>
              <a:rPr lang="en-US" altLang="zh-CN" sz="2800" b="1" i="1" dirty="0">
                <a:solidFill>
                  <a:srgbClr val="2D83F4"/>
                </a:solidFill>
                <a:ea typeface="楷体_GB2312"/>
                <a:cs typeface="Times New Roman" panose="02020603050405020304" pitchFamily="18" charset="0"/>
              </a:rPr>
              <a:t>P</a:t>
            </a:r>
            <a:r>
              <a:rPr lang="en-US" altLang="zh-CN" sz="2800" b="1" dirty="0">
                <a:solidFill>
                  <a:srgbClr val="2D83F4"/>
                </a:solidFill>
                <a:ea typeface="楷体_GB2312"/>
                <a:cs typeface="Times New Roman" panose="02020603050405020304" pitchFamily="18" charset="0"/>
              </a:rPr>
              <a:t> , </a:t>
            </a:r>
            <a:r>
              <a:rPr lang="en-US" altLang="zh-CN" sz="2800" b="1" i="1" dirty="0">
                <a:solidFill>
                  <a:srgbClr val="2D83F4"/>
                </a:solidFill>
                <a:ea typeface="楷体_GB2312"/>
                <a:cs typeface="Times New Roman" panose="02020603050405020304" pitchFamily="18" charset="0"/>
              </a:rPr>
              <a:t>S</a:t>
            </a:r>
            <a:r>
              <a:rPr lang="en-US" altLang="zh-CN" sz="2800" b="1" dirty="0">
                <a:solidFill>
                  <a:srgbClr val="2D83F4"/>
                </a:solidFill>
                <a:ea typeface="楷体_GB2312"/>
                <a:cs typeface="Times New Roman" panose="02020603050405020304" pitchFamily="18" charset="0"/>
              </a:rPr>
              <a:t> )</a:t>
            </a:r>
          </a:p>
          <a:p>
            <a:pPr lvl="1" eaLnBrk="1" hangingPunct="1">
              <a:lnSpc>
                <a:spcPts val="3300"/>
              </a:lnSpc>
              <a:buClr>
                <a:schemeClr val="tx1"/>
              </a:buClr>
              <a:buFont typeface="Wingdings" panose="05000000000000000000" pitchFamily="2" charset="2"/>
              <a:buChar char="Ø"/>
            </a:pPr>
            <a:r>
              <a:rPr lang="en-US" altLang="zh-CN" sz="2800" b="1" i="1" dirty="0">
                <a:solidFill>
                  <a:schemeClr val="tx1"/>
                </a:solidFill>
                <a:cs typeface="Times New Roman" panose="02020603050405020304" pitchFamily="18" charset="0"/>
              </a:rPr>
              <a:t>LR</a:t>
            </a:r>
            <a:r>
              <a:rPr lang="en-US" altLang="zh-CN" sz="2800" b="1" dirty="0">
                <a:solidFill>
                  <a:schemeClr val="tx1"/>
                </a:solidFill>
                <a:cs typeface="Times New Roman" panose="02020603050405020304" pitchFamily="18" charset="0"/>
              </a:rPr>
              <a:t>(0)</a:t>
            </a:r>
            <a:r>
              <a:rPr lang="zh-CN" altLang="en-US" sz="2800" b="1" dirty="0">
                <a:solidFill>
                  <a:schemeClr val="tx1"/>
                </a:solidFill>
                <a:cs typeface="Times New Roman" panose="02020603050405020304" pitchFamily="18" charset="0"/>
              </a:rPr>
              <a:t>自动机</a:t>
            </a:r>
            <a:endParaRPr lang="en-US" altLang="zh-CN" sz="2800" b="1" dirty="0">
              <a:solidFill>
                <a:schemeClr val="tx1"/>
              </a:solidFill>
              <a:ea typeface="楷体_GB2312"/>
              <a:cs typeface="Times New Roman" panose="02020603050405020304" pitchFamily="18" charset="0"/>
            </a:endParaRPr>
          </a:p>
          <a:p>
            <a:pPr algn="ctr" eaLnBrk="1" hangingPunct="1">
              <a:lnSpc>
                <a:spcPts val="2600"/>
              </a:lnSpc>
              <a:buFont typeface="Wingdings" panose="05000000000000000000" pitchFamily="2" charset="2"/>
              <a:buNone/>
            </a:pPr>
            <a:r>
              <a:rPr lang="en-US" altLang="zh-CN" sz="2800" b="1" i="1" dirty="0">
                <a:solidFill>
                  <a:srgbClr val="2D83F4"/>
                </a:solidFill>
                <a:ea typeface="楷体_GB2312"/>
                <a:cs typeface="Times New Roman" panose="02020603050405020304" pitchFamily="18" charset="0"/>
              </a:rPr>
              <a:t>M </a:t>
            </a:r>
            <a:r>
              <a:rPr lang="en-US" altLang="zh-CN" sz="2800" b="1" dirty="0">
                <a:solidFill>
                  <a:srgbClr val="2D83F4"/>
                </a:solidFill>
                <a:ea typeface="楷体_GB2312"/>
                <a:cs typeface="Times New Roman" panose="02020603050405020304" pitchFamily="18" charset="0"/>
              </a:rPr>
              <a:t>= ( </a:t>
            </a:r>
            <a:r>
              <a:rPr lang="en-US" altLang="zh-CN" sz="2800" b="1" i="1" dirty="0">
                <a:solidFill>
                  <a:srgbClr val="2D83F4"/>
                </a:solidFill>
                <a:ea typeface="楷体_GB2312"/>
                <a:cs typeface="Times New Roman" panose="02020603050405020304" pitchFamily="18" charset="0"/>
              </a:rPr>
              <a:t>C</a:t>
            </a:r>
            <a:r>
              <a:rPr lang="en-US" altLang="zh-CN" sz="2800" b="1" dirty="0">
                <a:solidFill>
                  <a:srgbClr val="2D83F4"/>
                </a:solidFill>
                <a:ea typeface="楷体_GB2312"/>
                <a:cs typeface="Times New Roman" panose="02020603050405020304" pitchFamily="18" charset="0"/>
              </a:rPr>
              <a:t>, </a:t>
            </a:r>
            <a:r>
              <a:rPr lang="en-US" altLang="zh-CN" sz="2800" b="1" i="1" dirty="0">
                <a:solidFill>
                  <a:srgbClr val="2D83F4"/>
                </a:solidFill>
                <a:ea typeface="楷体_GB2312"/>
                <a:cs typeface="Times New Roman" panose="02020603050405020304" pitchFamily="18" charset="0"/>
              </a:rPr>
              <a:t>V</a:t>
            </a:r>
            <a:r>
              <a:rPr lang="en-US" altLang="zh-CN" sz="2800" b="1" i="1" baseline="-25000" dirty="0">
                <a:solidFill>
                  <a:srgbClr val="2D83F4"/>
                </a:solidFill>
                <a:ea typeface="楷体_GB2312"/>
                <a:cs typeface="Times New Roman" panose="02020603050405020304" pitchFamily="18" charset="0"/>
              </a:rPr>
              <a:t>N</a:t>
            </a:r>
            <a:r>
              <a:rPr lang="en-US" altLang="zh-CN" sz="2800" b="1" dirty="0">
                <a:solidFill>
                  <a:srgbClr val="2D83F4"/>
                </a:solidFill>
                <a:ea typeface="楷体_GB2312"/>
                <a:cs typeface="Times New Roman" panose="02020603050405020304" pitchFamily="18" charset="0"/>
              </a:rPr>
              <a:t>∪</a:t>
            </a:r>
            <a:r>
              <a:rPr lang="en-US" altLang="zh-CN" sz="2800" b="1" i="1" dirty="0">
                <a:solidFill>
                  <a:srgbClr val="2D83F4"/>
                </a:solidFill>
                <a:ea typeface="楷体_GB2312"/>
                <a:cs typeface="Times New Roman" panose="02020603050405020304" pitchFamily="18" charset="0"/>
              </a:rPr>
              <a:t>V</a:t>
            </a:r>
            <a:r>
              <a:rPr lang="en-US" altLang="zh-CN" sz="2800" b="1" i="1" baseline="-25000" dirty="0">
                <a:solidFill>
                  <a:srgbClr val="2D83F4"/>
                </a:solidFill>
                <a:ea typeface="楷体_GB2312"/>
                <a:cs typeface="Times New Roman" panose="02020603050405020304" pitchFamily="18" charset="0"/>
              </a:rPr>
              <a:t>T </a:t>
            </a:r>
            <a:r>
              <a:rPr lang="en-US" altLang="zh-CN" sz="2800" b="1" dirty="0">
                <a:solidFill>
                  <a:srgbClr val="2D83F4"/>
                </a:solidFill>
                <a:ea typeface="楷体_GB2312"/>
                <a:cs typeface="Times New Roman" panose="02020603050405020304" pitchFamily="18" charset="0"/>
              </a:rPr>
              <a:t>, </a:t>
            </a:r>
            <a:r>
              <a:rPr lang="en-US" altLang="zh-CN" sz="2800" b="1" i="1" dirty="0">
                <a:solidFill>
                  <a:srgbClr val="2D83F4"/>
                </a:solidFill>
                <a:ea typeface="楷体_GB2312"/>
                <a:cs typeface="Times New Roman" panose="02020603050405020304" pitchFamily="18" charset="0"/>
              </a:rPr>
              <a:t>GOTO</a:t>
            </a:r>
            <a:r>
              <a:rPr lang="en-US" altLang="zh-CN" sz="2800" b="1" dirty="0">
                <a:solidFill>
                  <a:srgbClr val="2D83F4"/>
                </a:solidFill>
                <a:ea typeface="楷体_GB2312"/>
                <a:cs typeface="Times New Roman" panose="02020603050405020304" pitchFamily="18" charset="0"/>
              </a:rPr>
              <a:t>, </a:t>
            </a:r>
            <a:r>
              <a:rPr lang="en-US" altLang="zh-CN" sz="2800" b="1" i="1" dirty="0">
                <a:solidFill>
                  <a:srgbClr val="2D83F4"/>
                </a:solidFill>
                <a:ea typeface="楷体_GB2312"/>
                <a:cs typeface="Times New Roman" panose="02020603050405020304" pitchFamily="18" charset="0"/>
              </a:rPr>
              <a:t>I</a:t>
            </a:r>
            <a:r>
              <a:rPr lang="en-US" altLang="zh-CN" sz="2800" b="1" i="1" baseline="-25000" dirty="0">
                <a:solidFill>
                  <a:srgbClr val="2D83F4"/>
                </a:solidFill>
                <a:ea typeface="楷体_GB2312"/>
                <a:cs typeface="Times New Roman" panose="02020603050405020304" pitchFamily="18" charset="0"/>
              </a:rPr>
              <a:t>0 </a:t>
            </a:r>
            <a:r>
              <a:rPr lang="en-US" altLang="zh-CN" sz="2800" b="1" dirty="0">
                <a:solidFill>
                  <a:srgbClr val="2D83F4"/>
                </a:solidFill>
                <a:ea typeface="楷体_GB2312"/>
                <a:cs typeface="Times New Roman" panose="02020603050405020304" pitchFamily="18" charset="0"/>
              </a:rPr>
              <a:t>, </a:t>
            </a:r>
            <a:r>
              <a:rPr lang="en-US" altLang="zh-CN" sz="2800" b="1" i="1" dirty="0">
                <a:solidFill>
                  <a:srgbClr val="2D83F4"/>
                </a:solidFill>
                <a:ea typeface="楷体_GB2312"/>
                <a:cs typeface="Times New Roman" panose="02020603050405020304" pitchFamily="18" charset="0"/>
              </a:rPr>
              <a:t>F</a:t>
            </a:r>
            <a:r>
              <a:rPr lang="en-US" altLang="zh-CN" sz="2800" b="1" dirty="0">
                <a:solidFill>
                  <a:srgbClr val="2D83F4"/>
                </a:solidFill>
                <a:ea typeface="楷体_GB2312"/>
                <a:cs typeface="Times New Roman" panose="02020603050405020304" pitchFamily="18" charset="0"/>
              </a:rPr>
              <a:t> )</a:t>
            </a:r>
          </a:p>
          <a:p>
            <a:pPr lvl="2" eaLnBrk="1" hangingPunct="1">
              <a:lnSpc>
                <a:spcPts val="4000"/>
              </a:lnSpc>
              <a:buClrTx/>
              <a:buFont typeface="Wingdings" panose="05000000000000000000" pitchFamily="2" charset="2"/>
              <a:buChar char="Ø"/>
            </a:pPr>
            <a:r>
              <a:rPr lang="en-US" altLang="zh-CN" sz="2400" b="1" i="1" dirty="0">
                <a:solidFill>
                  <a:schemeClr val="tx1"/>
                </a:solidFill>
                <a:ea typeface="楷体_GB2312"/>
                <a:cs typeface="Times New Roman" panose="02020603050405020304" pitchFamily="18" charset="0"/>
              </a:rPr>
              <a:t>C </a:t>
            </a:r>
            <a:r>
              <a:rPr lang="en-US" altLang="zh-CN" sz="2400" b="1" dirty="0">
                <a:solidFill>
                  <a:schemeClr val="tx1"/>
                </a:solidFill>
                <a:ea typeface="楷体_GB2312"/>
                <a:cs typeface="Times New Roman" panose="02020603050405020304" pitchFamily="18" charset="0"/>
              </a:rPr>
              <a:t>= { </a:t>
            </a:r>
            <a:r>
              <a:rPr lang="en-US" altLang="zh-CN" sz="2400" b="1" i="1" dirty="0">
                <a:solidFill>
                  <a:schemeClr val="tx1"/>
                </a:solidFill>
                <a:ea typeface="楷体_GB2312"/>
                <a:cs typeface="Times New Roman" panose="02020603050405020304" pitchFamily="18" charset="0"/>
              </a:rPr>
              <a:t>I</a:t>
            </a:r>
            <a:r>
              <a:rPr lang="en-US" altLang="zh-CN" sz="2400" b="1" i="1" baseline="-25000" dirty="0">
                <a:solidFill>
                  <a:schemeClr val="tx1"/>
                </a:solidFill>
                <a:ea typeface="楷体_GB2312"/>
                <a:cs typeface="Times New Roman" panose="02020603050405020304" pitchFamily="18" charset="0"/>
              </a:rPr>
              <a:t>0 </a:t>
            </a:r>
            <a:r>
              <a:rPr lang="en-US" altLang="zh-CN" sz="2400" b="1" dirty="0">
                <a:solidFill>
                  <a:schemeClr val="tx1"/>
                </a:solidFill>
                <a:ea typeface="楷体_GB2312"/>
                <a:cs typeface="Times New Roman" panose="02020603050405020304" pitchFamily="18" charset="0"/>
              </a:rPr>
              <a:t>}∪{ </a:t>
            </a:r>
            <a:r>
              <a:rPr lang="en-US" altLang="zh-CN" sz="2400" b="1" i="1" dirty="0">
                <a:solidFill>
                  <a:schemeClr val="tx1"/>
                </a:solidFill>
                <a:ea typeface="楷体_GB2312"/>
                <a:cs typeface="Times New Roman" panose="02020603050405020304" pitchFamily="18" charset="0"/>
              </a:rPr>
              <a:t>I </a:t>
            </a:r>
            <a:r>
              <a:rPr lang="en-US" altLang="zh-CN" sz="2400" b="1" dirty="0">
                <a:solidFill>
                  <a:schemeClr val="tx1"/>
                </a:solidFill>
                <a:ea typeface="楷体_GB2312"/>
                <a:cs typeface="Times New Roman" panose="02020603050405020304" pitchFamily="18" charset="0"/>
              </a:rPr>
              <a:t>| </a:t>
            </a:r>
            <a:r>
              <a:rPr lang="en-US" altLang="zh-CN" sz="2400" b="1" dirty="0">
                <a:solidFill>
                  <a:schemeClr val="tx1"/>
                </a:solidFill>
                <a:ea typeface="楷体_GB2312"/>
                <a:cs typeface="Times New Roman" panose="02020603050405020304" pitchFamily="18" charset="0"/>
                <a:sym typeface="Symbol" panose="05050102010706020507" pitchFamily="18" charset="2"/>
              </a:rPr>
              <a:t></a:t>
            </a:r>
            <a:r>
              <a:rPr lang="en-US" altLang="zh-CN" sz="2400" b="1" i="1" dirty="0">
                <a:solidFill>
                  <a:schemeClr val="tx1"/>
                </a:solidFill>
                <a:ea typeface="楷体_GB2312"/>
                <a:cs typeface="Times New Roman" panose="02020603050405020304" pitchFamily="18" charset="0"/>
              </a:rPr>
              <a:t>J</a:t>
            </a:r>
            <a:r>
              <a:rPr lang="en-US" altLang="zh-CN" sz="2400" b="1" dirty="0">
                <a:solidFill>
                  <a:schemeClr val="tx1"/>
                </a:solidFill>
                <a:ea typeface="楷体_GB2312"/>
                <a:cs typeface="Times New Roman" panose="02020603050405020304" pitchFamily="18" charset="0"/>
              </a:rPr>
              <a:t>∈</a:t>
            </a:r>
            <a:r>
              <a:rPr lang="en-US" altLang="zh-CN" sz="2400" b="1" i="1" dirty="0">
                <a:solidFill>
                  <a:schemeClr val="tx1"/>
                </a:solidFill>
                <a:ea typeface="楷体_GB2312"/>
                <a:cs typeface="Times New Roman" panose="02020603050405020304" pitchFamily="18" charset="0"/>
              </a:rPr>
              <a:t>C</a:t>
            </a:r>
            <a:r>
              <a:rPr lang="en-US" altLang="zh-CN" sz="2400" b="1" dirty="0">
                <a:solidFill>
                  <a:schemeClr val="tx1"/>
                </a:solidFill>
                <a:ea typeface="楷体_GB2312"/>
                <a:cs typeface="Times New Roman" panose="02020603050405020304" pitchFamily="18" charset="0"/>
              </a:rPr>
              <a:t>, </a:t>
            </a:r>
            <a:r>
              <a:rPr lang="en-US" altLang="zh-CN" sz="2400" b="1" i="1" dirty="0">
                <a:solidFill>
                  <a:schemeClr val="tx1"/>
                </a:solidFill>
                <a:ea typeface="楷体_GB2312"/>
                <a:cs typeface="Times New Roman" panose="02020603050405020304" pitchFamily="18" charset="0"/>
              </a:rPr>
              <a:t>X</a:t>
            </a:r>
            <a:r>
              <a:rPr lang="en-US" altLang="zh-CN" sz="2400" b="1" dirty="0">
                <a:solidFill>
                  <a:schemeClr val="tx1"/>
                </a:solidFill>
                <a:ea typeface="楷体_GB2312"/>
                <a:cs typeface="Times New Roman" panose="02020603050405020304" pitchFamily="18" charset="0"/>
              </a:rPr>
              <a:t>∈</a:t>
            </a:r>
            <a:r>
              <a:rPr lang="en-US" altLang="zh-CN" sz="2400" b="1" i="1" dirty="0">
                <a:solidFill>
                  <a:schemeClr val="tx1"/>
                </a:solidFill>
                <a:ea typeface="楷体_GB2312"/>
                <a:cs typeface="Times New Roman" panose="02020603050405020304" pitchFamily="18" charset="0"/>
              </a:rPr>
              <a:t>V</a:t>
            </a:r>
            <a:r>
              <a:rPr lang="en-US" altLang="zh-CN" sz="2400" b="1" i="1" baseline="-25000" dirty="0">
                <a:solidFill>
                  <a:schemeClr val="tx1"/>
                </a:solidFill>
                <a:ea typeface="楷体_GB2312"/>
                <a:cs typeface="Times New Roman" panose="02020603050405020304" pitchFamily="18" charset="0"/>
              </a:rPr>
              <a:t>N</a:t>
            </a:r>
            <a:r>
              <a:rPr lang="en-US" altLang="zh-CN" sz="2400" b="1" dirty="0">
                <a:solidFill>
                  <a:schemeClr val="tx1"/>
                </a:solidFill>
                <a:ea typeface="楷体_GB2312"/>
                <a:cs typeface="Times New Roman" panose="02020603050405020304" pitchFamily="18" charset="0"/>
              </a:rPr>
              <a:t>∪</a:t>
            </a:r>
            <a:r>
              <a:rPr lang="en-US" altLang="zh-CN" sz="2400" b="1" i="1" dirty="0">
                <a:solidFill>
                  <a:schemeClr val="tx1"/>
                </a:solidFill>
                <a:ea typeface="楷体_GB2312"/>
                <a:cs typeface="Times New Roman" panose="02020603050405020304" pitchFamily="18" charset="0"/>
              </a:rPr>
              <a:t>V</a:t>
            </a:r>
            <a:r>
              <a:rPr lang="en-US" altLang="zh-CN" sz="2400" b="1" i="1" baseline="-25000" dirty="0">
                <a:solidFill>
                  <a:schemeClr val="tx1"/>
                </a:solidFill>
                <a:ea typeface="楷体_GB2312"/>
                <a:cs typeface="Times New Roman" panose="02020603050405020304" pitchFamily="18" charset="0"/>
              </a:rPr>
              <a:t>T</a:t>
            </a:r>
            <a:r>
              <a:rPr lang="en-US" altLang="zh-CN" sz="2400" b="1" dirty="0">
                <a:solidFill>
                  <a:schemeClr val="tx1"/>
                </a:solidFill>
                <a:ea typeface="楷体_GB2312"/>
                <a:cs typeface="Times New Roman" panose="02020603050405020304" pitchFamily="18" charset="0"/>
              </a:rPr>
              <a:t>, </a:t>
            </a:r>
            <a:r>
              <a:rPr lang="en-US" altLang="zh-CN" sz="2400" b="1" i="1" dirty="0">
                <a:solidFill>
                  <a:schemeClr val="tx1"/>
                </a:solidFill>
                <a:ea typeface="楷体_GB2312"/>
                <a:cs typeface="Times New Roman" panose="02020603050405020304" pitchFamily="18" charset="0"/>
              </a:rPr>
              <a:t>I </a:t>
            </a:r>
            <a:r>
              <a:rPr lang="en-US" altLang="zh-CN" sz="2400" b="1" dirty="0">
                <a:solidFill>
                  <a:schemeClr val="tx1"/>
                </a:solidFill>
                <a:ea typeface="楷体_GB2312"/>
                <a:cs typeface="Times New Roman" panose="02020603050405020304" pitchFamily="18" charset="0"/>
              </a:rPr>
              <a:t>= </a:t>
            </a:r>
            <a:r>
              <a:rPr lang="en-US" altLang="zh-CN" sz="2400" b="1" i="1" dirty="0">
                <a:solidFill>
                  <a:schemeClr val="tx1"/>
                </a:solidFill>
                <a:ea typeface="楷体_GB2312"/>
                <a:cs typeface="Times New Roman" panose="02020603050405020304" pitchFamily="18" charset="0"/>
              </a:rPr>
              <a:t>GOTO</a:t>
            </a:r>
            <a:r>
              <a:rPr lang="en-US" altLang="zh-CN" sz="2400" b="1" dirty="0">
                <a:solidFill>
                  <a:schemeClr val="tx1"/>
                </a:solidFill>
                <a:ea typeface="楷体_GB2312"/>
                <a:cs typeface="Times New Roman" panose="02020603050405020304" pitchFamily="18" charset="0"/>
              </a:rPr>
              <a:t>(</a:t>
            </a:r>
            <a:r>
              <a:rPr lang="en-US" altLang="zh-CN" sz="2400" b="1" i="1" dirty="0">
                <a:solidFill>
                  <a:schemeClr val="tx1"/>
                </a:solidFill>
                <a:ea typeface="楷体_GB2312"/>
                <a:cs typeface="Times New Roman" panose="02020603050405020304" pitchFamily="18" charset="0"/>
              </a:rPr>
              <a:t>J</a:t>
            </a:r>
            <a:r>
              <a:rPr lang="en-US" altLang="zh-CN" sz="2400" b="1" dirty="0">
                <a:solidFill>
                  <a:schemeClr val="tx1"/>
                </a:solidFill>
                <a:ea typeface="楷体_GB2312"/>
                <a:cs typeface="Times New Roman" panose="02020603050405020304" pitchFamily="18" charset="0"/>
              </a:rPr>
              <a:t>, </a:t>
            </a:r>
            <a:r>
              <a:rPr lang="en-US" altLang="zh-CN" sz="2400" b="1" i="1" dirty="0">
                <a:solidFill>
                  <a:schemeClr val="tx1"/>
                </a:solidFill>
                <a:ea typeface="楷体_GB2312"/>
                <a:cs typeface="Times New Roman" panose="02020603050405020304" pitchFamily="18" charset="0"/>
              </a:rPr>
              <a:t>X </a:t>
            </a:r>
            <a:r>
              <a:rPr lang="en-US" altLang="zh-CN" sz="2400" b="1" dirty="0">
                <a:solidFill>
                  <a:schemeClr val="tx1"/>
                </a:solidFill>
                <a:ea typeface="楷体_GB2312"/>
                <a:cs typeface="Times New Roman" panose="02020603050405020304" pitchFamily="18" charset="0"/>
              </a:rPr>
              <a:t>) }</a:t>
            </a:r>
          </a:p>
          <a:p>
            <a:pPr lvl="2" eaLnBrk="1" hangingPunct="1">
              <a:lnSpc>
                <a:spcPts val="4000"/>
              </a:lnSpc>
              <a:buClrTx/>
              <a:buFont typeface="Wingdings" panose="05000000000000000000" pitchFamily="2" charset="2"/>
              <a:buChar char="Ø"/>
            </a:pPr>
            <a:r>
              <a:rPr lang="en-US" altLang="zh-CN" sz="2400" b="1" i="1" dirty="0">
                <a:solidFill>
                  <a:schemeClr val="tx1"/>
                </a:solidFill>
                <a:ea typeface="楷体_GB2312"/>
                <a:cs typeface="Times New Roman" panose="02020603050405020304" pitchFamily="18" charset="0"/>
              </a:rPr>
              <a:t>I</a:t>
            </a:r>
            <a:r>
              <a:rPr lang="en-US" altLang="zh-CN" sz="2400" b="1" i="1" baseline="-25000" dirty="0">
                <a:solidFill>
                  <a:schemeClr val="tx1"/>
                </a:solidFill>
                <a:ea typeface="楷体_GB2312"/>
                <a:cs typeface="Times New Roman" panose="02020603050405020304" pitchFamily="18" charset="0"/>
              </a:rPr>
              <a:t>0 </a:t>
            </a:r>
            <a:r>
              <a:rPr lang="en-US" altLang="zh-CN" sz="2400" b="1" dirty="0">
                <a:solidFill>
                  <a:schemeClr val="tx1"/>
                </a:solidFill>
                <a:ea typeface="楷体_GB2312"/>
                <a:cs typeface="Times New Roman" panose="02020603050405020304" pitchFamily="18" charset="0"/>
              </a:rPr>
              <a:t>= </a:t>
            </a:r>
            <a:r>
              <a:rPr lang="en-US" altLang="zh-CN" sz="2400" b="1" i="1" dirty="0">
                <a:solidFill>
                  <a:schemeClr val="tx1"/>
                </a:solidFill>
                <a:ea typeface="楷体_GB2312"/>
                <a:cs typeface="Times New Roman" panose="02020603050405020304" pitchFamily="18" charset="0"/>
              </a:rPr>
              <a:t>CLOSURE</a:t>
            </a:r>
            <a:r>
              <a:rPr lang="en-US" altLang="zh-CN" sz="2400" b="1" dirty="0">
                <a:solidFill>
                  <a:schemeClr val="tx1"/>
                </a:solidFill>
                <a:ea typeface="楷体_GB2312"/>
                <a:cs typeface="Times New Roman" panose="02020603050405020304" pitchFamily="18" charset="0"/>
              </a:rPr>
              <a:t>({</a:t>
            </a:r>
            <a:r>
              <a:rPr lang="en-US" altLang="zh-CN" sz="2400" b="1" i="1" dirty="0">
                <a:solidFill>
                  <a:schemeClr val="tx1"/>
                </a:solidFill>
                <a:ea typeface="楷体_GB2312"/>
                <a:cs typeface="Times New Roman" panose="02020603050405020304" pitchFamily="18" charset="0"/>
              </a:rPr>
              <a:t>S</a:t>
            </a:r>
            <a:r>
              <a:rPr lang="en-US" altLang="zh-CN" sz="2400" b="1" i="1" dirty="0">
                <a:solidFill>
                  <a:schemeClr val="tx1"/>
                </a:solidFill>
                <a:ea typeface="楷体" panose="02010609060101010101" pitchFamily="49" charset="-122"/>
                <a:cs typeface="Times New Roman" panose="02020603050405020304" pitchFamily="18" charset="0"/>
              </a:rPr>
              <a:t>′</a:t>
            </a:r>
            <a:r>
              <a:rPr lang="en-US" altLang="zh-CN" sz="2400" b="1" dirty="0">
                <a:solidFill>
                  <a:schemeClr val="tx1"/>
                </a:solidFill>
                <a:ea typeface="楷体" panose="02010609060101010101" pitchFamily="49" charset="-122"/>
                <a:cs typeface="Times New Roman" panose="02020603050405020304" pitchFamily="18" charset="0"/>
              </a:rPr>
              <a:t> </a:t>
            </a:r>
            <a:r>
              <a:rPr lang="en-US" altLang="zh-CN" sz="2400" b="1" dirty="0">
                <a:solidFill>
                  <a:schemeClr val="tx1"/>
                </a:solidFill>
                <a:ea typeface="楷体_GB2312"/>
                <a:cs typeface="Times New Roman" panose="02020603050405020304" pitchFamily="18" charset="0"/>
              </a:rPr>
              <a:t>→.</a:t>
            </a:r>
            <a:r>
              <a:rPr lang="en-US" altLang="zh-CN" sz="2400" b="1" i="1" dirty="0">
                <a:solidFill>
                  <a:schemeClr val="tx1"/>
                </a:solidFill>
                <a:ea typeface="楷体_GB2312"/>
                <a:cs typeface="Times New Roman" panose="02020603050405020304" pitchFamily="18" charset="0"/>
              </a:rPr>
              <a:t>S </a:t>
            </a:r>
            <a:r>
              <a:rPr lang="en-US" altLang="zh-CN" sz="2400" b="1" dirty="0">
                <a:solidFill>
                  <a:schemeClr val="tx1"/>
                </a:solidFill>
                <a:ea typeface="楷体_GB2312"/>
                <a:cs typeface="Times New Roman" panose="02020603050405020304" pitchFamily="18" charset="0"/>
              </a:rPr>
              <a:t>})</a:t>
            </a:r>
          </a:p>
          <a:p>
            <a:pPr lvl="2" eaLnBrk="1" hangingPunct="1">
              <a:lnSpc>
                <a:spcPts val="4000"/>
              </a:lnSpc>
            </a:pPr>
            <a:r>
              <a:rPr lang="en-US" altLang="zh-CN" sz="2400" b="1" i="1" dirty="0">
                <a:solidFill>
                  <a:schemeClr val="tx1"/>
                </a:solidFill>
                <a:ea typeface="楷体_GB2312"/>
                <a:cs typeface="Times New Roman" panose="02020603050405020304" pitchFamily="18" charset="0"/>
              </a:rPr>
              <a:t>F </a:t>
            </a:r>
            <a:r>
              <a:rPr lang="en-US" altLang="zh-CN" sz="2400" b="1" dirty="0">
                <a:solidFill>
                  <a:schemeClr val="tx1"/>
                </a:solidFill>
                <a:ea typeface="楷体_GB2312"/>
                <a:cs typeface="Times New Roman" panose="02020603050405020304" pitchFamily="18" charset="0"/>
              </a:rPr>
              <a:t>= </a:t>
            </a:r>
            <a:r>
              <a:rPr lang="en-US" altLang="zh-CN" sz="2400" i="1" dirty="0">
                <a:solidFill>
                  <a:srgbClr val="2D83F4"/>
                </a:solidFill>
                <a:ea typeface="楷体_GB2312"/>
                <a:cs typeface="Times New Roman" panose="02020603050405020304" pitchFamily="18" charset="0"/>
              </a:rPr>
              <a:t>C </a:t>
            </a:r>
            <a:r>
              <a:rPr lang="en-US" altLang="zh-CN" sz="2400" b="1" dirty="0">
                <a:solidFill>
                  <a:schemeClr val="tx1"/>
                </a:solidFill>
                <a:ea typeface="楷体_GB2312"/>
                <a:cs typeface="Times New Roman" panose="02020603050405020304" pitchFamily="18" charset="0"/>
              </a:rPr>
              <a:t> </a:t>
            </a:r>
            <a:r>
              <a:rPr lang="en-US" altLang="zh-CN" sz="2400" dirty="0">
                <a:ea typeface="楷体_GB231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活前缀</a:t>
            </a:r>
            <a:r>
              <a:rPr lang="zh-CN" altLang="en-US" sz="2400" dirty="0">
                <a:latin typeface="华文楷体" panose="02010600040101010101" pitchFamily="2" charset="-122"/>
                <a:cs typeface="Times New Roman" panose="02020603050405020304" pitchFamily="18" charset="0"/>
              </a:rPr>
              <a:t>的识别状态</a:t>
            </a:r>
            <a:r>
              <a:rPr lang="en-US" altLang="zh-CN" sz="2400" dirty="0">
                <a:ea typeface="华文楷体" panose="02010600040101010101" pitchFamily="2" charset="-122"/>
                <a:cs typeface="Times New Roman" panose="02020603050405020304" pitchFamily="18" charset="0"/>
              </a:rPr>
              <a:t>)</a:t>
            </a:r>
            <a:endParaRPr lang="en-US" altLang="zh-CN" sz="2400" b="1" dirty="0">
              <a:solidFill>
                <a:schemeClr val="tx1"/>
              </a:solidFill>
              <a:ea typeface="华文楷体" panose="02010600040101010101" pitchFamily="2" charset="-122"/>
              <a:cs typeface="Times New Roman" panose="02020603050405020304" pitchFamily="18" charset="0"/>
            </a:endParaRPr>
          </a:p>
        </p:txBody>
      </p:sp>
      <p:sp>
        <p:nvSpPr>
          <p:cNvPr id="81923" name="标题 1"/>
          <p:cNvSpPr>
            <a:spLocks noGrp="1"/>
          </p:cNvSpPr>
          <p:nvPr>
            <p:ph type="title"/>
          </p:nvPr>
        </p:nvSpPr>
        <p:spPr>
          <a:xfrm>
            <a:off x="755650" y="268288"/>
            <a:ext cx="7931150" cy="358775"/>
          </a:xfrm>
        </p:spPr>
        <p:txBody>
          <a:bodyPr/>
          <a:lstStyle/>
          <a:p>
            <a:pPr eaLnBrk="1" hangingPunct="1"/>
            <a:r>
              <a:rPr lang="en-US" altLang="zh-CN" sz="3000" i="1">
                <a:solidFill>
                  <a:schemeClr val="tx1"/>
                </a:solidFill>
              </a:rPr>
              <a:t>LR</a:t>
            </a:r>
            <a:r>
              <a:rPr lang="en-US" altLang="zh-CN" sz="3000">
                <a:solidFill>
                  <a:schemeClr val="tx1"/>
                </a:solidFill>
              </a:rPr>
              <a:t>(0) </a:t>
            </a:r>
            <a:r>
              <a:rPr lang="zh-CN" altLang="en-US" sz="3000">
                <a:solidFill>
                  <a:schemeClr val="tx1"/>
                </a:solidFill>
                <a:latin typeface="微软雅黑" panose="020B0503020204020204" pitchFamily="34" charset="-122"/>
                <a:ea typeface="微软雅黑" panose="020B0503020204020204" pitchFamily="34" charset="-122"/>
              </a:rPr>
              <a:t>自动机的形式化定义</a:t>
            </a:r>
          </a:p>
        </p:txBody>
      </p:sp>
      <p:sp>
        <p:nvSpPr>
          <p:cNvPr id="2" name="矩形 1">
            <a:extLst>
              <a:ext uri="{FF2B5EF4-FFF2-40B4-BE49-F238E27FC236}">
                <a16:creationId xmlns:a16="http://schemas.microsoft.com/office/drawing/2014/main" id="{0290D791-41C5-4A88-823A-4CE07BDAFB80}"/>
              </a:ext>
            </a:extLst>
          </p:cNvPr>
          <p:cNvSpPr/>
          <p:nvPr/>
        </p:nvSpPr>
        <p:spPr>
          <a:xfrm>
            <a:off x="4663442" y="3363838"/>
            <a:ext cx="4114800" cy="830997"/>
          </a:xfrm>
          <a:prstGeom prst="rect">
            <a:avLst/>
          </a:prstGeom>
          <a:solidFill>
            <a:schemeClr val="accent2">
              <a:lumMod val="20000"/>
              <a:lumOff val="80000"/>
            </a:schemeClr>
          </a:solidFill>
          <a:ln>
            <a:solidFill>
              <a:schemeClr val="tx1"/>
            </a:solidFill>
          </a:ln>
        </p:spPr>
        <p:txBody>
          <a:bodyPr wrap="square">
            <a:spAutoFit/>
          </a:bodyPr>
          <a:lstStyle/>
          <a:p>
            <a:pPr algn="ctr"/>
            <a:r>
              <a:rPr lang="zh-CN" altLang="en-US" sz="2400" b="1" dirty="0">
                <a:latin typeface="+mn-ea"/>
                <a:ea typeface="+mn-ea"/>
                <a:cs typeface="Times New Roman" panose="02020603050405020304" pitchFamily="18" charset="0"/>
              </a:rPr>
              <a:t>语法分析句子的识别状态：</a:t>
            </a:r>
            <a:endParaRPr lang="en-US" altLang="zh-CN" sz="2400" b="1" dirty="0">
              <a:latin typeface="+mn-ea"/>
              <a:ea typeface="+mn-ea"/>
              <a:cs typeface="Times New Roman" panose="02020603050405020304" pitchFamily="18" charset="0"/>
            </a:endParaRPr>
          </a:p>
          <a:p>
            <a:pPr algn="ctr"/>
            <a:r>
              <a:rPr lang="en-US" altLang="zh-CN" sz="2400" b="1" i="1" dirty="0">
                <a:latin typeface="Times New Roman" panose="02020603050405020304" pitchFamily="18" charset="0"/>
                <a:ea typeface="楷体_GB2312"/>
                <a:cs typeface="Times New Roman" panose="02020603050405020304" pitchFamily="18" charset="0"/>
              </a:rPr>
              <a:t>F </a:t>
            </a:r>
            <a:r>
              <a:rPr lang="en-US" altLang="zh-CN" sz="2400" b="1" dirty="0">
                <a:latin typeface="Times New Roman" panose="02020603050405020304" pitchFamily="18" charset="0"/>
                <a:ea typeface="楷体_GB231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包含项</a:t>
            </a:r>
            <a:r>
              <a:rPr lang="en-US" altLang="zh-CN" sz="2400" b="1" dirty="0">
                <a:latin typeface="Times New Roman" panose="02020603050405020304" pitchFamily="18" charset="0"/>
                <a:ea typeface="楷体_GB2312"/>
                <a:cs typeface="Times New Roman" panose="02020603050405020304" pitchFamily="18" charset="0"/>
              </a:rPr>
              <a:t>S′ →S</a:t>
            </a:r>
            <a:r>
              <a:rPr lang="en-US" altLang="zh-CN" sz="2400" b="1" i="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的状态</a:t>
            </a:r>
            <a:r>
              <a:rPr lang="en-US" altLang="zh-CN" sz="2400" b="1" dirty="0">
                <a:latin typeface="Times New Roman" panose="02020603050405020304" pitchFamily="18" charset="0"/>
                <a:ea typeface="楷体_GB2312"/>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2A26131-D107-443C-BE0A-564E74F7252F}"/>
              </a:ext>
            </a:extLst>
          </p:cNvPr>
          <p:cNvSpPr txBox="1"/>
          <p:nvPr/>
        </p:nvSpPr>
        <p:spPr>
          <a:xfrm>
            <a:off x="2339752" y="4377063"/>
            <a:ext cx="5585792" cy="461665"/>
          </a:xfrm>
          <a:prstGeom prst="rect">
            <a:avLst/>
          </a:prstGeom>
          <a:noFill/>
        </p:spPr>
        <p:txBody>
          <a:bodyPr wrap="square" rtlCol="0">
            <a:spAutoFit/>
          </a:bodyPr>
          <a:lstStyle/>
          <a:p>
            <a:r>
              <a:rPr lang="zh-CN" altLang="en-US" sz="2400" b="1" dirty="0">
                <a:solidFill>
                  <a:srgbClr val="0070C0"/>
                </a:solidFill>
                <a:latin typeface="华文楷体" panose="02010600040101010101" pitchFamily="2" charset="-122"/>
                <a:ea typeface="华文楷体" panose="02010600040101010101" pitchFamily="2" charset="-122"/>
              </a:rPr>
              <a:t>思考：哪些状态是句柄的识别状态？</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p:cTn id="7" dur="500" fill="hold"/>
                                        <p:tgtEl>
                                          <p:spTgt spid="1013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13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137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 calcmode="lin" valueType="num">
                                      <p:cBhvr>
                                        <p:cTn id="12" dur="500" fill="hold"/>
                                        <p:tgtEl>
                                          <p:spTgt spid="10137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137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137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01379">
                                            <p:txEl>
                                              <p:pRg st="2" end="2"/>
                                            </p:txEl>
                                          </p:spTgt>
                                        </p:tgtEl>
                                        <p:attrNameLst>
                                          <p:attrName>style.visibility</p:attrName>
                                        </p:attrNameLst>
                                      </p:cBhvr>
                                      <p:to>
                                        <p:strVal val="visible"/>
                                      </p:to>
                                    </p:set>
                                    <p:anim calcmode="lin" valueType="num">
                                      <p:cBhvr>
                                        <p:cTn id="19" dur="500" fill="hold"/>
                                        <p:tgtEl>
                                          <p:spTgt spid="10137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0137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01379">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01379">
                                            <p:txEl>
                                              <p:pRg st="3" end="3"/>
                                            </p:txEl>
                                          </p:spTgt>
                                        </p:tgtEl>
                                        <p:attrNameLst>
                                          <p:attrName>style.visibility</p:attrName>
                                        </p:attrNameLst>
                                      </p:cBhvr>
                                      <p:to>
                                        <p:strVal val="visible"/>
                                      </p:to>
                                    </p:set>
                                    <p:anim calcmode="lin" valueType="num">
                                      <p:cBhvr>
                                        <p:cTn id="24" dur="500" fill="hold"/>
                                        <p:tgtEl>
                                          <p:spTgt spid="10137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0137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01379">
                                            <p:txEl>
                                              <p:pRg st="3" end="3"/>
                                            </p:txEl>
                                          </p:spTgt>
                                        </p:tgtEl>
                                      </p:cBhvr>
                                    </p:animEffect>
                                  </p:childTnLst>
                                </p:cTn>
                              </p:par>
                              <p:par>
                                <p:cTn id="27" presetID="53" presetClass="entr" presetSubtype="0" fill="hold" nodeType="withEffect">
                                  <p:stCondLst>
                                    <p:cond delay="0"/>
                                  </p:stCondLst>
                                  <p:childTnLst>
                                    <p:set>
                                      <p:cBhvr>
                                        <p:cTn id="28" dur="1" fill="hold">
                                          <p:stCondLst>
                                            <p:cond delay="0"/>
                                          </p:stCondLst>
                                        </p:cTn>
                                        <p:tgtEl>
                                          <p:spTgt spid="101379">
                                            <p:txEl>
                                              <p:pRg st="4" end="4"/>
                                            </p:txEl>
                                          </p:spTgt>
                                        </p:tgtEl>
                                        <p:attrNameLst>
                                          <p:attrName>style.visibility</p:attrName>
                                        </p:attrNameLst>
                                      </p:cBhvr>
                                      <p:to>
                                        <p:strVal val="visible"/>
                                      </p:to>
                                    </p:set>
                                    <p:anim calcmode="lin" valueType="num">
                                      <p:cBhvr>
                                        <p:cTn id="29" dur="500" fill="hold"/>
                                        <p:tgtEl>
                                          <p:spTgt spid="10137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0137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01379">
                                            <p:txEl>
                                              <p:pRg st="4" end="4"/>
                                            </p:txEl>
                                          </p:spTgt>
                                        </p:tgtEl>
                                      </p:cBhvr>
                                    </p:animEffect>
                                  </p:childTnLst>
                                </p:cTn>
                              </p:par>
                              <p:par>
                                <p:cTn id="32" presetID="53" presetClass="entr" presetSubtype="0" fill="hold" nodeType="withEffect">
                                  <p:stCondLst>
                                    <p:cond delay="0"/>
                                  </p:stCondLst>
                                  <p:childTnLst>
                                    <p:set>
                                      <p:cBhvr>
                                        <p:cTn id="33" dur="1" fill="hold">
                                          <p:stCondLst>
                                            <p:cond delay="0"/>
                                          </p:stCondLst>
                                        </p:cTn>
                                        <p:tgtEl>
                                          <p:spTgt spid="101379">
                                            <p:txEl>
                                              <p:pRg st="5" end="5"/>
                                            </p:txEl>
                                          </p:spTgt>
                                        </p:tgtEl>
                                        <p:attrNameLst>
                                          <p:attrName>style.visibility</p:attrName>
                                        </p:attrNameLst>
                                      </p:cBhvr>
                                      <p:to>
                                        <p:strVal val="visible"/>
                                      </p:to>
                                    </p:set>
                                    <p:anim calcmode="lin" valueType="num">
                                      <p:cBhvr>
                                        <p:cTn id="34" dur="500" fill="hold"/>
                                        <p:tgtEl>
                                          <p:spTgt spid="101379">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01379">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01379">
                                            <p:txEl>
                                              <p:pRg st="5" end="5"/>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101379">
                                            <p:txEl>
                                              <p:pRg st="6" end="6"/>
                                            </p:txEl>
                                          </p:spTgt>
                                        </p:tgtEl>
                                        <p:attrNameLst>
                                          <p:attrName>style.visibility</p:attrName>
                                        </p:attrNameLst>
                                      </p:cBhvr>
                                      <p:to>
                                        <p:strVal val="visible"/>
                                      </p:to>
                                    </p:set>
                                    <p:anim calcmode="lin" valueType="num">
                                      <p:cBhvr>
                                        <p:cTn id="39" dur="500" fill="hold"/>
                                        <p:tgtEl>
                                          <p:spTgt spid="101379">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101379">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10137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a:grpSpLocks/>
          </p:cNvGrpSpPr>
          <p:nvPr/>
        </p:nvGrpSpPr>
        <p:grpSpPr bwMode="auto">
          <a:xfrm>
            <a:off x="2857500" y="3473450"/>
            <a:ext cx="3849688" cy="1443038"/>
            <a:chOff x="2857786" y="3474134"/>
            <a:chExt cx="3849879" cy="1442354"/>
          </a:xfrm>
        </p:grpSpPr>
        <p:sp>
          <p:nvSpPr>
            <p:cNvPr id="84050" name="Text Box 42"/>
            <p:cNvSpPr txBox="1">
              <a:spLocks noChangeArrowheads="1"/>
            </p:cNvSpPr>
            <p:nvPr/>
          </p:nvSpPr>
          <p:spPr bwMode="auto">
            <a:xfrm>
              <a:off x="6250511" y="348576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sp>
          <p:nvSpPr>
            <p:cNvPr id="84051" name="Freeform 55"/>
            <p:cNvSpPr>
              <a:spLocks/>
            </p:cNvSpPr>
            <p:nvPr/>
          </p:nvSpPr>
          <p:spPr bwMode="auto">
            <a:xfrm>
              <a:off x="2857786" y="347413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组合 13"/>
          <p:cNvGrpSpPr>
            <a:grpSpLocks/>
          </p:cNvGrpSpPr>
          <p:nvPr/>
        </p:nvGrpSpPr>
        <p:grpSpPr bwMode="auto">
          <a:xfrm>
            <a:off x="6713538" y="1354138"/>
            <a:ext cx="1471612" cy="868362"/>
            <a:chOff x="6713123" y="1353788"/>
            <a:chExt cx="1472027" cy="868712"/>
          </a:xfrm>
        </p:grpSpPr>
        <p:sp>
          <p:nvSpPr>
            <p:cNvPr id="84047" name="Line 35"/>
            <p:cNvSpPr>
              <a:spLocks noChangeShapeType="1"/>
            </p:cNvSpPr>
            <p:nvPr/>
          </p:nvSpPr>
          <p:spPr bwMode="auto">
            <a:xfrm flipV="1">
              <a:off x="6713123" y="1700972"/>
              <a:ext cx="457154"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8" name="Text Box 36"/>
            <p:cNvSpPr txBox="1">
              <a:spLocks noChangeArrowheads="1"/>
            </p:cNvSpPr>
            <p:nvPr/>
          </p:nvSpPr>
          <p:spPr bwMode="auto">
            <a:xfrm>
              <a:off x="6834522" y="135378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116" name="Text Box 37"/>
            <p:cNvSpPr txBox="1">
              <a:spLocks noChangeArrowheads="1"/>
            </p:cNvSpPr>
            <p:nvPr/>
          </p:nvSpPr>
          <p:spPr bwMode="auto">
            <a:xfrm>
              <a:off x="7165688" y="1390315"/>
              <a:ext cx="1019462" cy="83218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9</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itchFamily="18" charset="0"/>
                </a:rPr>
                <a:t>E→E+T</a:t>
              </a:r>
              <a:r>
                <a:rPr lang="en-US" altLang="zh-CN" sz="1600" b="1" i="1" dirty="0">
                  <a:solidFill>
                    <a:srgbClr val="000000"/>
                  </a:solidFill>
                  <a:latin typeface="Times New Roman" pitchFamily="18" charset="0"/>
                  <a:cs typeface="Times New Roman" pitchFamily="18" charset="0"/>
                </a:rPr>
                <a:t> </a:t>
              </a:r>
              <a:r>
                <a:rPr lang="en-US" altLang="zh-CN" sz="1600" b="1" i="1" dirty="0">
                  <a:solidFill>
                    <a:srgbClr val="FF0000"/>
                  </a:solidFill>
                  <a:latin typeface="Times New Roman" pitchFamily="18" charset="0"/>
                  <a:cs typeface="Times New Roman" pitchFamily="18" charset="0"/>
                </a:rPr>
                <a:t>·</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srgbClr val="FF0000"/>
                </a:solidFill>
                <a:latin typeface="Times New Roman" pitchFamily="18" charset="0"/>
              </a:endParaRPr>
            </a:p>
            <a:p>
              <a:pPr>
                <a:buClr>
                  <a:srgbClr val="073E87"/>
                </a:buClr>
                <a:buSzPct val="75000"/>
                <a:buFont typeface="Monotype Sorts"/>
                <a:buNone/>
                <a:defRPr/>
              </a:pPr>
              <a:r>
                <a:rPr kumimoji="1" lang="en-US" altLang="zh-CN" sz="1600" b="1" i="1" dirty="0">
                  <a:solidFill>
                    <a:srgbClr val="FF0000"/>
                  </a:solidFill>
                  <a:latin typeface="Times New Roman" pitchFamily="18" charset="0"/>
                </a:rPr>
                <a:t>T→T</a:t>
              </a:r>
              <a:r>
                <a:rPr lang="en-US" altLang="zh-CN" sz="1600" b="1" i="1" dirty="0">
                  <a:solidFill>
                    <a:srgbClr val="FF0000"/>
                  </a:solidFill>
                  <a:latin typeface="Times New Roman" pitchFamily="18" charset="0"/>
                  <a:cs typeface="Times New Roman" pitchFamily="18" charset="0"/>
                </a:rPr>
                <a:t> ·</a:t>
              </a:r>
              <a:r>
                <a:rPr kumimoji="1" lang="en-US" altLang="zh-CN" sz="1600" b="1" dirty="0">
                  <a:solidFill>
                    <a:srgbClr val="FF0000"/>
                  </a:solidFill>
                  <a:latin typeface="Times New Roman" pitchFamily="18" charset="0"/>
                </a:rPr>
                <a:t>*</a:t>
              </a:r>
              <a:r>
                <a:rPr kumimoji="1" lang="en-US" altLang="zh-CN" sz="1600" b="1" i="1" dirty="0">
                  <a:solidFill>
                    <a:srgbClr val="FF0000"/>
                  </a:solidFill>
                  <a:latin typeface="Times New Roman" pitchFamily="18" charset="0"/>
                </a:rPr>
                <a:t>F</a:t>
              </a:r>
            </a:p>
          </p:txBody>
        </p:sp>
      </p:grpSp>
      <p:grpSp>
        <p:nvGrpSpPr>
          <p:cNvPr id="22" name="组合 21"/>
          <p:cNvGrpSpPr>
            <a:grpSpLocks/>
          </p:cNvGrpSpPr>
          <p:nvPr/>
        </p:nvGrpSpPr>
        <p:grpSpPr bwMode="auto">
          <a:xfrm>
            <a:off x="7173913" y="3714750"/>
            <a:ext cx="1000125" cy="1157288"/>
            <a:chOff x="7173913" y="3715359"/>
            <a:chExt cx="1000125" cy="1156679"/>
          </a:xfrm>
        </p:grpSpPr>
        <p:sp>
          <p:nvSpPr>
            <p:cNvPr id="84044" name="Line 53"/>
            <p:cNvSpPr>
              <a:spLocks noChangeShapeType="1"/>
            </p:cNvSpPr>
            <p:nvPr/>
          </p:nvSpPr>
          <p:spPr bwMode="auto">
            <a:xfrm>
              <a:off x="7928013" y="371535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5" name="Text Box 47"/>
            <p:cNvSpPr txBox="1">
              <a:spLocks noChangeArrowheads="1"/>
            </p:cNvSpPr>
            <p:nvPr/>
          </p:nvSpPr>
          <p:spPr bwMode="auto">
            <a:xfrm>
              <a:off x="7574739" y="394542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b="1">
                  <a:solidFill>
                    <a:srgbClr val="000000"/>
                  </a:solidFill>
                  <a:latin typeface="Times New Roman" panose="02020603050405020304" pitchFamily="18" charset="0"/>
                </a:rPr>
                <a:t>)</a:t>
              </a:r>
            </a:p>
          </p:txBody>
        </p:sp>
        <p:sp>
          <p:nvSpPr>
            <p:cNvPr id="127" name="Text Box 48"/>
            <p:cNvSpPr txBox="1">
              <a:spLocks noChangeArrowheads="1"/>
            </p:cNvSpPr>
            <p:nvPr/>
          </p:nvSpPr>
          <p:spPr bwMode="auto">
            <a:xfrm>
              <a:off x="7173913" y="4288145"/>
              <a:ext cx="1000125" cy="58389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11</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grpSp>
      <p:sp>
        <p:nvSpPr>
          <p:cNvPr id="111617" name="内容占位符 2"/>
          <p:cNvSpPr>
            <a:spLocks noGrp="1"/>
          </p:cNvSpPr>
          <p:nvPr>
            <p:ph idx="1"/>
          </p:nvPr>
        </p:nvSpPr>
        <p:spPr>
          <a:xfrm>
            <a:off x="442913" y="849313"/>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cs typeface="Times New Roman" pitchFamily="18" charset="0"/>
              </a:rPr>
              <a:t>文法</a:t>
            </a:r>
            <a:endParaRPr lang="en-US" altLang="zh-CN" b="1" dirty="0">
              <a:solidFill>
                <a:schemeClr val="tx1"/>
              </a:solidFill>
              <a:cs typeface="Times New Roman" pitchFamily="18" charset="0"/>
            </a:endParaRP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cs typeface="Times New Roman" pitchFamily="18" charset="0"/>
              </a:rPr>
              <a:t>(0) </a:t>
            </a:r>
            <a:r>
              <a:rPr kumimoji="1" lang="en-US" altLang="zh-CN" sz="2000" b="1" i="1" dirty="0">
                <a:solidFill>
                  <a:schemeClr val="tx1"/>
                </a:solidFill>
              </a:rPr>
              <a:t>E</a:t>
            </a:r>
            <a:r>
              <a:rPr lang="en-US" altLang="zh-CN" sz="2000" b="1" i="1" dirty="0">
                <a:solidFill>
                  <a:schemeClr val="tx1"/>
                </a:solidFill>
                <a:ea typeface="楷体" pitchFamily="49" charset="-122"/>
                <a:cs typeface="Times New Roman" pitchFamily="18" charset="0"/>
              </a:rPr>
              <a:t>′</a:t>
            </a:r>
            <a:r>
              <a:rPr lang="en-US" altLang="zh-CN" sz="2000" b="1" i="1" dirty="0">
                <a:ea typeface="楷体" pitchFamily="49" charset="-122"/>
                <a:cs typeface="Times New Roman" pitchFamily="18" charset="0"/>
              </a:rPr>
              <a:t> </a:t>
            </a:r>
            <a:r>
              <a:rPr kumimoji="1" lang="en-US" altLang="zh-CN" sz="2000" b="1" dirty="0">
                <a:solidFill>
                  <a:schemeClr val="tx1"/>
                </a:solidFill>
              </a:rPr>
              <a:t>→ </a:t>
            </a:r>
            <a:r>
              <a:rPr kumimoji="1" lang="en-US" altLang="zh-CN" sz="2000" b="1" i="1" dirty="0">
                <a:solidFill>
                  <a:schemeClr val="tx1"/>
                </a:solidFill>
              </a:rPr>
              <a:t>E</a:t>
            </a:r>
            <a:r>
              <a:rPr kumimoji="1" lang="en-US" altLang="zh-CN" sz="2000" b="1" dirty="0">
                <a:solidFill>
                  <a:schemeClr val="tx1"/>
                </a:solidFill>
              </a:rPr>
              <a:t> </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(1) </a:t>
            </a:r>
            <a:r>
              <a:rPr kumimoji="1" lang="en-US" altLang="zh-CN" sz="2000" b="1" i="1" dirty="0">
                <a:solidFill>
                  <a:schemeClr val="tx1"/>
                </a:solidFill>
              </a:rPr>
              <a:t>E</a:t>
            </a:r>
            <a:r>
              <a:rPr kumimoji="1" lang="en-US" altLang="zh-CN" sz="2000" b="1" dirty="0">
                <a:solidFill>
                  <a:schemeClr val="tx1"/>
                </a:solidFill>
              </a:rPr>
              <a:t> → </a:t>
            </a:r>
            <a:r>
              <a:rPr kumimoji="1" lang="en-US" altLang="zh-CN" sz="2000" b="1" i="1" dirty="0">
                <a:solidFill>
                  <a:schemeClr val="tx1"/>
                </a:solidFill>
              </a:rPr>
              <a:t>E</a:t>
            </a:r>
            <a:r>
              <a:rPr kumimoji="1" lang="en-US" altLang="zh-CN" sz="2000" b="1" dirty="0">
                <a:solidFill>
                  <a:schemeClr val="tx1"/>
                </a:solidFill>
              </a:rPr>
              <a:t>+</a:t>
            </a:r>
            <a:r>
              <a:rPr kumimoji="1" lang="en-US" altLang="zh-CN" sz="2000" b="1" i="1" dirty="0">
                <a:solidFill>
                  <a:schemeClr val="tx1"/>
                </a:solidFill>
              </a:rPr>
              <a:t>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(2) </a:t>
            </a:r>
            <a:r>
              <a:rPr kumimoji="1" lang="en-US" altLang="zh-CN" sz="2000" b="1" i="1" dirty="0">
                <a:solidFill>
                  <a:schemeClr val="tx1"/>
                </a:solidFill>
              </a:rPr>
              <a:t>E</a:t>
            </a:r>
            <a:r>
              <a:rPr kumimoji="1" lang="en-US" altLang="zh-CN" sz="2000" b="1" dirty="0">
                <a:solidFill>
                  <a:schemeClr val="tx1"/>
                </a:solidFill>
              </a:rPr>
              <a:t> → </a:t>
            </a:r>
            <a:r>
              <a:rPr kumimoji="1" lang="en-US" altLang="zh-CN" sz="2000" b="1" i="1" dirty="0">
                <a:solidFill>
                  <a:schemeClr val="tx1"/>
                </a:solidFill>
              </a:rPr>
              <a:t>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(3) </a:t>
            </a:r>
            <a:r>
              <a:rPr kumimoji="1" lang="en-US" altLang="zh-CN" sz="2000" b="1" i="1" dirty="0">
                <a:solidFill>
                  <a:schemeClr val="tx1"/>
                </a:solidFill>
              </a:rPr>
              <a:t>T</a:t>
            </a:r>
            <a:r>
              <a:rPr kumimoji="1" lang="en-US" altLang="zh-CN" sz="2000" b="1" dirty="0">
                <a:solidFill>
                  <a:schemeClr val="tx1"/>
                </a:solidFill>
              </a:rPr>
              <a:t> → </a:t>
            </a:r>
            <a:r>
              <a:rPr kumimoji="1" lang="en-US" altLang="zh-CN" sz="2000" b="1" i="1" dirty="0">
                <a:solidFill>
                  <a:schemeClr val="tx1"/>
                </a:solidFill>
              </a:rPr>
              <a:t>T</a:t>
            </a:r>
            <a:r>
              <a:rPr kumimoji="1" lang="en-US" altLang="zh-CN" sz="2000" b="1" dirty="0">
                <a:solidFill>
                  <a:schemeClr val="tx1"/>
                </a:solidFill>
              </a:rPr>
              <a:t>*</a:t>
            </a:r>
            <a:r>
              <a:rPr kumimoji="1" lang="en-US" altLang="zh-CN" sz="2000" b="1" i="1" dirty="0">
                <a:solidFill>
                  <a:schemeClr val="tx1"/>
                </a:solidFill>
              </a:rPr>
              <a:t>F</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(4) </a:t>
            </a:r>
            <a:r>
              <a:rPr kumimoji="1" lang="en-US" altLang="zh-CN" sz="2000" b="1" i="1" dirty="0">
                <a:solidFill>
                  <a:schemeClr val="tx1"/>
                </a:solidFill>
              </a:rPr>
              <a:t>T</a:t>
            </a:r>
            <a:r>
              <a:rPr kumimoji="1" lang="en-US" altLang="zh-CN" sz="2000" b="1" dirty="0">
                <a:solidFill>
                  <a:schemeClr val="tx1"/>
                </a:solidFill>
              </a:rPr>
              <a:t> → </a:t>
            </a:r>
            <a:r>
              <a:rPr kumimoji="1" lang="en-US" altLang="zh-CN" sz="2000" b="1" i="1" dirty="0">
                <a:solidFill>
                  <a:schemeClr val="tx1"/>
                </a:solidFill>
              </a:rPr>
              <a:t>F</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(5) </a:t>
            </a:r>
            <a:r>
              <a:rPr kumimoji="1" lang="en-US" altLang="zh-CN" sz="2000" b="1" i="1" dirty="0">
                <a:solidFill>
                  <a:schemeClr val="tx1"/>
                </a:solidFill>
              </a:rPr>
              <a:t>F</a:t>
            </a:r>
            <a:r>
              <a:rPr kumimoji="1" lang="en-US" altLang="zh-CN" sz="2000" b="1" dirty="0">
                <a:solidFill>
                  <a:schemeClr val="tx1"/>
                </a:solidFill>
              </a:rPr>
              <a:t> → (</a:t>
            </a:r>
            <a:r>
              <a:rPr kumimoji="1" lang="en-US" altLang="zh-CN" sz="2000" b="1" i="1" dirty="0">
                <a:solidFill>
                  <a:schemeClr val="tx1"/>
                </a:solidFill>
              </a:rPr>
              <a:t>E</a:t>
            </a:r>
            <a:r>
              <a:rPr kumimoji="1" lang="en-US" altLang="zh-CN" sz="2000" b="1" dirty="0">
                <a:solidFill>
                  <a:schemeClr val="tx1"/>
                </a:solidFill>
              </a:rPr>
              <a: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(6) </a:t>
            </a:r>
            <a:r>
              <a:rPr kumimoji="1" lang="en-US" altLang="zh-CN" sz="2000" b="1" i="1" dirty="0">
                <a:solidFill>
                  <a:schemeClr val="tx1"/>
                </a:solidFill>
              </a:rPr>
              <a:t>F</a:t>
            </a:r>
            <a:r>
              <a:rPr kumimoji="1" lang="en-US" altLang="zh-CN" sz="2000" b="1" dirty="0">
                <a:solidFill>
                  <a:schemeClr val="tx1"/>
                </a:solidFill>
              </a:rPr>
              <a:t> → id</a:t>
            </a:r>
          </a:p>
        </p:txBody>
      </p:sp>
      <p:sp>
        <p:nvSpPr>
          <p:cNvPr id="83974" name="标题 1"/>
          <p:cNvSpPr txBox="1">
            <a:spLocks/>
          </p:cNvSpPr>
          <p:nvPr/>
        </p:nvSpPr>
        <p:spPr bwMode="auto">
          <a:xfrm>
            <a:off x="690563" y="84455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83975" name="标题 1"/>
          <p:cNvSpPr>
            <a:spLocks noGrp="1"/>
          </p:cNvSpPr>
          <p:nvPr>
            <p:ph type="title"/>
          </p:nvPr>
        </p:nvSpPr>
        <p:spPr>
          <a:xfrm>
            <a:off x="755650" y="268288"/>
            <a:ext cx="4673600" cy="358775"/>
          </a:xfrm>
        </p:spPr>
        <p:txBody>
          <a:bodyPr/>
          <a:lstStyle/>
          <a:p>
            <a:pPr eaLnBrk="1" hangingPunct="1"/>
            <a:r>
              <a:rPr lang="en-US" altLang="zh-CN" sz="3000" i="1">
                <a:solidFill>
                  <a:schemeClr val="tx1"/>
                </a:solidFill>
              </a:rPr>
              <a:t>LR</a:t>
            </a:r>
            <a:r>
              <a:rPr lang="en-US" altLang="zh-CN" sz="3000">
                <a:solidFill>
                  <a:schemeClr val="tx1"/>
                </a:solidFill>
              </a:rPr>
              <a:t>(0) </a:t>
            </a:r>
            <a:r>
              <a:rPr lang="zh-CN" altLang="en-US" sz="3000">
                <a:solidFill>
                  <a:schemeClr val="tx1"/>
                </a:solidFill>
                <a:latin typeface="微软雅黑" panose="020B0503020204020204" pitchFamily="34" charset="-122"/>
                <a:ea typeface="微软雅黑" panose="020B0503020204020204" pitchFamily="34" charset="-122"/>
              </a:rPr>
              <a:t>分析过程中的冲突</a:t>
            </a:r>
          </a:p>
        </p:txBody>
      </p:sp>
      <p:sp>
        <p:nvSpPr>
          <p:cNvPr id="63" name="矩形 62"/>
          <p:cNvSpPr>
            <a:spLocks noChangeArrowheads="1"/>
          </p:cNvSpPr>
          <p:nvPr/>
        </p:nvSpPr>
        <p:spPr bwMode="auto">
          <a:xfrm>
            <a:off x="214313" y="4357688"/>
            <a:ext cx="2357437" cy="461962"/>
          </a:xfrm>
          <a:prstGeom prst="rect">
            <a:avLst/>
          </a:prstGeom>
          <a:solidFill>
            <a:srgbClr val="FFCCCC"/>
          </a:solidFill>
          <a:ln w="12700">
            <a:solidFill>
              <a:schemeClr val="tx1"/>
            </a:solid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2300" b="1" dirty="0">
                <a:solidFill>
                  <a:srgbClr val="000000"/>
                </a:solidFill>
                <a:latin typeface="华文楷体" panose="02010600040101010101" pitchFamily="2" charset="-122"/>
                <a:ea typeface="华文楷体" panose="02010600040101010101" pitchFamily="2" charset="-122"/>
              </a:rPr>
              <a:t>移入</a:t>
            </a:r>
            <a:r>
              <a:rPr lang="en-US" altLang="zh-CN" sz="2300" b="1" dirty="0">
                <a:solidFill>
                  <a:srgbClr val="000000"/>
                </a:solidFill>
                <a:latin typeface="华文楷体" panose="02010600040101010101" pitchFamily="2" charset="-122"/>
                <a:ea typeface="华文楷体" panose="02010600040101010101" pitchFamily="2" charset="-122"/>
              </a:rPr>
              <a:t>/</a:t>
            </a:r>
            <a:r>
              <a:rPr lang="zh-CN" altLang="en-US" sz="2300" b="1" dirty="0">
                <a:solidFill>
                  <a:srgbClr val="000000"/>
                </a:solidFill>
                <a:latin typeface="华文楷体" panose="02010600040101010101" pitchFamily="2" charset="-122"/>
                <a:ea typeface="华文楷体" panose="02010600040101010101" pitchFamily="2" charset="-122"/>
              </a:rPr>
              <a:t>归约冲突</a:t>
            </a:r>
          </a:p>
        </p:txBody>
      </p:sp>
      <p:sp>
        <p:nvSpPr>
          <p:cNvPr id="79" name="Text Box 2"/>
          <p:cNvSpPr txBox="1">
            <a:spLocks noChangeArrowheads="1"/>
          </p:cNvSpPr>
          <p:nvPr/>
        </p:nvSpPr>
        <p:spPr bwMode="auto">
          <a:xfrm>
            <a:off x="2214563" y="823913"/>
            <a:ext cx="1050925" cy="2043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92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0</a:t>
            </a:r>
            <a:r>
              <a:rPr kumimoji="1" lang="en-US" altLang="zh-CN" sz="1600" b="1" dirty="0">
                <a:solidFill>
                  <a:prstClr val="black"/>
                </a:solidFill>
                <a:latin typeface="Times New Roman" pitchFamily="18" charset="0"/>
              </a:rPr>
              <a:t>:</a:t>
            </a:r>
          </a:p>
          <a:p>
            <a:pPr>
              <a:lnSpc>
                <a:spcPts val="192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ea typeface="楷体" pitchFamily="49" charset="-122"/>
                <a:cs typeface="Times New Roman" pitchFamily="18" charset="0"/>
              </a:rPr>
              <a:t>′ </a:t>
            </a:r>
            <a:r>
              <a:rPr kumimoji="1" lang="en-US" altLang="zh-CN" sz="1600" b="1" i="1" dirty="0">
                <a:solidFill>
                  <a:prstClr val="black"/>
                </a:solidFill>
                <a:latin typeface="Times New Roman" pitchFamily="18" charset="0"/>
              </a:rPr>
              <a:t>→</a:t>
            </a:r>
            <a:r>
              <a:rPr lang="en-US" altLang="zh-CN" sz="1600" b="1" dirty="0">
                <a:solidFill>
                  <a:srgbClr val="000000"/>
                </a:solidFill>
                <a:latin typeface="Times New Roman" pitchFamily="18" charset="0"/>
                <a:cs typeface="Times New Roman" pitchFamily="18" charset="0"/>
              </a:rPr>
              <a: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 </a:t>
            </a:r>
          </a:p>
          <a:p>
            <a:pPr>
              <a:lnSpc>
                <a:spcPts val="1920"/>
              </a:lnSpc>
              <a:buClr>
                <a:srgbClr val="073E87"/>
              </a:buClr>
              <a:buSzPct val="75000"/>
              <a:defRPr/>
            </a:pPr>
            <a:r>
              <a:rPr kumimoji="1" lang="en-US" altLang="zh-CN" sz="1600" b="1" i="1" dirty="0">
                <a:solidFill>
                  <a:prstClr val="black"/>
                </a:solidFill>
                <a:latin typeface="Times New Roman" pitchFamily="18" charset="0"/>
              </a:rPr>
              <a:t>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E+T</a:t>
            </a:r>
          </a:p>
          <a:p>
            <a:pPr>
              <a:lnSpc>
                <a:spcPts val="192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a:p>
            <a:pPr>
              <a:lnSpc>
                <a:spcPts val="192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T*F</a:t>
            </a:r>
          </a:p>
          <a:p>
            <a:pPr>
              <a:lnSpc>
                <a:spcPts val="192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lnSpc>
                <a:spcPts val="192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lnSpc>
                <a:spcPts val="192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26" name="组合 25"/>
          <p:cNvGrpSpPr>
            <a:grpSpLocks/>
          </p:cNvGrpSpPr>
          <p:nvPr/>
        </p:nvGrpSpPr>
        <p:grpSpPr bwMode="auto">
          <a:xfrm>
            <a:off x="3179763" y="698500"/>
            <a:ext cx="592137" cy="401638"/>
            <a:chOff x="3180460" y="699193"/>
            <a:chExt cx="590721" cy="400215"/>
          </a:xfrm>
        </p:grpSpPr>
        <p:sp>
          <p:nvSpPr>
            <p:cNvPr id="84042" name="Line 3"/>
            <p:cNvSpPr>
              <a:spLocks noChangeShapeType="1"/>
            </p:cNvSpPr>
            <p:nvPr/>
          </p:nvSpPr>
          <p:spPr bwMode="auto">
            <a:xfrm flipV="1">
              <a:off x="3180460" y="1046618"/>
              <a:ext cx="590721"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3" name="Text Box 4"/>
            <p:cNvSpPr txBox="1">
              <a:spLocks noChangeArrowheads="1"/>
            </p:cNvSpPr>
            <p:nvPr/>
          </p:nvSpPr>
          <p:spPr bwMode="auto">
            <a:xfrm>
              <a:off x="3289835" y="699193"/>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E</a:t>
              </a:r>
            </a:p>
          </p:txBody>
        </p:sp>
      </p:grpSp>
      <p:sp>
        <p:nvSpPr>
          <p:cNvPr id="82" name="Text Box 5"/>
          <p:cNvSpPr txBox="1">
            <a:spLocks noChangeArrowheads="1"/>
          </p:cNvSpPr>
          <p:nvPr/>
        </p:nvSpPr>
        <p:spPr bwMode="auto">
          <a:xfrm>
            <a:off x="3770313" y="803275"/>
            <a:ext cx="1035050" cy="7477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ea typeface="楷体" pitchFamily="49" charset="-122"/>
                <a:cs typeface="Times New Roman" pitchFamily="18" charset="0"/>
              </a:rPr>
              <a:t>′ </a:t>
            </a: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a:p>
            <a:pPr>
              <a:lnSpc>
                <a:spcPts val="1700"/>
              </a:lnSpc>
              <a:buClr>
                <a:srgbClr val="073E87"/>
              </a:buClr>
              <a:buSzPct val="75000"/>
              <a:defRPr/>
            </a:pPr>
            <a:r>
              <a:rPr kumimoji="1" lang="en-US" altLang="zh-CN" sz="1600" b="1" i="1" dirty="0">
                <a:solidFill>
                  <a:prstClr val="black"/>
                </a:solidFill>
                <a:latin typeface="Times New Roman" pitchFamily="18" charset="0"/>
              </a:rPr>
              <a:t>E→E</a:t>
            </a:r>
            <a:r>
              <a:rPr lang="en-US" altLang="zh-CN" sz="1600" b="1" i="1" dirty="0">
                <a:solidFill>
                  <a:prstClr val="black"/>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a:t>
            </a:r>
          </a:p>
        </p:txBody>
      </p:sp>
      <p:grpSp>
        <p:nvGrpSpPr>
          <p:cNvPr id="3" name="组合 2"/>
          <p:cNvGrpSpPr>
            <a:grpSpLocks/>
          </p:cNvGrpSpPr>
          <p:nvPr/>
        </p:nvGrpSpPr>
        <p:grpSpPr bwMode="auto">
          <a:xfrm>
            <a:off x="3170238" y="1403350"/>
            <a:ext cx="1625600" cy="939800"/>
            <a:chOff x="3170870" y="1403537"/>
            <a:chExt cx="1624968" cy="939613"/>
          </a:xfrm>
        </p:grpSpPr>
        <p:sp>
          <p:nvSpPr>
            <p:cNvPr id="84039" name="Line 6"/>
            <p:cNvSpPr>
              <a:spLocks noChangeShapeType="1"/>
            </p:cNvSpPr>
            <p:nvPr/>
          </p:nvSpPr>
          <p:spPr bwMode="auto">
            <a:xfrm>
              <a:off x="3170870" y="176697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0" name="Text Box 7"/>
            <p:cNvSpPr txBox="1">
              <a:spLocks noChangeArrowheads="1"/>
            </p:cNvSpPr>
            <p:nvPr/>
          </p:nvSpPr>
          <p:spPr bwMode="auto">
            <a:xfrm>
              <a:off x="3289834" y="140353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85" name="Text Box 8"/>
            <p:cNvSpPr txBox="1">
              <a:spLocks noChangeArrowheads="1"/>
            </p:cNvSpPr>
            <p:nvPr/>
          </p:nvSpPr>
          <p:spPr bwMode="auto">
            <a:xfrm>
              <a:off x="3770712" y="1595587"/>
              <a:ext cx="1025126" cy="74756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2</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srgbClr val="FF0000"/>
                  </a:solidFill>
                  <a:latin typeface="Times New Roman" pitchFamily="18" charset="0"/>
                </a:rPr>
                <a:t>E→T</a:t>
              </a:r>
              <a:r>
                <a:rPr lang="en-US" altLang="zh-CN" sz="1600" b="1" i="1" dirty="0">
                  <a:solidFill>
                    <a:srgbClr val="000000"/>
                  </a:solidFill>
                  <a:latin typeface="Times New Roman" pitchFamily="18" charset="0"/>
                  <a:cs typeface="Times New Roman" pitchFamily="18" charset="0"/>
                </a:rPr>
                <a:t> </a:t>
              </a:r>
              <a:r>
                <a:rPr lang="en-US" altLang="zh-CN" sz="1600" b="1" i="1" dirty="0">
                  <a:solidFill>
                    <a:srgbClr val="FF0000"/>
                  </a:solidFill>
                  <a:latin typeface="Times New Roman" pitchFamily="18" charset="0"/>
                  <a:cs typeface="Times New Roman" pitchFamily="18" charset="0"/>
                </a:rPr>
                <a:t>·</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srgbClr val="FF0000"/>
                </a:solidFill>
                <a:latin typeface="Times New Roman" pitchFamily="18" charset="0"/>
              </a:endParaRPr>
            </a:p>
            <a:p>
              <a:pPr>
                <a:lnSpc>
                  <a:spcPts val="1700"/>
                </a:lnSpc>
                <a:buClr>
                  <a:srgbClr val="073E87"/>
                </a:buClr>
                <a:buSzPct val="75000"/>
                <a:defRPr/>
              </a:pPr>
              <a:r>
                <a:rPr kumimoji="1" lang="en-US" altLang="zh-CN" sz="1600" b="1" i="1" dirty="0">
                  <a:solidFill>
                    <a:srgbClr val="FF0000"/>
                  </a:solidFill>
                  <a:latin typeface="Times New Roman" pitchFamily="18" charset="0"/>
                </a:rPr>
                <a:t>T→T </a:t>
              </a:r>
              <a:r>
                <a:rPr lang="en-US" altLang="zh-CN" sz="1600" b="1" i="1" dirty="0">
                  <a:solidFill>
                    <a:srgbClr val="FF0000"/>
                  </a:solidFill>
                  <a:latin typeface="Times New Roman" pitchFamily="18" charset="0"/>
                  <a:cs typeface="Times New Roman" pitchFamily="18" charset="0"/>
                </a:rPr>
                <a:t>·</a:t>
              </a:r>
              <a:r>
                <a:rPr lang="en-US" altLang="zh-CN" sz="1600" b="1" i="1" dirty="0">
                  <a:solidFill>
                    <a:srgbClr val="000000"/>
                  </a:solidFill>
                  <a:latin typeface="Times New Roman" pitchFamily="18" charset="0"/>
                  <a:cs typeface="Times New Roman" pitchFamily="18" charset="0"/>
                </a:rPr>
                <a:t> </a:t>
              </a:r>
              <a:r>
                <a:rPr kumimoji="1" lang="en-US" altLang="zh-CN" sz="1600" b="1" dirty="0">
                  <a:solidFill>
                    <a:srgbClr val="FF0000"/>
                  </a:solidFill>
                  <a:latin typeface="Times New Roman" pitchFamily="18" charset="0"/>
                </a:rPr>
                <a:t>*</a:t>
              </a:r>
              <a:r>
                <a:rPr kumimoji="1" lang="en-US" altLang="zh-CN" sz="1600" b="1" i="1" dirty="0">
                  <a:solidFill>
                    <a:srgbClr val="FF0000"/>
                  </a:solidFill>
                  <a:latin typeface="Times New Roman" pitchFamily="18" charset="0"/>
                </a:rPr>
                <a:t>F</a:t>
              </a:r>
            </a:p>
          </p:txBody>
        </p:sp>
      </p:grpSp>
      <p:grpSp>
        <p:nvGrpSpPr>
          <p:cNvPr id="5" name="组合 4"/>
          <p:cNvGrpSpPr>
            <a:grpSpLocks/>
          </p:cNvGrpSpPr>
          <p:nvPr/>
        </p:nvGrpSpPr>
        <p:grpSpPr bwMode="auto">
          <a:xfrm>
            <a:off x="3051175" y="2832100"/>
            <a:ext cx="700088" cy="646113"/>
            <a:chOff x="3051517" y="2831678"/>
            <a:chExt cx="699119" cy="646943"/>
          </a:xfrm>
        </p:grpSpPr>
        <p:sp>
          <p:nvSpPr>
            <p:cNvPr id="84037" name="Freeform 12"/>
            <p:cNvSpPr>
              <a:spLocks/>
            </p:cNvSpPr>
            <p:nvPr/>
          </p:nvSpPr>
          <p:spPr bwMode="auto">
            <a:xfrm>
              <a:off x="3051517" y="290122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38" name="Text Box 13"/>
            <p:cNvSpPr txBox="1">
              <a:spLocks noChangeArrowheads="1"/>
            </p:cNvSpPr>
            <p:nvPr/>
          </p:nvSpPr>
          <p:spPr bwMode="auto">
            <a:xfrm>
              <a:off x="3052484" y="283167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sp>
        <p:nvSpPr>
          <p:cNvPr id="93" name="Text Box 14"/>
          <p:cNvSpPr txBox="1">
            <a:spLocks noChangeArrowheads="1"/>
          </p:cNvSpPr>
          <p:nvPr/>
        </p:nvSpPr>
        <p:spPr bwMode="auto">
          <a:xfrm>
            <a:off x="3770313" y="298608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4</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kumimoji="1" lang="en-US" altLang="zh-CN" sz="1600" b="1" dirty="0">
                <a:solidFill>
                  <a:prstClr val="black"/>
                </a:solidFill>
                <a:latin typeface="Times New Roman" pitchFamily="18" charset="0"/>
              </a:rPr>
              <a:t>(</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 </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E+T</a:t>
            </a:r>
          </a:p>
          <a:p>
            <a:pPr>
              <a:lnSpc>
                <a:spcPts val="170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a:p>
            <a:pPr>
              <a:lnSpc>
                <a:spcPts val="1700"/>
              </a:lnSpc>
              <a:buClr>
                <a:srgbClr val="073E87"/>
              </a:buClr>
              <a:buSzPct val="75000"/>
              <a:defRPr/>
            </a:pPr>
            <a:r>
              <a:rPr kumimoji="1" lang="en-US" altLang="zh-CN" sz="1600" b="1" i="1" dirty="0">
                <a:solidFill>
                  <a:prstClr val="black"/>
                </a:solidFill>
                <a:latin typeface="Times New Roman" pitchFamily="18" charset="0"/>
              </a:rPr>
              <a: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T*F</a:t>
            </a:r>
          </a:p>
          <a:p>
            <a:pPr>
              <a:lnSpc>
                <a:spcPts val="170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6" name="组合 5"/>
          <p:cNvGrpSpPr>
            <a:grpSpLocks/>
          </p:cNvGrpSpPr>
          <p:nvPr/>
        </p:nvGrpSpPr>
        <p:grpSpPr bwMode="auto">
          <a:xfrm>
            <a:off x="2205038" y="2874963"/>
            <a:ext cx="833437" cy="1235075"/>
            <a:chOff x="2205038" y="2875020"/>
            <a:chExt cx="833605" cy="1235018"/>
          </a:xfrm>
        </p:grpSpPr>
        <p:sp>
          <p:nvSpPr>
            <p:cNvPr id="84034" name="Line 15"/>
            <p:cNvSpPr>
              <a:spLocks noChangeShapeType="1"/>
            </p:cNvSpPr>
            <p:nvPr/>
          </p:nvSpPr>
          <p:spPr bwMode="auto">
            <a:xfrm flipH="1">
              <a:off x="2518482" y="287502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4035" name="Text Box 16"/>
            <p:cNvSpPr txBox="1">
              <a:spLocks noChangeArrowheads="1"/>
            </p:cNvSpPr>
            <p:nvPr/>
          </p:nvSpPr>
          <p:spPr bwMode="auto">
            <a:xfrm>
              <a:off x="2505296" y="295172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sp>
          <p:nvSpPr>
            <p:cNvPr id="95" name="Text Box 17"/>
            <p:cNvSpPr txBox="1">
              <a:spLocks noChangeArrowheads="1"/>
            </p:cNvSpPr>
            <p:nvPr/>
          </p:nvSpPr>
          <p:spPr bwMode="auto">
            <a:xfrm>
              <a:off x="2205038" y="3524277"/>
              <a:ext cx="800261" cy="58576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5</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 </a:t>
              </a:r>
              <a:r>
                <a:rPr kumimoji="1" lang="en-US" altLang="zh-CN" sz="1600" b="1" dirty="0">
                  <a:solidFill>
                    <a:prstClr val="black"/>
                  </a:solidFill>
                  <a:latin typeface="Times New Roman" pitchFamily="18" charset="0"/>
                </a:rPr>
                <a:t>id</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prstClr val="black"/>
                </a:solidFill>
                <a:latin typeface="Times New Roman" pitchFamily="18" charset="0"/>
              </a:endParaRPr>
            </a:p>
          </p:txBody>
        </p:sp>
      </p:grpSp>
      <p:grpSp>
        <p:nvGrpSpPr>
          <p:cNvPr id="7" name="组合 6"/>
          <p:cNvGrpSpPr>
            <a:grpSpLocks/>
          </p:cNvGrpSpPr>
          <p:nvPr/>
        </p:nvGrpSpPr>
        <p:grpSpPr bwMode="auto">
          <a:xfrm>
            <a:off x="4792663" y="711200"/>
            <a:ext cx="858837" cy="400050"/>
            <a:chOff x="4793071" y="711174"/>
            <a:chExt cx="858883" cy="400215"/>
          </a:xfrm>
        </p:grpSpPr>
        <p:sp>
          <p:nvSpPr>
            <p:cNvPr id="84032" name="Line 18"/>
            <p:cNvSpPr>
              <a:spLocks noChangeShapeType="1"/>
            </p:cNvSpPr>
            <p:nvPr/>
          </p:nvSpPr>
          <p:spPr bwMode="auto">
            <a:xfrm>
              <a:off x="4813838" y="1057825"/>
              <a:ext cx="838116"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3" name="Text Box 19"/>
            <p:cNvSpPr txBox="1">
              <a:spLocks noChangeArrowheads="1"/>
            </p:cNvSpPr>
            <p:nvPr/>
          </p:nvSpPr>
          <p:spPr bwMode="auto">
            <a:xfrm>
              <a:off x="4793071" y="71117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sp>
        <p:nvSpPr>
          <p:cNvPr id="98" name="Text Box 20"/>
          <p:cNvSpPr txBox="1">
            <a:spLocks noChangeArrowheads="1"/>
          </p:cNvSpPr>
          <p:nvPr/>
        </p:nvSpPr>
        <p:spPr bwMode="auto">
          <a:xfrm>
            <a:off x="5651500" y="77152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6</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E→ 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8" name="组合 7"/>
          <p:cNvGrpSpPr>
            <a:grpSpLocks/>
          </p:cNvGrpSpPr>
          <p:nvPr/>
        </p:nvGrpSpPr>
        <p:grpSpPr bwMode="auto">
          <a:xfrm>
            <a:off x="4812559" y="1723341"/>
            <a:ext cx="838940" cy="907146"/>
            <a:chOff x="4811958" y="1723547"/>
            <a:chExt cx="840155" cy="906354"/>
          </a:xfrm>
        </p:grpSpPr>
        <p:sp>
          <p:nvSpPr>
            <p:cNvPr id="84030" name="Line 21"/>
            <p:cNvSpPr>
              <a:spLocks noChangeShapeType="1"/>
            </p:cNvSpPr>
            <p:nvPr/>
          </p:nvSpPr>
          <p:spPr bwMode="auto">
            <a:xfrm>
              <a:off x="4813997" y="194385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1" name="Text Box 22"/>
            <p:cNvSpPr txBox="1">
              <a:spLocks noChangeArrowheads="1"/>
            </p:cNvSpPr>
            <p:nvPr/>
          </p:nvSpPr>
          <p:spPr bwMode="auto">
            <a:xfrm>
              <a:off x="4811958" y="172354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dirty="0">
                  <a:solidFill>
                    <a:srgbClr val="FF0000"/>
                  </a:solidFill>
                  <a:latin typeface="Times New Roman" panose="02020603050405020304" pitchFamily="18" charset="0"/>
                </a:rPr>
                <a:t>*</a:t>
              </a:r>
            </a:p>
          </p:txBody>
        </p:sp>
      </p:grpSp>
      <p:sp>
        <p:nvSpPr>
          <p:cNvPr id="101" name="Text Box 23"/>
          <p:cNvSpPr txBox="1">
            <a:spLocks noChangeArrowheads="1"/>
          </p:cNvSpPr>
          <p:nvPr/>
        </p:nvSpPr>
        <p:spPr bwMode="auto">
          <a:xfrm>
            <a:off x="5651500" y="247015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7</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9" name="组合 8"/>
          <p:cNvGrpSpPr>
            <a:grpSpLocks/>
          </p:cNvGrpSpPr>
          <p:nvPr/>
        </p:nvGrpSpPr>
        <p:grpSpPr bwMode="auto">
          <a:xfrm>
            <a:off x="4813300" y="3206750"/>
            <a:ext cx="3509963" cy="831850"/>
            <a:chOff x="4813997" y="3206750"/>
            <a:chExt cx="3509266" cy="831850"/>
          </a:xfrm>
        </p:grpSpPr>
        <p:sp>
          <p:nvSpPr>
            <p:cNvPr id="84027" name="Line 24"/>
            <p:cNvSpPr>
              <a:spLocks noChangeShapeType="1"/>
            </p:cNvSpPr>
            <p:nvPr/>
          </p:nvSpPr>
          <p:spPr bwMode="auto">
            <a:xfrm flipV="1">
              <a:off x="4860814" y="391614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28" name="Text Box 25"/>
            <p:cNvSpPr txBox="1">
              <a:spLocks noChangeArrowheads="1"/>
            </p:cNvSpPr>
            <p:nvPr/>
          </p:nvSpPr>
          <p:spPr bwMode="auto">
            <a:xfrm>
              <a:off x="4813997" y="356570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E</a:t>
              </a:r>
            </a:p>
          </p:txBody>
        </p:sp>
        <p:sp>
          <p:nvSpPr>
            <p:cNvPr id="105" name="Text Box 26"/>
            <p:cNvSpPr txBox="1">
              <a:spLocks noChangeArrowheads="1"/>
            </p:cNvSpPr>
            <p:nvPr/>
          </p:nvSpPr>
          <p:spPr bwMode="auto">
            <a:xfrm>
              <a:off x="7182077" y="3206750"/>
              <a:ext cx="1141186"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8</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E→E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p:txBody>
        </p:sp>
      </p:grpSp>
      <p:grpSp>
        <p:nvGrpSpPr>
          <p:cNvPr id="10" name="组合 9"/>
          <p:cNvGrpSpPr>
            <a:grpSpLocks/>
          </p:cNvGrpSpPr>
          <p:nvPr/>
        </p:nvGrpSpPr>
        <p:grpSpPr bwMode="auto">
          <a:xfrm>
            <a:off x="4767263" y="2130425"/>
            <a:ext cx="414337" cy="1076325"/>
            <a:chOff x="4766757" y="2131190"/>
            <a:chExt cx="414323" cy="1075491"/>
          </a:xfrm>
        </p:grpSpPr>
        <p:sp>
          <p:nvSpPr>
            <p:cNvPr id="84025" name="Freeform 27"/>
            <p:cNvSpPr>
              <a:spLocks/>
            </p:cNvSpPr>
            <p:nvPr/>
          </p:nvSpPr>
          <p:spPr bwMode="auto">
            <a:xfrm>
              <a:off x="4807528" y="213119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26" name="Text Box 28"/>
            <p:cNvSpPr txBox="1">
              <a:spLocks noChangeArrowheads="1"/>
            </p:cNvSpPr>
            <p:nvPr/>
          </p:nvSpPr>
          <p:spPr bwMode="auto">
            <a:xfrm>
              <a:off x="4766757" y="280646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grpSp>
      <p:grpSp>
        <p:nvGrpSpPr>
          <p:cNvPr id="11" name="组合 10"/>
          <p:cNvGrpSpPr>
            <a:grpSpLocks/>
          </p:cNvGrpSpPr>
          <p:nvPr/>
        </p:nvGrpSpPr>
        <p:grpSpPr bwMode="auto">
          <a:xfrm>
            <a:off x="3427413" y="2635250"/>
            <a:ext cx="423862" cy="573088"/>
            <a:chOff x="3426927" y="2635981"/>
            <a:chExt cx="424800" cy="571703"/>
          </a:xfrm>
        </p:grpSpPr>
        <p:sp>
          <p:nvSpPr>
            <p:cNvPr id="84023" name="Text Box 10"/>
            <p:cNvSpPr txBox="1">
              <a:spLocks noChangeArrowheads="1"/>
            </p:cNvSpPr>
            <p:nvPr/>
          </p:nvSpPr>
          <p:spPr bwMode="auto">
            <a:xfrm>
              <a:off x="3470765" y="270247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sp>
          <p:nvSpPr>
            <p:cNvPr id="84024" name="Freeform 29"/>
            <p:cNvSpPr>
              <a:spLocks/>
            </p:cNvSpPr>
            <p:nvPr/>
          </p:nvSpPr>
          <p:spPr bwMode="auto">
            <a:xfrm>
              <a:off x="3426927" y="263598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组合 3"/>
          <p:cNvGrpSpPr>
            <a:grpSpLocks/>
          </p:cNvGrpSpPr>
          <p:nvPr/>
        </p:nvGrpSpPr>
        <p:grpSpPr bwMode="auto">
          <a:xfrm>
            <a:off x="3241675" y="2130425"/>
            <a:ext cx="1563688" cy="788988"/>
            <a:chOff x="3242287" y="2129711"/>
            <a:chExt cx="1563076" cy="789702"/>
          </a:xfrm>
        </p:grpSpPr>
        <p:sp>
          <p:nvSpPr>
            <p:cNvPr id="84020" name="Line 9"/>
            <p:cNvSpPr>
              <a:spLocks noChangeShapeType="1"/>
            </p:cNvSpPr>
            <p:nvPr/>
          </p:nvSpPr>
          <p:spPr bwMode="auto">
            <a:xfrm flipV="1">
              <a:off x="3242287" y="248732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 name="Text Box 11"/>
            <p:cNvSpPr txBox="1">
              <a:spLocks noChangeArrowheads="1"/>
            </p:cNvSpPr>
            <p:nvPr/>
          </p:nvSpPr>
          <p:spPr bwMode="auto">
            <a:xfrm>
              <a:off x="3770718" y="2391886"/>
              <a:ext cx="1034645" cy="52752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3</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T→F</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sp>
          <p:nvSpPr>
            <p:cNvPr id="84022" name="Text Box 30"/>
            <p:cNvSpPr txBox="1">
              <a:spLocks noChangeArrowheads="1"/>
            </p:cNvSpPr>
            <p:nvPr/>
          </p:nvSpPr>
          <p:spPr bwMode="auto">
            <a:xfrm>
              <a:off x="3242287" y="212971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grpSp>
      <p:grpSp>
        <p:nvGrpSpPr>
          <p:cNvPr id="12" name="组合 11"/>
          <p:cNvGrpSpPr>
            <a:grpSpLocks/>
          </p:cNvGrpSpPr>
          <p:nvPr/>
        </p:nvGrpSpPr>
        <p:grpSpPr bwMode="auto">
          <a:xfrm>
            <a:off x="3467100" y="4160838"/>
            <a:ext cx="350838" cy="571500"/>
            <a:chOff x="3466410" y="4160710"/>
            <a:chExt cx="351635" cy="571703"/>
          </a:xfrm>
        </p:grpSpPr>
        <p:sp>
          <p:nvSpPr>
            <p:cNvPr id="84018" name="Freeform 31"/>
            <p:cNvSpPr>
              <a:spLocks/>
            </p:cNvSpPr>
            <p:nvPr/>
          </p:nvSpPr>
          <p:spPr bwMode="auto">
            <a:xfrm>
              <a:off x="3466410" y="416071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9" name="Text Box 32"/>
            <p:cNvSpPr txBox="1">
              <a:spLocks noChangeArrowheads="1"/>
            </p:cNvSpPr>
            <p:nvPr/>
          </p:nvSpPr>
          <p:spPr bwMode="auto">
            <a:xfrm>
              <a:off x="3513276" y="426017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grpSp>
        <p:nvGrpSpPr>
          <p:cNvPr id="13" name="组合 12"/>
          <p:cNvGrpSpPr>
            <a:grpSpLocks/>
          </p:cNvGrpSpPr>
          <p:nvPr/>
        </p:nvGrpSpPr>
        <p:grpSpPr bwMode="auto">
          <a:xfrm>
            <a:off x="3016250" y="3611563"/>
            <a:ext cx="908050" cy="400050"/>
            <a:chOff x="3016152" y="3611929"/>
            <a:chExt cx="907574" cy="400215"/>
          </a:xfrm>
        </p:grpSpPr>
        <p:sp>
          <p:nvSpPr>
            <p:cNvPr id="84016" name="Line 33"/>
            <p:cNvSpPr>
              <a:spLocks noChangeShapeType="1"/>
            </p:cNvSpPr>
            <p:nvPr/>
          </p:nvSpPr>
          <p:spPr bwMode="auto">
            <a:xfrm flipH="1">
              <a:off x="3016152" y="394011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17" name="Text Box 34"/>
            <p:cNvSpPr txBox="1">
              <a:spLocks noChangeArrowheads="1"/>
            </p:cNvSpPr>
            <p:nvPr/>
          </p:nvSpPr>
          <p:spPr bwMode="auto">
            <a:xfrm>
              <a:off x="3466572" y="361192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grpSp>
      <p:grpSp>
        <p:nvGrpSpPr>
          <p:cNvPr id="15" name="组合 14"/>
          <p:cNvGrpSpPr>
            <a:grpSpLocks/>
          </p:cNvGrpSpPr>
          <p:nvPr/>
        </p:nvGrpSpPr>
        <p:grpSpPr bwMode="auto">
          <a:xfrm>
            <a:off x="4813300" y="1200150"/>
            <a:ext cx="1020763" cy="1544638"/>
            <a:chOff x="4813997" y="1200783"/>
            <a:chExt cx="1020811" cy="1543598"/>
          </a:xfrm>
        </p:grpSpPr>
        <p:sp>
          <p:nvSpPr>
            <p:cNvPr id="84014" name="Freeform 38"/>
            <p:cNvSpPr>
              <a:spLocks/>
            </p:cNvSpPr>
            <p:nvPr/>
          </p:nvSpPr>
          <p:spPr bwMode="auto">
            <a:xfrm>
              <a:off x="4813997" y="120078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5" name="Text Box 39"/>
            <p:cNvSpPr txBox="1">
              <a:spLocks noChangeArrowheads="1"/>
            </p:cNvSpPr>
            <p:nvPr/>
          </p:nvSpPr>
          <p:spPr bwMode="auto">
            <a:xfrm>
              <a:off x="5377654" y="124089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grpSp>
      <p:grpSp>
        <p:nvGrpSpPr>
          <p:cNvPr id="16" name="组合 15"/>
          <p:cNvGrpSpPr>
            <a:grpSpLocks/>
          </p:cNvGrpSpPr>
          <p:nvPr/>
        </p:nvGrpSpPr>
        <p:grpSpPr bwMode="auto">
          <a:xfrm>
            <a:off x="4857750" y="1700213"/>
            <a:ext cx="954088" cy="1858962"/>
            <a:chOff x="4858516" y="1700972"/>
            <a:chExt cx="953540" cy="1857854"/>
          </a:xfrm>
        </p:grpSpPr>
        <p:sp>
          <p:nvSpPr>
            <p:cNvPr id="84012" name="Freeform 40"/>
            <p:cNvSpPr>
              <a:spLocks/>
            </p:cNvSpPr>
            <p:nvPr/>
          </p:nvSpPr>
          <p:spPr bwMode="auto">
            <a:xfrm>
              <a:off x="4858516" y="170097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3" name="Text Box 41"/>
            <p:cNvSpPr txBox="1">
              <a:spLocks noChangeArrowheads="1"/>
            </p:cNvSpPr>
            <p:nvPr/>
          </p:nvSpPr>
          <p:spPr bwMode="auto">
            <a:xfrm>
              <a:off x="5431094" y="193659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grpSp>
        <p:nvGrpSpPr>
          <p:cNvPr id="18" name="组合 17"/>
          <p:cNvGrpSpPr>
            <a:grpSpLocks/>
          </p:cNvGrpSpPr>
          <p:nvPr/>
        </p:nvGrpSpPr>
        <p:grpSpPr bwMode="auto">
          <a:xfrm>
            <a:off x="6672263" y="2332038"/>
            <a:ext cx="1512887" cy="584200"/>
            <a:chOff x="6672741" y="2332038"/>
            <a:chExt cx="1512409" cy="584200"/>
          </a:xfrm>
        </p:grpSpPr>
        <p:sp>
          <p:nvSpPr>
            <p:cNvPr id="84009" name="Line 43"/>
            <p:cNvSpPr>
              <a:spLocks noChangeShapeType="1"/>
            </p:cNvSpPr>
            <p:nvPr/>
          </p:nvSpPr>
          <p:spPr bwMode="auto">
            <a:xfrm>
              <a:off x="6672741" y="277281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10" name="Text Box 44"/>
            <p:cNvSpPr txBox="1">
              <a:spLocks noChangeArrowheads="1"/>
            </p:cNvSpPr>
            <p:nvPr/>
          </p:nvSpPr>
          <p:spPr bwMode="auto">
            <a:xfrm>
              <a:off x="6749395" y="240479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sp>
          <p:nvSpPr>
            <p:cNvPr id="124" name="Text Box 45"/>
            <p:cNvSpPr txBox="1">
              <a:spLocks noChangeArrowheads="1"/>
            </p:cNvSpPr>
            <p:nvPr/>
          </p:nvSpPr>
          <p:spPr bwMode="auto">
            <a:xfrm>
              <a:off x="7166297" y="2332038"/>
              <a:ext cx="1018853"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10</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T→T*F</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grpSp>
      <p:grpSp>
        <p:nvGrpSpPr>
          <p:cNvPr id="21" name="组合 20"/>
          <p:cNvGrpSpPr>
            <a:grpSpLocks/>
          </p:cNvGrpSpPr>
          <p:nvPr/>
        </p:nvGrpSpPr>
        <p:grpSpPr bwMode="auto">
          <a:xfrm>
            <a:off x="6726238" y="1758950"/>
            <a:ext cx="633412" cy="852488"/>
            <a:chOff x="6725533" y="1759652"/>
            <a:chExt cx="633400" cy="852437"/>
          </a:xfrm>
        </p:grpSpPr>
        <p:sp>
          <p:nvSpPr>
            <p:cNvPr id="84007" name="Line 50"/>
            <p:cNvSpPr>
              <a:spLocks noChangeShapeType="1"/>
            </p:cNvSpPr>
            <p:nvPr/>
          </p:nvSpPr>
          <p:spPr bwMode="auto">
            <a:xfrm flipH="1">
              <a:off x="6725533" y="1986817"/>
              <a:ext cx="439826" cy="62527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08" name="Text Box 51"/>
            <p:cNvSpPr txBox="1">
              <a:spLocks noChangeArrowheads="1"/>
            </p:cNvSpPr>
            <p:nvPr/>
          </p:nvSpPr>
          <p:spPr bwMode="auto">
            <a:xfrm>
              <a:off x="6901779" y="1759652"/>
              <a:ext cx="457154"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400" b="1" dirty="0">
                  <a:solidFill>
                    <a:srgbClr val="FF0000"/>
                  </a:solidFill>
                  <a:latin typeface="Times New Roman" panose="02020603050405020304" pitchFamily="18" charset="0"/>
                </a:rPr>
                <a:t>*</a:t>
              </a:r>
            </a:p>
          </p:txBody>
        </p:sp>
      </p:grpSp>
      <p:grpSp>
        <p:nvGrpSpPr>
          <p:cNvPr id="23" name="组合 22"/>
          <p:cNvGrpSpPr>
            <a:grpSpLocks/>
          </p:cNvGrpSpPr>
          <p:nvPr/>
        </p:nvGrpSpPr>
        <p:grpSpPr bwMode="auto">
          <a:xfrm>
            <a:off x="6862763" y="1152525"/>
            <a:ext cx="1812925" cy="2587625"/>
            <a:chOff x="6862006" y="1153207"/>
            <a:chExt cx="1813682" cy="2587264"/>
          </a:xfrm>
        </p:grpSpPr>
        <p:sp>
          <p:nvSpPr>
            <p:cNvPr id="84005" name="Text Box 49"/>
            <p:cNvSpPr txBox="1">
              <a:spLocks noChangeArrowheads="1"/>
            </p:cNvSpPr>
            <p:nvPr/>
          </p:nvSpPr>
          <p:spPr bwMode="auto">
            <a:xfrm>
              <a:off x="8294726" y="327868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rPr>
                <a:t>+</a:t>
              </a:r>
            </a:p>
          </p:txBody>
        </p:sp>
        <p:sp>
          <p:nvSpPr>
            <p:cNvPr id="84006" name="Freeform 52"/>
            <p:cNvSpPr>
              <a:spLocks/>
            </p:cNvSpPr>
            <p:nvPr/>
          </p:nvSpPr>
          <p:spPr bwMode="auto">
            <a:xfrm>
              <a:off x="6862006" y="115320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 name="组合 23"/>
          <p:cNvGrpSpPr>
            <a:grpSpLocks/>
          </p:cNvGrpSpPr>
          <p:nvPr/>
        </p:nvGrpSpPr>
        <p:grpSpPr bwMode="auto">
          <a:xfrm>
            <a:off x="4878388" y="3460750"/>
            <a:ext cx="1400175" cy="917575"/>
            <a:chOff x="4877924" y="3460106"/>
            <a:chExt cx="1401372" cy="918037"/>
          </a:xfrm>
        </p:grpSpPr>
        <p:sp>
          <p:nvSpPr>
            <p:cNvPr id="84003" name="Text Box 46"/>
            <p:cNvSpPr txBox="1">
              <a:spLocks noChangeArrowheads="1"/>
            </p:cNvSpPr>
            <p:nvPr/>
          </p:nvSpPr>
          <p:spPr bwMode="auto">
            <a:xfrm>
              <a:off x="5822142" y="346010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sp>
          <p:nvSpPr>
            <p:cNvPr id="84004" name="Freeform 54"/>
            <p:cNvSpPr>
              <a:spLocks/>
            </p:cNvSpPr>
            <p:nvPr/>
          </p:nvSpPr>
          <p:spPr bwMode="auto">
            <a:xfrm>
              <a:off x="4877924" y="353294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 name="组合 16"/>
          <p:cNvGrpSpPr>
            <a:grpSpLocks/>
          </p:cNvGrpSpPr>
          <p:nvPr/>
        </p:nvGrpSpPr>
        <p:grpSpPr bwMode="auto">
          <a:xfrm>
            <a:off x="2571750" y="628650"/>
            <a:ext cx="6288088" cy="4456113"/>
            <a:chOff x="2571750" y="628650"/>
            <a:chExt cx="6288088" cy="4456113"/>
          </a:xfrm>
        </p:grpSpPr>
        <p:sp>
          <p:nvSpPr>
            <p:cNvPr id="64" name="任意多边形 63"/>
            <p:cNvSpPr/>
            <p:nvPr/>
          </p:nvSpPr>
          <p:spPr>
            <a:xfrm>
              <a:off x="2571750" y="966788"/>
              <a:ext cx="6288088" cy="4117975"/>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4002" name="Text Box 56"/>
            <p:cNvSpPr txBox="1">
              <a:spLocks noChangeArrowheads="1"/>
            </p:cNvSpPr>
            <p:nvPr/>
          </p:nvSpPr>
          <p:spPr bwMode="auto">
            <a:xfrm>
              <a:off x="6893738" y="62865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1617">
                                            <p:bg/>
                                          </p:spTgt>
                                        </p:tgtEl>
                                        <p:attrNameLst>
                                          <p:attrName>style.visibility</p:attrName>
                                        </p:attrNameLst>
                                      </p:cBhvr>
                                      <p:to>
                                        <p:strVal val="visible"/>
                                      </p:to>
                                    </p:set>
                                    <p:anim calcmode="lin" valueType="num">
                                      <p:cBhvr>
                                        <p:cTn id="7" dur="500" fill="hold"/>
                                        <p:tgtEl>
                                          <p:spTgt spid="111617">
                                            <p:bg/>
                                          </p:spTgt>
                                        </p:tgtEl>
                                        <p:attrNameLst>
                                          <p:attrName>ppt_w</p:attrName>
                                        </p:attrNameLst>
                                      </p:cBhvr>
                                      <p:tavLst>
                                        <p:tav tm="0">
                                          <p:val>
                                            <p:fltVal val="0"/>
                                          </p:val>
                                        </p:tav>
                                        <p:tav tm="100000">
                                          <p:val>
                                            <p:strVal val="#ppt_w"/>
                                          </p:val>
                                        </p:tav>
                                      </p:tavLst>
                                    </p:anim>
                                    <p:anim calcmode="lin" valueType="num">
                                      <p:cBhvr>
                                        <p:cTn id="8" dur="500" fill="hold"/>
                                        <p:tgtEl>
                                          <p:spTgt spid="111617">
                                            <p:bg/>
                                          </p:spTgt>
                                        </p:tgtEl>
                                        <p:attrNameLst>
                                          <p:attrName>ppt_h</p:attrName>
                                        </p:attrNameLst>
                                      </p:cBhvr>
                                      <p:tavLst>
                                        <p:tav tm="0">
                                          <p:val>
                                            <p:fltVal val="0"/>
                                          </p:val>
                                        </p:tav>
                                        <p:tav tm="100000">
                                          <p:val>
                                            <p:strVal val="#ppt_h"/>
                                          </p:val>
                                        </p:tav>
                                      </p:tavLst>
                                    </p:anim>
                                    <p:animEffect transition="in" filter="fade">
                                      <p:cBhvr>
                                        <p:cTn id="9" dur="500"/>
                                        <p:tgtEl>
                                          <p:spTgt spid="111617">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1617">
                                            <p:txEl>
                                              <p:pRg st="0" end="0"/>
                                            </p:txEl>
                                          </p:spTgt>
                                        </p:tgtEl>
                                        <p:attrNameLst>
                                          <p:attrName>style.visibility</p:attrName>
                                        </p:attrNameLst>
                                      </p:cBhvr>
                                      <p:to>
                                        <p:strVal val="visible"/>
                                      </p:to>
                                    </p:set>
                                    <p:anim calcmode="lin" valueType="num">
                                      <p:cBhvr>
                                        <p:cTn id="12" dur="500" fill="hold"/>
                                        <p:tgtEl>
                                          <p:spTgt spid="1116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16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11617">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1617">
                                            <p:txEl>
                                              <p:pRg st="1" end="1"/>
                                            </p:txEl>
                                          </p:spTgt>
                                        </p:tgtEl>
                                        <p:attrNameLst>
                                          <p:attrName>style.visibility</p:attrName>
                                        </p:attrNameLst>
                                      </p:cBhvr>
                                      <p:to>
                                        <p:strVal val="visible"/>
                                      </p:to>
                                    </p:set>
                                    <p:anim calcmode="lin" valueType="num">
                                      <p:cBhvr>
                                        <p:cTn id="17" dur="500" fill="hold"/>
                                        <p:tgtEl>
                                          <p:spTgt spid="1116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1617">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11617">
                                            <p:txEl>
                                              <p:pRg st="1" end="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1617">
                                            <p:txEl>
                                              <p:pRg st="2" end="2"/>
                                            </p:txEl>
                                          </p:spTgt>
                                        </p:tgtEl>
                                        <p:attrNameLst>
                                          <p:attrName>style.visibility</p:attrName>
                                        </p:attrNameLst>
                                      </p:cBhvr>
                                      <p:to>
                                        <p:strVal val="visible"/>
                                      </p:to>
                                    </p:set>
                                    <p:anim calcmode="lin" valueType="num">
                                      <p:cBhvr>
                                        <p:cTn id="22" dur="500" fill="hold"/>
                                        <p:tgtEl>
                                          <p:spTgt spid="111617">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111617">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111617">
                                            <p:txEl>
                                              <p:pRg st="2" end="2"/>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1617">
                                            <p:txEl>
                                              <p:pRg st="3" end="3"/>
                                            </p:txEl>
                                          </p:spTgt>
                                        </p:tgtEl>
                                        <p:attrNameLst>
                                          <p:attrName>style.visibility</p:attrName>
                                        </p:attrNameLst>
                                      </p:cBhvr>
                                      <p:to>
                                        <p:strVal val="visible"/>
                                      </p:to>
                                    </p:set>
                                    <p:anim calcmode="lin" valueType="num">
                                      <p:cBhvr>
                                        <p:cTn id="27" dur="500" fill="hold"/>
                                        <p:tgtEl>
                                          <p:spTgt spid="111617">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111617">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111617">
                                            <p:txEl>
                                              <p:pRg st="3" end="3"/>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1617">
                                            <p:txEl>
                                              <p:pRg st="4" end="4"/>
                                            </p:txEl>
                                          </p:spTgt>
                                        </p:tgtEl>
                                        <p:attrNameLst>
                                          <p:attrName>style.visibility</p:attrName>
                                        </p:attrNameLst>
                                      </p:cBhvr>
                                      <p:to>
                                        <p:strVal val="visible"/>
                                      </p:to>
                                    </p:set>
                                    <p:anim calcmode="lin" valueType="num">
                                      <p:cBhvr>
                                        <p:cTn id="32" dur="500" fill="hold"/>
                                        <p:tgtEl>
                                          <p:spTgt spid="111617">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111617">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111617">
                                            <p:txEl>
                                              <p:pRg st="4" end="4"/>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1617">
                                            <p:txEl>
                                              <p:pRg st="5" end="5"/>
                                            </p:txEl>
                                          </p:spTgt>
                                        </p:tgtEl>
                                        <p:attrNameLst>
                                          <p:attrName>style.visibility</p:attrName>
                                        </p:attrNameLst>
                                      </p:cBhvr>
                                      <p:to>
                                        <p:strVal val="visible"/>
                                      </p:to>
                                    </p:set>
                                    <p:anim calcmode="lin" valueType="num">
                                      <p:cBhvr>
                                        <p:cTn id="37" dur="500" fill="hold"/>
                                        <p:tgtEl>
                                          <p:spTgt spid="11161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1161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111617">
                                            <p:txEl>
                                              <p:pRg st="5" end="5"/>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1617">
                                            <p:txEl>
                                              <p:pRg st="6" end="6"/>
                                            </p:txEl>
                                          </p:spTgt>
                                        </p:tgtEl>
                                        <p:attrNameLst>
                                          <p:attrName>style.visibility</p:attrName>
                                        </p:attrNameLst>
                                      </p:cBhvr>
                                      <p:to>
                                        <p:strVal val="visible"/>
                                      </p:to>
                                    </p:set>
                                    <p:anim calcmode="lin" valueType="num">
                                      <p:cBhvr>
                                        <p:cTn id="42" dur="500" fill="hold"/>
                                        <p:tgtEl>
                                          <p:spTgt spid="111617">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11617">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11617">
                                            <p:txEl>
                                              <p:pRg st="6" end="6"/>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1617">
                                            <p:txEl>
                                              <p:pRg st="7" end="7"/>
                                            </p:txEl>
                                          </p:spTgt>
                                        </p:tgtEl>
                                        <p:attrNameLst>
                                          <p:attrName>style.visibility</p:attrName>
                                        </p:attrNameLst>
                                      </p:cBhvr>
                                      <p:to>
                                        <p:strVal val="visible"/>
                                      </p:to>
                                    </p:set>
                                    <p:anim calcmode="lin" valueType="num">
                                      <p:cBhvr>
                                        <p:cTn id="47" dur="500" fill="hold"/>
                                        <p:tgtEl>
                                          <p:spTgt spid="111617">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111617">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111617">
                                            <p:txEl>
                                              <p:pRg st="7" end="7"/>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9"/>
                                        </p:tgtEl>
                                        <p:attrNameLst>
                                          <p:attrName>style.visibility</p:attrName>
                                        </p:attrNameLst>
                                      </p:cBhvr>
                                      <p:to>
                                        <p:strVal val="visible"/>
                                      </p:to>
                                    </p:set>
                                    <p:anim calcmode="lin" valueType="num">
                                      <p:cBhvr>
                                        <p:cTn id="54" dur="500" fill="hold"/>
                                        <p:tgtEl>
                                          <p:spTgt spid="79"/>
                                        </p:tgtEl>
                                        <p:attrNameLst>
                                          <p:attrName>ppt_w</p:attrName>
                                        </p:attrNameLst>
                                      </p:cBhvr>
                                      <p:tavLst>
                                        <p:tav tm="0">
                                          <p:val>
                                            <p:fltVal val="0"/>
                                          </p:val>
                                        </p:tav>
                                        <p:tav tm="100000">
                                          <p:val>
                                            <p:strVal val="#ppt_w"/>
                                          </p:val>
                                        </p:tav>
                                      </p:tavLst>
                                    </p:anim>
                                    <p:anim calcmode="lin" valueType="num">
                                      <p:cBhvr>
                                        <p:cTn id="55" dur="500" fill="hold"/>
                                        <p:tgtEl>
                                          <p:spTgt spid="79"/>
                                        </p:tgtEl>
                                        <p:attrNameLst>
                                          <p:attrName>ppt_h</p:attrName>
                                        </p:attrNameLst>
                                      </p:cBhvr>
                                      <p:tavLst>
                                        <p:tav tm="0">
                                          <p:val>
                                            <p:fltVal val="0"/>
                                          </p:val>
                                        </p:tav>
                                        <p:tav tm="100000">
                                          <p:val>
                                            <p:strVal val="#ppt_h"/>
                                          </p:val>
                                        </p:tav>
                                      </p:tavLst>
                                    </p:anim>
                                    <p:animEffect transition="in" filter="fade">
                                      <p:cBhvr>
                                        <p:cTn id="56" dur="500"/>
                                        <p:tgtEl>
                                          <p:spTgt spid="79"/>
                                        </p:tgtEl>
                                      </p:cBhvr>
                                    </p:animEffect>
                                  </p:childTnLst>
                                </p:cTn>
                              </p:par>
                              <p:par>
                                <p:cTn id="57" presetID="53" presetClass="entr" presetSubtype="16" fill="hold" nodeType="withEffect">
                                  <p:stCondLst>
                                    <p:cond delay="0"/>
                                  </p:stCondLst>
                                  <p:childTnLst>
                                    <p:set>
                                      <p:cBhvr>
                                        <p:cTn id="58" dur="1" fill="hold">
                                          <p:stCondLst>
                                            <p:cond delay="0"/>
                                          </p:stCondLst>
                                        </p:cTn>
                                        <p:tgtEl>
                                          <p:spTgt spid="79">
                                            <p:txEl>
                                              <p:pRg st="0" end="0"/>
                                            </p:txEl>
                                          </p:spTgt>
                                        </p:tgtEl>
                                        <p:attrNameLst>
                                          <p:attrName>style.visibility</p:attrName>
                                        </p:attrNameLst>
                                      </p:cBhvr>
                                      <p:to>
                                        <p:strVal val="visible"/>
                                      </p:to>
                                    </p:set>
                                    <p:anim calcmode="lin" valueType="num">
                                      <p:cBhvr>
                                        <p:cTn id="59" dur="5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60" dur="5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61" dur="500"/>
                                        <p:tgtEl>
                                          <p:spTgt spid="79">
                                            <p:txEl>
                                              <p:pRg st="0" end="0"/>
                                            </p:txEl>
                                          </p:spTgt>
                                        </p:tgtEl>
                                      </p:cBhvr>
                                    </p:animEffect>
                                  </p:childTnLst>
                                </p:cTn>
                              </p:par>
                              <p:par>
                                <p:cTn id="62" presetID="53" presetClass="entr" presetSubtype="16" fill="hold" nodeType="withEffect">
                                  <p:stCondLst>
                                    <p:cond delay="0"/>
                                  </p:stCondLst>
                                  <p:childTnLst>
                                    <p:set>
                                      <p:cBhvr>
                                        <p:cTn id="63" dur="1" fill="hold">
                                          <p:stCondLst>
                                            <p:cond delay="0"/>
                                          </p:stCondLst>
                                        </p:cTn>
                                        <p:tgtEl>
                                          <p:spTgt spid="79">
                                            <p:txEl>
                                              <p:pRg st="1" end="1"/>
                                            </p:txEl>
                                          </p:spTgt>
                                        </p:tgtEl>
                                        <p:attrNameLst>
                                          <p:attrName>style.visibility</p:attrName>
                                        </p:attrNameLst>
                                      </p:cBhvr>
                                      <p:to>
                                        <p:strVal val="visible"/>
                                      </p:to>
                                    </p:set>
                                    <p:anim calcmode="lin" valueType="num">
                                      <p:cBhvr>
                                        <p:cTn id="64" dur="500" fill="hold"/>
                                        <p:tgtEl>
                                          <p:spTgt spid="79">
                                            <p:txEl>
                                              <p:pRg st="1" end="1"/>
                                            </p:txEl>
                                          </p:spTgt>
                                        </p:tgtEl>
                                        <p:attrNameLst>
                                          <p:attrName>ppt_w</p:attrName>
                                        </p:attrNameLst>
                                      </p:cBhvr>
                                      <p:tavLst>
                                        <p:tav tm="0">
                                          <p:val>
                                            <p:fltVal val="0"/>
                                          </p:val>
                                        </p:tav>
                                        <p:tav tm="100000">
                                          <p:val>
                                            <p:strVal val="#ppt_w"/>
                                          </p:val>
                                        </p:tav>
                                      </p:tavLst>
                                    </p:anim>
                                    <p:anim calcmode="lin" valueType="num">
                                      <p:cBhvr>
                                        <p:cTn id="65" dur="500" fill="hold"/>
                                        <p:tgtEl>
                                          <p:spTgt spid="79">
                                            <p:txEl>
                                              <p:pRg st="1" end="1"/>
                                            </p:txEl>
                                          </p:spTgt>
                                        </p:tgtEl>
                                        <p:attrNameLst>
                                          <p:attrName>ppt_h</p:attrName>
                                        </p:attrNameLst>
                                      </p:cBhvr>
                                      <p:tavLst>
                                        <p:tav tm="0">
                                          <p:val>
                                            <p:fltVal val="0"/>
                                          </p:val>
                                        </p:tav>
                                        <p:tav tm="100000">
                                          <p:val>
                                            <p:strVal val="#ppt_h"/>
                                          </p:val>
                                        </p:tav>
                                      </p:tavLst>
                                    </p:anim>
                                    <p:animEffect transition="in" filter="fade">
                                      <p:cBhvr>
                                        <p:cTn id="66" dur="500"/>
                                        <p:tgtEl>
                                          <p:spTgt spid="79">
                                            <p:txEl>
                                              <p:pRg st="1" end="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nodeType="clickEffect">
                                  <p:stCondLst>
                                    <p:cond delay="0"/>
                                  </p:stCondLst>
                                  <p:childTnLst>
                                    <p:set>
                                      <p:cBhvr>
                                        <p:cTn id="70" dur="1" fill="hold">
                                          <p:stCondLst>
                                            <p:cond delay="0"/>
                                          </p:stCondLst>
                                        </p:cTn>
                                        <p:tgtEl>
                                          <p:spTgt spid="79">
                                            <p:txEl>
                                              <p:pRg st="2" end="2"/>
                                            </p:txEl>
                                          </p:spTgt>
                                        </p:tgtEl>
                                        <p:attrNameLst>
                                          <p:attrName>style.visibility</p:attrName>
                                        </p:attrNameLst>
                                      </p:cBhvr>
                                      <p:to>
                                        <p:strVal val="visible"/>
                                      </p:to>
                                    </p:set>
                                    <p:anim calcmode="lin" valueType="num">
                                      <p:cBhvr>
                                        <p:cTn id="71" dur="500" fill="hold"/>
                                        <p:tgtEl>
                                          <p:spTgt spid="79">
                                            <p:txEl>
                                              <p:pRg st="2" end="2"/>
                                            </p:txEl>
                                          </p:spTgt>
                                        </p:tgtEl>
                                        <p:attrNameLst>
                                          <p:attrName>ppt_w</p:attrName>
                                        </p:attrNameLst>
                                      </p:cBhvr>
                                      <p:tavLst>
                                        <p:tav tm="0">
                                          <p:val>
                                            <p:fltVal val="0"/>
                                          </p:val>
                                        </p:tav>
                                        <p:tav tm="100000">
                                          <p:val>
                                            <p:strVal val="#ppt_w"/>
                                          </p:val>
                                        </p:tav>
                                      </p:tavLst>
                                    </p:anim>
                                    <p:anim calcmode="lin" valueType="num">
                                      <p:cBhvr>
                                        <p:cTn id="72" dur="500" fill="hold"/>
                                        <p:tgtEl>
                                          <p:spTgt spid="79">
                                            <p:txEl>
                                              <p:pRg st="2" end="2"/>
                                            </p:txEl>
                                          </p:spTgt>
                                        </p:tgtEl>
                                        <p:attrNameLst>
                                          <p:attrName>ppt_h</p:attrName>
                                        </p:attrNameLst>
                                      </p:cBhvr>
                                      <p:tavLst>
                                        <p:tav tm="0">
                                          <p:val>
                                            <p:fltVal val="0"/>
                                          </p:val>
                                        </p:tav>
                                        <p:tav tm="100000">
                                          <p:val>
                                            <p:strVal val="#ppt_h"/>
                                          </p:val>
                                        </p:tav>
                                      </p:tavLst>
                                    </p:anim>
                                    <p:animEffect transition="in" filter="fade">
                                      <p:cBhvr>
                                        <p:cTn id="73" dur="500"/>
                                        <p:tgtEl>
                                          <p:spTgt spid="79">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nodeType="clickEffect">
                                  <p:stCondLst>
                                    <p:cond delay="0"/>
                                  </p:stCondLst>
                                  <p:childTnLst>
                                    <p:set>
                                      <p:cBhvr>
                                        <p:cTn id="77" dur="1" fill="hold">
                                          <p:stCondLst>
                                            <p:cond delay="0"/>
                                          </p:stCondLst>
                                        </p:cTn>
                                        <p:tgtEl>
                                          <p:spTgt spid="79">
                                            <p:txEl>
                                              <p:pRg st="3" end="3"/>
                                            </p:txEl>
                                          </p:spTgt>
                                        </p:tgtEl>
                                        <p:attrNameLst>
                                          <p:attrName>style.visibility</p:attrName>
                                        </p:attrNameLst>
                                      </p:cBhvr>
                                      <p:to>
                                        <p:strVal val="visible"/>
                                      </p:to>
                                    </p:set>
                                    <p:anim calcmode="lin" valueType="num">
                                      <p:cBhvr>
                                        <p:cTn id="78" dur="500" fill="hold"/>
                                        <p:tgtEl>
                                          <p:spTgt spid="79">
                                            <p:txEl>
                                              <p:pRg st="3" end="3"/>
                                            </p:txEl>
                                          </p:spTgt>
                                        </p:tgtEl>
                                        <p:attrNameLst>
                                          <p:attrName>ppt_w</p:attrName>
                                        </p:attrNameLst>
                                      </p:cBhvr>
                                      <p:tavLst>
                                        <p:tav tm="0">
                                          <p:val>
                                            <p:fltVal val="0"/>
                                          </p:val>
                                        </p:tav>
                                        <p:tav tm="100000">
                                          <p:val>
                                            <p:strVal val="#ppt_w"/>
                                          </p:val>
                                        </p:tav>
                                      </p:tavLst>
                                    </p:anim>
                                    <p:anim calcmode="lin" valueType="num">
                                      <p:cBhvr>
                                        <p:cTn id="79" dur="500" fill="hold"/>
                                        <p:tgtEl>
                                          <p:spTgt spid="79">
                                            <p:txEl>
                                              <p:pRg st="3" end="3"/>
                                            </p:txEl>
                                          </p:spTgt>
                                        </p:tgtEl>
                                        <p:attrNameLst>
                                          <p:attrName>ppt_h</p:attrName>
                                        </p:attrNameLst>
                                      </p:cBhvr>
                                      <p:tavLst>
                                        <p:tav tm="0">
                                          <p:val>
                                            <p:fltVal val="0"/>
                                          </p:val>
                                        </p:tav>
                                        <p:tav tm="100000">
                                          <p:val>
                                            <p:strVal val="#ppt_h"/>
                                          </p:val>
                                        </p:tav>
                                      </p:tavLst>
                                    </p:anim>
                                    <p:animEffect transition="in" filter="fade">
                                      <p:cBhvr>
                                        <p:cTn id="80" dur="500"/>
                                        <p:tgtEl>
                                          <p:spTgt spid="79">
                                            <p:txEl>
                                              <p:pRg st="3" end="3"/>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16" fill="hold" nodeType="clickEffect">
                                  <p:stCondLst>
                                    <p:cond delay="0"/>
                                  </p:stCondLst>
                                  <p:childTnLst>
                                    <p:set>
                                      <p:cBhvr>
                                        <p:cTn id="84" dur="1" fill="hold">
                                          <p:stCondLst>
                                            <p:cond delay="0"/>
                                          </p:stCondLst>
                                        </p:cTn>
                                        <p:tgtEl>
                                          <p:spTgt spid="79">
                                            <p:txEl>
                                              <p:pRg st="4" end="4"/>
                                            </p:txEl>
                                          </p:spTgt>
                                        </p:tgtEl>
                                        <p:attrNameLst>
                                          <p:attrName>style.visibility</p:attrName>
                                        </p:attrNameLst>
                                      </p:cBhvr>
                                      <p:to>
                                        <p:strVal val="visible"/>
                                      </p:to>
                                    </p:set>
                                    <p:anim calcmode="lin" valueType="num">
                                      <p:cBhvr>
                                        <p:cTn id="85" dur="500" fill="hold"/>
                                        <p:tgtEl>
                                          <p:spTgt spid="79">
                                            <p:txEl>
                                              <p:pRg st="4" end="4"/>
                                            </p:txEl>
                                          </p:spTgt>
                                        </p:tgtEl>
                                        <p:attrNameLst>
                                          <p:attrName>ppt_w</p:attrName>
                                        </p:attrNameLst>
                                      </p:cBhvr>
                                      <p:tavLst>
                                        <p:tav tm="0">
                                          <p:val>
                                            <p:fltVal val="0"/>
                                          </p:val>
                                        </p:tav>
                                        <p:tav tm="100000">
                                          <p:val>
                                            <p:strVal val="#ppt_w"/>
                                          </p:val>
                                        </p:tav>
                                      </p:tavLst>
                                    </p:anim>
                                    <p:anim calcmode="lin" valueType="num">
                                      <p:cBhvr>
                                        <p:cTn id="86" dur="500" fill="hold"/>
                                        <p:tgtEl>
                                          <p:spTgt spid="79">
                                            <p:txEl>
                                              <p:pRg st="4" end="4"/>
                                            </p:txEl>
                                          </p:spTgt>
                                        </p:tgtEl>
                                        <p:attrNameLst>
                                          <p:attrName>ppt_h</p:attrName>
                                        </p:attrNameLst>
                                      </p:cBhvr>
                                      <p:tavLst>
                                        <p:tav tm="0">
                                          <p:val>
                                            <p:fltVal val="0"/>
                                          </p:val>
                                        </p:tav>
                                        <p:tav tm="100000">
                                          <p:val>
                                            <p:strVal val="#ppt_h"/>
                                          </p:val>
                                        </p:tav>
                                      </p:tavLst>
                                    </p:anim>
                                    <p:animEffect transition="in" filter="fade">
                                      <p:cBhvr>
                                        <p:cTn id="87" dur="500"/>
                                        <p:tgtEl>
                                          <p:spTgt spid="79">
                                            <p:txEl>
                                              <p:pRg st="4" end="4"/>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3" presetClass="entr" presetSubtype="16" fill="hold" nodeType="clickEffect">
                                  <p:stCondLst>
                                    <p:cond delay="0"/>
                                  </p:stCondLst>
                                  <p:childTnLst>
                                    <p:set>
                                      <p:cBhvr>
                                        <p:cTn id="91" dur="1" fill="hold">
                                          <p:stCondLst>
                                            <p:cond delay="0"/>
                                          </p:stCondLst>
                                        </p:cTn>
                                        <p:tgtEl>
                                          <p:spTgt spid="79">
                                            <p:txEl>
                                              <p:pRg st="5" end="5"/>
                                            </p:txEl>
                                          </p:spTgt>
                                        </p:tgtEl>
                                        <p:attrNameLst>
                                          <p:attrName>style.visibility</p:attrName>
                                        </p:attrNameLst>
                                      </p:cBhvr>
                                      <p:to>
                                        <p:strVal val="visible"/>
                                      </p:to>
                                    </p:set>
                                    <p:anim calcmode="lin" valueType="num">
                                      <p:cBhvr>
                                        <p:cTn id="92" dur="500" fill="hold"/>
                                        <p:tgtEl>
                                          <p:spTgt spid="79">
                                            <p:txEl>
                                              <p:pRg st="5" end="5"/>
                                            </p:txEl>
                                          </p:spTgt>
                                        </p:tgtEl>
                                        <p:attrNameLst>
                                          <p:attrName>ppt_w</p:attrName>
                                        </p:attrNameLst>
                                      </p:cBhvr>
                                      <p:tavLst>
                                        <p:tav tm="0">
                                          <p:val>
                                            <p:fltVal val="0"/>
                                          </p:val>
                                        </p:tav>
                                        <p:tav tm="100000">
                                          <p:val>
                                            <p:strVal val="#ppt_w"/>
                                          </p:val>
                                        </p:tav>
                                      </p:tavLst>
                                    </p:anim>
                                    <p:anim calcmode="lin" valueType="num">
                                      <p:cBhvr>
                                        <p:cTn id="93" dur="500" fill="hold"/>
                                        <p:tgtEl>
                                          <p:spTgt spid="79">
                                            <p:txEl>
                                              <p:pRg st="5" end="5"/>
                                            </p:txEl>
                                          </p:spTgt>
                                        </p:tgtEl>
                                        <p:attrNameLst>
                                          <p:attrName>ppt_h</p:attrName>
                                        </p:attrNameLst>
                                      </p:cBhvr>
                                      <p:tavLst>
                                        <p:tav tm="0">
                                          <p:val>
                                            <p:fltVal val="0"/>
                                          </p:val>
                                        </p:tav>
                                        <p:tav tm="100000">
                                          <p:val>
                                            <p:strVal val="#ppt_h"/>
                                          </p:val>
                                        </p:tav>
                                      </p:tavLst>
                                    </p:anim>
                                    <p:animEffect transition="in" filter="fade">
                                      <p:cBhvr>
                                        <p:cTn id="94" dur="500"/>
                                        <p:tgtEl>
                                          <p:spTgt spid="79">
                                            <p:txEl>
                                              <p:pRg st="5" end="5"/>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53" presetClass="entr" presetSubtype="16" fill="hold" nodeType="clickEffect">
                                  <p:stCondLst>
                                    <p:cond delay="0"/>
                                  </p:stCondLst>
                                  <p:childTnLst>
                                    <p:set>
                                      <p:cBhvr>
                                        <p:cTn id="98" dur="1" fill="hold">
                                          <p:stCondLst>
                                            <p:cond delay="0"/>
                                          </p:stCondLst>
                                        </p:cTn>
                                        <p:tgtEl>
                                          <p:spTgt spid="79">
                                            <p:txEl>
                                              <p:pRg st="6" end="6"/>
                                            </p:txEl>
                                          </p:spTgt>
                                        </p:tgtEl>
                                        <p:attrNameLst>
                                          <p:attrName>style.visibility</p:attrName>
                                        </p:attrNameLst>
                                      </p:cBhvr>
                                      <p:to>
                                        <p:strVal val="visible"/>
                                      </p:to>
                                    </p:set>
                                    <p:anim calcmode="lin" valueType="num">
                                      <p:cBhvr>
                                        <p:cTn id="99" dur="500" fill="hold"/>
                                        <p:tgtEl>
                                          <p:spTgt spid="79">
                                            <p:txEl>
                                              <p:pRg st="6" end="6"/>
                                            </p:txEl>
                                          </p:spTgt>
                                        </p:tgtEl>
                                        <p:attrNameLst>
                                          <p:attrName>ppt_w</p:attrName>
                                        </p:attrNameLst>
                                      </p:cBhvr>
                                      <p:tavLst>
                                        <p:tav tm="0">
                                          <p:val>
                                            <p:fltVal val="0"/>
                                          </p:val>
                                        </p:tav>
                                        <p:tav tm="100000">
                                          <p:val>
                                            <p:strVal val="#ppt_w"/>
                                          </p:val>
                                        </p:tav>
                                      </p:tavLst>
                                    </p:anim>
                                    <p:anim calcmode="lin" valueType="num">
                                      <p:cBhvr>
                                        <p:cTn id="100" dur="500" fill="hold"/>
                                        <p:tgtEl>
                                          <p:spTgt spid="79">
                                            <p:txEl>
                                              <p:pRg st="6" end="6"/>
                                            </p:txEl>
                                          </p:spTgt>
                                        </p:tgtEl>
                                        <p:attrNameLst>
                                          <p:attrName>ppt_h</p:attrName>
                                        </p:attrNameLst>
                                      </p:cBhvr>
                                      <p:tavLst>
                                        <p:tav tm="0">
                                          <p:val>
                                            <p:fltVal val="0"/>
                                          </p:val>
                                        </p:tav>
                                        <p:tav tm="100000">
                                          <p:val>
                                            <p:strVal val="#ppt_h"/>
                                          </p:val>
                                        </p:tav>
                                      </p:tavLst>
                                    </p:anim>
                                    <p:animEffect transition="in" filter="fade">
                                      <p:cBhvr>
                                        <p:cTn id="101" dur="500"/>
                                        <p:tgtEl>
                                          <p:spTgt spid="79">
                                            <p:txEl>
                                              <p:pRg st="6" end="6"/>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3" presetClass="entr" presetSubtype="16" fill="hold" nodeType="clickEffect">
                                  <p:stCondLst>
                                    <p:cond delay="0"/>
                                  </p:stCondLst>
                                  <p:childTnLst>
                                    <p:set>
                                      <p:cBhvr>
                                        <p:cTn id="105" dur="1" fill="hold">
                                          <p:stCondLst>
                                            <p:cond delay="0"/>
                                          </p:stCondLst>
                                        </p:cTn>
                                        <p:tgtEl>
                                          <p:spTgt spid="79">
                                            <p:txEl>
                                              <p:pRg st="7" end="7"/>
                                            </p:txEl>
                                          </p:spTgt>
                                        </p:tgtEl>
                                        <p:attrNameLst>
                                          <p:attrName>style.visibility</p:attrName>
                                        </p:attrNameLst>
                                      </p:cBhvr>
                                      <p:to>
                                        <p:strVal val="visible"/>
                                      </p:to>
                                    </p:set>
                                    <p:anim calcmode="lin" valueType="num">
                                      <p:cBhvr>
                                        <p:cTn id="106" dur="500" fill="hold"/>
                                        <p:tgtEl>
                                          <p:spTgt spid="79">
                                            <p:txEl>
                                              <p:pRg st="7" end="7"/>
                                            </p:txEl>
                                          </p:spTgt>
                                        </p:tgtEl>
                                        <p:attrNameLst>
                                          <p:attrName>ppt_w</p:attrName>
                                        </p:attrNameLst>
                                      </p:cBhvr>
                                      <p:tavLst>
                                        <p:tav tm="0">
                                          <p:val>
                                            <p:fltVal val="0"/>
                                          </p:val>
                                        </p:tav>
                                        <p:tav tm="100000">
                                          <p:val>
                                            <p:strVal val="#ppt_w"/>
                                          </p:val>
                                        </p:tav>
                                      </p:tavLst>
                                    </p:anim>
                                    <p:anim calcmode="lin" valueType="num">
                                      <p:cBhvr>
                                        <p:cTn id="107" dur="500" fill="hold"/>
                                        <p:tgtEl>
                                          <p:spTgt spid="79">
                                            <p:txEl>
                                              <p:pRg st="7" end="7"/>
                                            </p:txEl>
                                          </p:spTgt>
                                        </p:tgtEl>
                                        <p:attrNameLst>
                                          <p:attrName>ppt_h</p:attrName>
                                        </p:attrNameLst>
                                      </p:cBhvr>
                                      <p:tavLst>
                                        <p:tav tm="0">
                                          <p:val>
                                            <p:fltVal val="0"/>
                                          </p:val>
                                        </p:tav>
                                        <p:tav tm="100000">
                                          <p:val>
                                            <p:strVal val="#ppt_h"/>
                                          </p:val>
                                        </p:tav>
                                      </p:tavLst>
                                    </p:anim>
                                    <p:animEffect transition="in" filter="fade">
                                      <p:cBhvr>
                                        <p:cTn id="108" dur="500"/>
                                        <p:tgtEl>
                                          <p:spTgt spid="79">
                                            <p:txEl>
                                              <p:pRg st="7" end="7"/>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3" presetClass="entr" presetSubtype="16" fill="hold" nodeType="clickEffect">
                                  <p:stCondLst>
                                    <p:cond delay="0"/>
                                  </p:stCondLst>
                                  <p:childTnLst>
                                    <p:set>
                                      <p:cBhvr>
                                        <p:cTn id="112" dur="1" fill="hold">
                                          <p:stCondLst>
                                            <p:cond delay="0"/>
                                          </p:stCondLst>
                                        </p:cTn>
                                        <p:tgtEl>
                                          <p:spTgt spid="26"/>
                                        </p:tgtEl>
                                        <p:attrNameLst>
                                          <p:attrName>style.visibility</p:attrName>
                                        </p:attrNameLst>
                                      </p:cBhvr>
                                      <p:to>
                                        <p:strVal val="visible"/>
                                      </p:to>
                                    </p:set>
                                    <p:anim calcmode="lin" valueType="num">
                                      <p:cBhvr>
                                        <p:cTn id="113" dur="500" fill="hold"/>
                                        <p:tgtEl>
                                          <p:spTgt spid="26"/>
                                        </p:tgtEl>
                                        <p:attrNameLst>
                                          <p:attrName>ppt_w</p:attrName>
                                        </p:attrNameLst>
                                      </p:cBhvr>
                                      <p:tavLst>
                                        <p:tav tm="0">
                                          <p:val>
                                            <p:fltVal val="0"/>
                                          </p:val>
                                        </p:tav>
                                        <p:tav tm="100000">
                                          <p:val>
                                            <p:strVal val="#ppt_w"/>
                                          </p:val>
                                        </p:tav>
                                      </p:tavLst>
                                    </p:anim>
                                    <p:anim calcmode="lin" valueType="num">
                                      <p:cBhvr>
                                        <p:cTn id="114" dur="500" fill="hold"/>
                                        <p:tgtEl>
                                          <p:spTgt spid="26"/>
                                        </p:tgtEl>
                                        <p:attrNameLst>
                                          <p:attrName>ppt_h</p:attrName>
                                        </p:attrNameLst>
                                      </p:cBhvr>
                                      <p:tavLst>
                                        <p:tav tm="0">
                                          <p:val>
                                            <p:fltVal val="0"/>
                                          </p:val>
                                        </p:tav>
                                        <p:tav tm="100000">
                                          <p:val>
                                            <p:strVal val="#ppt_h"/>
                                          </p:val>
                                        </p:tav>
                                      </p:tavLst>
                                    </p:anim>
                                    <p:animEffect transition="in" filter="fade">
                                      <p:cBhvr>
                                        <p:cTn id="115" dur="500"/>
                                        <p:tgtEl>
                                          <p:spTgt spid="26"/>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82">
                                            <p:bg/>
                                          </p:spTgt>
                                        </p:tgtEl>
                                        <p:attrNameLst>
                                          <p:attrName>style.visibility</p:attrName>
                                        </p:attrNameLst>
                                      </p:cBhvr>
                                      <p:to>
                                        <p:strVal val="visible"/>
                                      </p:to>
                                    </p:set>
                                    <p:anim calcmode="lin" valueType="num">
                                      <p:cBhvr>
                                        <p:cTn id="118" dur="500" fill="hold"/>
                                        <p:tgtEl>
                                          <p:spTgt spid="82">
                                            <p:bg/>
                                          </p:spTgt>
                                        </p:tgtEl>
                                        <p:attrNameLst>
                                          <p:attrName>ppt_w</p:attrName>
                                        </p:attrNameLst>
                                      </p:cBhvr>
                                      <p:tavLst>
                                        <p:tav tm="0">
                                          <p:val>
                                            <p:fltVal val="0"/>
                                          </p:val>
                                        </p:tav>
                                        <p:tav tm="100000">
                                          <p:val>
                                            <p:strVal val="#ppt_w"/>
                                          </p:val>
                                        </p:tav>
                                      </p:tavLst>
                                    </p:anim>
                                    <p:anim calcmode="lin" valueType="num">
                                      <p:cBhvr>
                                        <p:cTn id="119" dur="500" fill="hold"/>
                                        <p:tgtEl>
                                          <p:spTgt spid="82">
                                            <p:bg/>
                                          </p:spTgt>
                                        </p:tgtEl>
                                        <p:attrNameLst>
                                          <p:attrName>ppt_h</p:attrName>
                                        </p:attrNameLst>
                                      </p:cBhvr>
                                      <p:tavLst>
                                        <p:tav tm="0">
                                          <p:val>
                                            <p:fltVal val="0"/>
                                          </p:val>
                                        </p:tav>
                                        <p:tav tm="100000">
                                          <p:val>
                                            <p:strVal val="#ppt_h"/>
                                          </p:val>
                                        </p:tav>
                                      </p:tavLst>
                                    </p:anim>
                                    <p:animEffect transition="in" filter="fade">
                                      <p:cBhvr>
                                        <p:cTn id="120" dur="500"/>
                                        <p:tgtEl>
                                          <p:spTgt spid="82">
                                            <p:bg/>
                                          </p:spTgt>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82">
                                            <p:txEl>
                                              <p:pRg st="0" end="0"/>
                                            </p:txEl>
                                          </p:spTgt>
                                        </p:tgtEl>
                                        <p:attrNameLst>
                                          <p:attrName>style.visibility</p:attrName>
                                        </p:attrNameLst>
                                      </p:cBhvr>
                                      <p:to>
                                        <p:strVal val="visible"/>
                                      </p:to>
                                    </p:set>
                                    <p:anim calcmode="lin" valueType="num">
                                      <p:cBhvr>
                                        <p:cTn id="123" dur="500" fill="hold"/>
                                        <p:tgtEl>
                                          <p:spTgt spid="82">
                                            <p:txEl>
                                              <p:pRg st="0" end="0"/>
                                            </p:txEl>
                                          </p:spTgt>
                                        </p:tgtEl>
                                        <p:attrNameLst>
                                          <p:attrName>ppt_w</p:attrName>
                                        </p:attrNameLst>
                                      </p:cBhvr>
                                      <p:tavLst>
                                        <p:tav tm="0">
                                          <p:val>
                                            <p:fltVal val="0"/>
                                          </p:val>
                                        </p:tav>
                                        <p:tav tm="100000">
                                          <p:val>
                                            <p:strVal val="#ppt_w"/>
                                          </p:val>
                                        </p:tav>
                                      </p:tavLst>
                                    </p:anim>
                                    <p:anim calcmode="lin" valueType="num">
                                      <p:cBhvr>
                                        <p:cTn id="124" dur="500" fill="hold"/>
                                        <p:tgtEl>
                                          <p:spTgt spid="82">
                                            <p:txEl>
                                              <p:pRg st="0" end="0"/>
                                            </p:txEl>
                                          </p:spTgt>
                                        </p:tgtEl>
                                        <p:attrNameLst>
                                          <p:attrName>ppt_h</p:attrName>
                                        </p:attrNameLst>
                                      </p:cBhvr>
                                      <p:tavLst>
                                        <p:tav tm="0">
                                          <p:val>
                                            <p:fltVal val="0"/>
                                          </p:val>
                                        </p:tav>
                                        <p:tav tm="100000">
                                          <p:val>
                                            <p:strVal val="#ppt_h"/>
                                          </p:val>
                                        </p:tav>
                                      </p:tavLst>
                                    </p:anim>
                                    <p:animEffect transition="in" filter="fade">
                                      <p:cBhvr>
                                        <p:cTn id="125" dur="500"/>
                                        <p:tgtEl>
                                          <p:spTgt spid="82">
                                            <p:txEl>
                                              <p:pRg st="0" end="0"/>
                                            </p:txEl>
                                          </p:spTgt>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82">
                                            <p:txEl>
                                              <p:pRg st="1" end="1"/>
                                            </p:txEl>
                                          </p:spTgt>
                                        </p:tgtEl>
                                        <p:attrNameLst>
                                          <p:attrName>style.visibility</p:attrName>
                                        </p:attrNameLst>
                                      </p:cBhvr>
                                      <p:to>
                                        <p:strVal val="visible"/>
                                      </p:to>
                                    </p:set>
                                    <p:anim calcmode="lin" valueType="num">
                                      <p:cBhvr>
                                        <p:cTn id="128" dur="500" fill="hold"/>
                                        <p:tgtEl>
                                          <p:spTgt spid="82">
                                            <p:txEl>
                                              <p:pRg st="1" end="1"/>
                                            </p:txEl>
                                          </p:spTgt>
                                        </p:tgtEl>
                                        <p:attrNameLst>
                                          <p:attrName>ppt_w</p:attrName>
                                        </p:attrNameLst>
                                      </p:cBhvr>
                                      <p:tavLst>
                                        <p:tav tm="0">
                                          <p:val>
                                            <p:fltVal val="0"/>
                                          </p:val>
                                        </p:tav>
                                        <p:tav tm="100000">
                                          <p:val>
                                            <p:strVal val="#ppt_w"/>
                                          </p:val>
                                        </p:tav>
                                      </p:tavLst>
                                    </p:anim>
                                    <p:anim calcmode="lin" valueType="num">
                                      <p:cBhvr>
                                        <p:cTn id="129" dur="500" fill="hold"/>
                                        <p:tgtEl>
                                          <p:spTgt spid="82">
                                            <p:txEl>
                                              <p:pRg st="1" end="1"/>
                                            </p:txEl>
                                          </p:spTgt>
                                        </p:tgtEl>
                                        <p:attrNameLst>
                                          <p:attrName>ppt_h</p:attrName>
                                        </p:attrNameLst>
                                      </p:cBhvr>
                                      <p:tavLst>
                                        <p:tav tm="0">
                                          <p:val>
                                            <p:fltVal val="0"/>
                                          </p:val>
                                        </p:tav>
                                        <p:tav tm="100000">
                                          <p:val>
                                            <p:strVal val="#ppt_h"/>
                                          </p:val>
                                        </p:tav>
                                      </p:tavLst>
                                    </p:anim>
                                    <p:animEffect transition="in" filter="fade">
                                      <p:cBhvr>
                                        <p:cTn id="130" dur="500"/>
                                        <p:tgtEl>
                                          <p:spTgt spid="82">
                                            <p:txEl>
                                              <p:pRg st="1" end="1"/>
                                            </p:txEl>
                                          </p:spTgt>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53" presetClass="entr" presetSubtype="16" fill="hold" grpId="0" nodeType="clickEffect">
                                  <p:stCondLst>
                                    <p:cond delay="0"/>
                                  </p:stCondLst>
                                  <p:childTnLst>
                                    <p:set>
                                      <p:cBhvr>
                                        <p:cTn id="134" dur="1" fill="hold">
                                          <p:stCondLst>
                                            <p:cond delay="0"/>
                                          </p:stCondLst>
                                        </p:cTn>
                                        <p:tgtEl>
                                          <p:spTgt spid="82">
                                            <p:txEl>
                                              <p:pRg st="2" end="2"/>
                                            </p:txEl>
                                          </p:spTgt>
                                        </p:tgtEl>
                                        <p:attrNameLst>
                                          <p:attrName>style.visibility</p:attrName>
                                        </p:attrNameLst>
                                      </p:cBhvr>
                                      <p:to>
                                        <p:strVal val="visible"/>
                                      </p:to>
                                    </p:set>
                                    <p:anim calcmode="lin" valueType="num">
                                      <p:cBhvr>
                                        <p:cTn id="135" dur="500" fill="hold"/>
                                        <p:tgtEl>
                                          <p:spTgt spid="82">
                                            <p:txEl>
                                              <p:pRg st="2" end="2"/>
                                            </p:txEl>
                                          </p:spTgt>
                                        </p:tgtEl>
                                        <p:attrNameLst>
                                          <p:attrName>ppt_w</p:attrName>
                                        </p:attrNameLst>
                                      </p:cBhvr>
                                      <p:tavLst>
                                        <p:tav tm="0">
                                          <p:val>
                                            <p:fltVal val="0"/>
                                          </p:val>
                                        </p:tav>
                                        <p:tav tm="100000">
                                          <p:val>
                                            <p:strVal val="#ppt_w"/>
                                          </p:val>
                                        </p:tav>
                                      </p:tavLst>
                                    </p:anim>
                                    <p:anim calcmode="lin" valueType="num">
                                      <p:cBhvr>
                                        <p:cTn id="136" dur="500" fill="hold"/>
                                        <p:tgtEl>
                                          <p:spTgt spid="82">
                                            <p:txEl>
                                              <p:pRg st="2" end="2"/>
                                            </p:txEl>
                                          </p:spTgt>
                                        </p:tgtEl>
                                        <p:attrNameLst>
                                          <p:attrName>ppt_h</p:attrName>
                                        </p:attrNameLst>
                                      </p:cBhvr>
                                      <p:tavLst>
                                        <p:tav tm="0">
                                          <p:val>
                                            <p:fltVal val="0"/>
                                          </p:val>
                                        </p:tav>
                                        <p:tav tm="100000">
                                          <p:val>
                                            <p:strVal val="#ppt_h"/>
                                          </p:val>
                                        </p:tav>
                                      </p:tavLst>
                                    </p:anim>
                                    <p:animEffect transition="in" filter="fade">
                                      <p:cBhvr>
                                        <p:cTn id="137" dur="500"/>
                                        <p:tgtEl>
                                          <p:spTgt spid="82">
                                            <p:txEl>
                                              <p:pRg st="2" end="2"/>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53" presetClass="entr" presetSubtype="16" fill="hold" nodeType="clickEffect">
                                  <p:stCondLst>
                                    <p:cond delay="0"/>
                                  </p:stCondLst>
                                  <p:childTnLst>
                                    <p:set>
                                      <p:cBhvr>
                                        <p:cTn id="141" dur="1" fill="hold">
                                          <p:stCondLst>
                                            <p:cond delay="0"/>
                                          </p:stCondLst>
                                        </p:cTn>
                                        <p:tgtEl>
                                          <p:spTgt spid="3"/>
                                        </p:tgtEl>
                                        <p:attrNameLst>
                                          <p:attrName>style.visibility</p:attrName>
                                        </p:attrNameLst>
                                      </p:cBhvr>
                                      <p:to>
                                        <p:strVal val="visible"/>
                                      </p:to>
                                    </p:set>
                                    <p:anim calcmode="lin" valueType="num">
                                      <p:cBhvr>
                                        <p:cTn id="142" dur="500" fill="hold"/>
                                        <p:tgtEl>
                                          <p:spTgt spid="3"/>
                                        </p:tgtEl>
                                        <p:attrNameLst>
                                          <p:attrName>ppt_w</p:attrName>
                                        </p:attrNameLst>
                                      </p:cBhvr>
                                      <p:tavLst>
                                        <p:tav tm="0">
                                          <p:val>
                                            <p:fltVal val="0"/>
                                          </p:val>
                                        </p:tav>
                                        <p:tav tm="100000">
                                          <p:val>
                                            <p:strVal val="#ppt_w"/>
                                          </p:val>
                                        </p:tav>
                                      </p:tavLst>
                                    </p:anim>
                                    <p:anim calcmode="lin" valueType="num">
                                      <p:cBhvr>
                                        <p:cTn id="143" dur="500" fill="hold"/>
                                        <p:tgtEl>
                                          <p:spTgt spid="3"/>
                                        </p:tgtEl>
                                        <p:attrNameLst>
                                          <p:attrName>ppt_h</p:attrName>
                                        </p:attrNameLst>
                                      </p:cBhvr>
                                      <p:tavLst>
                                        <p:tav tm="0">
                                          <p:val>
                                            <p:fltVal val="0"/>
                                          </p:val>
                                        </p:tav>
                                        <p:tav tm="100000">
                                          <p:val>
                                            <p:strVal val="#ppt_h"/>
                                          </p:val>
                                        </p:tav>
                                      </p:tavLst>
                                    </p:anim>
                                    <p:animEffect transition="in" filter="fade">
                                      <p:cBhvr>
                                        <p:cTn id="144" dur="500"/>
                                        <p:tgtEl>
                                          <p:spTgt spid="3"/>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53" presetClass="entr" presetSubtype="16" fill="hold" nodeType="clickEffect">
                                  <p:stCondLst>
                                    <p:cond delay="0"/>
                                  </p:stCondLst>
                                  <p:childTnLst>
                                    <p:set>
                                      <p:cBhvr>
                                        <p:cTn id="148" dur="1" fill="hold">
                                          <p:stCondLst>
                                            <p:cond delay="0"/>
                                          </p:stCondLst>
                                        </p:cTn>
                                        <p:tgtEl>
                                          <p:spTgt spid="4"/>
                                        </p:tgtEl>
                                        <p:attrNameLst>
                                          <p:attrName>style.visibility</p:attrName>
                                        </p:attrNameLst>
                                      </p:cBhvr>
                                      <p:to>
                                        <p:strVal val="visible"/>
                                      </p:to>
                                    </p:set>
                                    <p:anim calcmode="lin" valueType="num">
                                      <p:cBhvr>
                                        <p:cTn id="149" dur="500" fill="hold"/>
                                        <p:tgtEl>
                                          <p:spTgt spid="4"/>
                                        </p:tgtEl>
                                        <p:attrNameLst>
                                          <p:attrName>ppt_w</p:attrName>
                                        </p:attrNameLst>
                                      </p:cBhvr>
                                      <p:tavLst>
                                        <p:tav tm="0">
                                          <p:val>
                                            <p:fltVal val="0"/>
                                          </p:val>
                                        </p:tav>
                                        <p:tav tm="100000">
                                          <p:val>
                                            <p:strVal val="#ppt_w"/>
                                          </p:val>
                                        </p:tav>
                                      </p:tavLst>
                                    </p:anim>
                                    <p:anim calcmode="lin" valueType="num">
                                      <p:cBhvr>
                                        <p:cTn id="150" dur="500" fill="hold"/>
                                        <p:tgtEl>
                                          <p:spTgt spid="4"/>
                                        </p:tgtEl>
                                        <p:attrNameLst>
                                          <p:attrName>ppt_h</p:attrName>
                                        </p:attrNameLst>
                                      </p:cBhvr>
                                      <p:tavLst>
                                        <p:tav tm="0">
                                          <p:val>
                                            <p:fltVal val="0"/>
                                          </p:val>
                                        </p:tav>
                                        <p:tav tm="100000">
                                          <p:val>
                                            <p:strVal val="#ppt_h"/>
                                          </p:val>
                                        </p:tav>
                                      </p:tavLst>
                                    </p:anim>
                                    <p:animEffect transition="in" filter="fade">
                                      <p:cBhvr>
                                        <p:cTn id="151" dur="500"/>
                                        <p:tgtEl>
                                          <p:spTgt spid="4"/>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53" presetClass="entr" presetSubtype="16" fill="hold" nodeType="clickEffect">
                                  <p:stCondLst>
                                    <p:cond delay="0"/>
                                  </p:stCondLst>
                                  <p:childTnLst>
                                    <p:set>
                                      <p:cBhvr>
                                        <p:cTn id="155" dur="1" fill="hold">
                                          <p:stCondLst>
                                            <p:cond delay="0"/>
                                          </p:stCondLst>
                                        </p:cTn>
                                        <p:tgtEl>
                                          <p:spTgt spid="5"/>
                                        </p:tgtEl>
                                        <p:attrNameLst>
                                          <p:attrName>style.visibility</p:attrName>
                                        </p:attrNameLst>
                                      </p:cBhvr>
                                      <p:to>
                                        <p:strVal val="visible"/>
                                      </p:to>
                                    </p:set>
                                    <p:anim calcmode="lin" valueType="num">
                                      <p:cBhvr>
                                        <p:cTn id="156" dur="500" fill="hold"/>
                                        <p:tgtEl>
                                          <p:spTgt spid="5"/>
                                        </p:tgtEl>
                                        <p:attrNameLst>
                                          <p:attrName>ppt_w</p:attrName>
                                        </p:attrNameLst>
                                      </p:cBhvr>
                                      <p:tavLst>
                                        <p:tav tm="0">
                                          <p:val>
                                            <p:fltVal val="0"/>
                                          </p:val>
                                        </p:tav>
                                        <p:tav tm="100000">
                                          <p:val>
                                            <p:strVal val="#ppt_w"/>
                                          </p:val>
                                        </p:tav>
                                      </p:tavLst>
                                    </p:anim>
                                    <p:anim calcmode="lin" valueType="num">
                                      <p:cBhvr>
                                        <p:cTn id="157" dur="500" fill="hold"/>
                                        <p:tgtEl>
                                          <p:spTgt spid="5"/>
                                        </p:tgtEl>
                                        <p:attrNameLst>
                                          <p:attrName>ppt_h</p:attrName>
                                        </p:attrNameLst>
                                      </p:cBhvr>
                                      <p:tavLst>
                                        <p:tav tm="0">
                                          <p:val>
                                            <p:fltVal val="0"/>
                                          </p:val>
                                        </p:tav>
                                        <p:tav tm="100000">
                                          <p:val>
                                            <p:strVal val="#ppt_h"/>
                                          </p:val>
                                        </p:tav>
                                      </p:tavLst>
                                    </p:anim>
                                    <p:animEffect transition="in" filter="fade">
                                      <p:cBhvr>
                                        <p:cTn id="158" dur="500"/>
                                        <p:tgtEl>
                                          <p:spTgt spid="5"/>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93"/>
                                        </p:tgtEl>
                                        <p:attrNameLst>
                                          <p:attrName>style.visibility</p:attrName>
                                        </p:attrNameLst>
                                      </p:cBhvr>
                                      <p:to>
                                        <p:strVal val="visible"/>
                                      </p:to>
                                    </p:set>
                                    <p:anim calcmode="lin" valueType="num">
                                      <p:cBhvr>
                                        <p:cTn id="161" dur="500" fill="hold"/>
                                        <p:tgtEl>
                                          <p:spTgt spid="93"/>
                                        </p:tgtEl>
                                        <p:attrNameLst>
                                          <p:attrName>ppt_w</p:attrName>
                                        </p:attrNameLst>
                                      </p:cBhvr>
                                      <p:tavLst>
                                        <p:tav tm="0">
                                          <p:val>
                                            <p:fltVal val="0"/>
                                          </p:val>
                                        </p:tav>
                                        <p:tav tm="100000">
                                          <p:val>
                                            <p:strVal val="#ppt_w"/>
                                          </p:val>
                                        </p:tav>
                                      </p:tavLst>
                                    </p:anim>
                                    <p:anim calcmode="lin" valueType="num">
                                      <p:cBhvr>
                                        <p:cTn id="162" dur="500" fill="hold"/>
                                        <p:tgtEl>
                                          <p:spTgt spid="93"/>
                                        </p:tgtEl>
                                        <p:attrNameLst>
                                          <p:attrName>ppt_h</p:attrName>
                                        </p:attrNameLst>
                                      </p:cBhvr>
                                      <p:tavLst>
                                        <p:tav tm="0">
                                          <p:val>
                                            <p:fltVal val="0"/>
                                          </p:val>
                                        </p:tav>
                                        <p:tav tm="100000">
                                          <p:val>
                                            <p:strVal val="#ppt_h"/>
                                          </p:val>
                                        </p:tav>
                                      </p:tavLst>
                                    </p:anim>
                                    <p:animEffect transition="in" filter="fade">
                                      <p:cBhvr>
                                        <p:cTn id="163" dur="500"/>
                                        <p:tgtEl>
                                          <p:spTgt spid="93"/>
                                        </p:tgtEl>
                                      </p:cBhvr>
                                    </p:animEffect>
                                  </p:childTnLst>
                                </p:cTn>
                              </p:par>
                              <p:par>
                                <p:cTn id="164" presetID="53" presetClass="entr" presetSubtype="16" fill="hold" nodeType="withEffect">
                                  <p:stCondLst>
                                    <p:cond delay="0"/>
                                  </p:stCondLst>
                                  <p:childTnLst>
                                    <p:set>
                                      <p:cBhvr>
                                        <p:cTn id="165" dur="1" fill="hold">
                                          <p:stCondLst>
                                            <p:cond delay="0"/>
                                          </p:stCondLst>
                                        </p:cTn>
                                        <p:tgtEl>
                                          <p:spTgt spid="93">
                                            <p:txEl>
                                              <p:pRg st="0" end="0"/>
                                            </p:txEl>
                                          </p:spTgt>
                                        </p:tgtEl>
                                        <p:attrNameLst>
                                          <p:attrName>style.visibility</p:attrName>
                                        </p:attrNameLst>
                                      </p:cBhvr>
                                      <p:to>
                                        <p:strVal val="visible"/>
                                      </p:to>
                                    </p:set>
                                    <p:anim calcmode="lin" valueType="num">
                                      <p:cBhvr>
                                        <p:cTn id="166" dur="500" fill="hold"/>
                                        <p:tgtEl>
                                          <p:spTgt spid="93">
                                            <p:txEl>
                                              <p:pRg st="0" end="0"/>
                                            </p:txEl>
                                          </p:spTgt>
                                        </p:tgtEl>
                                        <p:attrNameLst>
                                          <p:attrName>ppt_w</p:attrName>
                                        </p:attrNameLst>
                                      </p:cBhvr>
                                      <p:tavLst>
                                        <p:tav tm="0">
                                          <p:val>
                                            <p:fltVal val="0"/>
                                          </p:val>
                                        </p:tav>
                                        <p:tav tm="100000">
                                          <p:val>
                                            <p:strVal val="#ppt_w"/>
                                          </p:val>
                                        </p:tav>
                                      </p:tavLst>
                                    </p:anim>
                                    <p:anim calcmode="lin" valueType="num">
                                      <p:cBhvr>
                                        <p:cTn id="167" dur="500" fill="hold"/>
                                        <p:tgtEl>
                                          <p:spTgt spid="93">
                                            <p:txEl>
                                              <p:pRg st="0" end="0"/>
                                            </p:txEl>
                                          </p:spTgt>
                                        </p:tgtEl>
                                        <p:attrNameLst>
                                          <p:attrName>ppt_h</p:attrName>
                                        </p:attrNameLst>
                                      </p:cBhvr>
                                      <p:tavLst>
                                        <p:tav tm="0">
                                          <p:val>
                                            <p:fltVal val="0"/>
                                          </p:val>
                                        </p:tav>
                                        <p:tav tm="100000">
                                          <p:val>
                                            <p:strVal val="#ppt_h"/>
                                          </p:val>
                                        </p:tav>
                                      </p:tavLst>
                                    </p:anim>
                                    <p:animEffect transition="in" filter="fade">
                                      <p:cBhvr>
                                        <p:cTn id="168" dur="500"/>
                                        <p:tgtEl>
                                          <p:spTgt spid="93">
                                            <p:txEl>
                                              <p:pRg st="0" end="0"/>
                                            </p:txEl>
                                          </p:spTgt>
                                        </p:tgtEl>
                                      </p:cBhvr>
                                    </p:animEffect>
                                  </p:childTnLst>
                                </p:cTn>
                              </p:par>
                              <p:par>
                                <p:cTn id="169" presetID="53" presetClass="entr" presetSubtype="16" fill="hold" nodeType="withEffect">
                                  <p:stCondLst>
                                    <p:cond delay="0"/>
                                  </p:stCondLst>
                                  <p:childTnLst>
                                    <p:set>
                                      <p:cBhvr>
                                        <p:cTn id="170" dur="1" fill="hold">
                                          <p:stCondLst>
                                            <p:cond delay="0"/>
                                          </p:stCondLst>
                                        </p:cTn>
                                        <p:tgtEl>
                                          <p:spTgt spid="93">
                                            <p:txEl>
                                              <p:pRg st="1" end="1"/>
                                            </p:txEl>
                                          </p:spTgt>
                                        </p:tgtEl>
                                        <p:attrNameLst>
                                          <p:attrName>style.visibility</p:attrName>
                                        </p:attrNameLst>
                                      </p:cBhvr>
                                      <p:to>
                                        <p:strVal val="visible"/>
                                      </p:to>
                                    </p:set>
                                    <p:anim calcmode="lin" valueType="num">
                                      <p:cBhvr>
                                        <p:cTn id="171" dur="500" fill="hold"/>
                                        <p:tgtEl>
                                          <p:spTgt spid="93">
                                            <p:txEl>
                                              <p:pRg st="1" end="1"/>
                                            </p:txEl>
                                          </p:spTgt>
                                        </p:tgtEl>
                                        <p:attrNameLst>
                                          <p:attrName>ppt_w</p:attrName>
                                        </p:attrNameLst>
                                      </p:cBhvr>
                                      <p:tavLst>
                                        <p:tav tm="0">
                                          <p:val>
                                            <p:fltVal val="0"/>
                                          </p:val>
                                        </p:tav>
                                        <p:tav tm="100000">
                                          <p:val>
                                            <p:strVal val="#ppt_w"/>
                                          </p:val>
                                        </p:tav>
                                      </p:tavLst>
                                    </p:anim>
                                    <p:anim calcmode="lin" valueType="num">
                                      <p:cBhvr>
                                        <p:cTn id="172" dur="500" fill="hold"/>
                                        <p:tgtEl>
                                          <p:spTgt spid="93">
                                            <p:txEl>
                                              <p:pRg st="1" end="1"/>
                                            </p:txEl>
                                          </p:spTgt>
                                        </p:tgtEl>
                                        <p:attrNameLst>
                                          <p:attrName>ppt_h</p:attrName>
                                        </p:attrNameLst>
                                      </p:cBhvr>
                                      <p:tavLst>
                                        <p:tav tm="0">
                                          <p:val>
                                            <p:fltVal val="0"/>
                                          </p:val>
                                        </p:tav>
                                        <p:tav tm="100000">
                                          <p:val>
                                            <p:strVal val="#ppt_h"/>
                                          </p:val>
                                        </p:tav>
                                      </p:tavLst>
                                    </p:anim>
                                    <p:animEffect transition="in" filter="fade">
                                      <p:cBhvr>
                                        <p:cTn id="173" dur="500"/>
                                        <p:tgtEl>
                                          <p:spTgt spid="93">
                                            <p:txEl>
                                              <p:pRg st="1" end="1"/>
                                            </p:txEl>
                                          </p:spTgt>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53" presetClass="entr" presetSubtype="16" fill="hold" nodeType="clickEffect">
                                  <p:stCondLst>
                                    <p:cond delay="0"/>
                                  </p:stCondLst>
                                  <p:childTnLst>
                                    <p:set>
                                      <p:cBhvr>
                                        <p:cTn id="177" dur="1" fill="hold">
                                          <p:stCondLst>
                                            <p:cond delay="0"/>
                                          </p:stCondLst>
                                        </p:cTn>
                                        <p:tgtEl>
                                          <p:spTgt spid="93">
                                            <p:txEl>
                                              <p:pRg st="2" end="2"/>
                                            </p:txEl>
                                          </p:spTgt>
                                        </p:tgtEl>
                                        <p:attrNameLst>
                                          <p:attrName>style.visibility</p:attrName>
                                        </p:attrNameLst>
                                      </p:cBhvr>
                                      <p:to>
                                        <p:strVal val="visible"/>
                                      </p:to>
                                    </p:set>
                                    <p:anim calcmode="lin" valueType="num">
                                      <p:cBhvr>
                                        <p:cTn id="178" dur="500" fill="hold"/>
                                        <p:tgtEl>
                                          <p:spTgt spid="93">
                                            <p:txEl>
                                              <p:pRg st="2" end="2"/>
                                            </p:txEl>
                                          </p:spTgt>
                                        </p:tgtEl>
                                        <p:attrNameLst>
                                          <p:attrName>ppt_w</p:attrName>
                                        </p:attrNameLst>
                                      </p:cBhvr>
                                      <p:tavLst>
                                        <p:tav tm="0">
                                          <p:val>
                                            <p:fltVal val="0"/>
                                          </p:val>
                                        </p:tav>
                                        <p:tav tm="100000">
                                          <p:val>
                                            <p:strVal val="#ppt_w"/>
                                          </p:val>
                                        </p:tav>
                                      </p:tavLst>
                                    </p:anim>
                                    <p:anim calcmode="lin" valueType="num">
                                      <p:cBhvr>
                                        <p:cTn id="179" dur="500" fill="hold"/>
                                        <p:tgtEl>
                                          <p:spTgt spid="93">
                                            <p:txEl>
                                              <p:pRg st="2" end="2"/>
                                            </p:txEl>
                                          </p:spTgt>
                                        </p:tgtEl>
                                        <p:attrNameLst>
                                          <p:attrName>ppt_h</p:attrName>
                                        </p:attrNameLst>
                                      </p:cBhvr>
                                      <p:tavLst>
                                        <p:tav tm="0">
                                          <p:val>
                                            <p:fltVal val="0"/>
                                          </p:val>
                                        </p:tav>
                                        <p:tav tm="100000">
                                          <p:val>
                                            <p:strVal val="#ppt_h"/>
                                          </p:val>
                                        </p:tav>
                                      </p:tavLst>
                                    </p:anim>
                                    <p:animEffect transition="in" filter="fade">
                                      <p:cBhvr>
                                        <p:cTn id="180" dur="500"/>
                                        <p:tgtEl>
                                          <p:spTgt spid="93">
                                            <p:txEl>
                                              <p:pRg st="2" end="2"/>
                                            </p:txEl>
                                          </p:spTgt>
                                        </p:tgtEl>
                                      </p:cBhvr>
                                    </p:animEffect>
                                  </p:childTnLst>
                                </p:cTn>
                              </p:par>
                              <p:par>
                                <p:cTn id="181" presetID="53" presetClass="entr" presetSubtype="16" fill="hold" nodeType="withEffect">
                                  <p:stCondLst>
                                    <p:cond delay="0"/>
                                  </p:stCondLst>
                                  <p:childTnLst>
                                    <p:set>
                                      <p:cBhvr>
                                        <p:cTn id="182" dur="1" fill="hold">
                                          <p:stCondLst>
                                            <p:cond delay="0"/>
                                          </p:stCondLst>
                                        </p:cTn>
                                        <p:tgtEl>
                                          <p:spTgt spid="93">
                                            <p:txEl>
                                              <p:pRg st="3" end="3"/>
                                            </p:txEl>
                                          </p:spTgt>
                                        </p:tgtEl>
                                        <p:attrNameLst>
                                          <p:attrName>style.visibility</p:attrName>
                                        </p:attrNameLst>
                                      </p:cBhvr>
                                      <p:to>
                                        <p:strVal val="visible"/>
                                      </p:to>
                                    </p:set>
                                    <p:anim calcmode="lin" valueType="num">
                                      <p:cBhvr>
                                        <p:cTn id="183" dur="500" fill="hold"/>
                                        <p:tgtEl>
                                          <p:spTgt spid="93">
                                            <p:txEl>
                                              <p:pRg st="3" end="3"/>
                                            </p:txEl>
                                          </p:spTgt>
                                        </p:tgtEl>
                                        <p:attrNameLst>
                                          <p:attrName>ppt_w</p:attrName>
                                        </p:attrNameLst>
                                      </p:cBhvr>
                                      <p:tavLst>
                                        <p:tav tm="0">
                                          <p:val>
                                            <p:fltVal val="0"/>
                                          </p:val>
                                        </p:tav>
                                        <p:tav tm="100000">
                                          <p:val>
                                            <p:strVal val="#ppt_w"/>
                                          </p:val>
                                        </p:tav>
                                      </p:tavLst>
                                    </p:anim>
                                    <p:anim calcmode="lin" valueType="num">
                                      <p:cBhvr>
                                        <p:cTn id="184" dur="500" fill="hold"/>
                                        <p:tgtEl>
                                          <p:spTgt spid="93">
                                            <p:txEl>
                                              <p:pRg st="3" end="3"/>
                                            </p:txEl>
                                          </p:spTgt>
                                        </p:tgtEl>
                                        <p:attrNameLst>
                                          <p:attrName>ppt_h</p:attrName>
                                        </p:attrNameLst>
                                      </p:cBhvr>
                                      <p:tavLst>
                                        <p:tav tm="0">
                                          <p:val>
                                            <p:fltVal val="0"/>
                                          </p:val>
                                        </p:tav>
                                        <p:tav tm="100000">
                                          <p:val>
                                            <p:strVal val="#ppt_h"/>
                                          </p:val>
                                        </p:tav>
                                      </p:tavLst>
                                    </p:anim>
                                    <p:animEffect transition="in" filter="fade">
                                      <p:cBhvr>
                                        <p:cTn id="185" dur="500"/>
                                        <p:tgtEl>
                                          <p:spTgt spid="93">
                                            <p:txEl>
                                              <p:pRg st="3" end="3"/>
                                            </p:txEl>
                                          </p:spTgt>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53" presetClass="entr" presetSubtype="16" fill="hold" nodeType="clickEffect">
                                  <p:stCondLst>
                                    <p:cond delay="0"/>
                                  </p:stCondLst>
                                  <p:childTnLst>
                                    <p:set>
                                      <p:cBhvr>
                                        <p:cTn id="189" dur="1" fill="hold">
                                          <p:stCondLst>
                                            <p:cond delay="0"/>
                                          </p:stCondLst>
                                        </p:cTn>
                                        <p:tgtEl>
                                          <p:spTgt spid="93">
                                            <p:txEl>
                                              <p:pRg st="4" end="4"/>
                                            </p:txEl>
                                          </p:spTgt>
                                        </p:tgtEl>
                                        <p:attrNameLst>
                                          <p:attrName>style.visibility</p:attrName>
                                        </p:attrNameLst>
                                      </p:cBhvr>
                                      <p:to>
                                        <p:strVal val="visible"/>
                                      </p:to>
                                    </p:set>
                                    <p:anim calcmode="lin" valueType="num">
                                      <p:cBhvr>
                                        <p:cTn id="190" dur="500" fill="hold"/>
                                        <p:tgtEl>
                                          <p:spTgt spid="93">
                                            <p:txEl>
                                              <p:pRg st="4" end="4"/>
                                            </p:txEl>
                                          </p:spTgt>
                                        </p:tgtEl>
                                        <p:attrNameLst>
                                          <p:attrName>ppt_w</p:attrName>
                                        </p:attrNameLst>
                                      </p:cBhvr>
                                      <p:tavLst>
                                        <p:tav tm="0">
                                          <p:val>
                                            <p:fltVal val="0"/>
                                          </p:val>
                                        </p:tav>
                                        <p:tav tm="100000">
                                          <p:val>
                                            <p:strVal val="#ppt_w"/>
                                          </p:val>
                                        </p:tav>
                                      </p:tavLst>
                                    </p:anim>
                                    <p:anim calcmode="lin" valueType="num">
                                      <p:cBhvr>
                                        <p:cTn id="191" dur="500" fill="hold"/>
                                        <p:tgtEl>
                                          <p:spTgt spid="93">
                                            <p:txEl>
                                              <p:pRg st="4" end="4"/>
                                            </p:txEl>
                                          </p:spTgt>
                                        </p:tgtEl>
                                        <p:attrNameLst>
                                          <p:attrName>ppt_h</p:attrName>
                                        </p:attrNameLst>
                                      </p:cBhvr>
                                      <p:tavLst>
                                        <p:tav tm="0">
                                          <p:val>
                                            <p:fltVal val="0"/>
                                          </p:val>
                                        </p:tav>
                                        <p:tav tm="100000">
                                          <p:val>
                                            <p:strVal val="#ppt_h"/>
                                          </p:val>
                                        </p:tav>
                                      </p:tavLst>
                                    </p:anim>
                                    <p:animEffect transition="in" filter="fade">
                                      <p:cBhvr>
                                        <p:cTn id="192" dur="500"/>
                                        <p:tgtEl>
                                          <p:spTgt spid="93">
                                            <p:txEl>
                                              <p:pRg st="4" end="4"/>
                                            </p:txEl>
                                          </p:spTgt>
                                        </p:tgtEl>
                                      </p:cBhvr>
                                    </p:animEffect>
                                  </p:childTnLst>
                                </p:cTn>
                              </p:par>
                              <p:par>
                                <p:cTn id="193" presetID="53" presetClass="entr" presetSubtype="16" fill="hold" nodeType="withEffect">
                                  <p:stCondLst>
                                    <p:cond delay="0"/>
                                  </p:stCondLst>
                                  <p:childTnLst>
                                    <p:set>
                                      <p:cBhvr>
                                        <p:cTn id="194" dur="1" fill="hold">
                                          <p:stCondLst>
                                            <p:cond delay="0"/>
                                          </p:stCondLst>
                                        </p:cTn>
                                        <p:tgtEl>
                                          <p:spTgt spid="93">
                                            <p:txEl>
                                              <p:pRg st="5" end="5"/>
                                            </p:txEl>
                                          </p:spTgt>
                                        </p:tgtEl>
                                        <p:attrNameLst>
                                          <p:attrName>style.visibility</p:attrName>
                                        </p:attrNameLst>
                                      </p:cBhvr>
                                      <p:to>
                                        <p:strVal val="visible"/>
                                      </p:to>
                                    </p:set>
                                    <p:anim calcmode="lin" valueType="num">
                                      <p:cBhvr>
                                        <p:cTn id="195" dur="500" fill="hold"/>
                                        <p:tgtEl>
                                          <p:spTgt spid="93">
                                            <p:txEl>
                                              <p:pRg st="5" end="5"/>
                                            </p:txEl>
                                          </p:spTgt>
                                        </p:tgtEl>
                                        <p:attrNameLst>
                                          <p:attrName>ppt_w</p:attrName>
                                        </p:attrNameLst>
                                      </p:cBhvr>
                                      <p:tavLst>
                                        <p:tav tm="0">
                                          <p:val>
                                            <p:fltVal val="0"/>
                                          </p:val>
                                        </p:tav>
                                        <p:tav tm="100000">
                                          <p:val>
                                            <p:strVal val="#ppt_w"/>
                                          </p:val>
                                        </p:tav>
                                      </p:tavLst>
                                    </p:anim>
                                    <p:anim calcmode="lin" valueType="num">
                                      <p:cBhvr>
                                        <p:cTn id="196" dur="500" fill="hold"/>
                                        <p:tgtEl>
                                          <p:spTgt spid="93">
                                            <p:txEl>
                                              <p:pRg st="5" end="5"/>
                                            </p:txEl>
                                          </p:spTgt>
                                        </p:tgtEl>
                                        <p:attrNameLst>
                                          <p:attrName>ppt_h</p:attrName>
                                        </p:attrNameLst>
                                      </p:cBhvr>
                                      <p:tavLst>
                                        <p:tav tm="0">
                                          <p:val>
                                            <p:fltVal val="0"/>
                                          </p:val>
                                        </p:tav>
                                        <p:tav tm="100000">
                                          <p:val>
                                            <p:strVal val="#ppt_h"/>
                                          </p:val>
                                        </p:tav>
                                      </p:tavLst>
                                    </p:anim>
                                    <p:animEffect transition="in" filter="fade">
                                      <p:cBhvr>
                                        <p:cTn id="197" dur="500"/>
                                        <p:tgtEl>
                                          <p:spTgt spid="93">
                                            <p:txEl>
                                              <p:pRg st="5" end="5"/>
                                            </p:txEl>
                                          </p:spTgt>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53" presetClass="entr" presetSubtype="16" fill="hold" nodeType="clickEffect">
                                  <p:stCondLst>
                                    <p:cond delay="0"/>
                                  </p:stCondLst>
                                  <p:childTnLst>
                                    <p:set>
                                      <p:cBhvr>
                                        <p:cTn id="201" dur="1" fill="hold">
                                          <p:stCondLst>
                                            <p:cond delay="0"/>
                                          </p:stCondLst>
                                        </p:cTn>
                                        <p:tgtEl>
                                          <p:spTgt spid="93">
                                            <p:txEl>
                                              <p:pRg st="6" end="6"/>
                                            </p:txEl>
                                          </p:spTgt>
                                        </p:tgtEl>
                                        <p:attrNameLst>
                                          <p:attrName>style.visibility</p:attrName>
                                        </p:attrNameLst>
                                      </p:cBhvr>
                                      <p:to>
                                        <p:strVal val="visible"/>
                                      </p:to>
                                    </p:set>
                                    <p:anim calcmode="lin" valueType="num">
                                      <p:cBhvr>
                                        <p:cTn id="202" dur="500" fill="hold"/>
                                        <p:tgtEl>
                                          <p:spTgt spid="93">
                                            <p:txEl>
                                              <p:pRg st="6" end="6"/>
                                            </p:txEl>
                                          </p:spTgt>
                                        </p:tgtEl>
                                        <p:attrNameLst>
                                          <p:attrName>ppt_w</p:attrName>
                                        </p:attrNameLst>
                                      </p:cBhvr>
                                      <p:tavLst>
                                        <p:tav tm="0">
                                          <p:val>
                                            <p:fltVal val="0"/>
                                          </p:val>
                                        </p:tav>
                                        <p:tav tm="100000">
                                          <p:val>
                                            <p:strVal val="#ppt_w"/>
                                          </p:val>
                                        </p:tav>
                                      </p:tavLst>
                                    </p:anim>
                                    <p:anim calcmode="lin" valueType="num">
                                      <p:cBhvr>
                                        <p:cTn id="203" dur="500" fill="hold"/>
                                        <p:tgtEl>
                                          <p:spTgt spid="93">
                                            <p:txEl>
                                              <p:pRg st="6" end="6"/>
                                            </p:txEl>
                                          </p:spTgt>
                                        </p:tgtEl>
                                        <p:attrNameLst>
                                          <p:attrName>ppt_h</p:attrName>
                                        </p:attrNameLst>
                                      </p:cBhvr>
                                      <p:tavLst>
                                        <p:tav tm="0">
                                          <p:val>
                                            <p:fltVal val="0"/>
                                          </p:val>
                                        </p:tav>
                                        <p:tav tm="100000">
                                          <p:val>
                                            <p:strVal val="#ppt_h"/>
                                          </p:val>
                                        </p:tav>
                                      </p:tavLst>
                                    </p:anim>
                                    <p:animEffect transition="in" filter="fade">
                                      <p:cBhvr>
                                        <p:cTn id="204" dur="500"/>
                                        <p:tgtEl>
                                          <p:spTgt spid="93">
                                            <p:txEl>
                                              <p:pRg st="6" end="6"/>
                                            </p:txEl>
                                          </p:spTgt>
                                        </p:tgtEl>
                                      </p:cBhvr>
                                    </p:animEffect>
                                  </p:childTnLst>
                                </p:cTn>
                              </p:par>
                              <p:par>
                                <p:cTn id="205" presetID="53" presetClass="entr" presetSubtype="16" fill="hold" nodeType="withEffect">
                                  <p:stCondLst>
                                    <p:cond delay="0"/>
                                  </p:stCondLst>
                                  <p:childTnLst>
                                    <p:set>
                                      <p:cBhvr>
                                        <p:cTn id="206" dur="1" fill="hold">
                                          <p:stCondLst>
                                            <p:cond delay="0"/>
                                          </p:stCondLst>
                                        </p:cTn>
                                        <p:tgtEl>
                                          <p:spTgt spid="93">
                                            <p:txEl>
                                              <p:pRg st="7" end="7"/>
                                            </p:txEl>
                                          </p:spTgt>
                                        </p:tgtEl>
                                        <p:attrNameLst>
                                          <p:attrName>style.visibility</p:attrName>
                                        </p:attrNameLst>
                                      </p:cBhvr>
                                      <p:to>
                                        <p:strVal val="visible"/>
                                      </p:to>
                                    </p:set>
                                    <p:anim calcmode="lin" valueType="num">
                                      <p:cBhvr>
                                        <p:cTn id="207" dur="500" fill="hold"/>
                                        <p:tgtEl>
                                          <p:spTgt spid="93">
                                            <p:txEl>
                                              <p:pRg st="7" end="7"/>
                                            </p:txEl>
                                          </p:spTgt>
                                        </p:tgtEl>
                                        <p:attrNameLst>
                                          <p:attrName>ppt_w</p:attrName>
                                        </p:attrNameLst>
                                      </p:cBhvr>
                                      <p:tavLst>
                                        <p:tav tm="0">
                                          <p:val>
                                            <p:fltVal val="0"/>
                                          </p:val>
                                        </p:tav>
                                        <p:tav tm="100000">
                                          <p:val>
                                            <p:strVal val="#ppt_w"/>
                                          </p:val>
                                        </p:tav>
                                      </p:tavLst>
                                    </p:anim>
                                    <p:anim calcmode="lin" valueType="num">
                                      <p:cBhvr>
                                        <p:cTn id="208" dur="500" fill="hold"/>
                                        <p:tgtEl>
                                          <p:spTgt spid="93">
                                            <p:txEl>
                                              <p:pRg st="7" end="7"/>
                                            </p:txEl>
                                          </p:spTgt>
                                        </p:tgtEl>
                                        <p:attrNameLst>
                                          <p:attrName>ppt_h</p:attrName>
                                        </p:attrNameLst>
                                      </p:cBhvr>
                                      <p:tavLst>
                                        <p:tav tm="0">
                                          <p:val>
                                            <p:fltVal val="0"/>
                                          </p:val>
                                        </p:tav>
                                        <p:tav tm="100000">
                                          <p:val>
                                            <p:strVal val="#ppt_h"/>
                                          </p:val>
                                        </p:tav>
                                      </p:tavLst>
                                    </p:anim>
                                    <p:animEffect transition="in" filter="fade">
                                      <p:cBhvr>
                                        <p:cTn id="209" dur="500"/>
                                        <p:tgtEl>
                                          <p:spTgt spid="93">
                                            <p:txEl>
                                              <p:pRg st="7" end="7"/>
                                            </p:txEl>
                                          </p:spTgt>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53" presetClass="entr" presetSubtype="16" fill="hold" nodeType="clickEffect">
                                  <p:stCondLst>
                                    <p:cond delay="0"/>
                                  </p:stCondLst>
                                  <p:childTnLst>
                                    <p:set>
                                      <p:cBhvr>
                                        <p:cTn id="213" dur="1" fill="hold">
                                          <p:stCondLst>
                                            <p:cond delay="0"/>
                                          </p:stCondLst>
                                        </p:cTn>
                                        <p:tgtEl>
                                          <p:spTgt spid="6"/>
                                        </p:tgtEl>
                                        <p:attrNameLst>
                                          <p:attrName>style.visibility</p:attrName>
                                        </p:attrNameLst>
                                      </p:cBhvr>
                                      <p:to>
                                        <p:strVal val="visible"/>
                                      </p:to>
                                    </p:set>
                                    <p:anim calcmode="lin" valueType="num">
                                      <p:cBhvr>
                                        <p:cTn id="214" dur="500" fill="hold"/>
                                        <p:tgtEl>
                                          <p:spTgt spid="6"/>
                                        </p:tgtEl>
                                        <p:attrNameLst>
                                          <p:attrName>ppt_w</p:attrName>
                                        </p:attrNameLst>
                                      </p:cBhvr>
                                      <p:tavLst>
                                        <p:tav tm="0">
                                          <p:val>
                                            <p:fltVal val="0"/>
                                          </p:val>
                                        </p:tav>
                                        <p:tav tm="100000">
                                          <p:val>
                                            <p:strVal val="#ppt_w"/>
                                          </p:val>
                                        </p:tav>
                                      </p:tavLst>
                                    </p:anim>
                                    <p:anim calcmode="lin" valueType="num">
                                      <p:cBhvr>
                                        <p:cTn id="215" dur="500" fill="hold"/>
                                        <p:tgtEl>
                                          <p:spTgt spid="6"/>
                                        </p:tgtEl>
                                        <p:attrNameLst>
                                          <p:attrName>ppt_h</p:attrName>
                                        </p:attrNameLst>
                                      </p:cBhvr>
                                      <p:tavLst>
                                        <p:tav tm="0">
                                          <p:val>
                                            <p:fltVal val="0"/>
                                          </p:val>
                                        </p:tav>
                                        <p:tav tm="100000">
                                          <p:val>
                                            <p:strVal val="#ppt_h"/>
                                          </p:val>
                                        </p:tav>
                                      </p:tavLst>
                                    </p:anim>
                                    <p:animEffect transition="in" filter="fade">
                                      <p:cBhvr>
                                        <p:cTn id="216" dur="500"/>
                                        <p:tgtEl>
                                          <p:spTgt spid="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53" presetClass="entr" presetSubtype="16" fill="hold" nodeType="clickEffect">
                                  <p:stCondLst>
                                    <p:cond delay="0"/>
                                  </p:stCondLst>
                                  <p:childTnLst>
                                    <p:set>
                                      <p:cBhvr>
                                        <p:cTn id="220" dur="1" fill="hold">
                                          <p:stCondLst>
                                            <p:cond delay="0"/>
                                          </p:stCondLst>
                                        </p:cTn>
                                        <p:tgtEl>
                                          <p:spTgt spid="7"/>
                                        </p:tgtEl>
                                        <p:attrNameLst>
                                          <p:attrName>style.visibility</p:attrName>
                                        </p:attrNameLst>
                                      </p:cBhvr>
                                      <p:to>
                                        <p:strVal val="visible"/>
                                      </p:to>
                                    </p:set>
                                    <p:anim calcmode="lin" valueType="num">
                                      <p:cBhvr>
                                        <p:cTn id="221" dur="500" fill="hold"/>
                                        <p:tgtEl>
                                          <p:spTgt spid="7"/>
                                        </p:tgtEl>
                                        <p:attrNameLst>
                                          <p:attrName>ppt_w</p:attrName>
                                        </p:attrNameLst>
                                      </p:cBhvr>
                                      <p:tavLst>
                                        <p:tav tm="0">
                                          <p:val>
                                            <p:fltVal val="0"/>
                                          </p:val>
                                        </p:tav>
                                        <p:tav tm="100000">
                                          <p:val>
                                            <p:strVal val="#ppt_w"/>
                                          </p:val>
                                        </p:tav>
                                      </p:tavLst>
                                    </p:anim>
                                    <p:anim calcmode="lin" valueType="num">
                                      <p:cBhvr>
                                        <p:cTn id="222" dur="500" fill="hold"/>
                                        <p:tgtEl>
                                          <p:spTgt spid="7"/>
                                        </p:tgtEl>
                                        <p:attrNameLst>
                                          <p:attrName>ppt_h</p:attrName>
                                        </p:attrNameLst>
                                      </p:cBhvr>
                                      <p:tavLst>
                                        <p:tav tm="0">
                                          <p:val>
                                            <p:fltVal val="0"/>
                                          </p:val>
                                        </p:tav>
                                        <p:tav tm="100000">
                                          <p:val>
                                            <p:strVal val="#ppt_h"/>
                                          </p:val>
                                        </p:tav>
                                      </p:tavLst>
                                    </p:anim>
                                    <p:animEffect transition="in" filter="fade">
                                      <p:cBhvr>
                                        <p:cTn id="223" dur="500"/>
                                        <p:tgtEl>
                                          <p:spTgt spid="7"/>
                                        </p:tgtEl>
                                      </p:cBhvr>
                                    </p:animEffect>
                                  </p:childTnLst>
                                </p:cTn>
                              </p:par>
                              <p:par>
                                <p:cTn id="224" presetID="53" presetClass="entr" presetSubtype="16" fill="hold" grpId="0" nodeType="withEffect">
                                  <p:stCondLst>
                                    <p:cond delay="0"/>
                                  </p:stCondLst>
                                  <p:childTnLst>
                                    <p:set>
                                      <p:cBhvr>
                                        <p:cTn id="225" dur="1" fill="hold">
                                          <p:stCondLst>
                                            <p:cond delay="0"/>
                                          </p:stCondLst>
                                        </p:cTn>
                                        <p:tgtEl>
                                          <p:spTgt spid="98">
                                            <p:bg/>
                                          </p:spTgt>
                                        </p:tgtEl>
                                        <p:attrNameLst>
                                          <p:attrName>style.visibility</p:attrName>
                                        </p:attrNameLst>
                                      </p:cBhvr>
                                      <p:to>
                                        <p:strVal val="visible"/>
                                      </p:to>
                                    </p:set>
                                    <p:anim calcmode="lin" valueType="num">
                                      <p:cBhvr>
                                        <p:cTn id="226" dur="500" fill="hold"/>
                                        <p:tgtEl>
                                          <p:spTgt spid="98">
                                            <p:bg/>
                                          </p:spTgt>
                                        </p:tgtEl>
                                        <p:attrNameLst>
                                          <p:attrName>ppt_w</p:attrName>
                                        </p:attrNameLst>
                                      </p:cBhvr>
                                      <p:tavLst>
                                        <p:tav tm="0">
                                          <p:val>
                                            <p:fltVal val="0"/>
                                          </p:val>
                                        </p:tav>
                                        <p:tav tm="100000">
                                          <p:val>
                                            <p:strVal val="#ppt_w"/>
                                          </p:val>
                                        </p:tav>
                                      </p:tavLst>
                                    </p:anim>
                                    <p:anim calcmode="lin" valueType="num">
                                      <p:cBhvr>
                                        <p:cTn id="227" dur="500" fill="hold"/>
                                        <p:tgtEl>
                                          <p:spTgt spid="98">
                                            <p:bg/>
                                          </p:spTgt>
                                        </p:tgtEl>
                                        <p:attrNameLst>
                                          <p:attrName>ppt_h</p:attrName>
                                        </p:attrNameLst>
                                      </p:cBhvr>
                                      <p:tavLst>
                                        <p:tav tm="0">
                                          <p:val>
                                            <p:fltVal val="0"/>
                                          </p:val>
                                        </p:tav>
                                        <p:tav tm="100000">
                                          <p:val>
                                            <p:strVal val="#ppt_h"/>
                                          </p:val>
                                        </p:tav>
                                      </p:tavLst>
                                    </p:anim>
                                    <p:animEffect transition="in" filter="fade">
                                      <p:cBhvr>
                                        <p:cTn id="228" dur="500"/>
                                        <p:tgtEl>
                                          <p:spTgt spid="98">
                                            <p:bg/>
                                          </p:spTgt>
                                        </p:tgtEl>
                                      </p:cBhvr>
                                    </p:animEffect>
                                  </p:childTnLst>
                                </p:cTn>
                              </p:par>
                              <p:par>
                                <p:cTn id="229" presetID="53" presetClass="entr" presetSubtype="16" fill="hold" grpId="0" nodeType="withEffect">
                                  <p:stCondLst>
                                    <p:cond delay="0"/>
                                  </p:stCondLst>
                                  <p:childTnLst>
                                    <p:set>
                                      <p:cBhvr>
                                        <p:cTn id="230" dur="1" fill="hold">
                                          <p:stCondLst>
                                            <p:cond delay="0"/>
                                          </p:stCondLst>
                                        </p:cTn>
                                        <p:tgtEl>
                                          <p:spTgt spid="98">
                                            <p:txEl>
                                              <p:pRg st="0" end="0"/>
                                            </p:txEl>
                                          </p:spTgt>
                                        </p:tgtEl>
                                        <p:attrNameLst>
                                          <p:attrName>style.visibility</p:attrName>
                                        </p:attrNameLst>
                                      </p:cBhvr>
                                      <p:to>
                                        <p:strVal val="visible"/>
                                      </p:to>
                                    </p:set>
                                    <p:anim calcmode="lin" valueType="num">
                                      <p:cBhvr>
                                        <p:cTn id="231" dur="500" fill="hold"/>
                                        <p:tgtEl>
                                          <p:spTgt spid="98">
                                            <p:txEl>
                                              <p:pRg st="0" end="0"/>
                                            </p:txEl>
                                          </p:spTgt>
                                        </p:tgtEl>
                                        <p:attrNameLst>
                                          <p:attrName>ppt_w</p:attrName>
                                        </p:attrNameLst>
                                      </p:cBhvr>
                                      <p:tavLst>
                                        <p:tav tm="0">
                                          <p:val>
                                            <p:fltVal val="0"/>
                                          </p:val>
                                        </p:tav>
                                        <p:tav tm="100000">
                                          <p:val>
                                            <p:strVal val="#ppt_w"/>
                                          </p:val>
                                        </p:tav>
                                      </p:tavLst>
                                    </p:anim>
                                    <p:anim calcmode="lin" valueType="num">
                                      <p:cBhvr>
                                        <p:cTn id="232" dur="500" fill="hold"/>
                                        <p:tgtEl>
                                          <p:spTgt spid="98">
                                            <p:txEl>
                                              <p:pRg st="0" end="0"/>
                                            </p:txEl>
                                          </p:spTgt>
                                        </p:tgtEl>
                                        <p:attrNameLst>
                                          <p:attrName>ppt_h</p:attrName>
                                        </p:attrNameLst>
                                      </p:cBhvr>
                                      <p:tavLst>
                                        <p:tav tm="0">
                                          <p:val>
                                            <p:fltVal val="0"/>
                                          </p:val>
                                        </p:tav>
                                        <p:tav tm="100000">
                                          <p:val>
                                            <p:strVal val="#ppt_h"/>
                                          </p:val>
                                        </p:tav>
                                      </p:tavLst>
                                    </p:anim>
                                    <p:animEffect transition="in" filter="fade">
                                      <p:cBhvr>
                                        <p:cTn id="233" dur="500"/>
                                        <p:tgtEl>
                                          <p:spTgt spid="98">
                                            <p:txEl>
                                              <p:pRg st="0" end="0"/>
                                            </p:txEl>
                                          </p:spTgt>
                                        </p:tgtEl>
                                      </p:cBhvr>
                                    </p:animEffect>
                                  </p:childTnLst>
                                </p:cTn>
                              </p:par>
                              <p:par>
                                <p:cTn id="234" presetID="53" presetClass="entr" presetSubtype="16" fill="hold" grpId="0" nodeType="withEffect">
                                  <p:stCondLst>
                                    <p:cond delay="0"/>
                                  </p:stCondLst>
                                  <p:childTnLst>
                                    <p:set>
                                      <p:cBhvr>
                                        <p:cTn id="235" dur="1" fill="hold">
                                          <p:stCondLst>
                                            <p:cond delay="0"/>
                                          </p:stCondLst>
                                        </p:cTn>
                                        <p:tgtEl>
                                          <p:spTgt spid="98">
                                            <p:txEl>
                                              <p:pRg st="1" end="1"/>
                                            </p:txEl>
                                          </p:spTgt>
                                        </p:tgtEl>
                                        <p:attrNameLst>
                                          <p:attrName>style.visibility</p:attrName>
                                        </p:attrNameLst>
                                      </p:cBhvr>
                                      <p:to>
                                        <p:strVal val="visible"/>
                                      </p:to>
                                    </p:set>
                                    <p:anim calcmode="lin" valueType="num">
                                      <p:cBhvr>
                                        <p:cTn id="236" dur="500" fill="hold"/>
                                        <p:tgtEl>
                                          <p:spTgt spid="98">
                                            <p:txEl>
                                              <p:pRg st="1" end="1"/>
                                            </p:txEl>
                                          </p:spTgt>
                                        </p:tgtEl>
                                        <p:attrNameLst>
                                          <p:attrName>ppt_w</p:attrName>
                                        </p:attrNameLst>
                                      </p:cBhvr>
                                      <p:tavLst>
                                        <p:tav tm="0">
                                          <p:val>
                                            <p:fltVal val="0"/>
                                          </p:val>
                                        </p:tav>
                                        <p:tav tm="100000">
                                          <p:val>
                                            <p:strVal val="#ppt_w"/>
                                          </p:val>
                                        </p:tav>
                                      </p:tavLst>
                                    </p:anim>
                                    <p:anim calcmode="lin" valueType="num">
                                      <p:cBhvr>
                                        <p:cTn id="237" dur="500" fill="hold"/>
                                        <p:tgtEl>
                                          <p:spTgt spid="98">
                                            <p:txEl>
                                              <p:pRg st="1" end="1"/>
                                            </p:txEl>
                                          </p:spTgt>
                                        </p:tgtEl>
                                        <p:attrNameLst>
                                          <p:attrName>ppt_h</p:attrName>
                                        </p:attrNameLst>
                                      </p:cBhvr>
                                      <p:tavLst>
                                        <p:tav tm="0">
                                          <p:val>
                                            <p:fltVal val="0"/>
                                          </p:val>
                                        </p:tav>
                                        <p:tav tm="100000">
                                          <p:val>
                                            <p:strVal val="#ppt_h"/>
                                          </p:val>
                                        </p:tav>
                                      </p:tavLst>
                                    </p:anim>
                                    <p:animEffect transition="in" filter="fade">
                                      <p:cBhvr>
                                        <p:cTn id="238" dur="500"/>
                                        <p:tgtEl>
                                          <p:spTgt spid="98">
                                            <p:txEl>
                                              <p:pRg st="1" end="1"/>
                                            </p:txEl>
                                          </p:spTgt>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53" presetClass="entr" presetSubtype="16" fill="hold" grpId="0" nodeType="clickEffect">
                                  <p:stCondLst>
                                    <p:cond delay="0"/>
                                  </p:stCondLst>
                                  <p:childTnLst>
                                    <p:set>
                                      <p:cBhvr>
                                        <p:cTn id="242" dur="1" fill="hold">
                                          <p:stCondLst>
                                            <p:cond delay="0"/>
                                          </p:stCondLst>
                                        </p:cTn>
                                        <p:tgtEl>
                                          <p:spTgt spid="98">
                                            <p:txEl>
                                              <p:pRg st="2" end="2"/>
                                            </p:txEl>
                                          </p:spTgt>
                                        </p:tgtEl>
                                        <p:attrNameLst>
                                          <p:attrName>style.visibility</p:attrName>
                                        </p:attrNameLst>
                                      </p:cBhvr>
                                      <p:to>
                                        <p:strVal val="visible"/>
                                      </p:to>
                                    </p:set>
                                    <p:anim calcmode="lin" valueType="num">
                                      <p:cBhvr>
                                        <p:cTn id="243" dur="500" fill="hold"/>
                                        <p:tgtEl>
                                          <p:spTgt spid="98">
                                            <p:txEl>
                                              <p:pRg st="2" end="2"/>
                                            </p:txEl>
                                          </p:spTgt>
                                        </p:tgtEl>
                                        <p:attrNameLst>
                                          <p:attrName>ppt_w</p:attrName>
                                        </p:attrNameLst>
                                      </p:cBhvr>
                                      <p:tavLst>
                                        <p:tav tm="0">
                                          <p:val>
                                            <p:fltVal val="0"/>
                                          </p:val>
                                        </p:tav>
                                        <p:tav tm="100000">
                                          <p:val>
                                            <p:strVal val="#ppt_w"/>
                                          </p:val>
                                        </p:tav>
                                      </p:tavLst>
                                    </p:anim>
                                    <p:anim calcmode="lin" valueType="num">
                                      <p:cBhvr>
                                        <p:cTn id="244" dur="500" fill="hold"/>
                                        <p:tgtEl>
                                          <p:spTgt spid="98">
                                            <p:txEl>
                                              <p:pRg st="2" end="2"/>
                                            </p:txEl>
                                          </p:spTgt>
                                        </p:tgtEl>
                                        <p:attrNameLst>
                                          <p:attrName>ppt_h</p:attrName>
                                        </p:attrNameLst>
                                      </p:cBhvr>
                                      <p:tavLst>
                                        <p:tav tm="0">
                                          <p:val>
                                            <p:fltVal val="0"/>
                                          </p:val>
                                        </p:tav>
                                        <p:tav tm="100000">
                                          <p:val>
                                            <p:strVal val="#ppt_h"/>
                                          </p:val>
                                        </p:tav>
                                      </p:tavLst>
                                    </p:anim>
                                    <p:animEffect transition="in" filter="fade">
                                      <p:cBhvr>
                                        <p:cTn id="245" dur="500"/>
                                        <p:tgtEl>
                                          <p:spTgt spid="98">
                                            <p:txEl>
                                              <p:pRg st="2" end="2"/>
                                            </p:txEl>
                                          </p:spTgt>
                                        </p:tgtEl>
                                      </p:cBhvr>
                                    </p:animEffect>
                                  </p:childTnLst>
                                </p:cTn>
                              </p:par>
                              <p:par>
                                <p:cTn id="246" presetID="53" presetClass="entr" presetSubtype="16" fill="hold" grpId="0" nodeType="withEffect">
                                  <p:stCondLst>
                                    <p:cond delay="0"/>
                                  </p:stCondLst>
                                  <p:childTnLst>
                                    <p:set>
                                      <p:cBhvr>
                                        <p:cTn id="247" dur="1" fill="hold">
                                          <p:stCondLst>
                                            <p:cond delay="0"/>
                                          </p:stCondLst>
                                        </p:cTn>
                                        <p:tgtEl>
                                          <p:spTgt spid="98">
                                            <p:txEl>
                                              <p:pRg st="3" end="3"/>
                                            </p:txEl>
                                          </p:spTgt>
                                        </p:tgtEl>
                                        <p:attrNameLst>
                                          <p:attrName>style.visibility</p:attrName>
                                        </p:attrNameLst>
                                      </p:cBhvr>
                                      <p:to>
                                        <p:strVal val="visible"/>
                                      </p:to>
                                    </p:set>
                                    <p:anim calcmode="lin" valueType="num">
                                      <p:cBhvr>
                                        <p:cTn id="248" dur="500" fill="hold"/>
                                        <p:tgtEl>
                                          <p:spTgt spid="98">
                                            <p:txEl>
                                              <p:pRg st="3" end="3"/>
                                            </p:txEl>
                                          </p:spTgt>
                                        </p:tgtEl>
                                        <p:attrNameLst>
                                          <p:attrName>ppt_w</p:attrName>
                                        </p:attrNameLst>
                                      </p:cBhvr>
                                      <p:tavLst>
                                        <p:tav tm="0">
                                          <p:val>
                                            <p:fltVal val="0"/>
                                          </p:val>
                                        </p:tav>
                                        <p:tav tm="100000">
                                          <p:val>
                                            <p:strVal val="#ppt_w"/>
                                          </p:val>
                                        </p:tav>
                                      </p:tavLst>
                                    </p:anim>
                                    <p:anim calcmode="lin" valueType="num">
                                      <p:cBhvr>
                                        <p:cTn id="249" dur="500" fill="hold"/>
                                        <p:tgtEl>
                                          <p:spTgt spid="98">
                                            <p:txEl>
                                              <p:pRg st="3" end="3"/>
                                            </p:txEl>
                                          </p:spTgt>
                                        </p:tgtEl>
                                        <p:attrNameLst>
                                          <p:attrName>ppt_h</p:attrName>
                                        </p:attrNameLst>
                                      </p:cBhvr>
                                      <p:tavLst>
                                        <p:tav tm="0">
                                          <p:val>
                                            <p:fltVal val="0"/>
                                          </p:val>
                                        </p:tav>
                                        <p:tav tm="100000">
                                          <p:val>
                                            <p:strVal val="#ppt_h"/>
                                          </p:val>
                                        </p:tav>
                                      </p:tavLst>
                                    </p:anim>
                                    <p:animEffect transition="in" filter="fade">
                                      <p:cBhvr>
                                        <p:cTn id="250" dur="500"/>
                                        <p:tgtEl>
                                          <p:spTgt spid="98">
                                            <p:txEl>
                                              <p:pRg st="3" end="3"/>
                                            </p:txEl>
                                          </p:spTgt>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53" presetClass="entr" presetSubtype="16" fill="hold" grpId="0" nodeType="clickEffect">
                                  <p:stCondLst>
                                    <p:cond delay="0"/>
                                  </p:stCondLst>
                                  <p:childTnLst>
                                    <p:set>
                                      <p:cBhvr>
                                        <p:cTn id="254" dur="1" fill="hold">
                                          <p:stCondLst>
                                            <p:cond delay="0"/>
                                          </p:stCondLst>
                                        </p:cTn>
                                        <p:tgtEl>
                                          <p:spTgt spid="98">
                                            <p:txEl>
                                              <p:pRg st="4" end="4"/>
                                            </p:txEl>
                                          </p:spTgt>
                                        </p:tgtEl>
                                        <p:attrNameLst>
                                          <p:attrName>style.visibility</p:attrName>
                                        </p:attrNameLst>
                                      </p:cBhvr>
                                      <p:to>
                                        <p:strVal val="visible"/>
                                      </p:to>
                                    </p:set>
                                    <p:anim calcmode="lin" valueType="num">
                                      <p:cBhvr>
                                        <p:cTn id="255" dur="500" fill="hold"/>
                                        <p:tgtEl>
                                          <p:spTgt spid="98">
                                            <p:txEl>
                                              <p:pRg st="4" end="4"/>
                                            </p:txEl>
                                          </p:spTgt>
                                        </p:tgtEl>
                                        <p:attrNameLst>
                                          <p:attrName>ppt_w</p:attrName>
                                        </p:attrNameLst>
                                      </p:cBhvr>
                                      <p:tavLst>
                                        <p:tav tm="0">
                                          <p:val>
                                            <p:fltVal val="0"/>
                                          </p:val>
                                        </p:tav>
                                        <p:tav tm="100000">
                                          <p:val>
                                            <p:strVal val="#ppt_w"/>
                                          </p:val>
                                        </p:tav>
                                      </p:tavLst>
                                    </p:anim>
                                    <p:anim calcmode="lin" valueType="num">
                                      <p:cBhvr>
                                        <p:cTn id="256" dur="500" fill="hold"/>
                                        <p:tgtEl>
                                          <p:spTgt spid="98">
                                            <p:txEl>
                                              <p:pRg st="4" end="4"/>
                                            </p:txEl>
                                          </p:spTgt>
                                        </p:tgtEl>
                                        <p:attrNameLst>
                                          <p:attrName>ppt_h</p:attrName>
                                        </p:attrNameLst>
                                      </p:cBhvr>
                                      <p:tavLst>
                                        <p:tav tm="0">
                                          <p:val>
                                            <p:fltVal val="0"/>
                                          </p:val>
                                        </p:tav>
                                        <p:tav tm="100000">
                                          <p:val>
                                            <p:strVal val="#ppt_h"/>
                                          </p:val>
                                        </p:tav>
                                      </p:tavLst>
                                    </p:anim>
                                    <p:animEffect transition="in" filter="fade">
                                      <p:cBhvr>
                                        <p:cTn id="257" dur="500"/>
                                        <p:tgtEl>
                                          <p:spTgt spid="98">
                                            <p:txEl>
                                              <p:pRg st="4" end="4"/>
                                            </p:txEl>
                                          </p:spTgt>
                                        </p:tgtEl>
                                      </p:cBhvr>
                                    </p:animEffect>
                                  </p:childTnLst>
                                </p:cTn>
                              </p:par>
                              <p:par>
                                <p:cTn id="258" presetID="53" presetClass="entr" presetSubtype="16" fill="hold" grpId="0" nodeType="withEffect">
                                  <p:stCondLst>
                                    <p:cond delay="0"/>
                                  </p:stCondLst>
                                  <p:childTnLst>
                                    <p:set>
                                      <p:cBhvr>
                                        <p:cTn id="259" dur="1" fill="hold">
                                          <p:stCondLst>
                                            <p:cond delay="0"/>
                                          </p:stCondLst>
                                        </p:cTn>
                                        <p:tgtEl>
                                          <p:spTgt spid="98">
                                            <p:txEl>
                                              <p:pRg st="5" end="5"/>
                                            </p:txEl>
                                          </p:spTgt>
                                        </p:tgtEl>
                                        <p:attrNameLst>
                                          <p:attrName>style.visibility</p:attrName>
                                        </p:attrNameLst>
                                      </p:cBhvr>
                                      <p:to>
                                        <p:strVal val="visible"/>
                                      </p:to>
                                    </p:set>
                                    <p:anim calcmode="lin" valueType="num">
                                      <p:cBhvr>
                                        <p:cTn id="260" dur="500" fill="hold"/>
                                        <p:tgtEl>
                                          <p:spTgt spid="98">
                                            <p:txEl>
                                              <p:pRg st="5" end="5"/>
                                            </p:txEl>
                                          </p:spTgt>
                                        </p:tgtEl>
                                        <p:attrNameLst>
                                          <p:attrName>ppt_w</p:attrName>
                                        </p:attrNameLst>
                                      </p:cBhvr>
                                      <p:tavLst>
                                        <p:tav tm="0">
                                          <p:val>
                                            <p:fltVal val="0"/>
                                          </p:val>
                                        </p:tav>
                                        <p:tav tm="100000">
                                          <p:val>
                                            <p:strVal val="#ppt_w"/>
                                          </p:val>
                                        </p:tav>
                                      </p:tavLst>
                                    </p:anim>
                                    <p:anim calcmode="lin" valueType="num">
                                      <p:cBhvr>
                                        <p:cTn id="261" dur="500" fill="hold"/>
                                        <p:tgtEl>
                                          <p:spTgt spid="98">
                                            <p:txEl>
                                              <p:pRg st="5" end="5"/>
                                            </p:txEl>
                                          </p:spTgt>
                                        </p:tgtEl>
                                        <p:attrNameLst>
                                          <p:attrName>ppt_h</p:attrName>
                                        </p:attrNameLst>
                                      </p:cBhvr>
                                      <p:tavLst>
                                        <p:tav tm="0">
                                          <p:val>
                                            <p:fltVal val="0"/>
                                          </p:val>
                                        </p:tav>
                                        <p:tav tm="100000">
                                          <p:val>
                                            <p:strVal val="#ppt_h"/>
                                          </p:val>
                                        </p:tav>
                                      </p:tavLst>
                                    </p:anim>
                                    <p:animEffect transition="in" filter="fade">
                                      <p:cBhvr>
                                        <p:cTn id="262" dur="500"/>
                                        <p:tgtEl>
                                          <p:spTgt spid="98">
                                            <p:txEl>
                                              <p:pRg st="5" end="5"/>
                                            </p:txEl>
                                          </p:spTgt>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53" presetClass="entr" presetSubtype="16" fill="hold" nodeType="clickEffect">
                                  <p:stCondLst>
                                    <p:cond delay="0"/>
                                  </p:stCondLst>
                                  <p:childTnLst>
                                    <p:set>
                                      <p:cBhvr>
                                        <p:cTn id="266" dur="1" fill="hold">
                                          <p:stCondLst>
                                            <p:cond delay="0"/>
                                          </p:stCondLst>
                                        </p:cTn>
                                        <p:tgtEl>
                                          <p:spTgt spid="8"/>
                                        </p:tgtEl>
                                        <p:attrNameLst>
                                          <p:attrName>style.visibility</p:attrName>
                                        </p:attrNameLst>
                                      </p:cBhvr>
                                      <p:to>
                                        <p:strVal val="visible"/>
                                      </p:to>
                                    </p:set>
                                    <p:anim calcmode="lin" valueType="num">
                                      <p:cBhvr>
                                        <p:cTn id="267" dur="500" fill="hold"/>
                                        <p:tgtEl>
                                          <p:spTgt spid="8"/>
                                        </p:tgtEl>
                                        <p:attrNameLst>
                                          <p:attrName>ppt_w</p:attrName>
                                        </p:attrNameLst>
                                      </p:cBhvr>
                                      <p:tavLst>
                                        <p:tav tm="0">
                                          <p:val>
                                            <p:fltVal val="0"/>
                                          </p:val>
                                        </p:tav>
                                        <p:tav tm="100000">
                                          <p:val>
                                            <p:strVal val="#ppt_w"/>
                                          </p:val>
                                        </p:tav>
                                      </p:tavLst>
                                    </p:anim>
                                    <p:anim calcmode="lin" valueType="num">
                                      <p:cBhvr>
                                        <p:cTn id="268" dur="500" fill="hold"/>
                                        <p:tgtEl>
                                          <p:spTgt spid="8"/>
                                        </p:tgtEl>
                                        <p:attrNameLst>
                                          <p:attrName>ppt_h</p:attrName>
                                        </p:attrNameLst>
                                      </p:cBhvr>
                                      <p:tavLst>
                                        <p:tav tm="0">
                                          <p:val>
                                            <p:fltVal val="0"/>
                                          </p:val>
                                        </p:tav>
                                        <p:tav tm="100000">
                                          <p:val>
                                            <p:strVal val="#ppt_h"/>
                                          </p:val>
                                        </p:tav>
                                      </p:tavLst>
                                    </p:anim>
                                    <p:animEffect transition="in" filter="fade">
                                      <p:cBhvr>
                                        <p:cTn id="269" dur="500"/>
                                        <p:tgtEl>
                                          <p:spTgt spid="8"/>
                                        </p:tgtEl>
                                      </p:cBhvr>
                                    </p:animEffect>
                                  </p:childTnLst>
                                </p:cTn>
                              </p:par>
                              <p:par>
                                <p:cTn id="270" presetID="53" presetClass="entr" presetSubtype="16" fill="hold" grpId="0" nodeType="withEffect">
                                  <p:stCondLst>
                                    <p:cond delay="0"/>
                                  </p:stCondLst>
                                  <p:childTnLst>
                                    <p:set>
                                      <p:cBhvr>
                                        <p:cTn id="271" dur="1" fill="hold">
                                          <p:stCondLst>
                                            <p:cond delay="0"/>
                                          </p:stCondLst>
                                        </p:cTn>
                                        <p:tgtEl>
                                          <p:spTgt spid="101">
                                            <p:bg/>
                                          </p:spTgt>
                                        </p:tgtEl>
                                        <p:attrNameLst>
                                          <p:attrName>style.visibility</p:attrName>
                                        </p:attrNameLst>
                                      </p:cBhvr>
                                      <p:to>
                                        <p:strVal val="visible"/>
                                      </p:to>
                                    </p:set>
                                    <p:anim calcmode="lin" valueType="num">
                                      <p:cBhvr>
                                        <p:cTn id="272" dur="500" fill="hold"/>
                                        <p:tgtEl>
                                          <p:spTgt spid="101">
                                            <p:bg/>
                                          </p:spTgt>
                                        </p:tgtEl>
                                        <p:attrNameLst>
                                          <p:attrName>ppt_w</p:attrName>
                                        </p:attrNameLst>
                                      </p:cBhvr>
                                      <p:tavLst>
                                        <p:tav tm="0">
                                          <p:val>
                                            <p:fltVal val="0"/>
                                          </p:val>
                                        </p:tav>
                                        <p:tav tm="100000">
                                          <p:val>
                                            <p:strVal val="#ppt_w"/>
                                          </p:val>
                                        </p:tav>
                                      </p:tavLst>
                                    </p:anim>
                                    <p:anim calcmode="lin" valueType="num">
                                      <p:cBhvr>
                                        <p:cTn id="273" dur="500" fill="hold"/>
                                        <p:tgtEl>
                                          <p:spTgt spid="101">
                                            <p:bg/>
                                          </p:spTgt>
                                        </p:tgtEl>
                                        <p:attrNameLst>
                                          <p:attrName>ppt_h</p:attrName>
                                        </p:attrNameLst>
                                      </p:cBhvr>
                                      <p:tavLst>
                                        <p:tav tm="0">
                                          <p:val>
                                            <p:fltVal val="0"/>
                                          </p:val>
                                        </p:tav>
                                        <p:tav tm="100000">
                                          <p:val>
                                            <p:strVal val="#ppt_h"/>
                                          </p:val>
                                        </p:tav>
                                      </p:tavLst>
                                    </p:anim>
                                    <p:animEffect transition="in" filter="fade">
                                      <p:cBhvr>
                                        <p:cTn id="274" dur="500"/>
                                        <p:tgtEl>
                                          <p:spTgt spid="101">
                                            <p:bg/>
                                          </p:spTgt>
                                        </p:tgtEl>
                                      </p:cBhvr>
                                    </p:animEffect>
                                  </p:childTnLst>
                                </p:cTn>
                              </p:par>
                              <p:par>
                                <p:cTn id="275" presetID="53" presetClass="entr" presetSubtype="16" fill="hold" grpId="0" nodeType="withEffect">
                                  <p:stCondLst>
                                    <p:cond delay="0"/>
                                  </p:stCondLst>
                                  <p:childTnLst>
                                    <p:set>
                                      <p:cBhvr>
                                        <p:cTn id="276" dur="1" fill="hold">
                                          <p:stCondLst>
                                            <p:cond delay="0"/>
                                          </p:stCondLst>
                                        </p:cTn>
                                        <p:tgtEl>
                                          <p:spTgt spid="101">
                                            <p:txEl>
                                              <p:pRg st="0" end="0"/>
                                            </p:txEl>
                                          </p:spTgt>
                                        </p:tgtEl>
                                        <p:attrNameLst>
                                          <p:attrName>style.visibility</p:attrName>
                                        </p:attrNameLst>
                                      </p:cBhvr>
                                      <p:to>
                                        <p:strVal val="visible"/>
                                      </p:to>
                                    </p:set>
                                    <p:anim calcmode="lin" valueType="num">
                                      <p:cBhvr>
                                        <p:cTn id="277" dur="500" fill="hold"/>
                                        <p:tgtEl>
                                          <p:spTgt spid="101">
                                            <p:txEl>
                                              <p:pRg st="0" end="0"/>
                                            </p:txEl>
                                          </p:spTgt>
                                        </p:tgtEl>
                                        <p:attrNameLst>
                                          <p:attrName>ppt_w</p:attrName>
                                        </p:attrNameLst>
                                      </p:cBhvr>
                                      <p:tavLst>
                                        <p:tav tm="0">
                                          <p:val>
                                            <p:fltVal val="0"/>
                                          </p:val>
                                        </p:tav>
                                        <p:tav tm="100000">
                                          <p:val>
                                            <p:strVal val="#ppt_w"/>
                                          </p:val>
                                        </p:tav>
                                      </p:tavLst>
                                    </p:anim>
                                    <p:anim calcmode="lin" valueType="num">
                                      <p:cBhvr>
                                        <p:cTn id="278" dur="500" fill="hold"/>
                                        <p:tgtEl>
                                          <p:spTgt spid="101">
                                            <p:txEl>
                                              <p:pRg st="0" end="0"/>
                                            </p:txEl>
                                          </p:spTgt>
                                        </p:tgtEl>
                                        <p:attrNameLst>
                                          <p:attrName>ppt_h</p:attrName>
                                        </p:attrNameLst>
                                      </p:cBhvr>
                                      <p:tavLst>
                                        <p:tav tm="0">
                                          <p:val>
                                            <p:fltVal val="0"/>
                                          </p:val>
                                        </p:tav>
                                        <p:tav tm="100000">
                                          <p:val>
                                            <p:strVal val="#ppt_h"/>
                                          </p:val>
                                        </p:tav>
                                      </p:tavLst>
                                    </p:anim>
                                    <p:animEffect transition="in" filter="fade">
                                      <p:cBhvr>
                                        <p:cTn id="279" dur="500"/>
                                        <p:tgtEl>
                                          <p:spTgt spid="101">
                                            <p:txEl>
                                              <p:pRg st="0" end="0"/>
                                            </p:txEl>
                                          </p:spTgt>
                                        </p:tgtEl>
                                      </p:cBhvr>
                                    </p:animEffect>
                                  </p:childTnLst>
                                </p:cTn>
                              </p:par>
                              <p:par>
                                <p:cTn id="280" presetID="53" presetClass="entr" presetSubtype="16" fill="hold" grpId="0" nodeType="withEffect">
                                  <p:stCondLst>
                                    <p:cond delay="0"/>
                                  </p:stCondLst>
                                  <p:childTnLst>
                                    <p:set>
                                      <p:cBhvr>
                                        <p:cTn id="281" dur="1" fill="hold">
                                          <p:stCondLst>
                                            <p:cond delay="0"/>
                                          </p:stCondLst>
                                        </p:cTn>
                                        <p:tgtEl>
                                          <p:spTgt spid="101">
                                            <p:txEl>
                                              <p:pRg st="1" end="1"/>
                                            </p:txEl>
                                          </p:spTgt>
                                        </p:tgtEl>
                                        <p:attrNameLst>
                                          <p:attrName>style.visibility</p:attrName>
                                        </p:attrNameLst>
                                      </p:cBhvr>
                                      <p:to>
                                        <p:strVal val="visible"/>
                                      </p:to>
                                    </p:set>
                                    <p:anim calcmode="lin" valueType="num">
                                      <p:cBhvr>
                                        <p:cTn id="282" dur="500" fill="hold"/>
                                        <p:tgtEl>
                                          <p:spTgt spid="101">
                                            <p:txEl>
                                              <p:pRg st="1" end="1"/>
                                            </p:txEl>
                                          </p:spTgt>
                                        </p:tgtEl>
                                        <p:attrNameLst>
                                          <p:attrName>ppt_w</p:attrName>
                                        </p:attrNameLst>
                                      </p:cBhvr>
                                      <p:tavLst>
                                        <p:tav tm="0">
                                          <p:val>
                                            <p:fltVal val="0"/>
                                          </p:val>
                                        </p:tav>
                                        <p:tav tm="100000">
                                          <p:val>
                                            <p:strVal val="#ppt_w"/>
                                          </p:val>
                                        </p:tav>
                                      </p:tavLst>
                                    </p:anim>
                                    <p:anim calcmode="lin" valueType="num">
                                      <p:cBhvr>
                                        <p:cTn id="283" dur="500" fill="hold"/>
                                        <p:tgtEl>
                                          <p:spTgt spid="101">
                                            <p:txEl>
                                              <p:pRg st="1" end="1"/>
                                            </p:txEl>
                                          </p:spTgt>
                                        </p:tgtEl>
                                        <p:attrNameLst>
                                          <p:attrName>ppt_h</p:attrName>
                                        </p:attrNameLst>
                                      </p:cBhvr>
                                      <p:tavLst>
                                        <p:tav tm="0">
                                          <p:val>
                                            <p:fltVal val="0"/>
                                          </p:val>
                                        </p:tav>
                                        <p:tav tm="100000">
                                          <p:val>
                                            <p:strVal val="#ppt_h"/>
                                          </p:val>
                                        </p:tav>
                                      </p:tavLst>
                                    </p:anim>
                                    <p:animEffect transition="in" filter="fade">
                                      <p:cBhvr>
                                        <p:cTn id="284" dur="500"/>
                                        <p:tgtEl>
                                          <p:spTgt spid="101">
                                            <p:txEl>
                                              <p:pRg st="1" end="1"/>
                                            </p:txEl>
                                          </p:spTgt>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53" presetClass="entr" presetSubtype="16" fill="hold" grpId="0" nodeType="clickEffect">
                                  <p:stCondLst>
                                    <p:cond delay="0"/>
                                  </p:stCondLst>
                                  <p:childTnLst>
                                    <p:set>
                                      <p:cBhvr>
                                        <p:cTn id="288" dur="1" fill="hold">
                                          <p:stCondLst>
                                            <p:cond delay="0"/>
                                          </p:stCondLst>
                                        </p:cTn>
                                        <p:tgtEl>
                                          <p:spTgt spid="101">
                                            <p:txEl>
                                              <p:pRg st="2" end="2"/>
                                            </p:txEl>
                                          </p:spTgt>
                                        </p:tgtEl>
                                        <p:attrNameLst>
                                          <p:attrName>style.visibility</p:attrName>
                                        </p:attrNameLst>
                                      </p:cBhvr>
                                      <p:to>
                                        <p:strVal val="visible"/>
                                      </p:to>
                                    </p:set>
                                    <p:anim calcmode="lin" valueType="num">
                                      <p:cBhvr>
                                        <p:cTn id="289" dur="500" fill="hold"/>
                                        <p:tgtEl>
                                          <p:spTgt spid="101">
                                            <p:txEl>
                                              <p:pRg st="2" end="2"/>
                                            </p:txEl>
                                          </p:spTgt>
                                        </p:tgtEl>
                                        <p:attrNameLst>
                                          <p:attrName>ppt_w</p:attrName>
                                        </p:attrNameLst>
                                      </p:cBhvr>
                                      <p:tavLst>
                                        <p:tav tm="0">
                                          <p:val>
                                            <p:fltVal val="0"/>
                                          </p:val>
                                        </p:tav>
                                        <p:tav tm="100000">
                                          <p:val>
                                            <p:strVal val="#ppt_w"/>
                                          </p:val>
                                        </p:tav>
                                      </p:tavLst>
                                    </p:anim>
                                    <p:anim calcmode="lin" valueType="num">
                                      <p:cBhvr>
                                        <p:cTn id="290" dur="500" fill="hold"/>
                                        <p:tgtEl>
                                          <p:spTgt spid="101">
                                            <p:txEl>
                                              <p:pRg st="2" end="2"/>
                                            </p:txEl>
                                          </p:spTgt>
                                        </p:tgtEl>
                                        <p:attrNameLst>
                                          <p:attrName>ppt_h</p:attrName>
                                        </p:attrNameLst>
                                      </p:cBhvr>
                                      <p:tavLst>
                                        <p:tav tm="0">
                                          <p:val>
                                            <p:fltVal val="0"/>
                                          </p:val>
                                        </p:tav>
                                        <p:tav tm="100000">
                                          <p:val>
                                            <p:strVal val="#ppt_h"/>
                                          </p:val>
                                        </p:tav>
                                      </p:tavLst>
                                    </p:anim>
                                    <p:animEffect transition="in" filter="fade">
                                      <p:cBhvr>
                                        <p:cTn id="291" dur="500"/>
                                        <p:tgtEl>
                                          <p:spTgt spid="101">
                                            <p:txEl>
                                              <p:pRg st="2" end="2"/>
                                            </p:txEl>
                                          </p:spTgt>
                                        </p:tgtEl>
                                      </p:cBhvr>
                                    </p:animEffect>
                                  </p:childTnLst>
                                </p:cTn>
                              </p:par>
                              <p:par>
                                <p:cTn id="292" presetID="53" presetClass="entr" presetSubtype="16" fill="hold" grpId="0" nodeType="withEffect">
                                  <p:stCondLst>
                                    <p:cond delay="0"/>
                                  </p:stCondLst>
                                  <p:childTnLst>
                                    <p:set>
                                      <p:cBhvr>
                                        <p:cTn id="293" dur="1" fill="hold">
                                          <p:stCondLst>
                                            <p:cond delay="0"/>
                                          </p:stCondLst>
                                        </p:cTn>
                                        <p:tgtEl>
                                          <p:spTgt spid="101">
                                            <p:txEl>
                                              <p:pRg st="3" end="3"/>
                                            </p:txEl>
                                          </p:spTgt>
                                        </p:tgtEl>
                                        <p:attrNameLst>
                                          <p:attrName>style.visibility</p:attrName>
                                        </p:attrNameLst>
                                      </p:cBhvr>
                                      <p:to>
                                        <p:strVal val="visible"/>
                                      </p:to>
                                    </p:set>
                                    <p:anim calcmode="lin" valueType="num">
                                      <p:cBhvr>
                                        <p:cTn id="294" dur="500" fill="hold"/>
                                        <p:tgtEl>
                                          <p:spTgt spid="101">
                                            <p:txEl>
                                              <p:pRg st="3" end="3"/>
                                            </p:txEl>
                                          </p:spTgt>
                                        </p:tgtEl>
                                        <p:attrNameLst>
                                          <p:attrName>ppt_w</p:attrName>
                                        </p:attrNameLst>
                                      </p:cBhvr>
                                      <p:tavLst>
                                        <p:tav tm="0">
                                          <p:val>
                                            <p:fltVal val="0"/>
                                          </p:val>
                                        </p:tav>
                                        <p:tav tm="100000">
                                          <p:val>
                                            <p:strVal val="#ppt_w"/>
                                          </p:val>
                                        </p:tav>
                                      </p:tavLst>
                                    </p:anim>
                                    <p:anim calcmode="lin" valueType="num">
                                      <p:cBhvr>
                                        <p:cTn id="295" dur="500" fill="hold"/>
                                        <p:tgtEl>
                                          <p:spTgt spid="101">
                                            <p:txEl>
                                              <p:pRg st="3" end="3"/>
                                            </p:txEl>
                                          </p:spTgt>
                                        </p:tgtEl>
                                        <p:attrNameLst>
                                          <p:attrName>ppt_h</p:attrName>
                                        </p:attrNameLst>
                                      </p:cBhvr>
                                      <p:tavLst>
                                        <p:tav tm="0">
                                          <p:val>
                                            <p:fltVal val="0"/>
                                          </p:val>
                                        </p:tav>
                                        <p:tav tm="100000">
                                          <p:val>
                                            <p:strVal val="#ppt_h"/>
                                          </p:val>
                                        </p:tav>
                                      </p:tavLst>
                                    </p:anim>
                                    <p:animEffect transition="in" filter="fade">
                                      <p:cBhvr>
                                        <p:cTn id="296" dur="500"/>
                                        <p:tgtEl>
                                          <p:spTgt spid="101">
                                            <p:txEl>
                                              <p:pRg st="3" end="3"/>
                                            </p:txEl>
                                          </p:spTgt>
                                        </p:tgtEl>
                                      </p:cBhvr>
                                    </p:animEffec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53" presetClass="entr" presetSubtype="16" fill="hold" nodeType="clickEffect">
                                  <p:stCondLst>
                                    <p:cond delay="0"/>
                                  </p:stCondLst>
                                  <p:childTnLst>
                                    <p:set>
                                      <p:cBhvr>
                                        <p:cTn id="300" dur="1" fill="hold">
                                          <p:stCondLst>
                                            <p:cond delay="0"/>
                                          </p:stCondLst>
                                        </p:cTn>
                                        <p:tgtEl>
                                          <p:spTgt spid="9"/>
                                        </p:tgtEl>
                                        <p:attrNameLst>
                                          <p:attrName>style.visibility</p:attrName>
                                        </p:attrNameLst>
                                      </p:cBhvr>
                                      <p:to>
                                        <p:strVal val="visible"/>
                                      </p:to>
                                    </p:set>
                                    <p:anim calcmode="lin" valueType="num">
                                      <p:cBhvr>
                                        <p:cTn id="301" dur="500" fill="hold"/>
                                        <p:tgtEl>
                                          <p:spTgt spid="9"/>
                                        </p:tgtEl>
                                        <p:attrNameLst>
                                          <p:attrName>ppt_w</p:attrName>
                                        </p:attrNameLst>
                                      </p:cBhvr>
                                      <p:tavLst>
                                        <p:tav tm="0">
                                          <p:val>
                                            <p:fltVal val="0"/>
                                          </p:val>
                                        </p:tav>
                                        <p:tav tm="100000">
                                          <p:val>
                                            <p:strVal val="#ppt_w"/>
                                          </p:val>
                                        </p:tav>
                                      </p:tavLst>
                                    </p:anim>
                                    <p:anim calcmode="lin" valueType="num">
                                      <p:cBhvr>
                                        <p:cTn id="302" dur="500" fill="hold"/>
                                        <p:tgtEl>
                                          <p:spTgt spid="9"/>
                                        </p:tgtEl>
                                        <p:attrNameLst>
                                          <p:attrName>ppt_h</p:attrName>
                                        </p:attrNameLst>
                                      </p:cBhvr>
                                      <p:tavLst>
                                        <p:tav tm="0">
                                          <p:val>
                                            <p:fltVal val="0"/>
                                          </p:val>
                                        </p:tav>
                                        <p:tav tm="100000">
                                          <p:val>
                                            <p:strVal val="#ppt_h"/>
                                          </p:val>
                                        </p:tav>
                                      </p:tavLst>
                                    </p:anim>
                                    <p:animEffect transition="in" filter="fade">
                                      <p:cBhvr>
                                        <p:cTn id="303" dur="500"/>
                                        <p:tgtEl>
                                          <p:spTgt spid="9"/>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53" presetClass="entr" presetSubtype="16" fill="hold" nodeType="clickEffect">
                                  <p:stCondLst>
                                    <p:cond delay="0"/>
                                  </p:stCondLst>
                                  <p:childTnLst>
                                    <p:set>
                                      <p:cBhvr>
                                        <p:cTn id="307" dur="1" fill="hold">
                                          <p:stCondLst>
                                            <p:cond delay="0"/>
                                          </p:stCondLst>
                                        </p:cTn>
                                        <p:tgtEl>
                                          <p:spTgt spid="10"/>
                                        </p:tgtEl>
                                        <p:attrNameLst>
                                          <p:attrName>style.visibility</p:attrName>
                                        </p:attrNameLst>
                                      </p:cBhvr>
                                      <p:to>
                                        <p:strVal val="visible"/>
                                      </p:to>
                                    </p:set>
                                    <p:anim calcmode="lin" valueType="num">
                                      <p:cBhvr>
                                        <p:cTn id="308" dur="500" fill="hold"/>
                                        <p:tgtEl>
                                          <p:spTgt spid="10"/>
                                        </p:tgtEl>
                                        <p:attrNameLst>
                                          <p:attrName>ppt_w</p:attrName>
                                        </p:attrNameLst>
                                      </p:cBhvr>
                                      <p:tavLst>
                                        <p:tav tm="0">
                                          <p:val>
                                            <p:fltVal val="0"/>
                                          </p:val>
                                        </p:tav>
                                        <p:tav tm="100000">
                                          <p:val>
                                            <p:strVal val="#ppt_w"/>
                                          </p:val>
                                        </p:tav>
                                      </p:tavLst>
                                    </p:anim>
                                    <p:anim calcmode="lin" valueType="num">
                                      <p:cBhvr>
                                        <p:cTn id="309" dur="500" fill="hold"/>
                                        <p:tgtEl>
                                          <p:spTgt spid="10"/>
                                        </p:tgtEl>
                                        <p:attrNameLst>
                                          <p:attrName>ppt_h</p:attrName>
                                        </p:attrNameLst>
                                      </p:cBhvr>
                                      <p:tavLst>
                                        <p:tav tm="0">
                                          <p:val>
                                            <p:fltVal val="0"/>
                                          </p:val>
                                        </p:tav>
                                        <p:tav tm="100000">
                                          <p:val>
                                            <p:strVal val="#ppt_h"/>
                                          </p:val>
                                        </p:tav>
                                      </p:tavLst>
                                    </p:anim>
                                    <p:animEffect transition="in" filter="fade">
                                      <p:cBhvr>
                                        <p:cTn id="310" dur="500"/>
                                        <p:tgtEl>
                                          <p:spTgt spid="10"/>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53" presetClass="entr" presetSubtype="16" fill="hold" nodeType="clickEffect">
                                  <p:stCondLst>
                                    <p:cond delay="0"/>
                                  </p:stCondLst>
                                  <p:childTnLst>
                                    <p:set>
                                      <p:cBhvr>
                                        <p:cTn id="314" dur="1" fill="hold">
                                          <p:stCondLst>
                                            <p:cond delay="0"/>
                                          </p:stCondLst>
                                        </p:cTn>
                                        <p:tgtEl>
                                          <p:spTgt spid="11"/>
                                        </p:tgtEl>
                                        <p:attrNameLst>
                                          <p:attrName>style.visibility</p:attrName>
                                        </p:attrNameLst>
                                      </p:cBhvr>
                                      <p:to>
                                        <p:strVal val="visible"/>
                                      </p:to>
                                    </p:set>
                                    <p:anim calcmode="lin" valueType="num">
                                      <p:cBhvr>
                                        <p:cTn id="315" dur="500" fill="hold"/>
                                        <p:tgtEl>
                                          <p:spTgt spid="11"/>
                                        </p:tgtEl>
                                        <p:attrNameLst>
                                          <p:attrName>ppt_w</p:attrName>
                                        </p:attrNameLst>
                                      </p:cBhvr>
                                      <p:tavLst>
                                        <p:tav tm="0">
                                          <p:val>
                                            <p:fltVal val="0"/>
                                          </p:val>
                                        </p:tav>
                                        <p:tav tm="100000">
                                          <p:val>
                                            <p:strVal val="#ppt_w"/>
                                          </p:val>
                                        </p:tav>
                                      </p:tavLst>
                                    </p:anim>
                                    <p:anim calcmode="lin" valueType="num">
                                      <p:cBhvr>
                                        <p:cTn id="316" dur="500" fill="hold"/>
                                        <p:tgtEl>
                                          <p:spTgt spid="11"/>
                                        </p:tgtEl>
                                        <p:attrNameLst>
                                          <p:attrName>ppt_h</p:attrName>
                                        </p:attrNameLst>
                                      </p:cBhvr>
                                      <p:tavLst>
                                        <p:tav tm="0">
                                          <p:val>
                                            <p:fltVal val="0"/>
                                          </p:val>
                                        </p:tav>
                                        <p:tav tm="100000">
                                          <p:val>
                                            <p:strVal val="#ppt_h"/>
                                          </p:val>
                                        </p:tav>
                                      </p:tavLst>
                                    </p:anim>
                                    <p:animEffect transition="in" filter="fade">
                                      <p:cBhvr>
                                        <p:cTn id="317" dur="500"/>
                                        <p:tgtEl>
                                          <p:spTgt spid="11"/>
                                        </p:tgtEl>
                                      </p:cBhvr>
                                    </p:animEffec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53" presetClass="entr" presetSubtype="16" fill="hold" nodeType="clickEffect">
                                  <p:stCondLst>
                                    <p:cond delay="0"/>
                                  </p:stCondLst>
                                  <p:childTnLst>
                                    <p:set>
                                      <p:cBhvr>
                                        <p:cTn id="321" dur="1" fill="hold">
                                          <p:stCondLst>
                                            <p:cond delay="0"/>
                                          </p:stCondLst>
                                        </p:cTn>
                                        <p:tgtEl>
                                          <p:spTgt spid="12"/>
                                        </p:tgtEl>
                                        <p:attrNameLst>
                                          <p:attrName>style.visibility</p:attrName>
                                        </p:attrNameLst>
                                      </p:cBhvr>
                                      <p:to>
                                        <p:strVal val="visible"/>
                                      </p:to>
                                    </p:set>
                                    <p:anim calcmode="lin" valueType="num">
                                      <p:cBhvr>
                                        <p:cTn id="322" dur="500" fill="hold"/>
                                        <p:tgtEl>
                                          <p:spTgt spid="12"/>
                                        </p:tgtEl>
                                        <p:attrNameLst>
                                          <p:attrName>ppt_w</p:attrName>
                                        </p:attrNameLst>
                                      </p:cBhvr>
                                      <p:tavLst>
                                        <p:tav tm="0">
                                          <p:val>
                                            <p:fltVal val="0"/>
                                          </p:val>
                                        </p:tav>
                                        <p:tav tm="100000">
                                          <p:val>
                                            <p:strVal val="#ppt_w"/>
                                          </p:val>
                                        </p:tav>
                                      </p:tavLst>
                                    </p:anim>
                                    <p:anim calcmode="lin" valueType="num">
                                      <p:cBhvr>
                                        <p:cTn id="323" dur="500" fill="hold"/>
                                        <p:tgtEl>
                                          <p:spTgt spid="12"/>
                                        </p:tgtEl>
                                        <p:attrNameLst>
                                          <p:attrName>ppt_h</p:attrName>
                                        </p:attrNameLst>
                                      </p:cBhvr>
                                      <p:tavLst>
                                        <p:tav tm="0">
                                          <p:val>
                                            <p:fltVal val="0"/>
                                          </p:val>
                                        </p:tav>
                                        <p:tav tm="100000">
                                          <p:val>
                                            <p:strVal val="#ppt_h"/>
                                          </p:val>
                                        </p:tav>
                                      </p:tavLst>
                                    </p:anim>
                                    <p:animEffect transition="in" filter="fade">
                                      <p:cBhvr>
                                        <p:cTn id="324" dur="500"/>
                                        <p:tgtEl>
                                          <p:spTgt spid="12"/>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53" presetClass="entr" presetSubtype="16" fill="hold" nodeType="clickEffect">
                                  <p:stCondLst>
                                    <p:cond delay="0"/>
                                  </p:stCondLst>
                                  <p:childTnLst>
                                    <p:set>
                                      <p:cBhvr>
                                        <p:cTn id="328" dur="1" fill="hold">
                                          <p:stCondLst>
                                            <p:cond delay="0"/>
                                          </p:stCondLst>
                                        </p:cTn>
                                        <p:tgtEl>
                                          <p:spTgt spid="13"/>
                                        </p:tgtEl>
                                        <p:attrNameLst>
                                          <p:attrName>style.visibility</p:attrName>
                                        </p:attrNameLst>
                                      </p:cBhvr>
                                      <p:to>
                                        <p:strVal val="visible"/>
                                      </p:to>
                                    </p:set>
                                    <p:anim calcmode="lin" valueType="num">
                                      <p:cBhvr>
                                        <p:cTn id="329" dur="500" fill="hold"/>
                                        <p:tgtEl>
                                          <p:spTgt spid="13"/>
                                        </p:tgtEl>
                                        <p:attrNameLst>
                                          <p:attrName>ppt_w</p:attrName>
                                        </p:attrNameLst>
                                      </p:cBhvr>
                                      <p:tavLst>
                                        <p:tav tm="0">
                                          <p:val>
                                            <p:fltVal val="0"/>
                                          </p:val>
                                        </p:tav>
                                        <p:tav tm="100000">
                                          <p:val>
                                            <p:strVal val="#ppt_w"/>
                                          </p:val>
                                        </p:tav>
                                      </p:tavLst>
                                    </p:anim>
                                    <p:anim calcmode="lin" valueType="num">
                                      <p:cBhvr>
                                        <p:cTn id="330" dur="500" fill="hold"/>
                                        <p:tgtEl>
                                          <p:spTgt spid="13"/>
                                        </p:tgtEl>
                                        <p:attrNameLst>
                                          <p:attrName>ppt_h</p:attrName>
                                        </p:attrNameLst>
                                      </p:cBhvr>
                                      <p:tavLst>
                                        <p:tav tm="0">
                                          <p:val>
                                            <p:fltVal val="0"/>
                                          </p:val>
                                        </p:tav>
                                        <p:tav tm="100000">
                                          <p:val>
                                            <p:strVal val="#ppt_h"/>
                                          </p:val>
                                        </p:tav>
                                      </p:tavLst>
                                    </p:anim>
                                    <p:animEffect transition="in" filter="fade">
                                      <p:cBhvr>
                                        <p:cTn id="331" dur="500"/>
                                        <p:tgtEl>
                                          <p:spTgt spid="13"/>
                                        </p:tgtEl>
                                      </p:cBhvr>
                                    </p:animEffec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53" presetClass="entr" presetSubtype="16" fill="hold" nodeType="clickEffect">
                                  <p:stCondLst>
                                    <p:cond delay="0"/>
                                  </p:stCondLst>
                                  <p:childTnLst>
                                    <p:set>
                                      <p:cBhvr>
                                        <p:cTn id="335" dur="1" fill="hold">
                                          <p:stCondLst>
                                            <p:cond delay="0"/>
                                          </p:stCondLst>
                                        </p:cTn>
                                        <p:tgtEl>
                                          <p:spTgt spid="14"/>
                                        </p:tgtEl>
                                        <p:attrNameLst>
                                          <p:attrName>style.visibility</p:attrName>
                                        </p:attrNameLst>
                                      </p:cBhvr>
                                      <p:to>
                                        <p:strVal val="visible"/>
                                      </p:to>
                                    </p:set>
                                    <p:anim calcmode="lin" valueType="num">
                                      <p:cBhvr>
                                        <p:cTn id="336" dur="500" fill="hold"/>
                                        <p:tgtEl>
                                          <p:spTgt spid="14"/>
                                        </p:tgtEl>
                                        <p:attrNameLst>
                                          <p:attrName>ppt_w</p:attrName>
                                        </p:attrNameLst>
                                      </p:cBhvr>
                                      <p:tavLst>
                                        <p:tav tm="0">
                                          <p:val>
                                            <p:fltVal val="0"/>
                                          </p:val>
                                        </p:tav>
                                        <p:tav tm="100000">
                                          <p:val>
                                            <p:strVal val="#ppt_w"/>
                                          </p:val>
                                        </p:tav>
                                      </p:tavLst>
                                    </p:anim>
                                    <p:anim calcmode="lin" valueType="num">
                                      <p:cBhvr>
                                        <p:cTn id="337" dur="500" fill="hold"/>
                                        <p:tgtEl>
                                          <p:spTgt spid="14"/>
                                        </p:tgtEl>
                                        <p:attrNameLst>
                                          <p:attrName>ppt_h</p:attrName>
                                        </p:attrNameLst>
                                      </p:cBhvr>
                                      <p:tavLst>
                                        <p:tav tm="0">
                                          <p:val>
                                            <p:fltVal val="0"/>
                                          </p:val>
                                        </p:tav>
                                        <p:tav tm="100000">
                                          <p:val>
                                            <p:strVal val="#ppt_h"/>
                                          </p:val>
                                        </p:tav>
                                      </p:tavLst>
                                    </p:anim>
                                    <p:animEffect transition="in" filter="fade">
                                      <p:cBhvr>
                                        <p:cTn id="338" dur="500"/>
                                        <p:tgtEl>
                                          <p:spTgt spid="14"/>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53" presetClass="entr" presetSubtype="16" fill="hold" nodeType="clickEffect">
                                  <p:stCondLst>
                                    <p:cond delay="0"/>
                                  </p:stCondLst>
                                  <p:childTnLst>
                                    <p:set>
                                      <p:cBhvr>
                                        <p:cTn id="342" dur="1" fill="hold">
                                          <p:stCondLst>
                                            <p:cond delay="0"/>
                                          </p:stCondLst>
                                        </p:cTn>
                                        <p:tgtEl>
                                          <p:spTgt spid="15"/>
                                        </p:tgtEl>
                                        <p:attrNameLst>
                                          <p:attrName>style.visibility</p:attrName>
                                        </p:attrNameLst>
                                      </p:cBhvr>
                                      <p:to>
                                        <p:strVal val="visible"/>
                                      </p:to>
                                    </p:set>
                                    <p:anim calcmode="lin" valueType="num">
                                      <p:cBhvr>
                                        <p:cTn id="343" dur="500" fill="hold"/>
                                        <p:tgtEl>
                                          <p:spTgt spid="15"/>
                                        </p:tgtEl>
                                        <p:attrNameLst>
                                          <p:attrName>ppt_w</p:attrName>
                                        </p:attrNameLst>
                                      </p:cBhvr>
                                      <p:tavLst>
                                        <p:tav tm="0">
                                          <p:val>
                                            <p:fltVal val="0"/>
                                          </p:val>
                                        </p:tav>
                                        <p:tav tm="100000">
                                          <p:val>
                                            <p:strVal val="#ppt_w"/>
                                          </p:val>
                                        </p:tav>
                                      </p:tavLst>
                                    </p:anim>
                                    <p:anim calcmode="lin" valueType="num">
                                      <p:cBhvr>
                                        <p:cTn id="344" dur="500" fill="hold"/>
                                        <p:tgtEl>
                                          <p:spTgt spid="15"/>
                                        </p:tgtEl>
                                        <p:attrNameLst>
                                          <p:attrName>ppt_h</p:attrName>
                                        </p:attrNameLst>
                                      </p:cBhvr>
                                      <p:tavLst>
                                        <p:tav tm="0">
                                          <p:val>
                                            <p:fltVal val="0"/>
                                          </p:val>
                                        </p:tav>
                                        <p:tav tm="100000">
                                          <p:val>
                                            <p:strVal val="#ppt_h"/>
                                          </p:val>
                                        </p:tav>
                                      </p:tavLst>
                                    </p:anim>
                                    <p:animEffect transition="in" filter="fade">
                                      <p:cBhvr>
                                        <p:cTn id="345" dur="500"/>
                                        <p:tgtEl>
                                          <p:spTgt spid="15"/>
                                        </p:tgtEl>
                                      </p:cBhvr>
                                    </p:animEffect>
                                  </p:childTnLst>
                                </p:cTn>
                              </p:par>
                            </p:childTnLst>
                          </p:cTn>
                        </p:par>
                      </p:childTnLst>
                    </p:cTn>
                  </p:par>
                  <p:par>
                    <p:cTn id="346" fill="hold" nodeType="clickPar">
                      <p:stCondLst>
                        <p:cond delay="indefinite"/>
                      </p:stCondLst>
                      <p:childTnLst>
                        <p:par>
                          <p:cTn id="347" fill="hold" nodeType="withGroup">
                            <p:stCondLst>
                              <p:cond delay="0"/>
                            </p:stCondLst>
                            <p:childTnLst>
                              <p:par>
                                <p:cTn id="348" presetID="53" presetClass="entr" presetSubtype="16" fill="hold" nodeType="clickEffect">
                                  <p:stCondLst>
                                    <p:cond delay="0"/>
                                  </p:stCondLst>
                                  <p:childTnLst>
                                    <p:set>
                                      <p:cBhvr>
                                        <p:cTn id="349" dur="1" fill="hold">
                                          <p:stCondLst>
                                            <p:cond delay="0"/>
                                          </p:stCondLst>
                                        </p:cTn>
                                        <p:tgtEl>
                                          <p:spTgt spid="16"/>
                                        </p:tgtEl>
                                        <p:attrNameLst>
                                          <p:attrName>style.visibility</p:attrName>
                                        </p:attrNameLst>
                                      </p:cBhvr>
                                      <p:to>
                                        <p:strVal val="visible"/>
                                      </p:to>
                                    </p:set>
                                    <p:anim calcmode="lin" valueType="num">
                                      <p:cBhvr>
                                        <p:cTn id="350" dur="500" fill="hold"/>
                                        <p:tgtEl>
                                          <p:spTgt spid="16"/>
                                        </p:tgtEl>
                                        <p:attrNameLst>
                                          <p:attrName>ppt_w</p:attrName>
                                        </p:attrNameLst>
                                      </p:cBhvr>
                                      <p:tavLst>
                                        <p:tav tm="0">
                                          <p:val>
                                            <p:fltVal val="0"/>
                                          </p:val>
                                        </p:tav>
                                        <p:tav tm="100000">
                                          <p:val>
                                            <p:strVal val="#ppt_w"/>
                                          </p:val>
                                        </p:tav>
                                      </p:tavLst>
                                    </p:anim>
                                    <p:anim calcmode="lin" valueType="num">
                                      <p:cBhvr>
                                        <p:cTn id="351" dur="500" fill="hold"/>
                                        <p:tgtEl>
                                          <p:spTgt spid="16"/>
                                        </p:tgtEl>
                                        <p:attrNameLst>
                                          <p:attrName>ppt_h</p:attrName>
                                        </p:attrNameLst>
                                      </p:cBhvr>
                                      <p:tavLst>
                                        <p:tav tm="0">
                                          <p:val>
                                            <p:fltVal val="0"/>
                                          </p:val>
                                        </p:tav>
                                        <p:tav tm="100000">
                                          <p:val>
                                            <p:strVal val="#ppt_h"/>
                                          </p:val>
                                        </p:tav>
                                      </p:tavLst>
                                    </p:anim>
                                    <p:animEffect transition="in" filter="fade">
                                      <p:cBhvr>
                                        <p:cTn id="352" dur="500"/>
                                        <p:tgtEl>
                                          <p:spTgt spid="16"/>
                                        </p:tgtEl>
                                      </p:cBhvr>
                                    </p:animEffec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53" presetClass="entr" presetSubtype="16" fill="hold" nodeType="clickEffect">
                                  <p:stCondLst>
                                    <p:cond delay="0"/>
                                  </p:stCondLst>
                                  <p:childTnLst>
                                    <p:set>
                                      <p:cBhvr>
                                        <p:cTn id="356" dur="1" fill="hold">
                                          <p:stCondLst>
                                            <p:cond delay="0"/>
                                          </p:stCondLst>
                                        </p:cTn>
                                        <p:tgtEl>
                                          <p:spTgt spid="17"/>
                                        </p:tgtEl>
                                        <p:attrNameLst>
                                          <p:attrName>style.visibility</p:attrName>
                                        </p:attrNameLst>
                                      </p:cBhvr>
                                      <p:to>
                                        <p:strVal val="visible"/>
                                      </p:to>
                                    </p:set>
                                    <p:anim calcmode="lin" valueType="num">
                                      <p:cBhvr>
                                        <p:cTn id="357" dur="500" fill="hold"/>
                                        <p:tgtEl>
                                          <p:spTgt spid="17"/>
                                        </p:tgtEl>
                                        <p:attrNameLst>
                                          <p:attrName>ppt_w</p:attrName>
                                        </p:attrNameLst>
                                      </p:cBhvr>
                                      <p:tavLst>
                                        <p:tav tm="0">
                                          <p:val>
                                            <p:fltVal val="0"/>
                                          </p:val>
                                        </p:tav>
                                        <p:tav tm="100000">
                                          <p:val>
                                            <p:strVal val="#ppt_w"/>
                                          </p:val>
                                        </p:tav>
                                      </p:tavLst>
                                    </p:anim>
                                    <p:anim calcmode="lin" valueType="num">
                                      <p:cBhvr>
                                        <p:cTn id="358" dur="500" fill="hold"/>
                                        <p:tgtEl>
                                          <p:spTgt spid="17"/>
                                        </p:tgtEl>
                                        <p:attrNameLst>
                                          <p:attrName>ppt_h</p:attrName>
                                        </p:attrNameLst>
                                      </p:cBhvr>
                                      <p:tavLst>
                                        <p:tav tm="0">
                                          <p:val>
                                            <p:fltVal val="0"/>
                                          </p:val>
                                        </p:tav>
                                        <p:tav tm="100000">
                                          <p:val>
                                            <p:strVal val="#ppt_h"/>
                                          </p:val>
                                        </p:tav>
                                      </p:tavLst>
                                    </p:anim>
                                    <p:animEffect transition="in" filter="fade">
                                      <p:cBhvr>
                                        <p:cTn id="359" dur="500"/>
                                        <p:tgtEl>
                                          <p:spTgt spid="17"/>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53" presetClass="entr" presetSubtype="16" fill="hold" nodeType="clickEffect">
                                  <p:stCondLst>
                                    <p:cond delay="0"/>
                                  </p:stCondLst>
                                  <p:childTnLst>
                                    <p:set>
                                      <p:cBhvr>
                                        <p:cTn id="363" dur="1" fill="hold">
                                          <p:stCondLst>
                                            <p:cond delay="0"/>
                                          </p:stCondLst>
                                        </p:cTn>
                                        <p:tgtEl>
                                          <p:spTgt spid="18"/>
                                        </p:tgtEl>
                                        <p:attrNameLst>
                                          <p:attrName>style.visibility</p:attrName>
                                        </p:attrNameLst>
                                      </p:cBhvr>
                                      <p:to>
                                        <p:strVal val="visible"/>
                                      </p:to>
                                    </p:set>
                                    <p:anim calcmode="lin" valueType="num">
                                      <p:cBhvr>
                                        <p:cTn id="364" dur="500" fill="hold"/>
                                        <p:tgtEl>
                                          <p:spTgt spid="18"/>
                                        </p:tgtEl>
                                        <p:attrNameLst>
                                          <p:attrName>ppt_w</p:attrName>
                                        </p:attrNameLst>
                                      </p:cBhvr>
                                      <p:tavLst>
                                        <p:tav tm="0">
                                          <p:val>
                                            <p:fltVal val="0"/>
                                          </p:val>
                                        </p:tav>
                                        <p:tav tm="100000">
                                          <p:val>
                                            <p:strVal val="#ppt_w"/>
                                          </p:val>
                                        </p:tav>
                                      </p:tavLst>
                                    </p:anim>
                                    <p:anim calcmode="lin" valueType="num">
                                      <p:cBhvr>
                                        <p:cTn id="365" dur="500" fill="hold"/>
                                        <p:tgtEl>
                                          <p:spTgt spid="18"/>
                                        </p:tgtEl>
                                        <p:attrNameLst>
                                          <p:attrName>ppt_h</p:attrName>
                                        </p:attrNameLst>
                                      </p:cBhvr>
                                      <p:tavLst>
                                        <p:tav tm="0">
                                          <p:val>
                                            <p:fltVal val="0"/>
                                          </p:val>
                                        </p:tav>
                                        <p:tav tm="100000">
                                          <p:val>
                                            <p:strVal val="#ppt_h"/>
                                          </p:val>
                                        </p:tav>
                                      </p:tavLst>
                                    </p:anim>
                                    <p:animEffect transition="in" filter="fade">
                                      <p:cBhvr>
                                        <p:cTn id="366" dur="500"/>
                                        <p:tgtEl>
                                          <p:spTgt spid="18"/>
                                        </p:tgtEl>
                                      </p:cBhvr>
                                    </p:animEffect>
                                  </p:childTnLst>
                                </p:cTn>
                              </p:par>
                            </p:childTnLst>
                          </p:cTn>
                        </p:par>
                      </p:childTnLst>
                    </p:cTn>
                  </p:par>
                  <p:par>
                    <p:cTn id="367" fill="hold" nodeType="clickPar">
                      <p:stCondLst>
                        <p:cond delay="indefinite"/>
                      </p:stCondLst>
                      <p:childTnLst>
                        <p:par>
                          <p:cTn id="368" fill="hold" nodeType="withGroup">
                            <p:stCondLst>
                              <p:cond delay="0"/>
                            </p:stCondLst>
                            <p:childTnLst>
                              <p:par>
                                <p:cTn id="369" presetID="53" presetClass="entr" presetSubtype="16" fill="hold" nodeType="clickEffect">
                                  <p:stCondLst>
                                    <p:cond delay="0"/>
                                  </p:stCondLst>
                                  <p:childTnLst>
                                    <p:set>
                                      <p:cBhvr>
                                        <p:cTn id="370" dur="1" fill="hold">
                                          <p:stCondLst>
                                            <p:cond delay="0"/>
                                          </p:stCondLst>
                                        </p:cTn>
                                        <p:tgtEl>
                                          <p:spTgt spid="24"/>
                                        </p:tgtEl>
                                        <p:attrNameLst>
                                          <p:attrName>style.visibility</p:attrName>
                                        </p:attrNameLst>
                                      </p:cBhvr>
                                      <p:to>
                                        <p:strVal val="visible"/>
                                      </p:to>
                                    </p:set>
                                    <p:anim calcmode="lin" valueType="num">
                                      <p:cBhvr>
                                        <p:cTn id="371" dur="500" fill="hold"/>
                                        <p:tgtEl>
                                          <p:spTgt spid="24"/>
                                        </p:tgtEl>
                                        <p:attrNameLst>
                                          <p:attrName>ppt_w</p:attrName>
                                        </p:attrNameLst>
                                      </p:cBhvr>
                                      <p:tavLst>
                                        <p:tav tm="0">
                                          <p:val>
                                            <p:fltVal val="0"/>
                                          </p:val>
                                        </p:tav>
                                        <p:tav tm="100000">
                                          <p:val>
                                            <p:strVal val="#ppt_w"/>
                                          </p:val>
                                        </p:tav>
                                      </p:tavLst>
                                    </p:anim>
                                    <p:anim calcmode="lin" valueType="num">
                                      <p:cBhvr>
                                        <p:cTn id="372" dur="500" fill="hold"/>
                                        <p:tgtEl>
                                          <p:spTgt spid="24"/>
                                        </p:tgtEl>
                                        <p:attrNameLst>
                                          <p:attrName>ppt_h</p:attrName>
                                        </p:attrNameLst>
                                      </p:cBhvr>
                                      <p:tavLst>
                                        <p:tav tm="0">
                                          <p:val>
                                            <p:fltVal val="0"/>
                                          </p:val>
                                        </p:tav>
                                        <p:tav tm="100000">
                                          <p:val>
                                            <p:strVal val="#ppt_h"/>
                                          </p:val>
                                        </p:tav>
                                      </p:tavLst>
                                    </p:anim>
                                    <p:animEffect transition="in" filter="fade">
                                      <p:cBhvr>
                                        <p:cTn id="373" dur="500"/>
                                        <p:tgtEl>
                                          <p:spTgt spid="24"/>
                                        </p:tgtEl>
                                      </p:cBhvr>
                                    </p:animEffec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53" presetClass="entr" presetSubtype="16" fill="hold" nodeType="clickEffect">
                                  <p:stCondLst>
                                    <p:cond delay="0"/>
                                  </p:stCondLst>
                                  <p:childTnLst>
                                    <p:set>
                                      <p:cBhvr>
                                        <p:cTn id="377" dur="1" fill="hold">
                                          <p:stCondLst>
                                            <p:cond delay="0"/>
                                          </p:stCondLst>
                                        </p:cTn>
                                        <p:tgtEl>
                                          <p:spTgt spid="25"/>
                                        </p:tgtEl>
                                        <p:attrNameLst>
                                          <p:attrName>style.visibility</p:attrName>
                                        </p:attrNameLst>
                                      </p:cBhvr>
                                      <p:to>
                                        <p:strVal val="visible"/>
                                      </p:to>
                                    </p:set>
                                    <p:anim calcmode="lin" valueType="num">
                                      <p:cBhvr>
                                        <p:cTn id="378" dur="500" fill="hold"/>
                                        <p:tgtEl>
                                          <p:spTgt spid="25"/>
                                        </p:tgtEl>
                                        <p:attrNameLst>
                                          <p:attrName>ppt_w</p:attrName>
                                        </p:attrNameLst>
                                      </p:cBhvr>
                                      <p:tavLst>
                                        <p:tav tm="0">
                                          <p:val>
                                            <p:fltVal val="0"/>
                                          </p:val>
                                        </p:tav>
                                        <p:tav tm="100000">
                                          <p:val>
                                            <p:strVal val="#ppt_w"/>
                                          </p:val>
                                        </p:tav>
                                      </p:tavLst>
                                    </p:anim>
                                    <p:anim calcmode="lin" valueType="num">
                                      <p:cBhvr>
                                        <p:cTn id="379" dur="500" fill="hold"/>
                                        <p:tgtEl>
                                          <p:spTgt spid="25"/>
                                        </p:tgtEl>
                                        <p:attrNameLst>
                                          <p:attrName>ppt_h</p:attrName>
                                        </p:attrNameLst>
                                      </p:cBhvr>
                                      <p:tavLst>
                                        <p:tav tm="0">
                                          <p:val>
                                            <p:fltVal val="0"/>
                                          </p:val>
                                        </p:tav>
                                        <p:tav tm="100000">
                                          <p:val>
                                            <p:strVal val="#ppt_h"/>
                                          </p:val>
                                        </p:tav>
                                      </p:tavLst>
                                    </p:anim>
                                    <p:animEffect transition="in" filter="fade">
                                      <p:cBhvr>
                                        <p:cTn id="380" dur="500"/>
                                        <p:tgtEl>
                                          <p:spTgt spid="25"/>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53" presetClass="entr" presetSubtype="16" fill="hold" nodeType="clickEffect">
                                  <p:stCondLst>
                                    <p:cond delay="0"/>
                                  </p:stCondLst>
                                  <p:childTnLst>
                                    <p:set>
                                      <p:cBhvr>
                                        <p:cTn id="384" dur="1" fill="hold">
                                          <p:stCondLst>
                                            <p:cond delay="0"/>
                                          </p:stCondLst>
                                        </p:cTn>
                                        <p:tgtEl>
                                          <p:spTgt spid="21"/>
                                        </p:tgtEl>
                                        <p:attrNameLst>
                                          <p:attrName>style.visibility</p:attrName>
                                        </p:attrNameLst>
                                      </p:cBhvr>
                                      <p:to>
                                        <p:strVal val="visible"/>
                                      </p:to>
                                    </p:set>
                                    <p:anim calcmode="lin" valueType="num">
                                      <p:cBhvr>
                                        <p:cTn id="385" dur="500" fill="hold"/>
                                        <p:tgtEl>
                                          <p:spTgt spid="21"/>
                                        </p:tgtEl>
                                        <p:attrNameLst>
                                          <p:attrName>ppt_w</p:attrName>
                                        </p:attrNameLst>
                                      </p:cBhvr>
                                      <p:tavLst>
                                        <p:tav tm="0">
                                          <p:val>
                                            <p:fltVal val="0"/>
                                          </p:val>
                                        </p:tav>
                                        <p:tav tm="100000">
                                          <p:val>
                                            <p:strVal val="#ppt_w"/>
                                          </p:val>
                                        </p:tav>
                                      </p:tavLst>
                                    </p:anim>
                                    <p:anim calcmode="lin" valueType="num">
                                      <p:cBhvr>
                                        <p:cTn id="386" dur="500" fill="hold"/>
                                        <p:tgtEl>
                                          <p:spTgt spid="21"/>
                                        </p:tgtEl>
                                        <p:attrNameLst>
                                          <p:attrName>ppt_h</p:attrName>
                                        </p:attrNameLst>
                                      </p:cBhvr>
                                      <p:tavLst>
                                        <p:tav tm="0">
                                          <p:val>
                                            <p:fltVal val="0"/>
                                          </p:val>
                                        </p:tav>
                                        <p:tav tm="100000">
                                          <p:val>
                                            <p:strVal val="#ppt_h"/>
                                          </p:val>
                                        </p:tav>
                                      </p:tavLst>
                                    </p:anim>
                                    <p:animEffect transition="in" filter="fade">
                                      <p:cBhvr>
                                        <p:cTn id="387" dur="500"/>
                                        <p:tgtEl>
                                          <p:spTgt spid="21"/>
                                        </p:tgtEl>
                                      </p:cBhvr>
                                    </p:animEffec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53" presetClass="entr" presetSubtype="16" fill="hold" nodeType="clickEffect">
                                  <p:stCondLst>
                                    <p:cond delay="0"/>
                                  </p:stCondLst>
                                  <p:childTnLst>
                                    <p:set>
                                      <p:cBhvr>
                                        <p:cTn id="391" dur="1" fill="hold">
                                          <p:stCondLst>
                                            <p:cond delay="0"/>
                                          </p:stCondLst>
                                        </p:cTn>
                                        <p:tgtEl>
                                          <p:spTgt spid="22"/>
                                        </p:tgtEl>
                                        <p:attrNameLst>
                                          <p:attrName>style.visibility</p:attrName>
                                        </p:attrNameLst>
                                      </p:cBhvr>
                                      <p:to>
                                        <p:strVal val="visible"/>
                                      </p:to>
                                    </p:set>
                                    <p:anim calcmode="lin" valueType="num">
                                      <p:cBhvr>
                                        <p:cTn id="392" dur="500" fill="hold"/>
                                        <p:tgtEl>
                                          <p:spTgt spid="22"/>
                                        </p:tgtEl>
                                        <p:attrNameLst>
                                          <p:attrName>ppt_w</p:attrName>
                                        </p:attrNameLst>
                                      </p:cBhvr>
                                      <p:tavLst>
                                        <p:tav tm="0">
                                          <p:val>
                                            <p:fltVal val="0"/>
                                          </p:val>
                                        </p:tav>
                                        <p:tav tm="100000">
                                          <p:val>
                                            <p:strVal val="#ppt_w"/>
                                          </p:val>
                                        </p:tav>
                                      </p:tavLst>
                                    </p:anim>
                                    <p:anim calcmode="lin" valueType="num">
                                      <p:cBhvr>
                                        <p:cTn id="393" dur="500" fill="hold"/>
                                        <p:tgtEl>
                                          <p:spTgt spid="22"/>
                                        </p:tgtEl>
                                        <p:attrNameLst>
                                          <p:attrName>ppt_h</p:attrName>
                                        </p:attrNameLst>
                                      </p:cBhvr>
                                      <p:tavLst>
                                        <p:tav tm="0">
                                          <p:val>
                                            <p:fltVal val="0"/>
                                          </p:val>
                                        </p:tav>
                                        <p:tav tm="100000">
                                          <p:val>
                                            <p:strVal val="#ppt_h"/>
                                          </p:val>
                                        </p:tav>
                                      </p:tavLst>
                                    </p:anim>
                                    <p:animEffect transition="in" filter="fade">
                                      <p:cBhvr>
                                        <p:cTn id="394" dur="500"/>
                                        <p:tgtEl>
                                          <p:spTgt spid="22"/>
                                        </p:tgtEl>
                                      </p:cBhvr>
                                    </p:animEffect>
                                  </p:childTnLst>
                                </p:cTn>
                              </p:par>
                            </p:childTnLst>
                          </p:cTn>
                        </p:par>
                      </p:childTnLst>
                    </p:cTn>
                  </p:par>
                  <p:par>
                    <p:cTn id="395" fill="hold" nodeType="clickPar">
                      <p:stCondLst>
                        <p:cond delay="indefinite"/>
                      </p:stCondLst>
                      <p:childTnLst>
                        <p:par>
                          <p:cTn id="396" fill="hold" nodeType="withGroup">
                            <p:stCondLst>
                              <p:cond delay="0"/>
                            </p:stCondLst>
                            <p:childTnLst>
                              <p:par>
                                <p:cTn id="397" presetID="53" presetClass="entr" presetSubtype="16" fill="hold" nodeType="clickEffect">
                                  <p:stCondLst>
                                    <p:cond delay="0"/>
                                  </p:stCondLst>
                                  <p:childTnLst>
                                    <p:set>
                                      <p:cBhvr>
                                        <p:cTn id="398" dur="1" fill="hold">
                                          <p:stCondLst>
                                            <p:cond delay="0"/>
                                          </p:stCondLst>
                                        </p:cTn>
                                        <p:tgtEl>
                                          <p:spTgt spid="23"/>
                                        </p:tgtEl>
                                        <p:attrNameLst>
                                          <p:attrName>style.visibility</p:attrName>
                                        </p:attrNameLst>
                                      </p:cBhvr>
                                      <p:to>
                                        <p:strVal val="visible"/>
                                      </p:to>
                                    </p:set>
                                    <p:anim calcmode="lin" valueType="num">
                                      <p:cBhvr>
                                        <p:cTn id="399" dur="500" fill="hold"/>
                                        <p:tgtEl>
                                          <p:spTgt spid="23"/>
                                        </p:tgtEl>
                                        <p:attrNameLst>
                                          <p:attrName>ppt_w</p:attrName>
                                        </p:attrNameLst>
                                      </p:cBhvr>
                                      <p:tavLst>
                                        <p:tav tm="0">
                                          <p:val>
                                            <p:fltVal val="0"/>
                                          </p:val>
                                        </p:tav>
                                        <p:tav tm="100000">
                                          <p:val>
                                            <p:strVal val="#ppt_w"/>
                                          </p:val>
                                        </p:tav>
                                      </p:tavLst>
                                    </p:anim>
                                    <p:anim calcmode="lin" valueType="num">
                                      <p:cBhvr>
                                        <p:cTn id="400" dur="500" fill="hold"/>
                                        <p:tgtEl>
                                          <p:spTgt spid="23"/>
                                        </p:tgtEl>
                                        <p:attrNameLst>
                                          <p:attrName>ppt_h</p:attrName>
                                        </p:attrNameLst>
                                      </p:cBhvr>
                                      <p:tavLst>
                                        <p:tav tm="0">
                                          <p:val>
                                            <p:fltVal val="0"/>
                                          </p:val>
                                        </p:tav>
                                        <p:tav tm="100000">
                                          <p:val>
                                            <p:strVal val="#ppt_h"/>
                                          </p:val>
                                        </p:tav>
                                      </p:tavLst>
                                    </p:anim>
                                    <p:animEffect transition="in" filter="fade">
                                      <p:cBhvr>
                                        <p:cTn id="401" dur="500"/>
                                        <p:tgtEl>
                                          <p:spTgt spid="23"/>
                                        </p:tgtEl>
                                      </p:cBhvr>
                                    </p:animEffec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53" presetClass="entr" presetSubtype="16" fill="hold" grpId="0" nodeType="clickEffect">
                                  <p:stCondLst>
                                    <p:cond delay="0"/>
                                  </p:stCondLst>
                                  <p:childTnLst>
                                    <p:set>
                                      <p:cBhvr>
                                        <p:cTn id="405" dur="1" fill="hold">
                                          <p:stCondLst>
                                            <p:cond delay="0"/>
                                          </p:stCondLst>
                                        </p:cTn>
                                        <p:tgtEl>
                                          <p:spTgt spid="63"/>
                                        </p:tgtEl>
                                        <p:attrNameLst>
                                          <p:attrName>style.visibility</p:attrName>
                                        </p:attrNameLst>
                                      </p:cBhvr>
                                      <p:to>
                                        <p:strVal val="visible"/>
                                      </p:to>
                                    </p:set>
                                    <p:anim calcmode="lin" valueType="num">
                                      <p:cBhvr>
                                        <p:cTn id="406" dur="500" fill="hold"/>
                                        <p:tgtEl>
                                          <p:spTgt spid="63"/>
                                        </p:tgtEl>
                                        <p:attrNameLst>
                                          <p:attrName>ppt_w</p:attrName>
                                        </p:attrNameLst>
                                      </p:cBhvr>
                                      <p:tavLst>
                                        <p:tav tm="0">
                                          <p:val>
                                            <p:fltVal val="0"/>
                                          </p:val>
                                        </p:tav>
                                        <p:tav tm="100000">
                                          <p:val>
                                            <p:strVal val="#ppt_w"/>
                                          </p:val>
                                        </p:tav>
                                      </p:tavLst>
                                    </p:anim>
                                    <p:anim calcmode="lin" valueType="num">
                                      <p:cBhvr>
                                        <p:cTn id="407" dur="500" fill="hold"/>
                                        <p:tgtEl>
                                          <p:spTgt spid="63"/>
                                        </p:tgtEl>
                                        <p:attrNameLst>
                                          <p:attrName>ppt_h</p:attrName>
                                        </p:attrNameLst>
                                      </p:cBhvr>
                                      <p:tavLst>
                                        <p:tav tm="0">
                                          <p:val>
                                            <p:fltVal val="0"/>
                                          </p:val>
                                        </p:tav>
                                        <p:tav tm="100000">
                                          <p:val>
                                            <p:strVal val="#ppt_h"/>
                                          </p:val>
                                        </p:tav>
                                      </p:tavLst>
                                    </p:anim>
                                    <p:animEffect transition="in" filter="fade">
                                      <p:cBhvr>
                                        <p:cTn id="40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build="p" animBg="1"/>
      <p:bldP spid="63" grpId="0" animBg="1"/>
      <p:bldP spid="79" grpId="0" animBg="1"/>
      <p:bldP spid="82" grpId="0" build="allAtOnce" animBg="1"/>
      <p:bldP spid="93" grpId="0" animBg="1"/>
      <p:bldP spid="98" grpId="0" build="allAtOnce" animBg="1"/>
      <p:bldP spid="101" grpId="0" build="allAtOnce"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55650" y="195486"/>
            <a:ext cx="8208963" cy="358775"/>
          </a:xfrm>
        </p:spPr>
        <p:txBody>
          <a:bodyPr/>
          <a:lstStyle/>
          <a:p>
            <a:pPr eaLnBrk="1" hangingPunct="1"/>
            <a:r>
              <a:rPr lang="zh-CN" altLang="en-US" sz="2800" dirty="0">
                <a:solidFill>
                  <a:schemeClr val="tx1"/>
                </a:solidFill>
                <a:latin typeface="Times New Roman" panose="02020603050405020304" pitchFamily="18" charset="0"/>
                <a:cs typeface="Times New Roman" panose="02020603050405020304" pitchFamily="18" charset="0"/>
              </a:rPr>
              <a:t>表达式文法的</a:t>
            </a:r>
            <a:r>
              <a:rPr lang="en-US" altLang="zh-CN" sz="2800" i="1" dirty="0">
                <a:solidFill>
                  <a:schemeClr val="tx1"/>
                </a:solidFill>
                <a:latin typeface="Times New Roman" panose="02020603050405020304" pitchFamily="18" charset="0"/>
                <a:cs typeface="Times New Roman" panose="02020603050405020304" pitchFamily="18" charset="0"/>
              </a:rPr>
              <a:t>LR</a:t>
            </a:r>
            <a:r>
              <a:rPr lang="en-US" altLang="zh-CN" sz="2800" dirty="0">
                <a:solidFill>
                  <a:schemeClr val="tx1"/>
                </a:solidFill>
                <a:latin typeface="Times New Roman" panose="02020603050405020304" pitchFamily="18" charset="0"/>
                <a:cs typeface="Times New Roman" panose="02020603050405020304" pitchFamily="18" charset="0"/>
              </a:rPr>
              <a:t>(0)</a:t>
            </a:r>
            <a:r>
              <a:rPr lang="zh-CN" altLang="en-US" sz="2800" dirty="0">
                <a:solidFill>
                  <a:schemeClr val="tx1"/>
                </a:solidFill>
                <a:latin typeface="Times New Roman" panose="02020603050405020304" pitchFamily="18" charset="0"/>
                <a:cs typeface="Times New Roman" panose="02020603050405020304" pitchFamily="18" charset="0"/>
              </a:rPr>
              <a:t>分析表含有</a:t>
            </a:r>
            <a:r>
              <a:rPr lang="zh-CN" altLang="en-US" sz="2800" dirty="0">
                <a:solidFill>
                  <a:srgbClr val="2D83F4"/>
                </a:solidFill>
                <a:latin typeface="Times New Roman" panose="02020603050405020304" pitchFamily="18" charset="0"/>
                <a:cs typeface="Times New Roman" panose="02020603050405020304" pitchFamily="18" charset="0"/>
              </a:rPr>
              <a:t>移入</a:t>
            </a:r>
            <a:r>
              <a:rPr lang="en-US" altLang="zh-CN" sz="2800" dirty="0">
                <a:solidFill>
                  <a:srgbClr val="2D83F4"/>
                </a:solidFill>
                <a:latin typeface="Times New Roman" panose="02020603050405020304" pitchFamily="18" charset="0"/>
                <a:cs typeface="Times New Roman" panose="02020603050405020304" pitchFamily="18" charset="0"/>
              </a:rPr>
              <a:t>/</a:t>
            </a:r>
            <a:r>
              <a:rPr lang="zh-CN" altLang="en-US" sz="2800" dirty="0">
                <a:solidFill>
                  <a:srgbClr val="2D83F4"/>
                </a:solidFill>
                <a:latin typeface="Times New Roman" panose="02020603050405020304" pitchFamily="18" charset="0"/>
                <a:cs typeface="Times New Roman" panose="02020603050405020304" pitchFamily="18" charset="0"/>
              </a:rPr>
              <a:t>归约</a:t>
            </a:r>
            <a:r>
              <a:rPr lang="zh-CN" altLang="en-US" sz="2800" dirty="0">
                <a:solidFill>
                  <a:schemeClr val="tx1"/>
                </a:solidFill>
                <a:latin typeface="Times New Roman" panose="02020603050405020304" pitchFamily="18" charset="0"/>
                <a:cs typeface="Times New Roman" panose="02020603050405020304" pitchFamily="18" charset="0"/>
              </a:rPr>
              <a:t>冲突</a:t>
            </a:r>
            <a:endParaRPr lang="zh-CN" altLang="zh-CN"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Group 18"/>
          <p:cNvGraphicFramePr>
            <a:graphicFrameLocks noGrp="1"/>
          </p:cNvGraphicFramePr>
          <p:nvPr>
            <p:extLst>
              <p:ext uri="{D42A27DB-BD31-4B8C-83A1-F6EECF244321}">
                <p14:modId xmlns:p14="http://schemas.microsoft.com/office/powerpoint/2010/main" val="2712430654"/>
              </p:ext>
            </p:extLst>
          </p:nvPr>
        </p:nvGraphicFramePr>
        <p:xfrm>
          <a:off x="755650" y="627534"/>
          <a:ext cx="7777163" cy="4408493"/>
        </p:xfrm>
        <a:graphic>
          <a:graphicData uri="http://schemas.openxmlformats.org/drawingml/2006/table">
            <a:tbl>
              <a:tblPr/>
              <a:tblGrid>
                <a:gridCol w="863600">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865188">
                  <a:extLst>
                    <a:ext uri="{9D8B030D-6E8A-4147-A177-3AD203B41FA5}">
                      <a16:colId xmlns:a16="http://schemas.microsoft.com/office/drawing/2014/main" val="20003"/>
                    </a:ext>
                  </a:extLst>
                </a:gridCol>
                <a:gridCol w="1008062">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04825">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3127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华文楷体" pitchFamily="2" charset="-122"/>
                          <a:ea typeface="华文楷体" pitchFamily="2" charset="-122"/>
                          <a:cs typeface="Times New Roman" pitchFamily="18" charset="0"/>
                        </a:rPr>
                        <a:t>状态</a:t>
                      </a:r>
                    </a:p>
                  </a:txBody>
                  <a:tcPr marL="91442" marR="91442" marT="34283" marB="342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itchFamily="18" charset="0"/>
                          <a:ea typeface="楷体" pitchFamily="49" charset="-122"/>
                        </a:rPr>
                        <a:t>ACTION</a:t>
                      </a:r>
                      <a:endParaRPr kumimoji="0" lang="zh-CN" altLang="en-US" sz="1600" b="1" i="1" u="none" strike="noStrike" cap="none" normalizeH="0" baseline="0">
                        <a:ln>
                          <a:noFill/>
                        </a:ln>
                        <a:solidFill>
                          <a:schemeClr val="tx1"/>
                        </a:solidFill>
                        <a:effectLst/>
                        <a:latin typeface="Times New Roman" pitchFamily="18" charset="0"/>
                        <a:ea typeface="楷体" pitchFamily="49"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itchFamily="18" charset="0"/>
                          <a:ea typeface="楷体" pitchFamily="49" charset="-122"/>
                        </a:rPr>
                        <a:t>GOTO</a:t>
                      </a:r>
                      <a:endParaRPr kumimoji="0" lang="zh-CN" altLang="en-US" sz="1600" b="1" i="1" u="none" strike="noStrike" cap="none" normalizeH="0" baseline="0">
                        <a:ln>
                          <a:noFill/>
                        </a:ln>
                        <a:solidFill>
                          <a:schemeClr val="tx1"/>
                        </a:solidFill>
                        <a:effectLst/>
                        <a:latin typeface="Times New Roman" pitchFamily="18" charset="0"/>
                        <a:ea typeface="楷体" pitchFamily="49"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27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id</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华文楷体" pitchFamily="2" charset="-122"/>
                          <a:ea typeface="华文楷体" pitchFamily="2" charset="-122"/>
                        </a:rPr>
                        <a:t>＋</a:t>
                      </a: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楷体_GB2312"/>
                          <a:cs typeface="Times New Roman" pitchFamily="18" charset="0"/>
                        </a:rPr>
                        <a:t>*</a:t>
                      </a:r>
                      <a:endParaRPr kumimoji="0" lang="zh-CN" altLang="en-US" sz="1600" b="1" i="0" u="none" strike="noStrike" cap="none" normalizeH="0" baseline="0">
                        <a:ln>
                          <a:noFill/>
                        </a:ln>
                        <a:solidFill>
                          <a:schemeClr val="tx1"/>
                        </a:solidFill>
                        <a:effectLst/>
                        <a:latin typeface="Times New Roman" pitchFamily="18" charset="0"/>
                        <a:ea typeface="楷体_GB231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a:t>
                      </a: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a:t>
                      </a: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a:t>
                      </a: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itchFamily="18" charset="0"/>
                          <a:ea typeface="楷体" pitchFamily="49" charset="-122"/>
                        </a:rPr>
                        <a:t>E</a:t>
                      </a:r>
                      <a:endParaRPr kumimoji="0" lang="zh-CN" altLang="en-US" sz="1600" b="1" i="1" u="none" strike="noStrike" cap="none" normalizeH="0" baseline="0">
                        <a:ln>
                          <a:noFill/>
                        </a:ln>
                        <a:solidFill>
                          <a:schemeClr val="tx1"/>
                        </a:solidFill>
                        <a:effectLst/>
                        <a:latin typeface="Times New Roman" pitchFamily="18" charset="0"/>
                        <a:ea typeface="楷体" pitchFamily="49"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a:ln>
                            <a:noFill/>
                          </a:ln>
                          <a:solidFill>
                            <a:schemeClr val="tx1"/>
                          </a:solidFill>
                          <a:effectLst/>
                          <a:latin typeface="Times New Roman" pitchFamily="18" charset="0"/>
                          <a:ea typeface="楷体" pitchFamily="49" charset="-122"/>
                        </a:rPr>
                        <a:t>T</a:t>
                      </a:r>
                      <a:endParaRPr kumimoji="0" lang="zh-CN" altLang="en-US" sz="1600" b="1" i="1" u="none" strike="noStrike" cap="none" normalizeH="0" baseline="0">
                        <a:ln>
                          <a:noFill/>
                        </a:ln>
                        <a:solidFill>
                          <a:schemeClr val="tx1"/>
                        </a:solidFill>
                        <a:effectLst/>
                        <a:latin typeface="Times New Roman" pitchFamily="18" charset="0"/>
                        <a:ea typeface="楷体" pitchFamily="49"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a:ln>
                            <a:noFill/>
                          </a:ln>
                          <a:solidFill>
                            <a:srgbClr val="000000"/>
                          </a:solidFill>
                          <a:effectLst/>
                          <a:latin typeface="Times New Roman" pitchFamily="18" charset="0"/>
                          <a:ea typeface="宋体" pitchFamily="2" charset="-122"/>
                        </a:rPr>
                        <a:t>F</a:t>
                      </a:r>
                      <a:endParaRPr kumimoji="0" lang="zh-CN" altLang="en-US" sz="1600" b="1" i="1"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0</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s5</a:t>
                      </a:r>
                      <a:r>
                        <a:rPr kumimoji="1" lang="en-US" altLang="zh-CN" sz="16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a:t>
                      </a:r>
                      <a:r>
                        <a:rPr kumimoji="1" lang="en-US" altLang="zh-CN" sz="1600" b="1" i="0" u="none" strike="noStrike" cap="none" normalizeH="0" baseline="-25000">
                          <a:ln>
                            <a:noFill/>
                          </a:ln>
                          <a:solidFill>
                            <a:schemeClr val="tx1"/>
                          </a:solidFill>
                          <a:effectLst/>
                          <a:latin typeface="Times New Roman" pitchFamily="18" charset="0"/>
                          <a:ea typeface="华文楷体" pitchFamily="2" charset="-122"/>
                          <a:cs typeface="Times New Roman" pitchFamily="18" charset="0"/>
                        </a:rPr>
                        <a:t>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8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1</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s6</a:t>
                      </a:r>
                      <a:endParaRPr kumimoji="0" lang="zh-CN" altLang="en-US"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ndara" pitchFamily="34" charset="0"/>
                        <a:ea typeface="华文楷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ndara" pitchFamily="34" charset="0"/>
                        <a:ea typeface="华文楷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Candara" pitchFamily="34" charset="0"/>
                        <a:ea typeface="华文楷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acc</a:t>
                      </a:r>
                      <a:endParaRPr kumimoji="0"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Times New Roman" pitchFamily="18" charset="0"/>
                          <a:ea typeface="宋体" pitchFamily="2" charset="-122"/>
                        </a:rPr>
                        <a:t>2</a:t>
                      </a:r>
                      <a:endParaRPr kumimoji="0" lang="zh-CN" altLang="en-US" sz="1600" b="1" i="0" u="none" strike="noStrike" cap="none" normalizeH="0" baseline="0" dirty="0">
                        <a:ln>
                          <a:noFill/>
                        </a:ln>
                        <a:solidFill>
                          <a:srgbClr val="FF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r>
                        <a:rPr kumimoji="1" lang="en-US" altLang="zh-CN" sz="16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rgbClr val="FF0000"/>
                          </a:solidFill>
                          <a:effectLst/>
                          <a:latin typeface="Times New Roman" pitchFamily="18" charset="0"/>
                          <a:ea typeface="华文楷体" pitchFamily="2" charset="-122"/>
                          <a:cs typeface="Times New Roman" pitchFamily="18" charset="0"/>
                        </a:rPr>
                        <a:t>r2/s7</a:t>
                      </a:r>
                      <a:endParaRPr kumimoji="0" lang="zh-CN" altLang="en-US" sz="1600" b="1" i="0" u="none" strike="noStrike" cap="none" normalizeH="0" baseline="0">
                        <a:ln>
                          <a:noFill/>
                        </a:ln>
                        <a:solidFill>
                          <a:srgbClr val="FF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r2</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4</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s5</a:t>
                      </a:r>
                      <a:r>
                        <a:rPr kumimoji="1" lang="en-US" altLang="zh-CN" sz="16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8</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2</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5</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r6</a:t>
                      </a:r>
                      <a:r>
                        <a:rPr kumimoji="1" lang="en-US" altLang="zh-CN" sz="16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r6</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r6</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r6</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r6</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r6</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6</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s5</a:t>
                      </a:r>
                      <a:r>
                        <a:rPr kumimoji="1" lang="en-US" altLang="zh-CN" sz="1600" b="1" i="0" u="none" strike="noStrike" cap="none" normalizeH="0" baseline="0">
                          <a:ln>
                            <a:noFill/>
                          </a:ln>
                          <a:solidFill>
                            <a:schemeClr val="folHlink"/>
                          </a:solidFill>
                          <a:effectLst/>
                          <a:latin typeface="宋体" pitchFamily="2" charset="-122"/>
                          <a:ea typeface="华文楷体" pitchFamily="2" charset="-122"/>
                          <a:cs typeface="Times New Roman" pitchFamily="18" charset="0"/>
                        </a:rPr>
                        <a:t> </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9</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3</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7</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s4</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10</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8</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s6</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s11</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Times New Roman" pitchFamily="18" charset="0"/>
                          <a:ea typeface="宋体" pitchFamily="2" charset="-122"/>
                        </a:rPr>
                        <a:t>9</a:t>
                      </a:r>
                      <a:endParaRPr kumimoji="0" lang="zh-CN" altLang="en-US" sz="1600" b="1" i="0" u="none" strike="noStrike" cap="none" normalizeH="0" baseline="0" dirty="0">
                        <a:ln>
                          <a:noFill/>
                        </a:ln>
                        <a:solidFill>
                          <a:srgbClr val="FF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rgbClr val="FF0000"/>
                          </a:solidFill>
                          <a:effectLst/>
                          <a:latin typeface="Times New Roman" pitchFamily="18" charset="0"/>
                          <a:ea typeface="华文楷体" pitchFamily="2" charset="-122"/>
                          <a:cs typeface="Times New Roman" pitchFamily="18" charset="0"/>
                        </a:rPr>
                        <a:t>r1/s7</a:t>
                      </a:r>
                      <a:endParaRPr kumimoji="0" lang="zh-CN" altLang="en-US" sz="1600" b="1" i="0" u="none" strike="noStrike" cap="none" normalizeH="0" baseline="0">
                        <a:ln>
                          <a:noFill/>
                        </a:ln>
                        <a:solidFill>
                          <a:srgbClr val="FF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r1</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10</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r3</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itchFamily="18" charset="0"/>
                          <a:ea typeface="宋体" pitchFamily="2" charset="-122"/>
                        </a:rPr>
                        <a:t>11</a:t>
                      </a: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华文楷体" pitchFamily="2" charset="-122"/>
                          <a:cs typeface="Times New Roman" pitchFamily="18" charset="0"/>
                        </a:rPr>
                        <a:t>r5</a:t>
                      </a:r>
                      <a:endParaRPr kumimoji="0" lang="zh-CN" altLang="en-US" sz="1600" b="1" i="0" u="none" strike="noStrike" cap="none" normalizeH="0" baseline="0">
                        <a:ln>
                          <a:noFill/>
                        </a:ln>
                        <a:solidFill>
                          <a:srgbClr val="000000"/>
                        </a:solidFill>
                        <a:effectLst/>
                        <a:latin typeface="Times New Roman" pitchFamily="18" charset="0"/>
                        <a:ea typeface="华文楷体" pitchFamily="2" charset="-122"/>
                        <a:cs typeface="Times New Roman" pitchFamily="18" charset="0"/>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rgbClr val="000000"/>
                        </a:solidFill>
                        <a:effectLst/>
                        <a:latin typeface="Times New Roman" pitchFamily="18" charset="0"/>
                        <a:ea typeface="宋体" pitchFamily="2" charset="-122"/>
                      </a:endParaRPr>
                    </a:p>
                  </a:txBody>
                  <a:tcPr marL="91442" marR="91442" marT="34283" marB="342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a:grpSpLocks/>
          </p:cNvGrpSpPr>
          <p:nvPr/>
        </p:nvGrpSpPr>
        <p:grpSpPr bwMode="auto">
          <a:xfrm>
            <a:off x="2857500" y="3473450"/>
            <a:ext cx="3849688" cy="1443038"/>
            <a:chOff x="2857786" y="3474134"/>
            <a:chExt cx="3849879" cy="1442354"/>
          </a:xfrm>
        </p:grpSpPr>
        <p:sp>
          <p:nvSpPr>
            <p:cNvPr id="84050" name="Text Box 42"/>
            <p:cNvSpPr txBox="1">
              <a:spLocks noChangeArrowheads="1"/>
            </p:cNvSpPr>
            <p:nvPr/>
          </p:nvSpPr>
          <p:spPr bwMode="auto">
            <a:xfrm>
              <a:off x="6250511" y="348576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sp>
          <p:nvSpPr>
            <p:cNvPr id="84051" name="Freeform 55"/>
            <p:cNvSpPr>
              <a:spLocks/>
            </p:cNvSpPr>
            <p:nvPr/>
          </p:nvSpPr>
          <p:spPr bwMode="auto">
            <a:xfrm>
              <a:off x="2857786" y="347413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组合 13"/>
          <p:cNvGrpSpPr>
            <a:grpSpLocks/>
          </p:cNvGrpSpPr>
          <p:nvPr/>
        </p:nvGrpSpPr>
        <p:grpSpPr bwMode="auto">
          <a:xfrm>
            <a:off x="6713538" y="1354138"/>
            <a:ext cx="1471612" cy="868362"/>
            <a:chOff x="6713123" y="1353788"/>
            <a:chExt cx="1472027" cy="868712"/>
          </a:xfrm>
        </p:grpSpPr>
        <p:sp>
          <p:nvSpPr>
            <p:cNvPr id="84047" name="Line 35"/>
            <p:cNvSpPr>
              <a:spLocks noChangeShapeType="1"/>
            </p:cNvSpPr>
            <p:nvPr/>
          </p:nvSpPr>
          <p:spPr bwMode="auto">
            <a:xfrm flipV="1">
              <a:off x="6713123" y="1700972"/>
              <a:ext cx="457154"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8" name="Text Box 36"/>
            <p:cNvSpPr txBox="1">
              <a:spLocks noChangeArrowheads="1"/>
            </p:cNvSpPr>
            <p:nvPr/>
          </p:nvSpPr>
          <p:spPr bwMode="auto">
            <a:xfrm>
              <a:off x="6834522" y="135378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116" name="Text Box 37"/>
            <p:cNvSpPr txBox="1">
              <a:spLocks noChangeArrowheads="1"/>
            </p:cNvSpPr>
            <p:nvPr/>
          </p:nvSpPr>
          <p:spPr bwMode="auto">
            <a:xfrm>
              <a:off x="7165688" y="1390315"/>
              <a:ext cx="1019462" cy="83218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9</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itchFamily="18" charset="0"/>
                </a:rPr>
                <a:t>E→E+T</a:t>
              </a:r>
              <a:r>
                <a:rPr lang="en-US" altLang="zh-CN" sz="1600" b="1" i="1" dirty="0">
                  <a:solidFill>
                    <a:srgbClr val="000000"/>
                  </a:solidFill>
                  <a:latin typeface="Times New Roman" pitchFamily="18" charset="0"/>
                  <a:cs typeface="Times New Roman" pitchFamily="18" charset="0"/>
                </a:rPr>
                <a:t> </a:t>
              </a:r>
              <a:r>
                <a:rPr lang="en-US" altLang="zh-CN" sz="1600" b="1" i="1" dirty="0">
                  <a:solidFill>
                    <a:srgbClr val="FF0000"/>
                  </a:solidFill>
                  <a:latin typeface="Times New Roman" pitchFamily="18" charset="0"/>
                  <a:cs typeface="Times New Roman" pitchFamily="18" charset="0"/>
                </a:rPr>
                <a:t>·</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srgbClr val="FF0000"/>
                </a:solidFill>
                <a:latin typeface="Times New Roman" pitchFamily="18" charset="0"/>
              </a:endParaRPr>
            </a:p>
            <a:p>
              <a:pPr>
                <a:buClr>
                  <a:srgbClr val="073E87"/>
                </a:buClr>
                <a:buSzPct val="75000"/>
                <a:buFont typeface="Monotype Sorts"/>
                <a:buNone/>
                <a:defRPr/>
              </a:pPr>
              <a:r>
                <a:rPr kumimoji="1" lang="en-US" altLang="zh-CN" sz="1600" b="1" i="1" dirty="0">
                  <a:solidFill>
                    <a:srgbClr val="FF0000"/>
                  </a:solidFill>
                  <a:latin typeface="Times New Roman" pitchFamily="18" charset="0"/>
                </a:rPr>
                <a:t>T→T</a:t>
              </a:r>
              <a:r>
                <a:rPr lang="en-US" altLang="zh-CN" sz="1600" b="1" i="1" dirty="0">
                  <a:solidFill>
                    <a:srgbClr val="FF0000"/>
                  </a:solidFill>
                  <a:latin typeface="Times New Roman" pitchFamily="18" charset="0"/>
                  <a:cs typeface="Times New Roman" pitchFamily="18" charset="0"/>
                </a:rPr>
                <a:t> ·</a:t>
              </a:r>
              <a:r>
                <a:rPr kumimoji="1" lang="en-US" altLang="zh-CN" sz="1600" b="1" dirty="0">
                  <a:solidFill>
                    <a:srgbClr val="FF0000"/>
                  </a:solidFill>
                  <a:latin typeface="Times New Roman" pitchFamily="18" charset="0"/>
                </a:rPr>
                <a:t>*</a:t>
              </a:r>
              <a:r>
                <a:rPr kumimoji="1" lang="en-US" altLang="zh-CN" sz="1600" b="1" i="1" dirty="0">
                  <a:solidFill>
                    <a:srgbClr val="FF0000"/>
                  </a:solidFill>
                  <a:latin typeface="Times New Roman" pitchFamily="18" charset="0"/>
                </a:rPr>
                <a:t>F</a:t>
              </a:r>
            </a:p>
          </p:txBody>
        </p:sp>
      </p:grpSp>
      <p:grpSp>
        <p:nvGrpSpPr>
          <p:cNvPr id="22" name="组合 21"/>
          <p:cNvGrpSpPr>
            <a:grpSpLocks/>
          </p:cNvGrpSpPr>
          <p:nvPr/>
        </p:nvGrpSpPr>
        <p:grpSpPr bwMode="auto">
          <a:xfrm>
            <a:off x="7173913" y="3714750"/>
            <a:ext cx="1000125" cy="1157288"/>
            <a:chOff x="7173913" y="3715359"/>
            <a:chExt cx="1000125" cy="1156679"/>
          </a:xfrm>
        </p:grpSpPr>
        <p:sp>
          <p:nvSpPr>
            <p:cNvPr id="84044" name="Line 53"/>
            <p:cNvSpPr>
              <a:spLocks noChangeShapeType="1"/>
            </p:cNvSpPr>
            <p:nvPr/>
          </p:nvSpPr>
          <p:spPr bwMode="auto">
            <a:xfrm>
              <a:off x="7928013" y="371535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5" name="Text Box 47"/>
            <p:cNvSpPr txBox="1">
              <a:spLocks noChangeArrowheads="1"/>
            </p:cNvSpPr>
            <p:nvPr/>
          </p:nvSpPr>
          <p:spPr bwMode="auto">
            <a:xfrm>
              <a:off x="7574739" y="394542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b="1">
                  <a:solidFill>
                    <a:srgbClr val="000000"/>
                  </a:solidFill>
                  <a:latin typeface="Times New Roman" panose="02020603050405020304" pitchFamily="18" charset="0"/>
                </a:rPr>
                <a:t>)</a:t>
              </a:r>
            </a:p>
          </p:txBody>
        </p:sp>
        <p:sp>
          <p:nvSpPr>
            <p:cNvPr id="127" name="Text Box 48"/>
            <p:cNvSpPr txBox="1">
              <a:spLocks noChangeArrowheads="1"/>
            </p:cNvSpPr>
            <p:nvPr/>
          </p:nvSpPr>
          <p:spPr bwMode="auto">
            <a:xfrm>
              <a:off x="7173913" y="4288145"/>
              <a:ext cx="1000125" cy="58389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11</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grpSp>
      <p:sp>
        <p:nvSpPr>
          <p:cNvPr id="111617" name="内容占位符 2"/>
          <p:cNvSpPr>
            <a:spLocks noGrp="1"/>
          </p:cNvSpPr>
          <p:nvPr>
            <p:ph idx="1"/>
          </p:nvPr>
        </p:nvSpPr>
        <p:spPr>
          <a:xfrm>
            <a:off x="442913" y="849313"/>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cs typeface="Times New Roman" pitchFamily="18" charset="0"/>
              </a:rPr>
              <a:t>文法</a:t>
            </a:r>
            <a:endParaRPr lang="en-US" altLang="zh-CN" b="1" dirty="0">
              <a:solidFill>
                <a:schemeClr val="tx1"/>
              </a:solidFill>
              <a:cs typeface="Times New Roman" pitchFamily="18" charset="0"/>
            </a:endParaRP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cs typeface="Times New Roman" pitchFamily="18" charset="0"/>
              </a:rPr>
              <a:t>(0) </a:t>
            </a:r>
            <a:r>
              <a:rPr kumimoji="1" lang="en-US" altLang="zh-CN" sz="2000" b="1" i="1" dirty="0">
                <a:solidFill>
                  <a:schemeClr val="tx1"/>
                </a:solidFill>
              </a:rPr>
              <a:t>E</a:t>
            </a:r>
            <a:r>
              <a:rPr lang="en-US" altLang="zh-CN" sz="2000" b="1" i="1" dirty="0">
                <a:solidFill>
                  <a:schemeClr val="tx1"/>
                </a:solidFill>
                <a:ea typeface="楷体" pitchFamily="49" charset="-122"/>
                <a:cs typeface="Times New Roman" pitchFamily="18" charset="0"/>
              </a:rPr>
              <a:t>′</a:t>
            </a:r>
            <a:r>
              <a:rPr lang="en-US" altLang="zh-CN" sz="2000" b="1" i="1" dirty="0">
                <a:ea typeface="楷体" pitchFamily="49" charset="-122"/>
                <a:cs typeface="Times New Roman" pitchFamily="18" charset="0"/>
              </a:rPr>
              <a:t> </a:t>
            </a:r>
            <a:r>
              <a:rPr kumimoji="1" lang="en-US" altLang="zh-CN" sz="2000" b="1" dirty="0">
                <a:solidFill>
                  <a:schemeClr val="tx1"/>
                </a:solidFill>
              </a:rPr>
              <a:t>→ </a:t>
            </a:r>
            <a:r>
              <a:rPr kumimoji="1" lang="en-US" altLang="zh-CN" sz="2000" b="1" i="1" dirty="0">
                <a:solidFill>
                  <a:schemeClr val="tx1"/>
                </a:solidFill>
              </a:rPr>
              <a:t>E</a:t>
            </a:r>
            <a:r>
              <a:rPr kumimoji="1" lang="en-US" altLang="zh-CN" sz="2000" b="1" dirty="0">
                <a:solidFill>
                  <a:schemeClr val="tx1"/>
                </a:solidFill>
              </a:rPr>
              <a:t> </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(1) </a:t>
            </a:r>
            <a:r>
              <a:rPr kumimoji="1" lang="en-US" altLang="zh-CN" sz="2000" b="1" i="1" dirty="0">
                <a:solidFill>
                  <a:schemeClr val="tx1"/>
                </a:solidFill>
              </a:rPr>
              <a:t>E</a:t>
            </a:r>
            <a:r>
              <a:rPr kumimoji="1" lang="en-US" altLang="zh-CN" sz="2000" b="1" dirty="0">
                <a:solidFill>
                  <a:schemeClr val="tx1"/>
                </a:solidFill>
              </a:rPr>
              <a:t> → </a:t>
            </a:r>
            <a:r>
              <a:rPr kumimoji="1" lang="en-US" altLang="zh-CN" sz="2000" b="1" i="1" dirty="0">
                <a:solidFill>
                  <a:schemeClr val="tx1"/>
                </a:solidFill>
              </a:rPr>
              <a:t>E</a:t>
            </a:r>
            <a:r>
              <a:rPr kumimoji="1" lang="en-US" altLang="zh-CN" sz="2000" b="1" dirty="0">
                <a:solidFill>
                  <a:schemeClr val="tx1"/>
                </a:solidFill>
              </a:rPr>
              <a:t>+</a:t>
            </a:r>
            <a:r>
              <a:rPr kumimoji="1" lang="en-US" altLang="zh-CN" sz="2000" b="1" i="1" dirty="0">
                <a:solidFill>
                  <a:schemeClr val="tx1"/>
                </a:solidFill>
              </a:rPr>
              <a:t>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(2) </a:t>
            </a:r>
            <a:r>
              <a:rPr kumimoji="1" lang="en-US" altLang="zh-CN" sz="2000" b="1" i="1" dirty="0">
                <a:solidFill>
                  <a:schemeClr val="tx1"/>
                </a:solidFill>
              </a:rPr>
              <a:t>E</a:t>
            </a:r>
            <a:r>
              <a:rPr kumimoji="1" lang="en-US" altLang="zh-CN" sz="2000" b="1" dirty="0">
                <a:solidFill>
                  <a:schemeClr val="tx1"/>
                </a:solidFill>
              </a:rPr>
              <a:t> → </a:t>
            </a:r>
            <a:r>
              <a:rPr kumimoji="1" lang="en-US" altLang="zh-CN" sz="2000" b="1" i="1" dirty="0">
                <a:solidFill>
                  <a:schemeClr val="tx1"/>
                </a:solidFill>
              </a:rPr>
              <a:t>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(3) </a:t>
            </a:r>
            <a:r>
              <a:rPr kumimoji="1" lang="en-US" altLang="zh-CN" sz="2000" b="1" i="1" dirty="0">
                <a:solidFill>
                  <a:schemeClr val="tx1"/>
                </a:solidFill>
              </a:rPr>
              <a:t>T</a:t>
            </a:r>
            <a:r>
              <a:rPr kumimoji="1" lang="en-US" altLang="zh-CN" sz="2000" b="1" dirty="0">
                <a:solidFill>
                  <a:schemeClr val="tx1"/>
                </a:solidFill>
              </a:rPr>
              <a:t> → </a:t>
            </a:r>
            <a:r>
              <a:rPr kumimoji="1" lang="en-US" altLang="zh-CN" sz="2000" b="1" i="1" dirty="0">
                <a:solidFill>
                  <a:schemeClr val="tx1"/>
                </a:solidFill>
              </a:rPr>
              <a:t>T</a:t>
            </a:r>
            <a:r>
              <a:rPr kumimoji="1" lang="en-US" altLang="zh-CN" sz="2000" b="1" dirty="0">
                <a:solidFill>
                  <a:schemeClr val="tx1"/>
                </a:solidFill>
              </a:rPr>
              <a:t>*</a:t>
            </a:r>
            <a:r>
              <a:rPr kumimoji="1" lang="en-US" altLang="zh-CN" sz="2000" b="1" i="1" dirty="0">
                <a:solidFill>
                  <a:schemeClr val="tx1"/>
                </a:solidFill>
              </a:rPr>
              <a:t>F</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(4) </a:t>
            </a:r>
            <a:r>
              <a:rPr kumimoji="1" lang="en-US" altLang="zh-CN" sz="2000" b="1" i="1" dirty="0">
                <a:solidFill>
                  <a:schemeClr val="tx1"/>
                </a:solidFill>
              </a:rPr>
              <a:t>T</a:t>
            </a:r>
            <a:r>
              <a:rPr kumimoji="1" lang="en-US" altLang="zh-CN" sz="2000" b="1" dirty="0">
                <a:solidFill>
                  <a:schemeClr val="tx1"/>
                </a:solidFill>
              </a:rPr>
              <a:t> → </a:t>
            </a:r>
            <a:r>
              <a:rPr kumimoji="1" lang="en-US" altLang="zh-CN" sz="2000" b="1" i="1" dirty="0">
                <a:solidFill>
                  <a:schemeClr val="tx1"/>
                </a:solidFill>
              </a:rPr>
              <a:t>F</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(5) </a:t>
            </a:r>
            <a:r>
              <a:rPr kumimoji="1" lang="en-US" altLang="zh-CN" sz="2000" b="1" i="1" dirty="0">
                <a:solidFill>
                  <a:schemeClr val="tx1"/>
                </a:solidFill>
              </a:rPr>
              <a:t>F</a:t>
            </a:r>
            <a:r>
              <a:rPr kumimoji="1" lang="en-US" altLang="zh-CN" sz="2000" b="1" dirty="0">
                <a:solidFill>
                  <a:schemeClr val="tx1"/>
                </a:solidFill>
              </a:rPr>
              <a:t> → (</a:t>
            </a:r>
            <a:r>
              <a:rPr kumimoji="1" lang="en-US" altLang="zh-CN" sz="2000" b="1" i="1" dirty="0">
                <a:solidFill>
                  <a:schemeClr val="tx1"/>
                </a:solidFill>
              </a:rPr>
              <a:t>E</a:t>
            </a:r>
            <a:r>
              <a:rPr kumimoji="1" lang="en-US" altLang="zh-CN" sz="2000" b="1" dirty="0">
                <a:solidFill>
                  <a:schemeClr val="tx1"/>
                </a:solidFill>
              </a:rPr>
              <a:t>)</a:t>
            </a:r>
          </a:p>
          <a:p>
            <a:pPr marL="0" indent="0" eaLnBrk="1" hangingPunct="1">
              <a:lnSpc>
                <a:spcPts val="2000"/>
              </a:lnSpc>
              <a:buClrTx/>
              <a:buFont typeface="Symbol" panose="05050102010706020507" pitchFamily="18" charset="2"/>
              <a:buNone/>
              <a:defRPr/>
            </a:pPr>
            <a:r>
              <a:rPr kumimoji="1" lang="en-US" altLang="zh-CN" sz="2000" b="1" dirty="0">
                <a:solidFill>
                  <a:schemeClr val="tx1"/>
                </a:solidFill>
              </a:rPr>
              <a:t>(6) </a:t>
            </a:r>
            <a:r>
              <a:rPr kumimoji="1" lang="en-US" altLang="zh-CN" sz="2000" b="1" i="1" dirty="0">
                <a:solidFill>
                  <a:schemeClr val="tx1"/>
                </a:solidFill>
              </a:rPr>
              <a:t>F</a:t>
            </a:r>
            <a:r>
              <a:rPr kumimoji="1" lang="en-US" altLang="zh-CN" sz="2000" b="1" dirty="0">
                <a:solidFill>
                  <a:schemeClr val="tx1"/>
                </a:solidFill>
              </a:rPr>
              <a:t> → id</a:t>
            </a:r>
          </a:p>
        </p:txBody>
      </p:sp>
      <p:sp>
        <p:nvSpPr>
          <p:cNvPr id="83974" name="标题 1"/>
          <p:cNvSpPr txBox="1">
            <a:spLocks/>
          </p:cNvSpPr>
          <p:nvPr/>
        </p:nvSpPr>
        <p:spPr bwMode="auto">
          <a:xfrm>
            <a:off x="690563" y="84455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83975" name="标题 1"/>
          <p:cNvSpPr>
            <a:spLocks noGrp="1"/>
          </p:cNvSpPr>
          <p:nvPr>
            <p:ph type="title"/>
          </p:nvPr>
        </p:nvSpPr>
        <p:spPr>
          <a:xfrm>
            <a:off x="755650" y="268288"/>
            <a:ext cx="4673600" cy="358775"/>
          </a:xfrm>
        </p:spPr>
        <p:txBody>
          <a:bodyPr/>
          <a:lstStyle/>
          <a:p>
            <a:pPr eaLnBrk="1" hangingPunct="1"/>
            <a:r>
              <a:rPr lang="en-US" altLang="zh-CN" sz="3000" i="1">
                <a:solidFill>
                  <a:schemeClr val="tx1"/>
                </a:solidFill>
              </a:rPr>
              <a:t>LR</a:t>
            </a:r>
            <a:r>
              <a:rPr lang="en-US" altLang="zh-CN" sz="3000">
                <a:solidFill>
                  <a:schemeClr val="tx1"/>
                </a:solidFill>
              </a:rPr>
              <a:t>(0) </a:t>
            </a:r>
            <a:r>
              <a:rPr lang="zh-CN" altLang="en-US" sz="3000">
                <a:solidFill>
                  <a:schemeClr val="tx1"/>
                </a:solidFill>
                <a:latin typeface="微软雅黑" panose="020B0503020204020204" pitchFamily="34" charset="-122"/>
                <a:ea typeface="微软雅黑" panose="020B0503020204020204" pitchFamily="34" charset="-122"/>
              </a:rPr>
              <a:t>分析过程中的冲突</a:t>
            </a:r>
          </a:p>
        </p:txBody>
      </p:sp>
      <p:sp>
        <p:nvSpPr>
          <p:cNvPr id="63" name="矩形 62"/>
          <p:cNvSpPr>
            <a:spLocks noChangeArrowheads="1"/>
          </p:cNvSpPr>
          <p:nvPr/>
        </p:nvSpPr>
        <p:spPr bwMode="auto">
          <a:xfrm>
            <a:off x="214313" y="4357688"/>
            <a:ext cx="2357437" cy="461962"/>
          </a:xfrm>
          <a:prstGeom prst="rect">
            <a:avLst/>
          </a:prstGeom>
          <a:solidFill>
            <a:srgbClr val="FFCCCC"/>
          </a:solidFill>
          <a:ln w="12700">
            <a:solidFill>
              <a:schemeClr val="tx1"/>
            </a:solid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2300" b="1" dirty="0">
                <a:solidFill>
                  <a:srgbClr val="000000"/>
                </a:solidFill>
                <a:latin typeface="华文楷体" panose="02010600040101010101" pitchFamily="2" charset="-122"/>
                <a:ea typeface="华文楷体" panose="02010600040101010101" pitchFamily="2" charset="-122"/>
              </a:rPr>
              <a:t>移入</a:t>
            </a:r>
            <a:r>
              <a:rPr lang="en-US" altLang="zh-CN" sz="2300" b="1" dirty="0">
                <a:solidFill>
                  <a:srgbClr val="000000"/>
                </a:solidFill>
                <a:latin typeface="华文楷体" panose="02010600040101010101" pitchFamily="2" charset="-122"/>
                <a:ea typeface="华文楷体" panose="02010600040101010101" pitchFamily="2" charset="-122"/>
              </a:rPr>
              <a:t>/</a:t>
            </a:r>
            <a:r>
              <a:rPr lang="zh-CN" altLang="en-US" sz="2300" b="1" dirty="0">
                <a:solidFill>
                  <a:srgbClr val="000000"/>
                </a:solidFill>
                <a:latin typeface="华文楷体" panose="02010600040101010101" pitchFamily="2" charset="-122"/>
                <a:ea typeface="华文楷体" panose="02010600040101010101" pitchFamily="2" charset="-122"/>
              </a:rPr>
              <a:t>归约冲突</a:t>
            </a:r>
          </a:p>
        </p:txBody>
      </p:sp>
      <p:sp>
        <p:nvSpPr>
          <p:cNvPr id="79" name="Text Box 2"/>
          <p:cNvSpPr txBox="1">
            <a:spLocks noChangeArrowheads="1"/>
          </p:cNvSpPr>
          <p:nvPr/>
        </p:nvSpPr>
        <p:spPr bwMode="auto">
          <a:xfrm>
            <a:off x="2214563" y="823913"/>
            <a:ext cx="1050925" cy="2043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92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0</a:t>
            </a:r>
            <a:r>
              <a:rPr kumimoji="1" lang="en-US" altLang="zh-CN" sz="1600" b="1" dirty="0">
                <a:solidFill>
                  <a:prstClr val="black"/>
                </a:solidFill>
                <a:latin typeface="Times New Roman" pitchFamily="18" charset="0"/>
              </a:rPr>
              <a:t>:</a:t>
            </a:r>
          </a:p>
          <a:p>
            <a:pPr>
              <a:lnSpc>
                <a:spcPts val="192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ea typeface="楷体" pitchFamily="49" charset="-122"/>
                <a:cs typeface="Times New Roman" pitchFamily="18" charset="0"/>
              </a:rPr>
              <a:t>′ </a:t>
            </a:r>
            <a:r>
              <a:rPr kumimoji="1" lang="en-US" altLang="zh-CN" sz="1600" b="1" i="1" dirty="0">
                <a:solidFill>
                  <a:prstClr val="black"/>
                </a:solidFill>
                <a:latin typeface="Times New Roman" pitchFamily="18" charset="0"/>
              </a:rPr>
              <a:t>→</a:t>
            </a:r>
            <a:r>
              <a:rPr lang="en-US" altLang="zh-CN" sz="1600" b="1" dirty="0">
                <a:solidFill>
                  <a:srgbClr val="000000"/>
                </a:solidFill>
                <a:latin typeface="Times New Roman" pitchFamily="18" charset="0"/>
                <a:cs typeface="Times New Roman" pitchFamily="18" charset="0"/>
              </a:rPr>
              <a: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 </a:t>
            </a:r>
          </a:p>
          <a:p>
            <a:pPr>
              <a:lnSpc>
                <a:spcPts val="1920"/>
              </a:lnSpc>
              <a:buClr>
                <a:srgbClr val="073E87"/>
              </a:buClr>
              <a:buSzPct val="75000"/>
              <a:defRPr/>
            </a:pPr>
            <a:r>
              <a:rPr kumimoji="1" lang="en-US" altLang="zh-CN" sz="1600" b="1" i="1" dirty="0">
                <a:solidFill>
                  <a:prstClr val="black"/>
                </a:solidFill>
                <a:latin typeface="Times New Roman" pitchFamily="18" charset="0"/>
              </a:rPr>
              <a:t>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E+T</a:t>
            </a:r>
          </a:p>
          <a:p>
            <a:pPr>
              <a:lnSpc>
                <a:spcPts val="192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a:p>
            <a:pPr>
              <a:lnSpc>
                <a:spcPts val="192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T*F</a:t>
            </a:r>
          </a:p>
          <a:p>
            <a:pPr>
              <a:lnSpc>
                <a:spcPts val="192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lnSpc>
                <a:spcPts val="192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lnSpc>
                <a:spcPts val="192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26" name="组合 25"/>
          <p:cNvGrpSpPr>
            <a:grpSpLocks/>
          </p:cNvGrpSpPr>
          <p:nvPr/>
        </p:nvGrpSpPr>
        <p:grpSpPr bwMode="auto">
          <a:xfrm>
            <a:off x="3179763" y="698500"/>
            <a:ext cx="592137" cy="401638"/>
            <a:chOff x="3180460" y="699193"/>
            <a:chExt cx="590721" cy="400215"/>
          </a:xfrm>
        </p:grpSpPr>
        <p:sp>
          <p:nvSpPr>
            <p:cNvPr id="84042" name="Line 3"/>
            <p:cNvSpPr>
              <a:spLocks noChangeShapeType="1"/>
            </p:cNvSpPr>
            <p:nvPr/>
          </p:nvSpPr>
          <p:spPr bwMode="auto">
            <a:xfrm flipV="1">
              <a:off x="3180460" y="1046618"/>
              <a:ext cx="590721"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3" name="Text Box 4"/>
            <p:cNvSpPr txBox="1">
              <a:spLocks noChangeArrowheads="1"/>
            </p:cNvSpPr>
            <p:nvPr/>
          </p:nvSpPr>
          <p:spPr bwMode="auto">
            <a:xfrm>
              <a:off x="3289835" y="699193"/>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E</a:t>
              </a:r>
            </a:p>
          </p:txBody>
        </p:sp>
      </p:grpSp>
      <p:sp>
        <p:nvSpPr>
          <p:cNvPr id="82" name="Text Box 5"/>
          <p:cNvSpPr txBox="1">
            <a:spLocks noChangeArrowheads="1"/>
          </p:cNvSpPr>
          <p:nvPr/>
        </p:nvSpPr>
        <p:spPr bwMode="auto">
          <a:xfrm>
            <a:off x="3770313" y="803275"/>
            <a:ext cx="1035050" cy="7477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ea typeface="楷体" pitchFamily="49" charset="-122"/>
                <a:cs typeface="Times New Roman" pitchFamily="18" charset="0"/>
              </a:rPr>
              <a:t>′ </a:t>
            </a:r>
            <a:r>
              <a:rPr kumimoji="1" lang="en-US" altLang="zh-CN" sz="1600" b="1" i="1" dirty="0">
                <a:solidFill>
                  <a:prstClr val="black"/>
                </a:solidFill>
                <a:latin typeface="Times New Roman" pitchFamily="18" charset="0"/>
              </a:rPr>
              <a:t>→E</a:t>
            </a:r>
            <a:r>
              <a:rPr lang="en-US" altLang="zh-CN" sz="1600" b="1" i="1" dirty="0">
                <a:solidFill>
                  <a:prstClr val="black"/>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a:p>
            <a:pPr>
              <a:lnSpc>
                <a:spcPts val="1700"/>
              </a:lnSpc>
              <a:buClr>
                <a:srgbClr val="073E87"/>
              </a:buClr>
              <a:buSzPct val="75000"/>
              <a:defRPr/>
            </a:pPr>
            <a:r>
              <a:rPr kumimoji="1" lang="en-US" altLang="zh-CN" sz="1600" b="1" i="1" dirty="0">
                <a:solidFill>
                  <a:prstClr val="black"/>
                </a:solidFill>
                <a:latin typeface="Times New Roman" pitchFamily="18" charset="0"/>
              </a:rPr>
              <a:t>E→E</a:t>
            </a:r>
            <a:r>
              <a:rPr lang="en-US" altLang="zh-CN" sz="1600" b="1" i="1" dirty="0">
                <a:solidFill>
                  <a:prstClr val="black"/>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a:t>
            </a:r>
          </a:p>
        </p:txBody>
      </p:sp>
      <p:grpSp>
        <p:nvGrpSpPr>
          <p:cNvPr id="3" name="组合 2"/>
          <p:cNvGrpSpPr>
            <a:grpSpLocks/>
          </p:cNvGrpSpPr>
          <p:nvPr/>
        </p:nvGrpSpPr>
        <p:grpSpPr bwMode="auto">
          <a:xfrm>
            <a:off x="3170238" y="1403350"/>
            <a:ext cx="1625600" cy="939800"/>
            <a:chOff x="3170870" y="1403537"/>
            <a:chExt cx="1624968" cy="939613"/>
          </a:xfrm>
        </p:grpSpPr>
        <p:sp>
          <p:nvSpPr>
            <p:cNvPr id="84039" name="Line 6"/>
            <p:cNvSpPr>
              <a:spLocks noChangeShapeType="1"/>
            </p:cNvSpPr>
            <p:nvPr/>
          </p:nvSpPr>
          <p:spPr bwMode="auto">
            <a:xfrm>
              <a:off x="3170870" y="176697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0" name="Text Box 7"/>
            <p:cNvSpPr txBox="1">
              <a:spLocks noChangeArrowheads="1"/>
            </p:cNvSpPr>
            <p:nvPr/>
          </p:nvSpPr>
          <p:spPr bwMode="auto">
            <a:xfrm>
              <a:off x="3289834" y="140353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85" name="Text Box 8"/>
            <p:cNvSpPr txBox="1">
              <a:spLocks noChangeArrowheads="1"/>
            </p:cNvSpPr>
            <p:nvPr/>
          </p:nvSpPr>
          <p:spPr bwMode="auto">
            <a:xfrm>
              <a:off x="3770712" y="1595587"/>
              <a:ext cx="1025126" cy="74756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2</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srgbClr val="FF0000"/>
                  </a:solidFill>
                  <a:latin typeface="Times New Roman" pitchFamily="18" charset="0"/>
                </a:rPr>
                <a:t>E→T</a:t>
              </a:r>
              <a:r>
                <a:rPr lang="en-US" altLang="zh-CN" sz="1600" b="1" i="1" dirty="0">
                  <a:solidFill>
                    <a:srgbClr val="000000"/>
                  </a:solidFill>
                  <a:latin typeface="Times New Roman" pitchFamily="18" charset="0"/>
                  <a:cs typeface="Times New Roman" pitchFamily="18" charset="0"/>
                </a:rPr>
                <a:t> </a:t>
              </a:r>
              <a:r>
                <a:rPr lang="en-US" altLang="zh-CN" sz="1600" b="1" i="1" dirty="0">
                  <a:solidFill>
                    <a:srgbClr val="FF0000"/>
                  </a:solidFill>
                  <a:latin typeface="Times New Roman" pitchFamily="18" charset="0"/>
                  <a:cs typeface="Times New Roman" pitchFamily="18" charset="0"/>
                </a:rPr>
                <a:t>·</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srgbClr val="FF0000"/>
                </a:solidFill>
                <a:latin typeface="Times New Roman" pitchFamily="18" charset="0"/>
              </a:endParaRPr>
            </a:p>
            <a:p>
              <a:pPr>
                <a:lnSpc>
                  <a:spcPts val="1700"/>
                </a:lnSpc>
                <a:buClr>
                  <a:srgbClr val="073E87"/>
                </a:buClr>
                <a:buSzPct val="75000"/>
                <a:defRPr/>
              </a:pPr>
              <a:r>
                <a:rPr kumimoji="1" lang="en-US" altLang="zh-CN" sz="1600" b="1" i="1" dirty="0">
                  <a:solidFill>
                    <a:srgbClr val="FF0000"/>
                  </a:solidFill>
                  <a:latin typeface="Times New Roman" pitchFamily="18" charset="0"/>
                </a:rPr>
                <a:t>T→T </a:t>
              </a:r>
              <a:r>
                <a:rPr lang="en-US" altLang="zh-CN" sz="1600" b="1" i="1" dirty="0">
                  <a:solidFill>
                    <a:srgbClr val="FF0000"/>
                  </a:solidFill>
                  <a:latin typeface="Times New Roman" pitchFamily="18" charset="0"/>
                  <a:cs typeface="Times New Roman" pitchFamily="18" charset="0"/>
                </a:rPr>
                <a:t>·</a:t>
              </a:r>
              <a:r>
                <a:rPr lang="en-US" altLang="zh-CN" sz="1600" b="1" i="1" dirty="0">
                  <a:solidFill>
                    <a:srgbClr val="000000"/>
                  </a:solidFill>
                  <a:latin typeface="Times New Roman" pitchFamily="18" charset="0"/>
                  <a:cs typeface="Times New Roman" pitchFamily="18" charset="0"/>
                </a:rPr>
                <a:t> </a:t>
              </a:r>
              <a:r>
                <a:rPr kumimoji="1" lang="en-US" altLang="zh-CN" sz="1600" b="1" dirty="0">
                  <a:solidFill>
                    <a:srgbClr val="FF0000"/>
                  </a:solidFill>
                  <a:latin typeface="Times New Roman" pitchFamily="18" charset="0"/>
                </a:rPr>
                <a:t>*</a:t>
              </a:r>
              <a:r>
                <a:rPr kumimoji="1" lang="en-US" altLang="zh-CN" sz="1600" b="1" i="1" dirty="0">
                  <a:solidFill>
                    <a:srgbClr val="FF0000"/>
                  </a:solidFill>
                  <a:latin typeface="Times New Roman" pitchFamily="18" charset="0"/>
                </a:rPr>
                <a:t>F</a:t>
              </a:r>
            </a:p>
          </p:txBody>
        </p:sp>
      </p:grpSp>
      <p:grpSp>
        <p:nvGrpSpPr>
          <p:cNvPr id="5" name="组合 4"/>
          <p:cNvGrpSpPr>
            <a:grpSpLocks/>
          </p:cNvGrpSpPr>
          <p:nvPr/>
        </p:nvGrpSpPr>
        <p:grpSpPr bwMode="auto">
          <a:xfrm>
            <a:off x="3051175" y="2832100"/>
            <a:ext cx="700088" cy="646113"/>
            <a:chOff x="3051517" y="2831678"/>
            <a:chExt cx="699119" cy="646943"/>
          </a:xfrm>
        </p:grpSpPr>
        <p:sp>
          <p:nvSpPr>
            <p:cNvPr id="84037" name="Freeform 12"/>
            <p:cNvSpPr>
              <a:spLocks/>
            </p:cNvSpPr>
            <p:nvPr/>
          </p:nvSpPr>
          <p:spPr bwMode="auto">
            <a:xfrm>
              <a:off x="3051517" y="290122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38" name="Text Box 13"/>
            <p:cNvSpPr txBox="1">
              <a:spLocks noChangeArrowheads="1"/>
            </p:cNvSpPr>
            <p:nvPr/>
          </p:nvSpPr>
          <p:spPr bwMode="auto">
            <a:xfrm>
              <a:off x="3052484" y="283167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sp>
        <p:nvSpPr>
          <p:cNvPr id="93" name="Text Box 14"/>
          <p:cNvSpPr txBox="1">
            <a:spLocks noChangeArrowheads="1"/>
          </p:cNvSpPr>
          <p:nvPr/>
        </p:nvSpPr>
        <p:spPr bwMode="auto">
          <a:xfrm>
            <a:off x="3770313" y="298608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4</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kumimoji="1" lang="en-US" altLang="zh-CN" sz="1600" b="1" dirty="0">
                <a:solidFill>
                  <a:prstClr val="black"/>
                </a:solidFill>
                <a:latin typeface="Times New Roman" pitchFamily="18" charset="0"/>
              </a:rPr>
              <a:t>(</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 </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E+T</a:t>
            </a:r>
          </a:p>
          <a:p>
            <a:pPr>
              <a:lnSpc>
                <a:spcPts val="1700"/>
              </a:lnSpc>
              <a:buClr>
                <a:srgbClr val="073E87"/>
              </a:buClr>
              <a:buSzPct val="75000"/>
              <a:defRPr/>
            </a:pP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a:p>
            <a:pPr>
              <a:lnSpc>
                <a:spcPts val="1700"/>
              </a:lnSpc>
              <a:buClr>
                <a:srgbClr val="073E87"/>
              </a:buClr>
              <a:buSzPct val="75000"/>
              <a:defRPr/>
            </a:pPr>
            <a:r>
              <a:rPr kumimoji="1" lang="en-US" altLang="zh-CN" sz="1600" b="1" i="1" dirty="0">
                <a:solidFill>
                  <a:prstClr val="black"/>
                </a:solidFill>
                <a:latin typeface="Times New Roman" pitchFamily="18" charset="0"/>
              </a:rPr>
              <a: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T*F</a:t>
            </a:r>
          </a:p>
          <a:p>
            <a:pPr>
              <a:lnSpc>
                <a:spcPts val="1700"/>
              </a:lnSpc>
              <a:buClr>
                <a:srgbClr val="073E87"/>
              </a:buClr>
              <a:buSzPct val="75000"/>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6" name="组合 5"/>
          <p:cNvGrpSpPr>
            <a:grpSpLocks/>
          </p:cNvGrpSpPr>
          <p:nvPr/>
        </p:nvGrpSpPr>
        <p:grpSpPr bwMode="auto">
          <a:xfrm>
            <a:off x="2205038" y="2874963"/>
            <a:ext cx="833437" cy="1235075"/>
            <a:chOff x="2205038" y="2875020"/>
            <a:chExt cx="833605" cy="1235018"/>
          </a:xfrm>
        </p:grpSpPr>
        <p:sp>
          <p:nvSpPr>
            <p:cNvPr id="84034" name="Line 15"/>
            <p:cNvSpPr>
              <a:spLocks noChangeShapeType="1"/>
            </p:cNvSpPr>
            <p:nvPr/>
          </p:nvSpPr>
          <p:spPr bwMode="auto">
            <a:xfrm flipH="1">
              <a:off x="2518482" y="287502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4035" name="Text Box 16"/>
            <p:cNvSpPr txBox="1">
              <a:spLocks noChangeArrowheads="1"/>
            </p:cNvSpPr>
            <p:nvPr/>
          </p:nvSpPr>
          <p:spPr bwMode="auto">
            <a:xfrm>
              <a:off x="2505296" y="295172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sp>
          <p:nvSpPr>
            <p:cNvPr id="95" name="Text Box 17"/>
            <p:cNvSpPr txBox="1">
              <a:spLocks noChangeArrowheads="1"/>
            </p:cNvSpPr>
            <p:nvPr/>
          </p:nvSpPr>
          <p:spPr bwMode="auto">
            <a:xfrm>
              <a:off x="2205038" y="3524277"/>
              <a:ext cx="800261" cy="58576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5</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 </a:t>
              </a:r>
              <a:r>
                <a:rPr kumimoji="1" lang="en-US" altLang="zh-CN" sz="1600" b="1" dirty="0">
                  <a:solidFill>
                    <a:prstClr val="black"/>
                  </a:solidFill>
                  <a:latin typeface="Times New Roman" pitchFamily="18" charset="0"/>
                </a:rPr>
                <a:t>id</a:t>
              </a:r>
              <a:r>
                <a:rPr lang="en-US" altLang="zh-CN" sz="1600" b="1" i="1" dirty="0">
                  <a:solidFill>
                    <a:srgbClr val="000000"/>
                  </a:solidFill>
                  <a:latin typeface="Times New Roman" pitchFamily="18" charset="0"/>
                  <a:cs typeface="Times New Roman" pitchFamily="18" charset="0"/>
                </a:rPr>
                <a:t>· </a:t>
              </a:r>
              <a:endParaRPr kumimoji="1" lang="en-US" altLang="zh-CN" sz="1600" b="1" i="1" dirty="0">
                <a:solidFill>
                  <a:prstClr val="black"/>
                </a:solidFill>
                <a:latin typeface="Times New Roman" pitchFamily="18" charset="0"/>
              </a:endParaRPr>
            </a:p>
          </p:txBody>
        </p:sp>
      </p:grpSp>
      <p:grpSp>
        <p:nvGrpSpPr>
          <p:cNvPr id="7" name="组合 6"/>
          <p:cNvGrpSpPr>
            <a:grpSpLocks/>
          </p:cNvGrpSpPr>
          <p:nvPr/>
        </p:nvGrpSpPr>
        <p:grpSpPr bwMode="auto">
          <a:xfrm>
            <a:off x="4792663" y="711200"/>
            <a:ext cx="858837" cy="400050"/>
            <a:chOff x="4793071" y="711174"/>
            <a:chExt cx="858883" cy="400215"/>
          </a:xfrm>
        </p:grpSpPr>
        <p:sp>
          <p:nvSpPr>
            <p:cNvPr id="84032" name="Line 18"/>
            <p:cNvSpPr>
              <a:spLocks noChangeShapeType="1"/>
            </p:cNvSpPr>
            <p:nvPr/>
          </p:nvSpPr>
          <p:spPr bwMode="auto">
            <a:xfrm>
              <a:off x="4813838" y="1057825"/>
              <a:ext cx="838116"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3" name="Text Box 19"/>
            <p:cNvSpPr txBox="1">
              <a:spLocks noChangeArrowheads="1"/>
            </p:cNvSpPr>
            <p:nvPr/>
          </p:nvSpPr>
          <p:spPr bwMode="auto">
            <a:xfrm>
              <a:off x="4793071" y="71117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sp>
        <p:nvSpPr>
          <p:cNvPr id="98" name="Text Box 20"/>
          <p:cNvSpPr txBox="1">
            <a:spLocks noChangeArrowheads="1"/>
          </p:cNvSpPr>
          <p:nvPr/>
        </p:nvSpPr>
        <p:spPr bwMode="auto">
          <a:xfrm>
            <a:off x="5651500" y="77152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6</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E→ E+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8" name="组合 7"/>
          <p:cNvGrpSpPr>
            <a:grpSpLocks/>
          </p:cNvGrpSpPr>
          <p:nvPr/>
        </p:nvGrpSpPr>
        <p:grpSpPr bwMode="auto">
          <a:xfrm>
            <a:off x="4812559" y="1723341"/>
            <a:ext cx="838940" cy="907146"/>
            <a:chOff x="4811958" y="1723547"/>
            <a:chExt cx="840155" cy="906354"/>
          </a:xfrm>
        </p:grpSpPr>
        <p:sp>
          <p:nvSpPr>
            <p:cNvPr id="84030" name="Line 21"/>
            <p:cNvSpPr>
              <a:spLocks noChangeShapeType="1"/>
            </p:cNvSpPr>
            <p:nvPr/>
          </p:nvSpPr>
          <p:spPr bwMode="auto">
            <a:xfrm>
              <a:off x="4813997" y="194385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31" name="Text Box 22"/>
            <p:cNvSpPr txBox="1">
              <a:spLocks noChangeArrowheads="1"/>
            </p:cNvSpPr>
            <p:nvPr/>
          </p:nvSpPr>
          <p:spPr bwMode="auto">
            <a:xfrm>
              <a:off x="4811958" y="172354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dirty="0">
                  <a:solidFill>
                    <a:srgbClr val="FF0000"/>
                  </a:solidFill>
                  <a:latin typeface="Times New Roman" panose="02020603050405020304" pitchFamily="18" charset="0"/>
                </a:rPr>
                <a:t>*</a:t>
              </a:r>
            </a:p>
          </p:txBody>
        </p:sp>
      </p:grpSp>
      <p:sp>
        <p:nvSpPr>
          <p:cNvPr id="101" name="Text Box 23"/>
          <p:cNvSpPr txBox="1">
            <a:spLocks noChangeArrowheads="1"/>
          </p:cNvSpPr>
          <p:nvPr/>
        </p:nvSpPr>
        <p:spPr bwMode="auto">
          <a:xfrm>
            <a:off x="5651500" y="247015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7</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T→T* </a:t>
            </a:r>
            <a:r>
              <a:rPr lang="en-US" altLang="zh-CN" sz="1600" b="1" i="1" dirty="0">
                <a:solidFill>
                  <a:srgbClr val="000000"/>
                </a:solidFill>
                <a:latin typeface="Times New Roman" pitchFamily="18" charset="0"/>
                <a:cs typeface="Times New Roman" pitchFamily="18" charset="0"/>
              </a:rPr>
              <a:t>· </a:t>
            </a:r>
            <a:r>
              <a:rPr kumimoji="1" lang="en-US" altLang="zh-CN" sz="1600" b="1" i="1" dirty="0">
                <a:solidFill>
                  <a:prstClr val="black"/>
                </a:solidFill>
                <a:latin typeface="Times New Roman" pitchFamily="18" charset="0"/>
              </a:rPr>
              <a:t>F</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id</a:t>
            </a:r>
          </a:p>
        </p:txBody>
      </p:sp>
      <p:grpSp>
        <p:nvGrpSpPr>
          <p:cNvPr id="9" name="组合 8"/>
          <p:cNvGrpSpPr>
            <a:grpSpLocks/>
          </p:cNvGrpSpPr>
          <p:nvPr/>
        </p:nvGrpSpPr>
        <p:grpSpPr bwMode="auto">
          <a:xfrm>
            <a:off x="4813300" y="3206750"/>
            <a:ext cx="3509963" cy="831850"/>
            <a:chOff x="4813997" y="3206750"/>
            <a:chExt cx="3509266" cy="831850"/>
          </a:xfrm>
        </p:grpSpPr>
        <p:sp>
          <p:nvSpPr>
            <p:cNvPr id="84027" name="Line 24"/>
            <p:cNvSpPr>
              <a:spLocks noChangeShapeType="1"/>
            </p:cNvSpPr>
            <p:nvPr/>
          </p:nvSpPr>
          <p:spPr bwMode="auto">
            <a:xfrm flipV="1">
              <a:off x="4860814" y="391614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28" name="Text Box 25"/>
            <p:cNvSpPr txBox="1">
              <a:spLocks noChangeArrowheads="1"/>
            </p:cNvSpPr>
            <p:nvPr/>
          </p:nvSpPr>
          <p:spPr bwMode="auto">
            <a:xfrm>
              <a:off x="4813997" y="356570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E</a:t>
              </a:r>
            </a:p>
          </p:txBody>
        </p:sp>
        <p:sp>
          <p:nvSpPr>
            <p:cNvPr id="105" name="Text Box 26"/>
            <p:cNvSpPr txBox="1">
              <a:spLocks noChangeArrowheads="1"/>
            </p:cNvSpPr>
            <p:nvPr/>
          </p:nvSpPr>
          <p:spPr bwMode="auto">
            <a:xfrm>
              <a:off x="7182077" y="3206750"/>
              <a:ext cx="1141186"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8</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F→ </a:t>
              </a:r>
              <a:r>
                <a:rPr kumimoji="1" lang="en-US" altLang="zh-CN" sz="1600" b="1" dirty="0">
                  <a:solidFill>
                    <a:prstClr val="black"/>
                  </a:solidFill>
                  <a:latin typeface="Times New Roman" pitchFamily="18" charset="0"/>
                </a:rPr>
                <a:t>(</a:t>
              </a:r>
              <a:r>
                <a:rPr kumimoji="1" lang="en-US" altLang="zh-CN" sz="1600" b="1" i="1" dirty="0">
                  <a:solidFill>
                    <a:prstClr val="black"/>
                  </a:solidFill>
                  <a:latin typeface="Times New Roman" pitchFamily="18" charset="0"/>
                </a:rPr>
                <a:t>E</a:t>
              </a:r>
              <a:r>
                <a:rPr lang="en-US" altLang="zh-CN" sz="1600" b="1" i="1" dirty="0">
                  <a:solidFill>
                    <a:srgbClr val="000000"/>
                  </a:solidFill>
                  <a:latin typeface="Times New Roman" pitchFamily="18" charset="0"/>
                  <a:cs typeface="Times New Roman" pitchFamily="18" charset="0"/>
                </a:rPr>
                <a:t> · </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E→E</a:t>
              </a:r>
              <a:r>
                <a:rPr lang="en-US" altLang="zh-CN" sz="1600" b="1" i="1" dirty="0">
                  <a:solidFill>
                    <a:srgbClr val="000000"/>
                  </a:solidFill>
                  <a:latin typeface="Times New Roman" pitchFamily="18" charset="0"/>
                  <a:cs typeface="Times New Roman" pitchFamily="18" charset="0"/>
                </a:rPr>
                <a:t> · </a:t>
              </a:r>
              <a:r>
                <a:rPr kumimoji="1" lang="en-US" altLang="zh-CN" sz="1600" b="1" i="1" dirty="0">
                  <a:solidFill>
                    <a:prstClr val="black"/>
                  </a:solidFill>
                  <a:latin typeface="Times New Roman" pitchFamily="18" charset="0"/>
                </a:rPr>
                <a:t>+T</a:t>
              </a:r>
            </a:p>
          </p:txBody>
        </p:sp>
      </p:grpSp>
      <p:grpSp>
        <p:nvGrpSpPr>
          <p:cNvPr id="10" name="组合 9"/>
          <p:cNvGrpSpPr>
            <a:grpSpLocks/>
          </p:cNvGrpSpPr>
          <p:nvPr/>
        </p:nvGrpSpPr>
        <p:grpSpPr bwMode="auto">
          <a:xfrm>
            <a:off x="4767263" y="2130425"/>
            <a:ext cx="414337" cy="1076325"/>
            <a:chOff x="4766757" y="2131190"/>
            <a:chExt cx="414323" cy="1075491"/>
          </a:xfrm>
        </p:grpSpPr>
        <p:sp>
          <p:nvSpPr>
            <p:cNvPr id="84025" name="Freeform 27"/>
            <p:cNvSpPr>
              <a:spLocks/>
            </p:cNvSpPr>
            <p:nvPr/>
          </p:nvSpPr>
          <p:spPr bwMode="auto">
            <a:xfrm>
              <a:off x="4807528" y="213119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26" name="Text Box 28"/>
            <p:cNvSpPr txBox="1">
              <a:spLocks noChangeArrowheads="1"/>
            </p:cNvSpPr>
            <p:nvPr/>
          </p:nvSpPr>
          <p:spPr bwMode="auto">
            <a:xfrm>
              <a:off x="4766757" y="280646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grpSp>
      <p:grpSp>
        <p:nvGrpSpPr>
          <p:cNvPr id="11" name="组合 10"/>
          <p:cNvGrpSpPr>
            <a:grpSpLocks/>
          </p:cNvGrpSpPr>
          <p:nvPr/>
        </p:nvGrpSpPr>
        <p:grpSpPr bwMode="auto">
          <a:xfrm>
            <a:off x="3427413" y="2635250"/>
            <a:ext cx="423862" cy="573088"/>
            <a:chOff x="3426927" y="2635981"/>
            <a:chExt cx="424800" cy="571703"/>
          </a:xfrm>
        </p:grpSpPr>
        <p:sp>
          <p:nvSpPr>
            <p:cNvPr id="84023" name="Text Box 10"/>
            <p:cNvSpPr txBox="1">
              <a:spLocks noChangeArrowheads="1"/>
            </p:cNvSpPr>
            <p:nvPr/>
          </p:nvSpPr>
          <p:spPr bwMode="auto">
            <a:xfrm>
              <a:off x="3470765" y="270247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sp>
          <p:nvSpPr>
            <p:cNvPr id="84024" name="Freeform 29"/>
            <p:cNvSpPr>
              <a:spLocks/>
            </p:cNvSpPr>
            <p:nvPr/>
          </p:nvSpPr>
          <p:spPr bwMode="auto">
            <a:xfrm>
              <a:off x="3426927" y="263598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组合 3"/>
          <p:cNvGrpSpPr>
            <a:grpSpLocks/>
          </p:cNvGrpSpPr>
          <p:nvPr/>
        </p:nvGrpSpPr>
        <p:grpSpPr bwMode="auto">
          <a:xfrm>
            <a:off x="3241675" y="2130425"/>
            <a:ext cx="1563688" cy="788988"/>
            <a:chOff x="3242287" y="2129711"/>
            <a:chExt cx="1563076" cy="789702"/>
          </a:xfrm>
        </p:grpSpPr>
        <p:sp>
          <p:nvSpPr>
            <p:cNvPr id="84020" name="Line 9"/>
            <p:cNvSpPr>
              <a:spLocks noChangeShapeType="1"/>
            </p:cNvSpPr>
            <p:nvPr/>
          </p:nvSpPr>
          <p:spPr bwMode="auto">
            <a:xfrm flipV="1">
              <a:off x="3242287" y="248732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 name="Text Box 11"/>
            <p:cNvSpPr txBox="1">
              <a:spLocks noChangeArrowheads="1"/>
            </p:cNvSpPr>
            <p:nvPr/>
          </p:nvSpPr>
          <p:spPr bwMode="auto">
            <a:xfrm>
              <a:off x="3770718" y="2391886"/>
              <a:ext cx="1034645" cy="52752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lnSpc>
                  <a:spcPts val="1700"/>
                </a:lnSpc>
                <a:buClr>
                  <a:srgbClr val="073E87"/>
                </a:buClr>
                <a:buSzPct val="75000"/>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3</a:t>
              </a:r>
              <a:r>
                <a:rPr kumimoji="1" lang="en-US" altLang="zh-CN" sz="1600" b="1" dirty="0">
                  <a:solidFill>
                    <a:prstClr val="black"/>
                  </a:solidFill>
                  <a:latin typeface="Times New Roman" pitchFamily="18" charset="0"/>
                </a:rPr>
                <a:t>:</a:t>
              </a:r>
            </a:p>
            <a:p>
              <a:pPr>
                <a:lnSpc>
                  <a:spcPts val="1700"/>
                </a:lnSpc>
                <a:buClr>
                  <a:srgbClr val="073E87"/>
                </a:buClr>
                <a:buSzPct val="75000"/>
                <a:defRPr/>
              </a:pPr>
              <a:r>
                <a:rPr kumimoji="1" lang="en-US" altLang="zh-CN" sz="1600" b="1" i="1" dirty="0">
                  <a:solidFill>
                    <a:prstClr val="black"/>
                  </a:solidFill>
                  <a:latin typeface="Times New Roman" pitchFamily="18" charset="0"/>
                </a:rPr>
                <a:t>T→F</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sp>
          <p:nvSpPr>
            <p:cNvPr id="84022" name="Text Box 30"/>
            <p:cNvSpPr txBox="1">
              <a:spLocks noChangeArrowheads="1"/>
            </p:cNvSpPr>
            <p:nvPr/>
          </p:nvSpPr>
          <p:spPr bwMode="auto">
            <a:xfrm>
              <a:off x="3242287" y="212971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grpSp>
      <p:grpSp>
        <p:nvGrpSpPr>
          <p:cNvPr id="12" name="组合 11"/>
          <p:cNvGrpSpPr>
            <a:grpSpLocks/>
          </p:cNvGrpSpPr>
          <p:nvPr/>
        </p:nvGrpSpPr>
        <p:grpSpPr bwMode="auto">
          <a:xfrm>
            <a:off x="3467100" y="4160838"/>
            <a:ext cx="350838" cy="571500"/>
            <a:chOff x="3466410" y="4160710"/>
            <a:chExt cx="351635" cy="571703"/>
          </a:xfrm>
        </p:grpSpPr>
        <p:sp>
          <p:nvSpPr>
            <p:cNvPr id="84018" name="Freeform 31"/>
            <p:cNvSpPr>
              <a:spLocks/>
            </p:cNvSpPr>
            <p:nvPr/>
          </p:nvSpPr>
          <p:spPr bwMode="auto">
            <a:xfrm>
              <a:off x="3466410" y="416071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9" name="Text Box 32"/>
            <p:cNvSpPr txBox="1">
              <a:spLocks noChangeArrowheads="1"/>
            </p:cNvSpPr>
            <p:nvPr/>
          </p:nvSpPr>
          <p:spPr bwMode="auto">
            <a:xfrm>
              <a:off x="3513276" y="426017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grpSp>
        <p:nvGrpSpPr>
          <p:cNvPr id="13" name="组合 12"/>
          <p:cNvGrpSpPr>
            <a:grpSpLocks/>
          </p:cNvGrpSpPr>
          <p:nvPr/>
        </p:nvGrpSpPr>
        <p:grpSpPr bwMode="auto">
          <a:xfrm>
            <a:off x="3016250" y="3611563"/>
            <a:ext cx="908050" cy="400050"/>
            <a:chOff x="3016152" y="3611929"/>
            <a:chExt cx="907574" cy="400215"/>
          </a:xfrm>
        </p:grpSpPr>
        <p:sp>
          <p:nvSpPr>
            <p:cNvPr id="84016" name="Line 33"/>
            <p:cNvSpPr>
              <a:spLocks noChangeShapeType="1"/>
            </p:cNvSpPr>
            <p:nvPr/>
          </p:nvSpPr>
          <p:spPr bwMode="auto">
            <a:xfrm flipH="1">
              <a:off x="3016152" y="394011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17" name="Text Box 34"/>
            <p:cNvSpPr txBox="1">
              <a:spLocks noChangeArrowheads="1"/>
            </p:cNvSpPr>
            <p:nvPr/>
          </p:nvSpPr>
          <p:spPr bwMode="auto">
            <a:xfrm>
              <a:off x="3466572" y="361192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grpSp>
      <p:grpSp>
        <p:nvGrpSpPr>
          <p:cNvPr id="15" name="组合 14"/>
          <p:cNvGrpSpPr>
            <a:grpSpLocks/>
          </p:cNvGrpSpPr>
          <p:nvPr/>
        </p:nvGrpSpPr>
        <p:grpSpPr bwMode="auto">
          <a:xfrm>
            <a:off x="4813300" y="1200150"/>
            <a:ext cx="1020763" cy="1544638"/>
            <a:chOff x="4813997" y="1200783"/>
            <a:chExt cx="1020811" cy="1543598"/>
          </a:xfrm>
        </p:grpSpPr>
        <p:sp>
          <p:nvSpPr>
            <p:cNvPr id="84014" name="Freeform 38"/>
            <p:cNvSpPr>
              <a:spLocks/>
            </p:cNvSpPr>
            <p:nvPr/>
          </p:nvSpPr>
          <p:spPr bwMode="auto">
            <a:xfrm>
              <a:off x="4813997" y="120078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5" name="Text Box 39"/>
            <p:cNvSpPr txBox="1">
              <a:spLocks noChangeArrowheads="1"/>
            </p:cNvSpPr>
            <p:nvPr/>
          </p:nvSpPr>
          <p:spPr bwMode="auto">
            <a:xfrm>
              <a:off x="5377654" y="124089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grpSp>
      <p:grpSp>
        <p:nvGrpSpPr>
          <p:cNvPr id="16" name="组合 15"/>
          <p:cNvGrpSpPr>
            <a:grpSpLocks/>
          </p:cNvGrpSpPr>
          <p:nvPr/>
        </p:nvGrpSpPr>
        <p:grpSpPr bwMode="auto">
          <a:xfrm>
            <a:off x="4857750" y="1700213"/>
            <a:ext cx="954088" cy="1858962"/>
            <a:chOff x="4858516" y="1700972"/>
            <a:chExt cx="953540" cy="1857854"/>
          </a:xfrm>
        </p:grpSpPr>
        <p:sp>
          <p:nvSpPr>
            <p:cNvPr id="84012" name="Freeform 40"/>
            <p:cNvSpPr>
              <a:spLocks/>
            </p:cNvSpPr>
            <p:nvPr/>
          </p:nvSpPr>
          <p:spPr bwMode="auto">
            <a:xfrm>
              <a:off x="4858516" y="170097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3" name="Text Box 41"/>
            <p:cNvSpPr txBox="1">
              <a:spLocks noChangeArrowheads="1"/>
            </p:cNvSpPr>
            <p:nvPr/>
          </p:nvSpPr>
          <p:spPr bwMode="auto">
            <a:xfrm>
              <a:off x="5431094" y="193659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grpSp>
      <p:grpSp>
        <p:nvGrpSpPr>
          <p:cNvPr id="18" name="组合 17"/>
          <p:cNvGrpSpPr>
            <a:grpSpLocks/>
          </p:cNvGrpSpPr>
          <p:nvPr/>
        </p:nvGrpSpPr>
        <p:grpSpPr bwMode="auto">
          <a:xfrm>
            <a:off x="6672263" y="2332038"/>
            <a:ext cx="1512887" cy="584200"/>
            <a:chOff x="6672741" y="2332038"/>
            <a:chExt cx="1512409" cy="584200"/>
          </a:xfrm>
        </p:grpSpPr>
        <p:sp>
          <p:nvSpPr>
            <p:cNvPr id="84009" name="Line 43"/>
            <p:cNvSpPr>
              <a:spLocks noChangeShapeType="1"/>
            </p:cNvSpPr>
            <p:nvPr/>
          </p:nvSpPr>
          <p:spPr bwMode="auto">
            <a:xfrm>
              <a:off x="6672741" y="277281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10" name="Text Box 44"/>
            <p:cNvSpPr txBox="1">
              <a:spLocks noChangeArrowheads="1"/>
            </p:cNvSpPr>
            <p:nvPr/>
          </p:nvSpPr>
          <p:spPr bwMode="auto">
            <a:xfrm>
              <a:off x="6749395" y="240479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F</a:t>
              </a:r>
            </a:p>
          </p:txBody>
        </p:sp>
        <p:sp>
          <p:nvSpPr>
            <p:cNvPr id="124" name="Text Box 45"/>
            <p:cNvSpPr txBox="1">
              <a:spLocks noChangeArrowheads="1"/>
            </p:cNvSpPr>
            <p:nvPr/>
          </p:nvSpPr>
          <p:spPr bwMode="auto">
            <a:xfrm>
              <a:off x="7166297" y="2332038"/>
              <a:ext cx="1018853"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1600" b="1" dirty="0">
                  <a:solidFill>
                    <a:prstClr val="black"/>
                  </a:solidFill>
                  <a:latin typeface="Times New Roman" pitchFamily="18" charset="0"/>
                </a:rPr>
                <a:t>I</a:t>
              </a:r>
              <a:r>
                <a:rPr kumimoji="1" lang="en-US" altLang="zh-CN" sz="1600" b="1" baseline="-25000" dirty="0">
                  <a:solidFill>
                    <a:prstClr val="black"/>
                  </a:solidFill>
                  <a:latin typeface="Times New Roman" pitchFamily="18" charset="0"/>
                </a:rPr>
                <a:t>10</a:t>
              </a:r>
              <a:r>
                <a:rPr kumimoji="1" lang="en-US" altLang="zh-CN" sz="1600" b="1" dirty="0">
                  <a:solidFill>
                    <a:prstClr val="black"/>
                  </a:solidFill>
                  <a:latin typeface="Times New Roman" pitchFamily="18" charset="0"/>
                </a:rPr>
                <a:t>:</a:t>
              </a:r>
            </a:p>
            <a:p>
              <a:pPr>
                <a:buClr>
                  <a:srgbClr val="073E87"/>
                </a:buClr>
                <a:buSzPct val="75000"/>
                <a:buFont typeface="Monotype Sorts"/>
                <a:buNone/>
                <a:defRPr/>
              </a:pPr>
              <a:r>
                <a:rPr kumimoji="1" lang="en-US" altLang="zh-CN" sz="1600" b="1" i="1" dirty="0">
                  <a:solidFill>
                    <a:prstClr val="black"/>
                  </a:solidFill>
                  <a:latin typeface="Times New Roman" pitchFamily="18" charset="0"/>
                </a:rPr>
                <a:t>T→T*F</a:t>
              </a:r>
              <a:r>
                <a:rPr lang="en-US" altLang="zh-CN" sz="1600" b="1" i="1" dirty="0">
                  <a:solidFill>
                    <a:srgbClr val="000000"/>
                  </a:solidFill>
                  <a:latin typeface="Times New Roman" pitchFamily="18" charset="0"/>
                  <a:cs typeface="Times New Roman" pitchFamily="18" charset="0"/>
                </a:rPr>
                <a:t> · </a:t>
              </a:r>
              <a:endParaRPr kumimoji="1" lang="en-US" altLang="zh-CN" sz="1600" b="1" i="1" dirty="0">
                <a:solidFill>
                  <a:prstClr val="black"/>
                </a:solidFill>
                <a:latin typeface="Times New Roman" pitchFamily="18" charset="0"/>
              </a:endParaRPr>
            </a:p>
          </p:txBody>
        </p:sp>
      </p:grpSp>
      <p:grpSp>
        <p:nvGrpSpPr>
          <p:cNvPr id="21" name="组合 20"/>
          <p:cNvGrpSpPr>
            <a:grpSpLocks/>
          </p:cNvGrpSpPr>
          <p:nvPr/>
        </p:nvGrpSpPr>
        <p:grpSpPr bwMode="auto">
          <a:xfrm>
            <a:off x="6726238" y="1758950"/>
            <a:ext cx="633412" cy="852488"/>
            <a:chOff x="6725533" y="1759652"/>
            <a:chExt cx="633400" cy="852437"/>
          </a:xfrm>
        </p:grpSpPr>
        <p:sp>
          <p:nvSpPr>
            <p:cNvPr id="84007" name="Line 50"/>
            <p:cNvSpPr>
              <a:spLocks noChangeShapeType="1"/>
            </p:cNvSpPr>
            <p:nvPr/>
          </p:nvSpPr>
          <p:spPr bwMode="auto">
            <a:xfrm flipH="1">
              <a:off x="6725533" y="1986817"/>
              <a:ext cx="439826" cy="62527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08" name="Text Box 51"/>
            <p:cNvSpPr txBox="1">
              <a:spLocks noChangeArrowheads="1"/>
            </p:cNvSpPr>
            <p:nvPr/>
          </p:nvSpPr>
          <p:spPr bwMode="auto">
            <a:xfrm>
              <a:off x="6901779" y="1759652"/>
              <a:ext cx="457154"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400" b="1" dirty="0">
                  <a:solidFill>
                    <a:srgbClr val="FF0000"/>
                  </a:solidFill>
                  <a:latin typeface="Times New Roman" panose="02020603050405020304" pitchFamily="18" charset="0"/>
                </a:rPr>
                <a:t>*</a:t>
              </a:r>
            </a:p>
          </p:txBody>
        </p:sp>
      </p:grpSp>
      <p:grpSp>
        <p:nvGrpSpPr>
          <p:cNvPr id="23" name="组合 22"/>
          <p:cNvGrpSpPr>
            <a:grpSpLocks/>
          </p:cNvGrpSpPr>
          <p:nvPr/>
        </p:nvGrpSpPr>
        <p:grpSpPr bwMode="auto">
          <a:xfrm>
            <a:off x="6862763" y="1152525"/>
            <a:ext cx="1812925" cy="2587625"/>
            <a:chOff x="6862006" y="1153207"/>
            <a:chExt cx="1813682" cy="2587264"/>
          </a:xfrm>
        </p:grpSpPr>
        <p:sp>
          <p:nvSpPr>
            <p:cNvPr id="84005" name="Text Box 49"/>
            <p:cNvSpPr txBox="1">
              <a:spLocks noChangeArrowheads="1"/>
            </p:cNvSpPr>
            <p:nvPr/>
          </p:nvSpPr>
          <p:spPr bwMode="auto">
            <a:xfrm>
              <a:off x="8294726" y="327868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400" b="1">
                  <a:solidFill>
                    <a:srgbClr val="000000"/>
                  </a:solidFill>
                  <a:latin typeface="Times New Roman" panose="02020603050405020304" pitchFamily="18" charset="0"/>
                </a:rPr>
                <a:t>+</a:t>
              </a:r>
            </a:p>
          </p:txBody>
        </p:sp>
        <p:sp>
          <p:nvSpPr>
            <p:cNvPr id="84006" name="Freeform 52"/>
            <p:cNvSpPr>
              <a:spLocks/>
            </p:cNvSpPr>
            <p:nvPr/>
          </p:nvSpPr>
          <p:spPr bwMode="auto">
            <a:xfrm>
              <a:off x="6862006" y="115320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 name="组合 23"/>
          <p:cNvGrpSpPr>
            <a:grpSpLocks/>
          </p:cNvGrpSpPr>
          <p:nvPr/>
        </p:nvGrpSpPr>
        <p:grpSpPr bwMode="auto">
          <a:xfrm>
            <a:off x="4878388" y="3460750"/>
            <a:ext cx="1400175" cy="917575"/>
            <a:chOff x="4877924" y="3460106"/>
            <a:chExt cx="1401372" cy="918037"/>
          </a:xfrm>
        </p:grpSpPr>
        <p:sp>
          <p:nvSpPr>
            <p:cNvPr id="84003" name="Text Box 46"/>
            <p:cNvSpPr txBox="1">
              <a:spLocks noChangeArrowheads="1"/>
            </p:cNvSpPr>
            <p:nvPr/>
          </p:nvSpPr>
          <p:spPr bwMode="auto">
            <a:xfrm>
              <a:off x="5822142" y="346010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2000" b="1">
                  <a:solidFill>
                    <a:srgbClr val="000000"/>
                  </a:solidFill>
                  <a:latin typeface="Times New Roman" panose="02020603050405020304" pitchFamily="18" charset="0"/>
                </a:rPr>
                <a:t>(</a:t>
              </a:r>
            </a:p>
          </p:txBody>
        </p:sp>
        <p:sp>
          <p:nvSpPr>
            <p:cNvPr id="84004" name="Freeform 54"/>
            <p:cNvSpPr>
              <a:spLocks/>
            </p:cNvSpPr>
            <p:nvPr/>
          </p:nvSpPr>
          <p:spPr bwMode="auto">
            <a:xfrm>
              <a:off x="4877924" y="353294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 name="组合 16"/>
          <p:cNvGrpSpPr>
            <a:grpSpLocks/>
          </p:cNvGrpSpPr>
          <p:nvPr/>
        </p:nvGrpSpPr>
        <p:grpSpPr bwMode="auto">
          <a:xfrm>
            <a:off x="2571750" y="628650"/>
            <a:ext cx="6288088" cy="4456113"/>
            <a:chOff x="2571750" y="628650"/>
            <a:chExt cx="6288088" cy="4456113"/>
          </a:xfrm>
        </p:grpSpPr>
        <p:sp>
          <p:nvSpPr>
            <p:cNvPr id="64" name="任意多边形 63"/>
            <p:cNvSpPr/>
            <p:nvPr/>
          </p:nvSpPr>
          <p:spPr>
            <a:xfrm>
              <a:off x="2571750" y="966788"/>
              <a:ext cx="6288088" cy="4117975"/>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4002" name="Text Box 56"/>
            <p:cNvSpPr txBox="1">
              <a:spLocks noChangeArrowheads="1"/>
            </p:cNvSpPr>
            <p:nvPr/>
          </p:nvSpPr>
          <p:spPr bwMode="auto">
            <a:xfrm>
              <a:off x="6893738" y="62865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a:solidFill>
                    <a:srgbClr val="000000"/>
                  </a:solidFill>
                  <a:latin typeface="Times New Roman" panose="02020603050405020304" pitchFamily="18" charset="0"/>
                </a:rPr>
                <a:t>id</a:t>
              </a:r>
            </a:p>
          </p:txBody>
        </p:sp>
      </p:grpSp>
    </p:spTree>
    <p:extLst>
      <p:ext uri="{BB962C8B-B14F-4D97-AF65-F5344CB8AC3E}">
        <p14:creationId xmlns:p14="http://schemas.microsoft.com/office/powerpoint/2010/main" val="2190646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rPr>
              <a:t>例：</a:t>
            </a:r>
            <a:r>
              <a:rPr lang="zh-CN" altLang="en-US" sz="3000" dirty="0">
                <a:solidFill>
                  <a:srgbClr val="2D83F4"/>
                </a:solidFill>
                <a:latin typeface="微软雅黑" panose="020B0503020204020204" pitchFamily="34" charset="-122"/>
                <a:ea typeface="微软雅黑" panose="020B0503020204020204" pitchFamily="34" charset="-122"/>
              </a:rPr>
              <a:t>移入</a:t>
            </a:r>
            <a:r>
              <a:rPr lang="en-US" altLang="zh-CN" sz="3000" dirty="0">
                <a:solidFill>
                  <a:srgbClr val="2D83F4"/>
                </a:solidFill>
                <a:latin typeface="微软雅黑" panose="020B0503020204020204" pitchFamily="34" charset="-122"/>
                <a:ea typeface="微软雅黑" panose="020B0503020204020204" pitchFamily="34" charset="-122"/>
              </a:rPr>
              <a:t>/</a:t>
            </a:r>
            <a:r>
              <a:rPr lang="zh-CN" altLang="en-US" sz="3000" dirty="0">
                <a:solidFill>
                  <a:srgbClr val="2D83F4"/>
                </a:solidFill>
                <a:latin typeface="微软雅黑" panose="020B0503020204020204" pitchFamily="34" charset="-122"/>
                <a:ea typeface="微软雅黑" panose="020B0503020204020204" pitchFamily="34" charset="-122"/>
              </a:rPr>
              <a:t>归约</a:t>
            </a:r>
            <a:r>
              <a:rPr lang="zh-CN" altLang="en-US" sz="3000" dirty="0">
                <a:solidFill>
                  <a:schemeClr val="tx1"/>
                </a:solidFill>
                <a:latin typeface="微软雅黑" panose="020B0503020204020204" pitchFamily="34" charset="-122"/>
                <a:ea typeface="微软雅黑" panose="020B0503020204020204" pitchFamily="34" charset="-122"/>
              </a:rPr>
              <a:t>冲突和</a:t>
            </a:r>
            <a:r>
              <a:rPr lang="zh-CN" altLang="en-US" sz="3000" dirty="0">
                <a:solidFill>
                  <a:srgbClr val="2D83F4"/>
                </a:solidFill>
                <a:latin typeface="微软雅黑" panose="020B0503020204020204" pitchFamily="34" charset="-122"/>
                <a:ea typeface="微软雅黑" panose="020B0503020204020204" pitchFamily="34" charset="-122"/>
              </a:rPr>
              <a:t>归约</a:t>
            </a:r>
            <a:r>
              <a:rPr lang="en-US" altLang="zh-CN" sz="3000" dirty="0">
                <a:solidFill>
                  <a:srgbClr val="2D83F4"/>
                </a:solidFill>
                <a:latin typeface="微软雅黑" panose="020B0503020204020204" pitchFamily="34" charset="-122"/>
                <a:ea typeface="微软雅黑" panose="020B0503020204020204" pitchFamily="34" charset="-122"/>
              </a:rPr>
              <a:t>/</a:t>
            </a:r>
            <a:r>
              <a:rPr lang="zh-CN" altLang="en-US" sz="3000" dirty="0">
                <a:solidFill>
                  <a:srgbClr val="2D83F4"/>
                </a:solidFill>
                <a:latin typeface="微软雅黑" panose="020B0503020204020204" pitchFamily="34" charset="-122"/>
                <a:ea typeface="微软雅黑" panose="020B0503020204020204" pitchFamily="34" charset="-122"/>
              </a:rPr>
              <a:t>归约</a:t>
            </a:r>
            <a:r>
              <a:rPr lang="zh-CN" altLang="en-US" sz="3000" dirty="0">
                <a:solidFill>
                  <a:schemeClr val="tx1"/>
                </a:solidFill>
                <a:latin typeface="微软雅黑" panose="020B0503020204020204" pitchFamily="34" charset="-122"/>
                <a:ea typeface="微软雅黑" panose="020B0503020204020204" pitchFamily="34" charset="-122"/>
              </a:rPr>
              <a:t>冲突</a:t>
            </a:r>
          </a:p>
        </p:txBody>
      </p:sp>
      <p:sp>
        <p:nvSpPr>
          <p:cNvPr id="6" name="Text Box 4"/>
          <p:cNvSpPr txBox="1">
            <a:spLocks noChangeArrowheads="1"/>
          </p:cNvSpPr>
          <p:nvPr/>
        </p:nvSpPr>
        <p:spPr bwMode="auto">
          <a:xfrm>
            <a:off x="322263" y="4529138"/>
            <a:ext cx="8607425" cy="400050"/>
          </a:xfrm>
          <a:prstGeom prst="rect">
            <a:avLst/>
          </a:prstGeom>
          <a:solidFill>
            <a:schemeClr val="accent5">
              <a:lumMod val="60000"/>
              <a:lumOff val="40000"/>
            </a:schemeClr>
          </a:solidFill>
          <a:ln w="12700">
            <a:solidFill>
              <a:schemeClr val="tx1"/>
            </a:solidFill>
            <a:miter lim="800000"/>
            <a:headEnd type="none" w="sm" len="sm"/>
            <a:tailEnd type="none" w="sm" len="sm"/>
          </a:ln>
        </p:spPr>
        <p:txBody>
          <a:bodyPr>
            <a:spAutoFit/>
          </a:bodyPr>
          <a:lstStyle/>
          <a:p>
            <a:pPr>
              <a:spcBef>
                <a:spcPct val="50000"/>
              </a:spcBef>
              <a:defRPr/>
            </a:pPr>
            <a:r>
              <a:rPr kumimoji="1" lang="zh-CN" altLang="en-US" sz="2000" b="1">
                <a:solidFill>
                  <a:srgbClr val="000000"/>
                </a:solidFill>
                <a:latin typeface="Times New Roman" pitchFamily="18" charset="0"/>
                <a:ea typeface="楷体" pitchFamily="49" charset="-122"/>
                <a:cs typeface="Times New Roman" pitchFamily="18" charset="0"/>
              </a:rPr>
              <a:t>不是所有</a:t>
            </a:r>
            <a:r>
              <a:rPr kumimoji="1" lang="en-US" altLang="zh-CN" sz="2000" b="1" i="1">
                <a:solidFill>
                  <a:srgbClr val="000000"/>
                </a:solidFill>
                <a:latin typeface="Times New Roman" pitchFamily="18" charset="0"/>
                <a:ea typeface="楷体" pitchFamily="49" charset="-122"/>
                <a:cs typeface="Times New Roman" pitchFamily="18" charset="0"/>
              </a:rPr>
              <a:t>CFG</a:t>
            </a:r>
            <a:r>
              <a:rPr kumimoji="1" lang="zh-CN" altLang="en-US" sz="2000" b="1">
                <a:solidFill>
                  <a:srgbClr val="000000"/>
                </a:solidFill>
                <a:latin typeface="Times New Roman" pitchFamily="18" charset="0"/>
                <a:ea typeface="楷体" pitchFamily="49" charset="-122"/>
                <a:cs typeface="Times New Roman" pitchFamily="18" charset="0"/>
              </a:rPr>
              <a:t>都能用</a:t>
            </a:r>
            <a:r>
              <a:rPr kumimoji="1" lang="en-US" altLang="zh-CN" sz="2000" b="1" i="1">
                <a:solidFill>
                  <a:srgbClr val="000000"/>
                </a:solidFill>
                <a:latin typeface="Times New Roman" pitchFamily="18" charset="0"/>
                <a:ea typeface="楷体" pitchFamily="49" charset="-122"/>
                <a:cs typeface="Times New Roman" pitchFamily="18" charset="0"/>
              </a:rPr>
              <a:t>LR</a:t>
            </a:r>
            <a:r>
              <a:rPr kumimoji="1" lang="en-US" altLang="zh-CN" sz="2000" b="1">
                <a:solidFill>
                  <a:srgbClr val="000000"/>
                </a:solidFill>
                <a:latin typeface="Times New Roman" pitchFamily="18" charset="0"/>
                <a:ea typeface="楷体" pitchFamily="49" charset="-122"/>
                <a:cs typeface="Times New Roman" pitchFamily="18" charset="0"/>
              </a:rPr>
              <a:t>(0)</a:t>
            </a:r>
            <a:r>
              <a:rPr kumimoji="1" lang="zh-CN" altLang="en-US" sz="2000" b="1">
                <a:solidFill>
                  <a:srgbClr val="000000"/>
                </a:solidFill>
                <a:latin typeface="Times New Roman" pitchFamily="18" charset="0"/>
                <a:ea typeface="楷体" pitchFamily="49" charset="-122"/>
                <a:cs typeface="Times New Roman" pitchFamily="18" charset="0"/>
              </a:rPr>
              <a:t>方法进行分析，也就是说，</a:t>
            </a:r>
            <a:r>
              <a:rPr kumimoji="1" lang="en-US" altLang="zh-CN" sz="2000" b="1" i="1">
                <a:solidFill>
                  <a:srgbClr val="000000"/>
                </a:solidFill>
                <a:latin typeface="Times New Roman" pitchFamily="18" charset="0"/>
                <a:ea typeface="楷体" pitchFamily="49" charset="-122"/>
                <a:cs typeface="Times New Roman" pitchFamily="18" charset="0"/>
              </a:rPr>
              <a:t>CFG</a:t>
            </a:r>
            <a:r>
              <a:rPr kumimoji="1" lang="zh-CN" altLang="en-US" sz="2000" b="1">
                <a:solidFill>
                  <a:srgbClr val="000000"/>
                </a:solidFill>
                <a:latin typeface="Times New Roman" pitchFamily="18" charset="0"/>
                <a:ea typeface="楷体" pitchFamily="49" charset="-122"/>
                <a:cs typeface="Times New Roman" pitchFamily="18" charset="0"/>
              </a:rPr>
              <a:t>不总是</a:t>
            </a:r>
            <a:r>
              <a:rPr kumimoji="1" lang="en-US" altLang="zh-CN" sz="2000" b="1" i="1">
                <a:solidFill>
                  <a:srgbClr val="000000"/>
                </a:solidFill>
                <a:latin typeface="Times New Roman" pitchFamily="18" charset="0"/>
                <a:ea typeface="楷体" pitchFamily="49" charset="-122"/>
                <a:cs typeface="Times New Roman" pitchFamily="18" charset="0"/>
              </a:rPr>
              <a:t>LR</a:t>
            </a:r>
            <a:r>
              <a:rPr kumimoji="1" lang="en-US" altLang="zh-CN" sz="2000" b="1">
                <a:solidFill>
                  <a:srgbClr val="000000"/>
                </a:solidFill>
                <a:latin typeface="Times New Roman" pitchFamily="18" charset="0"/>
                <a:ea typeface="楷体" pitchFamily="49" charset="-122"/>
                <a:cs typeface="Times New Roman" pitchFamily="18" charset="0"/>
              </a:rPr>
              <a:t>(0)</a:t>
            </a:r>
            <a:r>
              <a:rPr kumimoji="1" lang="zh-CN" altLang="en-US" sz="2000" b="1">
                <a:solidFill>
                  <a:srgbClr val="000000"/>
                </a:solidFill>
                <a:latin typeface="Times New Roman" pitchFamily="18" charset="0"/>
                <a:ea typeface="楷体" pitchFamily="49" charset="-122"/>
                <a:cs typeface="Times New Roman" pitchFamily="18" charset="0"/>
              </a:rPr>
              <a:t>文法</a:t>
            </a:r>
          </a:p>
        </p:txBody>
      </p:sp>
      <p:sp>
        <p:nvSpPr>
          <p:cNvPr id="7" name="矩形 6"/>
          <p:cNvSpPr/>
          <p:nvPr/>
        </p:nvSpPr>
        <p:spPr>
          <a:xfrm>
            <a:off x="765175" y="3076575"/>
            <a:ext cx="2520950" cy="1323975"/>
          </a:xfrm>
          <a:prstGeom prst="rect">
            <a:avLst/>
          </a:prstGeom>
          <a:solidFill>
            <a:schemeClr val="accent5">
              <a:lumMod val="60000"/>
              <a:lumOff val="40000"/>
            </a:schemeClr>
          </a:solidFill>
          <a:ln w="12700">
            <a:solidFill>
              <a:schemeClr val="tx1"/>
            </a:solidFill>
          </a:ln>
        </p:spPr>
        <p:txBody>
          <a:bodyPr>
            <a:spAutoFit/>
          </a:bodyPr>
          <a:lstStyle/>
          <a:p>
            <a:pPr eaLnBrk="1" hangingPunct="1">
              <a:defRPr/>
            </a:pPr>
            <a:r>
              <a:rPr lang="zh-CN" altLang="en-US" sz="2000" b="1">
                <a:solidFill>
                  <a:srgbClr val="000000"/>
                </a:solidFill>
                <a:latin typeface="Times New Roman" pitchFamily="18" charset="0"/>
                <a:ea typeface="楷体" pitchFamily="49" charset="-122"/>
                <a:cs typeface="Times New Roman" pitchFamily="18" charset="0"/>
              </a:rPr>
              <a:t>如果</a:t>
            </a:r>
            <a:r>
              <a:rPr lang="en-US" altLang="zh-CN" sz="2000" b="1" i="1">
                <a:solidFill>
                  <a:srgbClr val="000000"/>
                </a:solidFill>
                <a:latin typeface="Times New Roman" pitchFamily="18" charset="0"/>
                <a:ea typeface="楷体" pitchFamily="49" charset="-122"/>
                <a:cs typeface="Times New Roman" pitchFamily="18" charset="0"/>
              </a:rPr>
              <a:t>LR</a:t>
            </a:r>
            <a:r>
              <a:rPr lang="en-US" altLang="zh-CN" sz="2000" b="1">
                <a:solidFill>
                  <a:srgbClr val="000000"/>
                </a:solidFill>
                <a:latin typeface="Times New Roman" pitchFamily="18" charset="0"/>
                <a:ea typeface="楷体" pitchFamily="49" charset="-122"/>
                <a:cs typeface="Times New Roman" pitchFamily="18" charset="0"/>
              </a:rPr>
              <a:t>(0)</a:t>
            </a:r>
            <a:r>
              <a:rPr lang="zh-CN" altLang="en-US" sz="2000" b="1">
                <a:latin typeface="Times New Roman" pitchFamily="18" charset="0"/>
                <a:ea typeface="楷体" pitchFamily="49" charset="-122"/>
                <a:cs typeface="Times New Roman" pitchFamily="18" charset="0"/>
              </a:rPr>
              <a:t>分析表中</a:t>
            </a:r>
            <a:r>
              <a:rPr lang="zh-CN" altLang="en-US" sz="2000" b="1">
                <a:solidFill>
                  <a:srgbClr val="0000FF"/>
                </a:solidFill>
                <a:latin typeface="Times New Roman" pitchFamily="18" charset="0"/>
                <a:ea typeface="楷体" pitchFamily="49" charset="-122"/>
                <a:cs typeface="Times New Roman" pitchFamily="18" charset="0"/>
              </a:rPr>
              <a:t>没有</a:t>
            </a:r>
            <a:r>
              <a:rPr lang="zh-CN" altLang="en-US" sz="2000" b="1">
                <a:solidFill>
                  <a:srgbClr val="000000"/>
                </a:solidFill>
                <a:latin typeface="Times New Roman" pitchFamily="18" charset="0"/>
                <a:ea typeface="楷体" pitchFamily="49" charset="-122"/>
                <a:cs typeface="Times New Roman" pitchFamily="18" charset="0"/>
              </a:rPr>
              <a:t>语法分析动作</a:t>
            </a:r>
            <a:r>
              <a:rPr lang="zh-CN" altLang="en-US" sz="2000" b="1">
                <a:solidFill>
                  <a:srgbClr val="0000FF"/>
                </a:solidFill>
                <a:latin typeface="Times New Roman" pitchFamily="18" charset="0"/>
                <a:ea typeface="楷体" pitchFamily="49" charset="-122"/>
                <a:cs typeface="Times New Roman" pitchFamily="18" charset="0"/>
              </a:rPr>
              <a:t>冲突</a:t>
            </a:r>
            <a:r>
              <a:rPr lang="zh-CN" altLang="en-US" sz="2000" b="1">
                <a:solidFill>
                  <a:srgbClr val="000000"/>
                </a:solidFill>
                <a:latin typeface="Times New Roman" pitchFamily="18" charset="0"/>
                <a:ea typeface="楷体" pitchFamily="49" charset="-122"/>
                <a:cs typeface="Times New Roman" pitchFamily="18" charset="0"/>
              </a:rPr>
              <a:t>，那么给定的文法就称为</a:t>
            </a:r>
            <a:r>
              <a:rPr lang="en-US" altLang="zh-CN" sz="2000" b="1" i="1">
                <a:solidFill>
                  <a:srgbClr val="FF0000"/>
                </a:solidFill>
                <a:latin typeface="Times New Roman" pitchFamily="18" charset="0"/>
                <a:ea typeface="楷体" pitchFamily="49" charset="-122"/>
                <a:cs typeface="Times New Roman" pitchFamily="18" charset="0"/>
              </a:rPr>
              <a:t>LR</a:t>
            </a:r>
            <a:r>
              <a:rPr lang="en-US" altLang="zh-CN" sz="2000" b="1">
                <a:solidFill>
                  <a:srgbClr val="FF0000"/>
                </a:solidFill>
                <a:latin typeface="Times New Roman" pitchFamily="18" charset="0"/>
                <a:ea typeface="楷体" pitchFamily="49" charset="-122"/>
                <a:cs typeface="Times New Roman" pitchFamily="18" charset="0"/>
              </a:rPr>
              <a:t>(0)</a:t>
            </a:r>
            <a:r>
              <a:rPr lang="zh-CN" altLang="en-US" sz="2000" b="1">
                <a:solidFill>
                  <a:srgbClr val="FF0000"/>
                </a:solidFill>
                <a:latin typeface="Times New Roman" pitchFamily="18" charset="0"/>
                <a:ea typeface="楷体" pitchFamily="49" charset="-122"/>
                <a:cs typeface="Times New Roman" pitchFamily="18" charset="0"/>
              </a:rPr>
              <a:t>文法</a:t>
            </a:r>
          </a:p>
        </p:txBody>
      </p:sp>
      <p:sp>
        <p:nvSpPr>
          <p:cNvPr id="114694" name="矩形 7"/>
          <p:cNvSpPr>
            <a:spLocks noChangeArrowheads="1"/>
          </p:cNvSpPr>
          <p:nvPr/>
        </p:nvSpPr>
        <p:spPr bwMode="auto">
          <a:xfrm>
            <a:off x="785813" y="928688"/>
            <a:ext cx="1530350" cy="2000250"/>
          </a:xfrm>
          <a:prstGeom prst="rect">
            <a:avLst/>
          </a:prstGeom>
          <a:solidFill>
            <a:schemeClr val="accent5">
              <a:lumMod val="60000"/>
              <a:lumOff val="40000"/>
            </a:schemeClr>
          </a:solidFill>
          <a:ln w="12700">
            <a:solidFill>
              <a:schemeClr val="tx1"/>
            </a:solidFill>
            <a:miter lim="800000"/>
            <a:headEnd/>
            <a:tailEnd/>
          </a:ln>
        </p:spPr>
        <p:txBody>
          <a:bodyPr>
            <a:spAutoFit/>
          </a:bodyPr>
          <a:lstStyle/>
          <a:p>
            <a:pPr eaLnBrk="1" hangingPunct="1">
              <a:defRPr/>
            </a:pPr>
            <a:r>
              <a:rPr lang="zh-CN" altLang="en-US" sz="2400" b="1" dirty="0">
                <a:solidFill>
                  <a:prstClr val="black"/>
                </a:solidFill>
                <a:latin typeface="楷体" pitchFamily="49" charset="-122"/>
                <a:ea typeface="楷体" pitchFamily="49" charset="-122"/>
                <a:cs typeface="Times New Roman" pitchFamily="18" charset="0"/>
              </a:rPr>
              <a:t>文法</a:t>
            </a:r>
            <a:endParaRPr lang="en-US" altLang="zh-CN" sz="2400" b="1" dirty="0">
              <a:solidFill>
                <a:prstClr val="black"/>
              </a:solidFill>
              <a:latin typeface="楷体" pitchFamily="49" charset="-122"/>
              <a:ea typeface="楷体" pitchFamily="49" charset="-122"/>
              <a:cs typeface="Times New Roman" pitchFamily="18" charset="0"/>
            </a:endParaRPr>
          </a:p>
          <a:p>
            <a:pPr eaLnBrk="1" hangingPunct="1">
              <a:defRPr/>
            </a:pPr>
            <a:r>
              <a:rPr lang="en-US" altLang="zh-CN" sz="2000" b="1" dirty="0">
                <a:solidFill>
                  <a:prstClr val="black"/>
                </a:solidFill>
                <a:latin typeface="Times New Roman" pitchFamily="18" charset="0"/>
                <a:ea typeface="楷体" pitchFamily="49" charset="-122"/>
                <a:cs typeface="Times New Roman" pitchFamily="18" charset="0"/>
              </a:rPr>
              <a:t>(0) </a:t>
            </a:r>
            <a:r>
              <a:rPr lang="en-US" altLang="zh-CN" sz="2000" b="1" i="1" dirty="0">
                <a:solidFill>
                  <a:prstClr val="black"/>
                </a:solidFill>
                <a:latin typeface="Times New Roman" pitchFamily="18" charset="0"/>
                <a:ea typeface="楷体" pitchFamily="49" charset="-122"/>
                <a:cs typeface="Times New Roman" pitchFamily="18" charset="0"/>
              </a:rPr>
              <a:t>S′</a:t>
            </a:r>
            <a:r>
              <a:rPr lang="en-US" altLang="zh-CN" sz="2000" b="1" dirty="0">
                <a:solidFill>
                  <a:prstClr val="black"/>
                </a:solidFill>
                <a:latin typeface="Times New Roman" pitchFamily="18" charset="0"/>
                <a:ea typeface="楷体" pitchFamily="49" charset="-122"/>
                <a:cs typeface="Times New Roman" pitchFamily="18" charset="0"/>
              </a:rPr>
              <a:t>→ </a:t>
            </a:r>
            <a:r>
              <a:rPr lang="en-US" altLang="zh-CN" sz="2000" b="1" i="1" dirty="0">
                <a:solidFill>
                  <a:prstClr val="black"/>
                </a:solidFill>
                <a:latin typeface="Times New Roman" pitchFamily="18" charset="0"/>
                <a:ea typeface="楷体" pitchFamily="49" charset="-122"/>
                <a:cs typeface="Times New Roman" pitchFamily="18" charset="0"/>
              </a:rPr>
              <a:t>T</a:t>
            </a:r>
            <a:r>
              <a:rPr lang="en-US" altLang="zh-CN" sz="2000" b="1" dirty="0">
                <a:solidFill>
                  <a:prstClr val="black"/>
                </a:solidFill>
                <a:latin typeface="Times New Roman" pitchFamily="18" charset="0"/>
                <a:ea typeface="楷体" pitchFamily="49" charset="-122"/>
                <a:cs typeface="Times New Roman" pitchFamily="18" charset="0"/>
              </a:rPr>
              <a:t> </a:t>
            </a:r>
            <a:br>
              <a:rPr lang="en-US" altLang="zh-CN" sz="2000" b="1" dirty="0">
                <a:solidFill>
                  <a:prstClr val="black"/>
                </a:solidFill>
                <a:latin typeface="Times New Roman" pitchFamily="18" charset="0"/>
                <a:ea typeface="楷体" pitchFamily="49" charset="-122"/>
                <a:cs typeface="Times New Roman" pitchFamily="18" charset="0"/>
              </a:rPr>
            </a:br>
            <a:r>
              <a:rPr lang="en-US" altLang="zh-CN" sz="2000" b="1" dirty="0">
                <a:solidFill>
                  <a:prstClr val="black"/>
                </a:solidFill>
                <a:latin typeface="Times New Roman" pitchFamily="18" charset="0"/>
                <a:ea typeface="楷体" pitchFamily="49" charset="-122"/>
                <a:cs typeface="Times New Roman" pitchFamily="18" charset="0"/>
              </a:rPr>
              <a:t>(1) </a:t>
            </a:r>
            <a:r>
              <a:rPr lang="en-US" altLang="zh-CN" sz="2000" b="1" i="1" dirty="0">
                <a:solidFill>
                  <a:prstClr val="black"/>
                </a:solidFill>
                <a:latin typeface="Times New Roman" pitchFamily="18" charset="0"/>
                <a:ea typeface="楷体" pitchFamily="49" charset="-122"/>
                <a:cs typeface="Times New Roman" pitchFamily="18" charset="0"/>
              </a:rPr>
              <a:t>T</a:t>
            </a:r>
            <a:r>
              <a:rPr lang="en-US" altLang="zh-CN" sz="2000" b="1" dirty="0">
                <a:solidFill>
                  <a:prstClr val="black"/>
                </a:solidFill>
                <a:latin typeface="Times New Roman" pitchFamily="18" charset="0"/>
                <a:ea typeface="楷体" pitchFamily="49" charset="-122"/>
                <a:cs typeface="Times New Roman" pitchFamily="18" charset="0"/>
              </a:rPr>
              <a:t> → </a:t>
            </a:r>
            <a:r>
              <a:rPr lang="en-US" altLang="zh-CN" sz="2000" b="1" i="1" dirty="0" err="1">
                <a:solidFill>
                  <a:prstClr val="black"/>
                </a:solidFill>
                <a:latin typeface="Times New Roman" pitchFamily="18" charset="0"/>
                <a:ea typeface="楷体" pitchFamily="49" charset="-122"/>
                <a:cs typeface="Times New Roman" pitchFamily="18" charset="0"/>
              </a:rPr>
              <a:t>aBd</a:t>
            </a:r>
            <a:r>
              <a:rPr lang="en-US" altLang="zh-CN" sz="2000" b="1" dirty="0">
                <a:solidFill>
                  <a:prstClr val="black"/>
                </a:solidFill>
                <a:latin typeface="Times New Roman" pitchFamily="18" charset="0"/>
                <a:ea typeface="楷体" pitchFamily="49" charset="-122"/>
                <a:cs typeface="Times New Roman" pitchFamily="18" charset="0"/>
              </a:rPr>
              <a:t> </a:t>
            </a:r>
          </a:p>
          <a:p>
            <a:pPr eaLnBrk="1" hangingPunct="1">
              <a:defRPr/>
            </a:pPr>
            <a:r>
              <a:rPr lang="en-US" altLang="zh-CN" sz="2000" b="1" dirty="0">
                <a:solidFill>
                  <a:prstClr val="black"/>
                </a:solidFill>
                <a:latin typeface="Times New Roman" pitchFamily="18" charset="0"/>
                <a:ea typeface="楷体" pitchFamily="49" charset="-122"/>
                <a:cs typeface="Times New Roman" pitchFamily="18" charset="0"/>
              </a:rPr>
              <a:t>(2) </a:t>
            </a:r>
            <a:r>
              <a:rPr lang="en-US" altLang="zh-CN" sz="2000" b="1" i="1" dirty="0">
                <a:solidFill>
                  <a:prstClr val="black"/>
                </a:solidFill>
                <a:latin typeface="Times New Roman" pitchFamily="18" charset="0"/>
                <a:ea typeface="楷体" pitchFamily="49" charset="-122"/>
                <a:cs typeface="Times New Roman" pitchFamily="18" charset="0"/>
              </a:rPr>
              <a:t>T</a:t>
            </a:r>
            <a:r>
              <a:rPr lang="en-US" altLang="zh-CN" sz="2000" b="1" dirty="0">
                <a:solidFill>
                  <a:prstClr val="black"/>
                </a:solidFill>
                <a:latin typeface="Times New Roman" pitchFamily="18" charset="0"/>
                <a:ea typeface="楷体" pitchFamily="49" charset="-122"/>
                <a:cs typeface="Times New Roman" pitchFamily="18" charset="0"/>
              </a:rPr>
              <a:t> →  </a:t>
            </a:r>
            <a:r>
              <a:rPr lang="en-US" altLang="zh-CN" sz="2000" b="1" i="1" dirty="0">
                <a:solidFill>
                  <a:prstClr val="black"/>
                </a:solidFill>
                <a:latin typeface="Times New Roman" pitchFamily="18" charset="0"/>
                <a:ea typeface="楷体" pitchFamily="49" charset="-122"/>
                <a:cs typeface="Times New Roman" pitchFamily="18" charset="0"/>
              </a:rPr>
              <a:t>ε</a:t>
            </a:r>
            <a:br>
              <a:rPr lang="en-US" altLang="zh-CN" sz="2000" b="1" dirty="0">
                <a:solidFill>
                  <a:prstClr val="black"/>
                </a:solidFill>
                <a:latin typeface="Times New Roman" pitchFamily="18" charset="0"/>
                <a:ea typeface="楷体" pitchFamily="49" charset="-122"/>
                <a:cs typeface="Times New Roman" pitchFamily="18" charset="0"/>
              </a:rPr>
            </a:br>
            <a:r>
              <a:rPr lang="en-US" altLang="zh-CN" sz="2000" b="1" dirty="0">
                <a:solidFill>
                  <a:prstClr val="black"/>
                </a:solidFill>
                <a:latin typeface="Times New Roman" pitchFamily="18" charset="0"/>
                <a:ea typeface="楷体" pitchFamily="49" charset="-122"/>
                <a:cs typeface="Times New Roman" pitchFamily="18" charset="0"/>
              </a:rPr>
              <a:t>(3) </a:t>
            </a:r>
            <a:r>
              <a:rPr lang="en-US" altLang="zh-CN" sz="2000" b="1" i="1" dirty="0">
                <a:solidFill>
                  <a:prstClr val="black"/>
                </a:solidFill>
                <a:latin typeface="Times New Roman" pitchFamily="18" charset="0"/>
                <a:ea typeface="楷体" pitchFamily="49" charset="-122"/>
                <a:cs typeface="Times New Roman" pitchFamily="18" charset="0"/>
              </a:rPr>
              <a:t>B</a:t>
            </a:r>
            <a:r>
              <a:rPr lang="en-US" altLang="zh-CN" sz="2000" b="1" dirty="0">
                <a:solidFill>
                  <a:prstClr val="black"/>
                </a:solidFill>
                <a:latin typeface="Times New Roman" pitchFamily="18" charset="0"/>
                <a:ea typeface="楷体" pitchFamily="49" charset="-122"/>
                <a:cs typeface="Times New Roman" pitchFamily="18" charset="0"/>
              </a:rPr>
              <a:t> →</a:t>
            </a:r>
            <a:r>
              <a:rPr lang="en-US" altLang="zh-CN" sz="2000" b="1" i="1" dirty="0">
                <a:solidFill>
                  <a:prstClr val="black"/>
                </a:solidFill>
                <a:latin typeface="Times New Roman" pitchFamily="18" charset="0"/>
                <a:ea typeface="楷体" pitchFamily="49" charset="-122"/>
                <a:cs typeface="Times New Roman" pitchFamily="18" charset="0"/>
              </a:rPr>
              <a:t>Tb</a:t>
            </a:r>
            <a:r>
              <a:rPr lang="en-US" altLang="zh-CN" sz="2000" b="1" dirty="0">
                <a:solidFill>
                  <a:prstClr val="black"/>
                </a:solidFill>
                <a:latin typeface="Times New Roman" pitchFamily="18" charset="0"/>
                <a:ea typeface="楷体" pitchFamily="49" charset="-122"/>
                <a:cs typeface="Times New Roman" pitchFamily="18" charset="0"/>
              </a:rPr>
              <a:t> </a:t>
            </a:r>
          </a:p>
          <a:p>
            <a:pPr eaLnBrk="1" hangingPunct="1">
              <a:defRPr/>
            </a:pPr>
            <a:r>
              <a:rPr lang="en-US" altLang="zh-CN" sz="2000" b="1" dirty="0">
                <a:solidFill>
                  <a:prstClr val="black"/>
                </a:solidFill>
                <a:latin typeface="Times New Roman" pitchFamily="18" charset="0"/>
                <a:ea typeface="楷体" pitchFamily="49" charset="-122"/>
                <a:cs typeface="Times New Roman" pitchFamily="18" charset="0"/>
              </a:rPr>
              <a:t>(4) </a:t>
            </a:r>
            <a:r>
              <a:rPr lang="en-US" altLang="zh-CN" sz="2000" b="1" i="1" dirty="0">
                <a:solidFill>
                  <a:prstClr val="black"/>
                </a:solidFill>
                <a:latin typeface="Times New Roman" pitchFamily="18" charset="0"/>
                <a:ea typeface="楷体" pitchFamily="49" charset="-122"/>
                <a:cs typeface="Times New Roman" pitchFamily="18" charset="0"/>
              </a:rPr>
              <a:t>B</a:t>
            </a:r>
            <a:r>
              <a:rPr lang="en-US" altLang="zh-CN" sz="2000" b="1" dirty="0">
                <a:solidFill>
                  <a:prstClr val="black"/>
                </a:solidFill>
                <a:latin typeface="Times New Roman" pitchFamily="18" charset="0"/>
                <a:ea typeface="楷体" pitchFamily="49" charset="-122"/>
                <a:cs typeface="Times New Roman" pitchFamily="18" charset="0"/>
              </a:rPr>
              <a:t> →  </a:t>
            </a:r>
            <a:r>
              <a:rPr lang="en-US" altLang="zh-CN" sz="2000" b="1" i="1" dirty="0">
                <a:solidFill>
                  <a:prstClr val="black"/>
                </a:solidFill>
                <a:latin typeface="Times New Roman" pitchFamily="18" charset="0"/>
                <a:ea typeface="楷体" pitchFamily="49" charset="-122"/>
                <a:cs typeface="Times New Roman" pitchFamily="18" charset="0"/>
              </a:rPr>
              <a:t>ε</a:t>
            </a:r>
            <a:r>
              <a:rPr lang="en-US" altLang="zh-CN" sz="2000" b="1" dirty="0">
                <a:solidFill>
                  <a:prstClr val="black"/>
                </a:solidFill>
                <a:latin typeface="Times New Roman" pitchFamily="18" charset="0"/>
                <a:ea typeface="楷体" pitchFamily="49" charset="-122"/>
                <a:cs typeface="Times New Roman" pitchFamily="18" charset="0"/>
              </a:rPr>
              <a:t> </a:t>
            </a:r>
            <a:endParaRPr lang="zh-CN" altLang="en-US" sz="2000" b="1" dirty="0">
              <a:solidFill>
                <a:prstClr val="black"/>
              </a:solidFill>
              <a:latin typeface="Times New Roman" pitchFamily="18" charset="0"/>
              <a:ea typeface="楷体" pitchFamily="49" charset="-122"/>
              <a:cs typeface="Times New Roman" pitchFamily="18" charset="0"/>
            </a:endParaRPr>
          </a:p>
        </p:txBody>
      </p:sp>
      <p:grpSp>
        <p:nvGrpSpPr>
          <p:cNvPr id="2" name="组合 29"/>
          <p:cNvGrpSpPr>
            <a:grpSpLocks/>
          </p:cNvGrpSpPr>
          <p:nvPr/>
        </p:nvGrpSpPr>
        <p:grpSpPr bwMode="auto">
          <a:xfrm>
            <a:off x="3429000" y="928688"/>
            <a:ext cx="5191125" cy="3511550"/>
            <a:chOff x="3586436" y="889635"/>
            <a:chExt cx="5190781" cy="3510628"/>
          </a:xfrm>
        </p:grpSpPr>
        <p:sp>
          <p:nvSpPr>
            <p:cNvPr id="8" name="Text Box 14"/>
            <p:cNvSpPr txBox="1">
              <a:spLocks noChangeArrowheads="1"/>
            </p:cNvSpPr>
            <p:nvPr/>
          </p:nvSpPr>
          <p:spPr bwMode="auto">
            <a:xfrm>
              <a:off x="3586436" y="889635"/>
              <a:ext cx="1285790" cy="132362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0</a:t>
              </a:r>
              <a:r>
                <a:rPr kumimoji="1" lang="en-US" altLang="zh-CN" sz="2000" b="1" dirty="0">
                  <a:solidFill>
                    <a:prstClr val="black"/>
                  </a:solidFill>
                  <a:latin typeface="Times New Roman" pitchFamily="18" charset="0"/>
                </a:rPr>
                <a:t>:</a:t>
              </a:r>
            </a:p>
            <a:p>
              <a:pPr>
                <a:buClr>
                  <a:srgbClr val="073E87"/>
                </a:buClr>
                <a:buSzPct val="75000"/>
                <a:buFont typeface="Monotype Sorts"/>
                <a:buNone/>
                <a:defRPr/>
              </a:pPr>
              <a:r>
                <a:rPr kumimoji="1" lang="en-US" altLang="zh-CN" sz="2000" b="1" i="1" dirty="0">
                  <a:solidFill>
                    <a:prstClr val="black"/>
                  </a:solidFill>
                  <a:latin typeface="Times New Roman" pitchFamily="18" charset="0"/>
                </a:rPr>
                <a:t>S</a:t>
              </a:r>
              <a:r>
                <a:rPr lang="en-US" altLang="zh-CN" sz="2000" b="1" i="1" dirty="0">
                  <a:solidFill>
                    <a:prstClr val="black"/>
                  </a:solidFill>
                  <a:latin typeface="Times New Roman" pitchFamily="18" charset="0"/>
                  <a:ea typeface="楷体" pitchFamily="49" charset="-122"/>
                  <a:cs typeface="Times New Roman" pitchFamily="18" charset="0"/>
                </a:rPr>
                <a:t>′</a:t>
              </a:r>
              <a:r>
                <a:rPr kumimoji="1" lang="en-US" altLang="zh-CN" sz="2000" b="1" i="1" dirty="0">
                  <a:solidFill>
                    <a:srgbClr val="073E87">
                      <a:lumMod val="60000"/>
                      <a:lumOff val="40000"/>
                    </a:srgbClr>
                  </a:solidFill>
                  <a:latin typeface="Times New Roman" pitchFamily="18" charset="0"/>
                </a:rPr>
                <a:t>  </a:t>
              </a:r>
              <a:r>
                <a:rPr kumimoji="1" lang="en-US" altLang="zh-CN" sz="2000" b="1" i="1" dirty="0">
                  <a:solidFill>
                    <a:prstClr val="black"/>
                  </a:solidFill>
                  <a:latin typeface="Times New Roman" pitchFamily="18" charset="0"/>
                </a:rPr>
                <a:t>→ </a:t>
              </a:r>
              <a:r>
                <a:rPr lang="en-US" altLang="zh-CN" sz="2000" b="1" i="1" dirty="0">
                  <a:solidFill>
                    <a:srgbClr val="000000"/>
                  </a:solidFill>
                  <a:latin typeface="Times New Roman" pitchFamily="18" charset="0"/>
                  <a:cs typeface="Times New Roman" pitchFamily="18" charset="0"/>
                </a:rPr>
                <a:t>· </a:t>
              </a:r>
              <a:r>
                <a:rPr kumimoji="1" lang="en-US" altLang="zh-CN" sz="2000" b="1" i="1" dirty="0">
                  <a:solidFill>
                    <a:prstClr val="black"/>
                  </a:solidFill>
                  <a:latin typeface="Times New Roman" pitchFamily="18" charset="0"/>
                </a:rPr>
                <a:t>T</a:t>
              </a:r>
            </a:p>
            <a:p>
              <a:pPr>
                <a:buClr>
                  <a:srgbClr val="073E87"/>
                </a:buClr>
                <a:buSzPct val="75000"/>
                <a:buFont typeface="Monotype Sorts"/>
                <a:buNone/>
                <a:defRPr/>
              </a:pPr>
              <a:r>
                <a:rPr kumimoji="1" lang="en-US" altLang="zh-CN" sz="2000" b="1" i="1" dirty="0">
                  <a:solidFill>
                    <a:srgbClr val="FF0000"/>
                  </a:solidFill>
                  <a:latin typeface="Times New Roman" pitchFamily="18" charset="0"/>
                </a:rPr>
                <a:t>T→</a:t>
              </a:r>
              <a:r>
                <a:rPr lang="en-US" altLang="zh-CN" sz="2000" b="1" i="1" dirty="0">
                  <a:solidFill>
                    <a:srgbClr val="FF0000"/>
                  </a:solidFill>
                  <a:latin typeface="Times New Roman" pitchFamily="18" charset="0"/>
                  <a:cs typeface="Times New Roman" pitchFamily="18" charset="0"/>
                </a:rPr>
                <a:t> · </a:t>
              </a:r>
              <a:r>
                <a:rPr kumimoji="1" lang="en-US" altLang="zh-CN" sz="2000" b="1" i="1" dirty="0" err="1">
                  <a:solidFill>
                    <a:srgbClr val="FF0000"/>
                  </a:solidFill>
                  <a:latin typeface="Times New Roman" pitchFamily="18" charset="0"/>
                </a:rPr>
                <a:t>aBd</a:t>
              </a:r>
              <a:endParaRPr kumimoji="1" lang="en-US" altLang="zh-CN" sz="2000" b="1" i="1" dirty="0">
                <a:solidFill>
                  <a:srgbClr val="FF0000"/>
                </a:solidFill>
                <a:latin typeface="Times New Roman" pitchFamily="18" charset="0"/>
              </a:endParaRPr>
            </a:p>
            <a:p>
              <a:pPr>
                <a:buClr>
                  <a:srgbClr val="073E87"/>
                </a:buClr>
                <a:buSzPct val="75000"/>
                <a:buFont typeface="Monotype Sorts"/>
                <a:buNone/>
                <a:defRPr/>
              </a:pPr>
              <a:r>
                <a:rPr kumimoji="1" lang="en-US" altLang="zh-CN" sz="2000" b="1" i="1" dirty="0">
                  <a:solidFill>
                    <a:srgbClr val="FF0000"/>
                  </a:solidFill>
                  <a:latin typeface="Times New Roman" pitchFamily="18" charset="0"/>
                </a:rPr>
                <a:t>T →</a:t>
              </a:r>
              <a:r>
                <a:rPr lang="en-US" altLang="zh-CN" sz="2000" b="1" i="1" dirty="0">
                  <a:solidFill>
                    <a:srgbClr val="FF0000"/>
                  </a:solidFill>
                  <a:latin typeface="Times New Roman" pitchFamily="18" charset="0"/>
                  <a:cs typeface="Times New Roman" pitchFamily="18" charset="0"/>
                </a:rPr>
                <a:t> · </a:t>
              </a:r>
              <a:endParaRPr kumimoji="1" lang="en-US" altLang="zh-CN" sz="2000" b="1" i="1" dirty="0">
                <a:solidFill>
                  <a:srgbClr val="FF0000"/>
                </a:solidFill>
                <a:latin typeface="Times New Roman" pitchFamily="18" charset="0"/>
              </a:endParaRPr>
            </a:p>
          </p:txBody>
        </p:sp>
        <p:sp>
          <p:nvSpPr>
            <p:cNvPr id="9" name="Text Box 14"/>
            <p:cNvSpPr txBox="1">
              <a:spLocks noChangeArrowheads="1"/>
            </p:cNvSpPr>
            <p:nvPr/>
          </p:nvSpPr>
          <p:spPr bwMode="auto">
            <a:xfrm>
              <a:off x="3586436" y="2460847"/>
              <a:ext cx="1285790" cy="19394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2</a:t>
              </a:r>
              <a:r>
                <a:rPr kumimoji="1" lang="en-US" altLang="zh-CN" sz="2000" b="1" dirty="0">
                  <a:solidFill>
                    <a:prstClr val="black"/>
                  </a:solidFill>
                  <a:latin typeface="Times New Roman" pitchFamily="18" charset="0"/>
                </a:rPr>
                <a:t>:</a:t>
              </a:r>
            </a:p>
            <a:p>
              <a:pPr>
                <a:buClr>
                  <a:srgbClr val="073E87"/>
                </a:buClr>
                <a:buSzPct val="75000"/>
                <a:defRPr/>
              </a:pPr>
              <a:r>
                <a:rPr kumimoji="1" lang="en-US" altLang="zh-CN" sz="2000" b="1" i="1" dirty="0" err="1">
                  <a:solidFill>
                    <a:prstClr val="black"/>
                  </a:solidFill>
                  <a:latin typeface="Times New Roman" pitchFamily="18" charset="0"/>
                </a:rPr>
                <a:t>T→a</a:t>
              </a:r>
              <a:r>
                <a:rPr kumimoji="1" lang="en-US" altLang="zh-CN" sz="2000" b="1" i="1" dirty="0">
                  <a:solidFill>
                    <a:prstClr val="black"/>
                  </a:solidFill>
                  <a:latin typeface="Times New Roman" pitchFamily="18" charset="0"/>
                </a:rPr>
                <a:t> </a:t>
              </a:r>
              <a:r>
                <a:rPr lang="en-US" altLang="zh-CN" sz="2000" b="1" i="1" dirty="0">
                  <a:solidFill>
                    <a:srgbClr val="000000"/>
                  </a:solidFill>
                  <a:latin typeface="Times New Roman" pitchFamily="18" charset="0"/>
                  <a:cs typeface="Times New Roman" pitchFamily="18" charset="0"/>
                </a:rPr>
                <a:t>·</a:t>
              </a:r>
              <a:r>
                <a:rPr kumimoji="1" lang="en-US" altLang="zh-CN" sz="2000" b="1" i="1" dirty="0">
                  <a:solidFill>
                    <a:prstClr val="black"/>
                  </a:solidFill>
                  <a:latin typeface="Times New Roman" pitchFamily="18" charset="0"/>
                </a:rPr>
                <a:t> </a:t>
              </a:r>
              <a:r>
                <a:rPr kumimoji="1" lang="en-US" altLang="zh-CN" sz="2000" b="1" i="1" dirty="0" err="1">
                  <a:solidFill>
                    <a:prstClr val="black"/>
                  </a:solidFill>
                  <a:latin typeface="Times New Roman" pitchFamily="18" charset="0"/>
                </a:rPr>
                <a:t>Bd</a:t>
              </a:r>
              <a:endParaRPr kumimoji="1" lang="en-US" altLang="zh-CN" sz="2000" b="1" i="1" dirty="0">
                <a:solidFill>
                  <a:prstClr val="black"/>
                </a:solidFill>
                <a:latin typeface="Times New Roman" pitchFamily="18" charset="0"/>
              </a:endParaRPr>
            </a:p>
            <a:p>
              <a:pPr>
                <a:buClr>
                  <a:srgbClr val="073E87"/>
                </a:buClr>
                <a:buSzPct val="75000"/>
                <a:buFont typeface="Monotype Sorts"/>
                <a:buNone/>
                <a:defRPr/>
              </a:pPr>
              <a:r>
                <a:rPr kumimoji="1" lang="en-US" altLang="zh-CN" sz="2000" b="1" i="1" dirty="0">
                  <a:solidFill>
                    <a:prstClr val="black"/>
                  </a:solidFill>
                  <a:latin typeface="Times New Roman" pitchFamily="18" charset="0"/>
                </a:rPr>
                <a:t>B → </a:t>
              </a:r>
              <a:r>
                <a:rPr lang="en-US" altLang="zh-CN" sz="2000" b="1" i="1" dirty="0">
                  <a:solidFill>
                    <a:srgbClr val="000000"/>
                  </a:solidFill>
                  <a:latin typeface="Times New Roman" pitchFamily="18" charset="0"/>
                  <a:cs typeface="Times New Roman" pitchFamily="18" charset="0"/>
                </a:rPr>
                <a:t>· </a:t>
              </a:r>
              <a:r>
                <a:rPr kumimoji="1" lang="en-US" altLang="zh-CN" sz="2000" b="1" i="1" dirty="0">
                  <a:solidFill>
                    <a:prstClr val="black"/>
                  </a:solidFill>
                  <a:latin typeface="Times New Roman" pitchFamily="18" charset="0"/>
                </a:rPr>
                <a:t>Tb</a:t>
              </a:r>
            </a:p>
            <a:p>
              <a:pPr>
                <a:buClr>
                  <a:srgbClr val="073E87"/>
                </a:buClr>
                <a:buSzPct val="75000"/>
                <a:buFont typeface="Monotype Sorts"/>
                <a:buNone/>
                <a:defRPr/>
              </a:pPr>
              <a:r>
                <a:rPr kumimoji="1" lang="en-US" altLang="zh-CN" sz="2000" b="1" i="1" dirty="0">
                  <a:solidFill>
                    <a:srgbClr val="FF0000"/>
                  </a:solidFill>
                  <a:latin typeface="Times New Roman" pitchFamily="18" charset="0"/>
                </a:rPr>
                <a:t>B → </a:t>
              </a:r>
              <a:r>
                <a:rPr lang="en-US" altLang="zh-CN" sz="2000" b="1" i="1" dirty="0">
                  <a:solidFill>
                    <a:srgbClr val="FF0000"/>
                  </a:solidFill>
                  <a:latin typeface="Times New Roman" pitchFamily="18" charset="0"/>
                  <a:cs typeface="Times New Roman" pitchFamily="18" charset="0"/>
                </a:rPr>
                <a:t>·</a:t>
              </a:r>
              <a:endParaRPr kumimoji="1" lang="en-US" altLang="zh-CN" sz="2000" b="1" i="1" dirty="0">
                <a:solidFill>
                  <a:srgbClr val="FF0000"/>
                </a:solidFill>
                <a:latin typeface="Times New Roman" pitchFamily="18" charset="0"/>
              </a:endParaRPr>
            </a:p>
            <a:p>
              <a:pPr>
                <a:buClr>
                  <a:srgbClr val="073E87"/>
                </a:buClr>
                <a:buSzPct val="75000"/>
                <a:buFont typeface="Monotype Sorts"/>
                <a:buNone/>
                <a:defRPr/>
              </a:pPr>
              <a:r>
                <a:rPr kumimoji="1" lang="en-US" altLang="zh-CN" sz="2000" b="1" i="1" dirty="0">
                  <a:solidFill>
                    <a:srgbClr val="FF0000"/>
                  </a:solidFill>
                  <a:latin typeface="Times New Roman" pitchFamily="18" charset="0"/>
                </a:rPr>
                <a:t>T→</a:t>
              </a:r>
              <a:r>
                <a:rPr lang="en-US" altLang="zh-CN" sz="2000" b="1" i="1" dirty="0">
                  <a:solidFill>
                    <a:srgbClr val="FF0000"/>
                  </a:solidFill>
                  <a:latin typeface="Times New Roman" pitchFamily="18" charset="0"/>
                  <a:cs typeface="Times New Roman" pitchFamily="18" charset="0"/>
                </a:rPr>
                <a:t> · </a:t>
              </a:r>
              <a:r>
                <a:rPr kumimoji="1" lang="en-US" altLang="zh-CN" sz="2000" b="1" i="1" dirty="0" err="1">
                  <a:solidFill>
                    <a:srgbClr val="FF0000"/>
                  </a:solidFill>
                  <a:latin typeface="Times New Roman" pitchFamily="18" charset="0"/>
                </a:rPr>
                <a:t>aBd</a:t>
              </a:r>
              <a:endParaRPr kumimoji="1" lang="en-US" altLang="zh-CN" sz="2000" b="1" i="1" dirty="0">
                <a:solidFill>
                  <a:srgbClr val="FF0000"/>
                </a:solidFill>
                <a:latin typeface="Times New Roman" pitchFamily="18" charset="0"/>
              </a:endParaRPr>
            </a:p>
            <a:p>
              <a:pPr>
                <a:buClr>
                  <a:srgbClr val="073E87"/>
                </a:buClr>
                <a:buSzPct val="75000"/>
                <a:buFont typeface="Monotype Sorts"/>
                <a:buNone/>
                <a:defRPr/>
              </a:pPr>
              <a:r>
                <a:rPr kumimoji="1" lang="en-US" altLang="zh-CN" sz="2000" b="1" i="1" dirty="0">
                  <a:solidFill>
                    <a:srgbClr val="FF0000"/>
                  </a:solidFill>
                  <a:latin typeface="Times New Roman" pitchFamily="18" charset="0"/>
                </a:rPr>
                <a:t>T →</a:t>
              </a:r>
              <a:r>
                <a:rPr lang="en-US" altLang="zh-CN" sz="2000" b="1" i="1" dirty="0">
                  <a:solidFill>
                    <a:srgbClr val="FF0000"/>
                  </a:solidFill>
                  <a:latin typeface="Times New Roman" pitchFamily="18" charset="0"/>
                  <a:cs typeface="Times New Roman" pitchFamily="18" charset="0"/>
                </a:rPr>
                <a:t> ·</a:t>
              </a:r>
              <a:endParaRPr kumimoji="1" lang="en-US" altLang="zh-CN" sz="2000" b="1" i="1" dirty="0">
                <a:solidFill>
                  <a:srgbClr val="FF0000"/>
                </a:solidFill>
                <a:latin typeface="Times New Roman" pitchFamily="18" charset="0"/>
              </a:endParaRPr>
            </a:p>
          </p:txBody>
        </p:sp>
        <p:sp>
          <p:nvSpPr>
            <p:cNvPr id="10" name="Text Box 14"/>
            <p:cNvSpPr txBox="1">
              <a:spLocks noChangeArrowheads="1"/>
            </p:cNvSpPr>
            <p:nvPr/>
          </p:nvSpPr>
          <p:spPr bwMode="auto">
            <a:xfrm>
              <a:off x="5657987" y="1324496"/>
              <a:ext cx="1261978" cy="70783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1</a:t>
              </a:r>
              <a:r>
                <a:rPr kumimoji="1" lang="en-US" altLang="zh-CN" sz="2000" b="1" dirty="0">
                  <a:solidFill>
                    <a:prstClr val="black"/>
                  </a:solidFill>
                  <a:latin typeface="Times New Roman" pitchFamily="18" charset="0"/>
                </a:rPr>
                <a:t>:</a:t>
              </a:r>
            </a:p>
            <a:p>
              <a:pPr>
                <a:buClr>
                  <a:srgbClr val="073E87"/>
                </a:buClr>
                <a:buSzPct val="75000"/>
                <a:buFont typeface="Monotype Sorts"/>
                <a:buNone/>
                <a:defRPr/>
              </a:pPr>
              <a:r>
                <a:rPr kumimoji="1" lang="en-US" altLang="zh-CN" sz="2000" b="1" i="1" dirty="0">
                  <a:solidFill>
                    <a:prstClr val="black"/>
                  </a:solidFill>
                  <a:latin typeface="Times New Roman" pitchFamily="18" charset="0"/>
                </a:rPr>
                <a:t>S</a:t>
              </a:r>
              <a:r>
                <a:rPr lang="en-US" altLang="zh-CN" sz="2000" b="1" i="1" dirty="0">
                  <a:solidFill>
                    <a:prstClr val="black"/>
                  </a:solidFill>
                  <a:latin typeface="Times New Roman" pitchFamily="18" charset="0"/>
                  <a:ea typeface="楷体" pitchFamily="49" charset="-122"/>
                  <a:cs typeface="Times New Roman" pitchFamily="18" charset="0"/>
                </a:rPr>
                <a:t>′</a:t>
              </a:r>
              <a:r>
                <a:rPr kumimoji="1" lang="en-US" altLang="zh-CN" sz="2000" b="1" i="1" dirty="0">
                  <a:solidFill>
                    <a:srgbClr val="073E87">
                      <a:lumMod val="60000"/>
                      <a:lumOff val="40000"/>
                    </a:srgbClr>
                  </a:solidFill>
                  <a:latin typeface="Times New Roman" pitchFamily="18" charset="0"/>
                </a:rPr>
                <a:t> </a:t>
              </a:r>
              <a:r>
                <a:rPr kumimoji="1" lang="en-US" altLang="zh-CN" sz="2000" b="1" i="1" dirty="0">
                  <a:solidFill>
                    <a:prstClr val="black"/>
                  </a:solidFill>
                  <a:latin typeface="Times New Roman" pitchFamily="18" charset="0"/>
                </a:rPr>
                <a:t>→ T </a:t>
              </a:r>
              <a:r>
                <a:rPr lang="en-US" altLang="zh-CN" sz="2000" b="1" i="1" dirty="0">
                  <a:solidFill>
                    <a:srgbClr val="000000"/>
                  </a:solidFill>
                  <a:latin typeface="Times New Roman" pitchFamily="18" charset="0"/>
                  <a:cs typeface="Times New Roman" pitchFamily="18" charset="0"/>
                </a:rPr>
                <a:t>· </a:t>
              </a:r>
              <a:endParaRPr kumimoji="1" lang="en-US" altLang="zh-CN" sz="2000" b="1" i="1" dirty="0">
                <a:solidFill>
                  <a:prstClr val="black"/>
                </a:solidFill>
                <a:latin typeface="Times New Roman" pitchFamily="18" charset="0"/>
              </a:endParaRPr>
            </a:p>
          </p:txBody>
        </p:sp>
        <p:sp>
          <p:nvSpPr>
            <p:cNvPr id="11" name="Text Box 14"/>
            <p:cNvSpPr txBox="1">
              <a:spLocks noChangeArrowheads="1"/>
            </p:cNvSpPr>
            <p:nvPr/>
          </p:nvSpPr>
          <p:spPr bwMode="auto">
            <a:xfrm>
              <a:off x="5657987" y="2610033"/>
              <a:ext cx="1285790" cy="70783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3</a:t>
              </a:r>
              <a:r>
                <a:rPr kumimoji="1" lang="en-US" altLang="zh-CN" sz="2000" b="1" dirty="0">
                  <a:solidFill>
                    <a:prstClr val="black"/>
                  </a:solidFill>
                  <a:latin typeface="Times New Roman" pitchFamily="18" charset="0"/>
                </a:rPr>
                <a:t>:</a:t>
              </a:r>
            </a:p>
            <a:p>
              <a:pPr>
                <a:buClr>
                  <a:srgbClr val="073E87"/>
                </a:buClr>
                <a:buSzPct val="75000"/>
                <a:defRPr/>
              </a:pPr>
              <a:r>
                <a:rPr kumimoji="1" lang="en-US" altLang="zh-CN" sz="2000" b="1" i="1" dirty="0" err="1">
                  <a:solidFill>
                    <a:prstClr val="black"/>
                  </a:solidFill>
                  <a:latin typeface="Times New Roman" pitchFamily="18" charset="0"/>
                </a:rPr>
                <a:t>T→aB</a:t>
              </a:r>
              <a:r>
                <a:rPr kumimoji="1" lang="en-US" altLang="zh-CN" sz="2000" b="1" i="1" dirty="0">
                  <a:solidFill>
                    <a:prstClr val="black"/>
                  </a:solidFill>
                  <a:latin typeface="Times New Roman" pitchFamily="18" charset="0"/>
                </a:rPr>
                <a:t> </a:t>
              </a:r>
              <a:r>
                <a:rPr lang="en-US" altLang="zh-CN" sz="2000" b="1" i="1" dirty="0">
                  <a:solidFill>
                    <a:srgbClr val="000000"/>
                  </a:solidFill>
                  <a:latin typeface="Times New Roman" pitchFamily="18" charset="0"/>
                  <a:cs typeface="Times New Roman" pitchFamily="18" charset="0"/>
                </a:rPr>
                <a:t>·</a:t>
              </a:r>
              <a:r>
                <a:rPr kumimoji="1" lang="en-US" altLang="zh-CN" sz="2000" b="1" i="1" dirty="0">
                  <a:solidFill>
                    <a:prstClr val="black"/>
                  </a:solidFill>
                  <a:latin typeface="Times New Roman" pitchFamily="18" charset="0"/>
                </a:rPr>
                <a:t> d</a:t>
              </a:r>
            </a:p>
          </p:txBody>
        </p:sp>
        <p:sp>
          <p:nvSpPr>
            <p:cNvPr id="12" name="Text Box 14"/>
            <p:cNvSpPr txBox="1">
              <a:spLocks noChangeArrowheads="1"/>
            </p:cNvSpPr>
            <p:nvPr/>
          </p:nvSpPr>
          <p:spPr bwMode="auto">
            <a:xfrm>
              <a:off x="5657987" y="3540064"/>
              <a:ext cx="1285790" cy="70783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4</a:t>
              </a:r>
              <a:r>
                <a:rPr kumimoji="1" lang="en-US" altLang="zh-CN" sz="2000" b="1" dirty="0">
                  <a:solidFill>
                    <a:prstClr val="black"/>
                  </a:solidFill>
                  <a:latin typeface="Times New Roman" pitchFamily="18" charset="0"/>
                </a:rPr>
                <a:t>:</a:t>
              </a:r>
            </a:p>
            <a:p>
              <a:pPr>
                <a:buClr>
                  <a:srgbClr val="073E87"/>
                </a:buClr>
                <a:buSzPct val="75000"/>
                <a:buFont typeface="Monotype Sorts"/>
                <a:buNone/>
                <a:defRPr/>
              </a:pPr>
              <a:r>
                <a:rPr kumimoji="1" lang="en-US" altLang="zh-CN" sz="2000" b="1" i="1" dirty="0">
                  <a:solidFill>
                    <a:prstClr val="black"/>
                  </a:solidFill>
                  <a:latin typeface="Times New Roman" pitchFamily="18" charset="0"/>
                </a:rPr>
                <a:t>B→T </a:t>
              </a:r>
              <a:r>
                <a:rPr lang="en-US" altLang="zh-CN" sz="2000" b="1" i="1" dirty="0">
                  <a:solidFill>
                    <a:srgbClr val="000000"/>
                  </a:solidFill>
                  <a:latin typeface="Times New Roman" pitchFamily="18" charset="0"/>
                  <a:cs typeface="Times New Roman" pitchFamily="18" charset="0"/>
                </a:rPr>
                <a:t>· </a:t>
              </a:r>
              <a:r>
                <a:rPr kumimoji="1" lang="en-US" altLang="zh-CN" sz="2000" b="1" i="1" dirty="0">
                  <a:solidFill>
                    <a:prstClr val="black"/>
                  </a:solidFill>
                  <a:latin typeface="Times New Roman" pitchFamily="18" charset="0"/>
                </a:rPr>
                <a:t>b</a:t>
              </a:r>
            </a:p>
          </p:txBody>
        </p:sp>
        <p:sp>
          <p:nvSpPr>
            <p:cNvPr id="13" name="Text Box 14"/>
            <p:cNvSpPr txBox="1">
              <a:spLocks noChangeArrowheads="1"/>
            </p:cNvSpPr>
            <p:nvPr/>
          </p:nvSpPr>
          <p:spPr bwMode="auto">
            <a:xfrm>
              <a:off x="7586671" y="2610033"/>
              <a:ext cx="1190546" cy="70783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5</a:t>
              </a:r>
              <a:r>
                <a:rPr kumimoji="1" lang="en-US" altLang="zh-CN" sz="2000" b="1" dirty="0">
                  <a:solidFill>
                    <a:prstClr val="black"/>
                  </a:solidFill>
                  <a:latin typeface="Times New Roman" pitchFamily="18" charset="0"/>
                </a:rPr>
                <a:t>:</a:t>
              </a:r>
            </a:p>
            <a:p>
              <a:pPr>
                <a:buClr>
                  <a:srgbClr val="073E87"/>
                </a:buClr>
                <a:buSzPct val="75000"/>
                <a:buFont typeface="Monotype Sorts"/>
                <a:buNone/>
                <a:defRPr/>
              </a:pPr>
              <a:r>
                <a:rPr kumimoji="1" lang="en-US" altLang="zh-CN" sz="2000" b="1" i="1" dirty="0" err="1">
                  <a:solidFill>
                    <a:prstClr val="black"/>
                  </a:solidFill>
                  <a:latin typeface="Times New Roman" pitchFamily="18" charset="0"/>
                </a:rPr>
                <a:t>T→aBd</a:t>
              </a:r>
              <a:r>
                <a:rPr kumimoji="1" lang="en-US" altLang="zh-CN" sz="2000" b="1" i="1" dirty="0">
                  <a:solidFill>
                    <a:prstClr val="black"/>
                  </a:solidFill>
                  <a:latin typeface="Times New Roman" pitchFamily="18" charset="0"/>
                </a:rPr>
                <a:t> </a:t>
              </a:r>
              <a:r>
                <a:rPr lang="en-US" altLang="zh-CN" sz="2000" b="1" i="1" dirty="0">
                  <a:solidFill>
                    <a:srgbClr val="000000"/>
                  </a:solidFill>
                  <a:latin typeface="Times New Roman" pitchFamily="18" charset="0"/>
                  <a:cs typeface="Times New Roman" pitchFamily="18" charset="0"/>
                </a:rPr>
                <a:t>·</a:t>
              </a:r>
              <a:endParaRPr kumimoji="1" lang="en-US" altLang="zh-CN" sz="2000" b="1" i="1" dirty="0">
                <a:solidFill>
                  <a:prstClr val="black"/>
                </a:solidFill>
                <a:latin typeface="Times New Roman" pitchFamily="18" charset="0"/>
              </a:endParaRPr>
            </a:p>
          </p:txBody>
        </p:sp>
        <p:sp>
          <p:nvSpPr>
            <p:cNvPr id="14" name="Text Box 14"/>
            <p:cNvSpPr txBox="1">
              <a:spLocks noChangeArrowheads="1"/>
            </p:cNvSpPr>
            <p:nvPr/>
          </p:nvSpPr>
          <p:spPr bwMode="auto">
            <a:xfrm>
              <a:off x="7586671" y="3540064"/>
              <a:ext cx="1190546" cy="70783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p>
              <a:pPr>
                <a:buClr>
                  <a:srgbClr val="073E87"/>
                </a:buClr>
                <a:buSzPct val="75000"/>
                <a:buFont typeface="Monotype Sorts"/>
                <a:buNone/>
                <a:defRPr/>
              </a:pPr>
              <a:r>
                <a:rPr kumimoji="1" lang="en-US" altLang="zh-CN" sz="2000" b="1" i="1" dirty="0">
                  <a:solidFill>
                    <a:prstClr val="black"/>
                  </a:solidFill>
                  <a:latin typeface="Times New Roman" pitchFamily="18" charset="0"/>
                </a:rPr>
                <a:t>I</a:t>
              </a:r>
              <a:r>
                <a:rPr kumimoji="1" lang="en-US" altLang="zh-CN" sz="2000" b="1" i="1" baseline="-25000" dirty="0">
                  <a:solidFill>
                    <a:prstClr val="black"/>
                  </a:solidFill>
                  <a:latin typeface="Times New Roman" pitchFamily="18" charset="0"/>
                </a:rPr>
                <a:t>6</a:t>
              </a:r>
              <a:r>
                <a:rPr kumimoji="1" lang="en-US" altLang="zh-CN" sz="2000" b="1" dirty="0">
                  <a:solidFill>
                    <a:prstClr val="black"/>
                  </a:solidFill>
                  <a:latin typeface="Times New Roman" pitchFamily="18" charset="0"/>
                </a:rPr>
                <a:t>:</a:t>
              </a:r>
            </a:p>
            <a:p>
              <a:pPr>
                <a:buClr>
                  <a:srgbClr val="073E87"/>
                </a:buClr>
                <a:buSzPct val="75000"/>
                <a:buFont typeface="Monotype Sorts"/>
                <a:buNone/>
                <a:defRPr/>
              </a:pPr>
              <a:r>
                <a:rPr kumimoji="1" lang="en-US" altLang="zh-CN" sz="2000" b="1" i="1" dirty="0" err="1">
                  <a:solidFill>
                    <a:prstClr val="black"/>
                  </a:solidFill>
                  <a:latin typeface="Times New Roman" pitchFamily="18" charset="0"/>
                </a:rPr>
                <a:t>B→Tb</a:t>
              </a:r>
              <a:r>
                <a:rPr kumimoji="1" lang="en-US" altLang="zh-CN" sz="2000" b="1" i="1" dirty="0">
                  <a:solidFill>
                    <a:prstClr val="black"/>
                  </a:solidFill>
                  <a:latin typeface="Times New Roman" pitchFamily="18" charset="0"/>
                </a:rPr>
                <a:t> </a:t>
              </a:r>
              <a:r>
                <a:rPr lang="en-US" altLang="zh-CN" sz="2000" b="1" i="1" dirty="0">
                  <a:solidFill>
                    <a:srgbClr val="000000"/>
                  </a:solidFill>
                  <a:latin typeface="Times New Roman" pitchFamily="18" charset="0"/>
                  <a:cs typeface="Times New Roman" pitchFamily="18" charset="0"/>
                </a:rPr>
                <a:t>·</a:t>
              </a:r>
              <a:endParaRPr kumimoji="1" lang="en-US" altLang="zh-CN" sz="2000" b="1" i="1" dirty="0">
                <a:solidFill>
                  <a:prstClr val="black"/>
                </a:solidFill>
                <a:latin typeface="Times New Roman" pitchFamily="18" charset="0"/>
              </a:endParaRPr>
            </a:p>
          </p:txBody>
        </p:sp>
        <p:sp>
          <p:nvSpPr>
            <p:cNvPr id="88079" name="Line 18"/>
            <p:cNvSpPr>
              <a:spLocks noChangeShapeType="1"/>
            </p:cNvSpPr>
            <p:nvPr/>
          </p:nvSpPr>
          <p:spPr bwMode="auto">
            <a:xfrm>
              <a:off x="4872320" y="1675453"/>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0" name="Line 18"/>
            <p:cNvSpPr>
              <a:spLocks noChangeShapeType="1"/>
            </p:cNvSpPr>
            <p:nvPr/>
          </p:nvSpPr>
          <p:spPr bwMode="auto">
            <a:xfrm>
              <a:off x="4872320" y="2961337"/>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1" name="Line 18"/>
            <p:cNvSpPr>
              <a:spLocks noChangeShapeType="1"/>
            </p:cNvSpPr>
            <p:nvPr/>
          </p:nvSpPr>
          <p:spPr bwMode="auto">
            <a:xfrm>
              <a:off x="4872320" y="3890031"/>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2" name="Line 18"/>
            <p:cNvSpPr>
              <a:spLocks noChangeShapeType="1"/>
            </p:cNvSpPr>
            <p:nvPr/>
          </p:nvSpPr>
          <p:spPr bwMode="auto">
            <a:xfrm>
              <a:off x="6944022" y="3890031"/>
              <a:ext cx="64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3" name="Line 18"/>
            <p:cNvSpPr>
              <a:spLocks noChangeShapeType="1"/>
            </p:cNvSpPr>
            <p:nvPr/>
          </p:nvSpPr>
          <p:spPr bwMode="auto">
            <a:xfrm>
              <a:off x="6944022" y="2961337"/>
              <a:ext cx="64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4" name="Line 18"/>
            <p:cNvSpPr>
              <a:spLocks noChangeShapeType="1"/>
            </p:cNvSpPr>
            <p:nvPr/>
          </p:nvSpPr>
          <p:spPr bwMode="auto">
            <a:xfrm flipH="1">
              <a:off x="4229378" y="2227273"/>
              <a:ext cx="0" cy="216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任意多边形 21"/>
            <p:cNvSpPr/>
            <p:nvPr/>
          </p:nvSpPr>
          <p:spPr>
            <a:xfrm>
              <a:off x="4710312" y="2298965"/>
              <a:ext cx="357164" cy="376138"/>
            </a:xfrm>
            <a:custGeom>
              <a:avLst/>
              <a:gdLst>
                <a:gd name="connsiteX0" fmla="*/ 231006 w 495701"/>
                <a:gd name="connsiteY0" fmla="*/ 519764 h 519764"/>
                <a:gd name="connsiteX1" fmla="*/ 442762 w 495701"/>
                <a:gd name="connsiteY1" fmla="*/ 423511 h 519764"/>
                <a:gd name="connsiteX2" fmla="*/ 490888 w 495701"/>
                <a:gd name="connsiteY2" fmla="*/ 202130 h 519764"/>
                <a:gd name="connsiteX3" fmla="*/ 413886 w 495701"/>
                <a:gd name="connsiteY3" fmla="*/ 48126 h 519764"/>
                <a:gd name="connsiteX4" fmla="*/ 221381 w 495701"/>
                <a:gd name="connsiteY4" fmla="*/ 0 h 519764"/>
                <a:gd name="connsiteX5" fmla="*/ 77002 w 495701"/>
                <a:gd name="connsiteY5" fmla="*/ 48126 h 519764"/>
                <a:gd name="connsiteX6" fmla="*/ 0 w 495701"/>
                <a:gd name="connsiteY6" fmla="*/ 211756 h 5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701" h="519764">
                  <a:moveTo>
                    <a:pt x="231006" y="519764"/>
                  </a:moveTo>
                  <a:cubicBezTo>
                    <a:pt x="315227" y="498107"/>
                    <a:pt x="399448" y="476450"/>
                    <a:pt x="442762" y="423511"/>
                  </a:cubicBezTo>
                  <a:cubicBezTo>
                    <a:pt x="486076" y="370572"/>
                    <a:pt x="495701" y="264694"/>
                    <a:pt x="490888" y="202130"/>
                  </a:cubicBezTo>
                  <a:cubicBezTo>
                    <a:pt x="486075" y="139566"/>
                    <a:pt x="458804" y="81814"/>
                    <a:pt x="413886" y="48126"/>
                  </a:cubicBezTo>
                  <a:cubicBezTo>
                    <a:pt x="368968" y="14438"/>
                    <a:pt x="277528" y="0"/>
                    <a:pt x="221381" y="0"/>
                  </a:cubicBezTo>
                  <a:cubicBezTo>
                    <a:pt x="165234" y="0"/>
                    <a:pt x="113899" y="12833"/>
                    <a:pt x="77002" y="48126"/>
                  </a:cubicBezTo>
                  <a:cubicBezTo>
                    <a:pt x="40105" y="83419"/>
                    <a:pt x="20052" y="147587"/>
                    <a:pt x="0" y="211756"/>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8086" name="Text Box 4"/>
            <p:cNvSpPr txBox="1">
              <a:spLocks noChangeArrowheads="1"/>
            </p:cNvSpPr>
            <p:nvPr/>
          </p:nvSpPr>
          <p:spPr bwMode="auto">
            <a:xfrm>
              <a:off x="5086634" y="1318263"/>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88087" name="Text Box 4"/>
            <p:cNvSpPr txBox="1">
              <a:spLocks noChangeArrowheads="1"/>
            </p:cNvSpPr>
            <p:nvPr/>
          </p:nvSpPr>
          <p:spPr bwMode="auto">
            <a:xfrm>
              <a:off x="5086634" y="3532841"/>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T</a:t>
              </a:r>
            </a:p>
          </p:txBody>
        </p:sp>
        <p:sp>
          <p:nvSpPr>
            <p:cNvPr id="88088" name="Text Box 4"/>
            <p:cNvSpPr txBox="1">
              <a:spLocks noChangeArrowheads="1"/>
            </p:cNvSpPr>
            <p:nvPr/>
          </p:nvSpPr>
          <p:spPr bwMode="auto">
            <a:xfrm>
              <a:off x="5086634" y="2561287"/>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B</a:t>
              </a:r>
            </a:p>
          </p:txBody>
        </p:sp>
        <p:sp>
          <p:nvSpPr>
            <p:cNvPr id="88089" name="Text Box 4"/>
            <p:cNvSpPr txBox="1">
              <a:spLocks noChangeArrowheads="1"/>
            </p:cNvSpPr>
            <p:nvPr/>
          </p:nvSpPr>
          <p:spPr bwMode="auto">
            <a:xfrm>
              <a:off x="5015196" y="2061221"/>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a</a:t>
              </a:r>
            </a:p>
          </p:txBody>
        </p:sp>
        <p:sp>
          <p:nvSpPr>
            <p:cNvPr id="88090" name="Text Box 4"/>
            <p:cNvSpPr txBox="1">
              <a:spLocks noChangeArrowheads="1"/>
            </p:cNvSpPr>
            <p:nvPr/>
          </p:nvSpPr>
          <p:spPr bwMode="auto">
            <a:xfrm>
              <a:off x="3903128" y="2120366"/>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a</a:t>
              </a:r>
            </a:p>
          </p:txBody>
        </p:sp>
        <p:sp>
          <p:nvSpPr>
            <p:cNvPr id="88091" name="Text Box 4"/>
            <p:cNvSpPr txBox="1">
              <a:spLocks noChangeArrowheads="1"/>
            </p:cNvSpPr>
            <p:nvPr/>
          </p:nvSpPr>
          <p:spPr bwMode="auto">
            <a:xfrm>
              <a:off x="7086898" y="2604147"/>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d</a:t>
              </a:r>
            </a:p>
          </p:txBody>
        </p:sp>
        <p:sp>
          <p:nvSpPr>
            <p:cNvPr id="88092" name="Text Box 4"/>
            <p:cNvSpPr txBox="1">
              <a:spLocks noChangeArrowheads="1"/>
            </p:cNvSpPr>
            <p:nvPr/>
          </p:nvSpPr>
          <p:spPr bwMode="auto">
            <a:xfrm>
              <a:off x="7086898" y="3532841"/>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2000" b="1" i="1">
                  <a:solidFill>
                    <a:srgbClr val="000000"/>
                  </a:solidFill>
                  <a:latin typeface="Times New Roman" panose="02020603050405020304" pitchFamily="18" charset="0"/>
                </a:rPr>
                <a:t>b</a:t>
              </a:r>
            </a:p>
          </p:txBody>
        </p:sp>
      </p:grpSp>
      <p:sp>
        <p:nvSpPr>
          <p:cNvPr id="28" name="AutoShape 58"/>
          <p:cNvSpPr>
            <a:spLocks noChangeArrowheads="1"/>
          </p:cNvSpPr>
          <p:nvPr/>
        </p:nvSpPr>
        <p:spPr bwMode="auto">
          <a:xfrm>
            <a:off x="6858000" y="123479"/>
            <a:ext cx="2197100" cy="1867247"/>
          </a:xfrm>
          <a:prstGeom prst="cloudCallout">
            <a:avLst>
              <a:gd name="adj1" fmla="val -44381"/>
              <a:gd name="adj2" fmla="val 78759"/>
            </a:avLst>
          </a:prstGeom>
          <a:solidFill>
            <a:schemeClr val="accent5">
              <a:lumMod val="40000"/>
              <a:lumOff val="60000"/>
            </a:schemeClr>
          </a:solidFill>
          <a:ln w="12700">
            <a:solidFill>
              <a:schemeClr val="tx1"/>
            </a:solidFill>
            <a:round/>
            <a:headEnd/>
            <a:tailEnd/>
          </a:ln>
        </p:spPr>
        <p:txBody>
          <a:bodyPr lIns="46800" rIns="46800"/>
          <a:lstStyle/>
          <a:p>
            <a:pPr algn="ctr">
              <a:spcBef>
                <a:spcPct val="20000"/>
              </a:spcBef>
              <a:buClr>
                <a:srgbClr val="333399"/>
              </a:buClr>
              <a:buSzPct val="75000"/>
              <a:buFont typeface="Monotype Sorts"/>
              <a:buNone/>
              <a:defRPr/>
            </a:pPr>
            <a:r>
              <a:rPr lang="zh-CN" altLang="en-US" sz="2000" b="1" dirty="0">
                <a:latin typeface="楷体" pitchFamily="49" charset="-122"/>
                <a:ea typeface="楷体" pitchFamily="49" charset="-122"/>
                <a:cs typeface="Times New Roman" pitchFamily="18" charset="0"/>
              </a:rPr>
              <a:t>为什么会出现冲突？</a:t>
            </a:r>
            <a:endParaRPr lang="en-US" altLang="zh-CN" sz="2000" b="1" dirty="0">
              <a:latin typeface="楷体" pitchFamily="49" charset="-122"/>
              <a:ea typeface="楷体" pitchFamily="49" charset="-122"/>
              <a:cs typeface="Times New Roman" pitchFamily="18" charset="0"/>
            </a:endParaRPr>
          </a:p>
          <a:p>
            <a:pPr algn="ctr">
              <a:spcBef>
                <a:spcPct val="20000"/>
              </a:spcBef>
              <a:buClr>
                <a:srgbClr val="333399"/>
              </a:buClr>
              <a:buSzPct val="75000"/>
              <a:buFont typeface="Monotype Sorts"/>
              <a:buNone/>
              <a:defRPr/>
            </a:pPr>
            <a:r>
              <a:rPr lang="zh-CN" altLang="en-US" sz="2000" b="1" dirty="0">
                <a:latin typeface="楷体" pitchFamily="49" charset="-122"/>
                <a:ea typeface="楷体" pitchFamily="49" charset="-122"/>
                <a:cs typeface="Times New Roman" pitchFamily="18" charset="0"/>
              </a:rPr>
              <a:t>如何消解冲突？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29208" y="915566"/>
                <a:ext cx="8291264" cy="3672408"/>
              </a:xfrm>
            </p:spPr>
            <p:txBody>
              <a:bodyPr/>
              <a:lstStyle/>
              <a:p>
                <a:r>
                  <a:rPr lang="zh-CN" altLang="en-US" sz="2800" dirty="0"/>
                  <a:t>最左归约</a:t>
                </a:r>
                <a:r>
                  <a:rPr lang="zh-CN" altLang="en-US" sz="2800" b="1" dirty="0">
                    <a:latin typeface="楷体" panose="02010609060101010101" pitchFamily="49" charset="-122"/>
                    <a:ea typeface="楷体" panose="02010609060101010101" pitchFamily="49" charset="-122"/>
                  </a:rPr>
                  <a:t>每步得到的都是</a:t>
                </a:r>
                <a:r>
                  <a:rPr lang="zh-CN" altLang="en-US" sz="2800" b="1" dirty="0">
                    <a:solidFill>
                      <a:srgbClr val="0070C0"/>
                    </a:solidFill>
                    <a:latin typeface="楷体" panose="02010609060101010101" pitchFamily="49" charset="-122"/>
                    <a:ea typeface="楷体" panose="02010609060101010101" pitchFamily="49" charset="-122"/>
                  </a:rPr>
                  <a:t>规范句型（最右句型）</a:t>
                </a:r>
                <a:endParaRPr lang="en-US" altLang="zh-CN" sz="2800" b="1" dirty="0">
                  <a:solidFill>
                    <a:srgbClr val="0070C0"/>
                  </a:solidFill>
                  <a:latin typeface="楷体" panose="02010609060101010101" pitchFamily="49" charset="-122"/>
                  <a:ea typeface="楷体" panose="02010609060101010101" pitchFamily="49" charset="-122"/>
                </a:endParaRPr>
              </a:p>
              <a:p>
                <a:pPr marL="0" indent="0" algn="ctr">
                  <a:buNone/>
                </a:pPr>
                <a14:m>
                  <m:oMath xmlns:m="http://schemas.openxmlformats.org/officeDocument/2006/math">
                    <m:r>
                      <a:rPr lang="en-US" altLang="zh-CN" sz="2800" i="1">
                        <a:solidFill>
                          <a:srgbClr val="0000FF"/>
                        </a:solidFill>
                        <a:latin typeface="Cambria Math" panose="02040503050406030204" pitchFamily="18" charset="0"/>
                      </a:rPr>
                      <m:t>𝑺</m:t>
                    </m:r>
                    <m:groupChr>
                      <m:groupChrPr>
                        <m:chr m:val="⇒"/>
                        <m:pos m:val="top"/>
                        <m:ctrlPr>
                          <a:rPr lang="en-US" altLang="zh-CN" sz="2800" i="1">
                            <a:solidFill>
                              <a:srgbClr val="0000FF"/>
                            </a:solidFill>
                            <a:latin typeface="Cambria Math" panose="02040503050406030204" pitchFamily="18" charset="0"/>
                          </a:rPr>
                        </m:ctrlPr>
                      </m:groupChrPr>
                      <m:e/>
                    </m:groupChr>
                    <m:r>
                      <a:rPr lang="zh-CN" altLang="en-US" sz="2800" i="1">
                        <a:solidFill>
                          <a:srgbClr val="0000FF"/>
                        </a:solidFill>
                        <a:latin typeface="Cambria Math" panose="02040503050406030204" pitchFamily="18" charset="0"/>
                      </a:rPr>
                      <m:t>𝜶</m:t>
                    </m:r>
                    <m:r>
                      <a:rPr lang="en-US" altLang="zh-CN" sz="2800" i="1">
                        <a:solidFill>
                          <a:srgbClr val="FF0000"/>
                        </a:solidFill>
                        <a:latin typeface="Cambria Math" panose="02040503050406030204" pitchFamily="18" charset="0"/>
                      </a:rPr>
                      <m:t>𝑨</m:t>
                    </m:r>
                    <m:r>
                      <a:rPr lang="en-US" altLang="zh-CN" sz="2800" i="1">
                        <a:solidFill>
                          <a:srgbClr val="0000FF"/>
                        </a:solidFill>
                        <a:latin typeface="Cambria Math" panose="02040503050406030204" pitchFamily="18" charset="0"/>
                      </a:rPr>
                      <m:t>𝒘</m:t>
                    </m:r>
                    <m:groupChr>
                      <m:groupChrPr>
                        <m:chr m:val="⇒"/>
                        <m:pos m:val="top"/>
                        <m:ctrlPr>
                          <a:rPr lang="en-US" altLang="zh-CN" sz="2800" i="1">
                            <a:solidFill>
                              <a:srgbClr val="0000FF"/>
                            </a:solidFill>
                            <a:latin typeface="Cambria Math" panose="02040503050406030204" pitchFamily="18" charset="0"/>
                          </a:rPr>
                        </m:ctrlPr>
                      </m:groupChrPr>
                      <m:e>
                        <m:r>
                          <m:rPr>
                            <m:brk m:alnAt="1"/>
                          </m:rPr>
                          <a:rPr lang="en-US" altLang="zh-CN" sz="2800" i="1">
                            <a:solidFill>
                              <a:srgbClr val="0000FF"/>
                            </a:solidFill>
                            <a:latin typeface="Cambria Math" panose="02040503050406030204" pitchFamily="18" charset="0"/>
                          </a:rPr>
                          <m:t>𝒓</m:t>
                        </m:r>
                        <m:r>
                          <a:rPr lang="en-US" altLang="zh-CN" sz="2800" i="1">
                            <a:solidFill>
                              <a:srgbClr val="0000FF"/>
                            </a:solidFill>
                            <a:latin typeface="Cambria Math" panose="02040503050406030204" pitchFamily="18" charset="0"/>
                          </a:rPr>
                          <m:t>𝒎</m:t>
                        </m:r>
                      </m:e>
                    </m:groupChr>
                    <m:r>
                      <a:rPr lang="zh-CN" altLang="en-US" sz="2800" i="1">
                        <a:solidFill>
                          <a:srgbClr val="0000FF"/>
                        </a:solidFill>
                        <a:latin typeface="Cambria Math" panose="02040503050406030204" pitchFamily="18" charset="0"/>
                      </a:rPr>
                      <m:t>𝜶</m:t>
                    </m:r>
                    <m:r>
                      <a:rPr lang="zh-CN" altLang="en-US" sz="2800" i="1">
                        <a:solidFill>
                          <a:srgbClr val="FF0000"/>
                        </a:solidFill>
                        <a:latin typeface="Cambria Math" panose="02040503050406030204" pitchFamily="18" charset="0"/>
                      </a:rPr>
                      <m:t>𝜷</m:t>
                    </m:r>
                    <m:r>
                      <a:rPr lang="en-US" altLang="zh-CN" sz="2800" i="1">
                        <a:solidFill>
                          <a:srgbClr val="0000FF"/>
                        </a:solidFill>
                        <a:latin typeface="Cambria Math" panose="02040503050406030204" pitchFamily="18" charset="0"/>
                      </a:rPr>
                      <m:t>𝒘</m:t>
                    </m:r>
                  </m:oMath>
                </a14:m>
                <a:r>
                  <a:rPr lang="zh-CN" altLang="en-US" sz="2800" dirty="0">
                    <a:solidFill>
                      <a:srgbClr val="0000FF"/>
                    </a:solidFill>
                    <a:latin typeface="楷体_GB2312" panose="02010609030101010101" pitchFamily="49" charset="-122"/>
                  </a:rPr>
                  <a:t>，称</a:t>
                </a:r>
                <a14:m>
                  <m:oMath xmlns:m="http://schemas.openxmlformats.org/officeDocument/2006/math">
                    <m:r>
                      <a:rPr lang="zh-CN" altLang="en-US" sz="2800" i="1">
                        <a:solidFill>
                          <a:srgbClr val="FF0000"/>
                        </a:solidFill>
                        <a:latin typeface="Cambria Math" panose="02040503050406030204" pitchFamily="18" charset="0"/>
                      </a:rPr>
                      <m:t>𝜷</m:t>
                    </m:r>
                  </m:oMath>
                </a14:m>
                <a:r>
                  <a:rPr lang="zh-CN" altLang="en-US" sz="2800" dirty="0">
                    <a:solidFill>
                      <a:srgbClr val="0000FF"/>
                    </a:solidFill>
                    <a:latin typeface="楷体_GB2312" panose="02010609030101010101" pitchFamily="49" charset="-122"/>
                  </a:rPr>
                  <a:t>是规范句型</a:t>
                </a:r>
                <a14:m>
                  <m:oMath xmlns:m="http://schemas.openxmlformats.org/officeDocument/2006/math">
                    <m:r>
                      <a:rPr lang="zh-CN" altLang="en-US" sz="2800" i="1">
                        <a:solidFill>
                          <a:srgbClr val="0000FF"/>
                        </a:solidFill>
                        <a:latin typeface="Cambria Math" panose="02040503050406030204" pitchFamily="18" charset="0"/>
                      </a:rPr>
                      <m:t>𝜶𝜷</m:t>
                    </m:r>
                    <m:r>
                      <a:rPr lang="en-US" altLang="zh-CN" sz="2800" i="1">
                        <a:solidFill>
                          <a:srgbClr val="0000FF"/>
                        </a:solidFill>
                        <a:latin typeface="Cambria Math" panose="02040503050406030204" pitchFamily="18" charset="0"/>
                      </a:rPr>
                      <m:t>𝒘</m:t>
                    </m:r>
                  </m:oMath>
                </a14:m>
                <a:r>
                  <a:rPr lang="zh-CN" altLang="en-US" sz="2800" dirty="0">
                    <a:solidFill>
                      <a:srgbClr val="0000FF"/>
                    </a:solidFill>
                    <a:latin typeface="楷体_GB2312" panose="02010609030101010101" pitchFamily="49" charset="-122"/>
                  </a:rPr>
                  <a:t>的</a:t>
                </a:r>
                <a:r>
                  <a:rPr lang="zh-CN" altLang="en-US" sz="2800" dirty="0">
                    <a:solidFill>
                      <a:srgbClr val="FF0000"/>
                    </a:solidFill>
                    <a:latin typeface="楷体_GB2312" panose="02010609030101010101" pitchFamily="49" charset="-122"/>
                  </a:rPr>
                  <a:t>句柄</a:t>
                </a:r>
                <a:r>
                  <a:rPr lang="zh-CN" altLang="en-US" sz="2800" dirty="0">
                    <a:solidFill>
                      <a:srgbClr val="0000FF"/>
                    </a:solidFill>
                    <a:latin typeface="楷体_GB2312" panose="02010609030101010101" pitchFamily="49" charset="-122"/>
                  </a:rPr>
                  <a:t>。</a:t>
                </a:r>
                <a:endParaRPr lang="en-US" altLang="zh-CN" sz="2800" dirty="0">
                  <a:solidFill>
                    <a:srgbClr val="0000FF"/>
                  </a:solidFill>
                  <a:latin typeface="楷体_GB2312" panose="02010609030101010101" pitchFamily="49" charset="-122"/>
                </a:endParaRPr>
              </a:p>
              <a:p>
                <a:r>
                  <a:rPr lang="zh-CN" altLang="en-US" sz="2800" dirty="0">
                    <a:latin typeface="楷体" panose="02010609060101010101" pitchFamily="49" charset="-122"/>
                    <a:ea typeface="楷体" panose="02010609060101010101" pitchFamily="49" charset="-122"/>
                  </a:rPr>
                  <a:t>从句子开始，</a:t>
                </a:r>
                <a:r>
                  <a:rPr lang="zh-CN" altLang="en-US" sz="2800" b="1" dirty="0">
                    <a:latin typeface="楷体" panose="02010609060101010101" pitchFamily="49" charset="-122"/>
                    <a:ea typeface="楷体" panose="02010609060101010101" pitchFamily="49" charset="-122"/>
                  </a:rPr>
                  <a:t>每步</a:t>
                </a:r>
                <a:r>
                  <a:rPr lang="zh-CN" altLang="en-US" sz="2800" dirty="0"/>
                  <a:t>都选择</a:t>
                </a:r>
                <a:r>
                  <a:rPr lang="zh-CN" altLang="en-US" sz="2800" dirty="0">
                    <a:solidFill>
                      <a:srgbClr val="0070C0"/>
                    </a:solidFill>
                  </a:rPr>
                  <a:t>句柄</a:t>
                </a:r>
                <a:r>
                  <a:rPr lang="zh-CN" altLang="en-US" sz="2800" dirty="0"/>
                  <a:t>进行归约</a:t>
                </a:r>
                <a:r>
                  <a:rPr lang="zh-CN" altLang="en-US" sz="2800" b="1" dirty="0">
                    <a:latin typeface="楷体" panose="02010609060101010101" pitchFamily="49" charset="-122"/>
                    <a:ea typeface="楷体" panose="02010609060101010101" pitchFamily="49" charset="-122"/>
                  </a:rPr>
                  <a:t>得到的总是</a:t>
                </a:r>
                <a:r>
                  <a:rPr lang="zh-CN" altLang="en-US" sz="2800" b="1" dirty="0">
                    <a:solidFill>
                      <a:srgbClr val="0070C0"/>
                    </a:solidFill>
                    <a:latin typeface="楷体" panose="02010609060101010101" pitchFamily="49" charset="-122"/>
                    <a:ea typeface="楷体" panose="02010609060101010101" pitchFamily="49" charset="-122"/>
                  </a:rPr>
                  <a:t>规范句型</a:t>
                </a:r>
                <a:endParaRPr lang="en-US" altLang="zh-CN" sz="2800" b="1" dirty="0">
                  <a:solidFill>
                    <a:srgbClr val="0070C0"/>
                  </a:solidFill>
                </a:endParaRPr>
              </a:p>
              <a:p>
                <a:pPr marL="342900" lvl="1" indent="-342900"/>
                <a:r>
                  <a:rPr lang="zh-CN" altLang="en-US" sz="2800" b="1" dirty="0">
                    <a:solidFill>
                      <a:schemeClr val="tx1"/>
                    </a:solidFill>
                    <a:latin typeface="楷体_GB2312" panose="02010609030101010101" pitchFamily="49" charset="-122"/>
                  </a:rPr>
                  <a:t>规范句型</a:t>
                </a:r>
                <a:r>
                  <a:rPr lang="zh-CN" altLang="en-US" sz="2800" b="1" dirty="0">
                    <a:solidFill>
                      <a:srgbClr val="0070C0"/>
                    </a:solidFill>
                    <a:latin typeface="楷体_GB2312" panose="02010609030101010101" pitchFamily="49" charset="-122"/>
                  </a:rPr>
                  <a:t>句柄右侧</a:t>
                </a:r>
                <a:r>
                  <a:rPr lang="zh-CN" altLang="en-US" sz="2800" b="1" dirty="0">
                    <a:solidFill>
                      <a:schemeClr val="tx1"/>
                    </a:solidFill>
                    <a:latin typeface="楷体_GB2312" panose="02010609030101010101" pitchFamily="49" charset="-122"/>
                  </a:rPr>
                  <a:t>的串</a:t>
                </a:r>
                <a14:m>
                  <m:oMath xmlns:m="http://schemas.openxmlformats.org/officeDocument/2006/math">
                    <m:r>
                      <a:rPr lang="en-US" altLang="zh-CN" sz="2800" b="1" i="1" smtClean="0">
                        <a:solidFill>
                          <a:srgbClr val="0070C0"/>
                        </a:solidFill>
                        <a:latin typeface="Cambria Math" panose="02040503050406030204" pitchFamily="18" charset="0"/>
                      </a:rPr>
                      <m:t>𝒘</m:t>
                    </m:r>
                  </m:oMath>
                </a14:m>
                <a:r>
                  <a:rPr lang="zh-CN" altLang="en-US" sz="2800" b="1" dirty="0">
                    <a:solidFill>
                      <a:schemeClr val="tx1"/>
                    </a:solidFill>
                    <a:latin typeface="楷体_GB2312" panose="02010609030101010101" pitchFamily="49" charset="-122"/>
                  </a:rPr>
                  <a:t>一定是只包含</a:t>
                </a:r>
                <a:r>
                  <a:rPr lang="zh-CN" altLang="en-US" sz="2800" b="1" dirty="0">
                    <a:solidFill>
                      <a:srgbClr val="0070C0"/>
                    </a:solidFill>
                    <a:latin typeface="楷体_GB2312" panose="02010609030101010101" pitchFamily="49" charset="-122"/>
                  </a:rPr>
                  <a:t>终结符号</a:t>
                </a:r>
                <a:r>
                  <a:rPr lang="zh-CN" altLang="en-US" sz="2800" b="1" dirty="0">
                    <a:solidFill>
                      <a:schemeClr val="tx1"/>
                    </a:solidFill>
                    <a:latin typeface="楷体_GB2312" panose="02010609030101010101" pitchFamily="49" charset="-122"/>
                  </a:rPr>
                  <a:t>。</a:t>
                </a: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529208" y="915566"/>
                <a:ext cx="8291264" cy="3672408"/>
              </a:xfrm>
              <a:blipFill>
                <a:blip r:embed="rId3"/>
                <a:stretch>
                  <a:fillRect l="-1324" t="-2488" r="-147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sz="2700" dirty="0">
                <a:latin typeface="Times New Roman" panose="02020603050405020304" pitchFamily="18" charset="0"/>
              </a:rPr>
              <a:t>句柄的定义</a:t>
            </a:r>
            <a:endParaRPr lang="zh-CN" altLang="en-US" sz="2700" dirty="0"/>
          </a:p>
        </p:txBody>
      </p:sp>
      <p:sp>
        <p:nvSpPr>
          <p:cNvPr id="6" name="文本框 5">
            <a:extLst>
              <a:ext uri="{FF2B5EF4-FFF2-40B4-BE49-F238E27FC236}">
                <a16:creationId xmlns:a16="http://schemas.microsoft.com/office/drawing/2014/main" id="{3B5442AD-35AD-4333-9850-F4BCABE56846}"/>
              </a:ext>
            </a:extLst>
          </p:cNvPr>
          <p:cNvSpPr txBox="1"/>
          <p:nvPr/>
        </p:nvSpPr>
        <p:spPr>
          <a:xfrm>
            <a:off x="1043608" y="3867894"/>
            <a:ext cx="6696744" cy="523220"/>
          </a:xfrm>
          <a:prstGeom prst="rect">
            <a:avLst/>
          </a:prstGeom>
          <a:noFill/>
        </p:spPr>
        <p:txBody>
          <a:bodyPr wrap="square" rtlCol="0">
            <a:spAutoFit/>
          </a:bodyPr>
          <a:lstStyle/>
          <a:p>
            <a:pPr algn="ctr"/>
            <a:r>
              <a:rPr lang="zh-CN" altLang="en-US" sz="2800" b="1" dirty="0">
                <a:solidFill>
                  <a:srgbClr val="0000FF"/>
                </a:solidFill>
                <a:latin typeface="楷体" panose="02010609060101010101" pitchFamily="49" charset="-122"/>
                <a:ea typeface="楷体" panose="02010609060101010101" pitchFamily="49" charset="-122"/>
              </a:rPr>
              <a:t>如何在规范句型中找到句柄呢？</a:t>
            </a:r>
          </a:p>
        </p:txBody>
      </p:sp>
      <p:sp>
        <p:nvSpPr>
          <p:cNvPr id="5" name="文本框 4">
            <a:extLst>
              <a:ext uri="{FF2B5EF4-FFF2-40B4-BE49-F238E27FC236}">
                <a16:creationId xmlns:a16="http://schemas.microsoft.com/office/drawing/2014/main" id="{68687C8D-A620-4D86-9AE9-FCBA4D3CFB17}"/>
              </a:ext>
            </a:extLst>
          </p:cNvPr>
          <p:cNvSpPr txBox="1"/>
          <p:nvPr/>
        </p:nvSpPr>
        <p:spPr>
          <a:xfrm>
            <a:off x="1007311" y="1431677"/>
            <a:ext cx="594918" cy="646331"/>
          </a:xfrm>
          <a:prstGeom prst="rect">
            <a:avLst/>
          </a:prstGeom>
          <a:noFill/>
        </p:spPr>
        <p:txBody>
          <a:bodyPr wrap="square" rtlCol="0">
            <a:spAutoFit/>
          </a:bodyPr>
          <a:lstStyle/>
          <a:p>
            <a:pPr algn="ctr"/>
            <a:r>
              <a:rPr lang="en-US" altLang="zh-CN" dirty="0">
                <a:solidFill>
                  <a:srgbClr val="0000FF"/>
                </a:solidFill>
              </a:rPr>
              <a:t>*</a:t>
            </a:r>
          </a:p>
          <a:p>
            <a:pPr algn="ctr"/>
            <a:r>
              <a:rPr lang="en-US" altLang="zh-CN" b="1" i="1" dirty="0">
                <a:solidFill>
                  <a:srgbClr val="0000FF"/>
                </a:solidFill>
                <a:latin typeface="Times New Roman" panose="02020603050405020304" pitchFamily="18" charset="0"/>
                <a:cs typeface="Times New Roman" panose="02020603050405020304" pitchFamily="18" charset="0"/>
              </a:rPr>
              <a:t>rm</a:t>
            </a:r>
            <a:endParaRPr lang="zh-CN" altLang="en-US" sz="1200" b="1" i="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74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294F515-9303-4875-8CAC-978B2A6BADCB}"/>
              </a:ext>
            </a:extLst>
          </p:cNvPr>
          <p:cNvSpPr>
            <a:spLocks noGrp="1"/>
          </p:cNvSpPr>
          <p:nvPr>
            <p:ph idx="1"/>
          </p:nvPr>
        </p:nvSpPr>
        <p:spPr/>
        <p:txBody>
          <a:bodyPr/>
          <a:lstStyle/>
          <a:p>
            <a:r>
              <a:rPr lang="zh-CN" altLang="en-US" dirty="0"/>
              <a:t>画出文法的</a:t>
            </a:r>
            <a:r>
              <a:rPr lang="en-US" altLang="zh-CN" dirty="0"/>
              <a:t>LR(0)</a:t>
            </a:r>
            <a:r>
              <a:rPr lang="zh-CN" altLang="en-US" dirty="0"/>
              <a:t>自动机，并画出</a:t>
            </a:r>
            <a:r>
              <a:rPr lang="en-US" altLang="zh-CN" dirty="0"/>
              <a:t>LR(0)</a:t>
            </a:r>
            <a:r>
              <a:rPr lang="zh-CN" altLang="en-US" dirty="0"/>
              <a:t>分析表，说明是不是</a:t>
            </a:r>
            <a:r>
              <a:rPr lang="en-US" altLang="zh-CN" dirty="0"/>
              <a:t>LR(0)</a:t>
            </a:r>
            <a:r>
              <a:rPr lang="zh-CN" altLang="en-US" dirty="0"/>
              <a:t>文法，为什么？</a:t>
            </a:r>
            <a:endParaRPr lang="en-US" altLang="zh-CN" dirty="0"/>
          </a:p>
          <a:p>
            <a:pPr marL="0" indent="0" algn="ctr">
              <a:buNone/>
            </a:pPr>
            <a:r>
              <a:rPr lang="en-GB" altLang="zh-CN" dirty="0"/>
              <a:t>S </a:t>
            </a:r>
            <a:r>
              <a:rPr lang="zh-CN" altLang="zh-CN" dirty="0"/>
              <a:t>→</a:t>
            </a:r>
            <a:r>
              <a:rPr lang="en-GB" altLang="zh-CN" dirty="0"/>
              <a:t> a | S + S | S </a:t>
            </a:r>
            <a:r>
              <a:rPr lang="en-GB" altLang="zh-CN" dirty="0" err="1"/>
              <a:t>S</a:t>
            </a:r>
            <a:r>
              <a:rPr lang="en-GB" altLang="zh-CN" dirty="0"/>
              <a:t> | S * | (S) </a:t>
            </a:r>
            <a:endParaRPr lang="zh-CN" altLang="en-US" dirty="0"/>
          </a:p>
        </p:txBody>
      </p:sp>
      <p:sp>
        <p:nvSpPr>
          <p:cNvPr id="3" name="标题 2">
            <a:extLst>
              <a:ext uri="{FF2B5EF4-FFF2-40B4-BE49-F238E27FC236}">
                <a16:creationId xmlns:a16="http://schemas.microsoft.com/office/drawing/2014/main" id="{1772C608-7B25-459B-98BE-EFF7898E8260}"/>
              </a:ext>
            </a:extLst>
          </p:cNvPr>
          <p:cNvSpPr>
            <a:spLocks noGrp="1"/>
          </p:cNvSpPr>
          <p:nvPr>
            <p:ph type="title"/>
          </p:nvPr>
        </p:nvSpPr>
        <p:spPr/>
        <p:txBody>
          <a:bodyPr/>
          <a:lstStyle/>
          <a:p>
            <a:r>
              <a:rPr lang="zh-CN" altLang="en-US" dirty="0"/>
              <a:t>课后练习</a:t>
            </a:r>
          </a:p>
        </p:txBody>
      </p:sp>
      <p:sp>
        <p:nvSpPr>
          <p:cNvPr id="2" name="灯片编号占位符 1">
            <a:extLst>
              <a:ext uri="{FF2B5EF4-FFF2-40B4-BE49-F238E27FC236}">
                <a16:creationId xmlns:a16="http://schemas.microsoft.com/office/drawing/2014/main" id="{0EC0D431-1B25-448F-A116-3E55949AE619}"/>
              </a:ext>
            </a:extLst>
          </p:cNvPr>
          <p:cNvSpPr>
            <a:spLocks noGrp="1"/>
          </p:cNvSpPr>
          <p:nvPr>
            <p:ph type="sldNum" sz="quarter" idx="4294967295"/>
          </p:nvPr>
        </p:nvSpPr>
        <p:spPr>
          <a:xfrm>
            <a:off x="0" y="4687888"/>
            <a:ext cx="1162050" cy="273050"/>
          </a:xfrm>
        </p:spPr>
        <p:txBody>
          <a:bodyPr/>
          <a:lstStyle/>
          <a:p>
            <a:pPr>
              <a:defRPr/>
            </a:pPr>
            <a:fld id="{DE03A640-DE24-46E6-800A-740A6D4CAF16}" type="slidenum">
              <a:rPr lang="zh-CN" altLang="en-US" smtClean="0"/>
              <a:pPr>
                <a:defRPr/>
              </a:pPr>
              <a:t>50</a:t>
            </a:fld>
            <a:endParaRPr lang="en-US" altLang="zh-CN"/>
          </a:p>
        </p:txBody>
      </p:sp>
    </p:spTree>
    <p:extLst>
      <p:ext uri="{BB962C8B-B14F-4D97-AF65-F5344CB8AC3E}">
        <p14:creationId xmlns:p14="http://schemas.microsoft.com/office/powerpoint/2010/main" val="94194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66571">
            <a:extLst>
              <a:ext uri="{FF2B5EF4-FFF2-40B4-BE49-F238E27FC236}">
                <a16:creationId xmlns:a16="http://schemas.microsoft.com/office/drawing/2014/main" id="{A326A815-C031-463E-BDB6-AEDEFDFAA918}"/>
              </a:ext>
            </a:extLst>
          </p:cNvPr>
          <p:cNvGrpSpPr>
            <a:grpSpLocks/>
          </p:cNvGrpSpPr>
          <p:nvPr/>
        </p:nvGrpSpPr>
        <p:grpSpPr bwMode="auto">
          <a:xfrm>
            <a:off x="3329730" y="920204"/>
            <a:ext cx="5162555" cy="3350890"/>
            <a:chOff x="1631688" y="1707779"/>
            <a:chExt cx="5102191" cy="3349726"/>
          </a:xfrm>
        </p:grpSpPr>
        <p:sp>
          <p:nvSpPr>
            <p:cNvPr id="26" name="矩形 25">
              <a:extLst>
                <a:ext uri="{FF2B5EF4-FFF2-40B4-BE49-F238E27FC236}">
                  <a16:creationId xmlns:a16="http://schemas.microsoft.com/office/drawing/2014/main" id="{7CFE06DC-4B6A-4325-B3A8-1FEAAFACD1E5}"/>
                </a:ext>
              </a:extLst>
            </p:cNvPr>
            <p:cNvSpPr/>
            <p:nvPr/>
          </p:nvSpPr>
          <p:spPr>
            <a:xfrm>
              <a:off x="1631688" y="1707779"/>
              <a:ext cx="5102191" cy="33497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TextBox 10">
              <a:extLst>
                <a:ext uri="{FF2B5EF4-FFF2-40B4-BE49-F238E27FC236}">
                  <a16:creationId xmlns:a16="http://schemas.microsoft.com/office/drawing/2014/main" id="{C41F41CF-C5F1-476D-9FAE-DE1548267862}"/>
                </a:ext>
              </a:extLst>
            </p:cNvPr>
            <p:cNvSpPr txBox="1">
              <a:spLocks noChangeArrowheads="1"/>
            </p:cNvSpPr>
            <p:nvPr/>
          </p:nvSpPr>
          <p:spPr bwMode="auto">
            <a:xfrm>
              <a:off x="3371031" y="2236159"/>
              <a:ext cx="2880320" cy="355097"/>
            </a:xfrm>
            <a:prstGeom prst="rect">
              <a:avLst/>
            </a:prstGeom>
            <a:solidFill>
              <a:schemeClr val="bg1"/>
            </a:solidFill>
            <a:ln w="12700">
              <a:solidFill>
                <a:schemeClr val="tx1"/>
              </a:solidFill>
              <a:miter lim="800000"/>
              <a:headEnd/>
              <a:tailEnd/>
            </a:ln>
          </p:spPr>
          <p:txBody>
            <a:bodyPr anchor="b" anchorCtr="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a:lnSpc>
                  <a:spcPts val="2000"/>
                </a:lnSpc>
                <a:spcBef>
                  <a:spcPts val="0"/>
                </a:spcBef>
              </a:pPr>
              <a:r>
                <a:rPr lang="en-US" altLang="zh-CN" sz="2400" i="1" dirty="0">
                  <a:latin typeface="Times New Roman" panose="02020603050405020304" pitchFamily="18" charset="0"/>
                  <a:cs typeface="Times New Roman" panose="02020603050405020304" pitchFamily="18" charset="0"/>
                </a:rPr>
                <a:t>id</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  id  </a:t>
              </a:r>
              <a:r>
                <a:rPr lang="en-US" altLang="zh-CN" sz="2400" i="1" dirty="0">
                  <a:solidFill>
                    <a:srgbClr val="FF0000"/>
                  </a:solidFill>
                  <a:latin typeface="Times New Roman" panose="02020603050405020304" pitchFamily="18" charset="0"/>
                  <a:cs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rPr>
                <a:t>$  </a:t>
              </a:r>
              <a:endParaRPr lang="zh-CN" altLang="en-US" sz="2400" b="1" dirty="0"/>
            </a:p>
          </p:txBody>
        </p:sp>
        <p:cxnSp>
          <p:nvCxnSpPr>
            <p:cNvPr id="28" name="直接连接符 27">
              <a:extLst>
                <a:ext uri="{FF2B5EF4-FFF2-40B4-BE49-F238E27FC236}">
                  <a16:creationId xmlns:a16="http://schemas.microsoft.com/office/drawing/2014/main" id="{8EC4B63E-D737-460D-92EC-29EDC39E46FE}"/>
                </a:ext>
              </a:extLst>
            </p:cNvPr>
            <p:cNvCxnSpPr>
              <a:cxnSpLocks/>
              <a:stCxn id="29" idx="0"/>
              <a:endCxn id="31" idx="3"/>
            </p:cNvCxnSpPr>
            <p:nvPr/>
          </p:nvCxnSpPr>
          <p:spPr bwMode="auto">
            <a:xfrm flipV="1">
              <a:off x="4541777" y="2746513"/>
              <a:ext cx="620485" cy="408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0">
              <a:extLst>
                <a:ext uri="{FF2B5EF4-FFF2-40B4-BE49-F238E27FC236}">
                  <a16:creationId xmlns:a16="http://schemas.microsoft.com/office/drawing/2014/main" id="{1AF7E164-DD68-4685-A3A8-CA67BC8D1587}"/>
                </a:ext>
              </a:extLst>
            </p:cNvPr>
            <p:cNvSpPr txBox="1"/>
            <p:nvPr/>
          </p:nvSpPr>
          <p:spPr bwMode="auto">
            <a:xfrm>
              <a:off x="3855757" y="3154992"/>
              <a:ext cx="1372039" cy="707640"/>
            </a:xfrm>
            <a:prstGeom prst="rect">
              <a:avLst/>
            </a:prstGeom>
            <a:solidFill>
              <a:schemeClr val="accent2">
                <a:lumMod val="20000"/>
                <a:lumOff val="80000"/>
              </a:schemeClr>
            </a:solidFill>
            <a:ln w="12700">
              <a:solidFill>
                <a:schemeClr val="tx1"/>
              </a:solidFill>
            </a:ln>
          </p:spPr>
          <p:txBody>
            <a:bodyPr wrap="square" anchor="ctr">
              <a:spAutoFit/>
            </a:bodyPr>
            <a:lstStyle/>
            <a:p>
              <a:pPr algn="ctr">
                <a:defRPr/>
              </a:pPr>
              <a:r>
                <a:rPr lang="zh-CN" altLang="en-US" sz="2000" b="1" dirty="0">
                  <a:latin typeface="+mn-ea"/>
                  <a:ea typeface="+mn-ea"/>
                </a:rPr>
                <a:t>移入</a:t>
              </a:r>
              <a:r>
                <a:rPr lang="en-US" altLang="zh-CN" sz="2000" b="1" dirty="0">
                  <a:latin typeface="+mn-ea"/>
                  <a:ea typeface="+mn-ea"/>
                </a:rPr>
                <a:t>-</a:t>
              </a:r>
              <a:r>
                <a:rPr lang="zh-CN" altLang="en-US" sz="2000" b="1" dirty="0">
                  <a:latin typeface="+mn-ea"/>
                  <a:ea typeface="+mn-ea"/>
                </a:rPr>
                <a:t>归约控制程序</a:t>
              </a:r>
            </a:p>
          </p:txBody>
        </p:sp>
        <p:sp>
          <p:nvSpPr>
            <p:cNvPr id="30" name="TextBox 8">
              <a:extLst>
                <a:ext uri="{FF2B5EF4-FFF2-40B4-BE49-F238E27FC236}">
                  <a16:creationId xmlns:a16="http://schemas.microsoft.com/office/drawing/2014/main" id="{C075DF4C-AF29-4265-A688-156262D3E359}"/>
                </a:ext>
              </a:extLst>
            </p:cNvPr>
            <p:cNvSpPr txBox="1"/>
            <p:nvPr/>
          </p:nvSpPr>
          <p:spPr bwMode="auto">
            <a:xfrm>
              <a:off x="2412476" y="2212106"/>
              <a:ext cx="1070201" cy="399911"/>
            </a:xfrm>
            <a:prstGeom prst="rect">
              <a:avLst/>
            </a:prstGeom>
            <a:noFill/>
            <a:ln w="12700">
              <a:noFill/>
            </a:ln>
          </p:spPr>
          <p:txBody>
            <a:bodyPr anchor="ctr">
              <a:spAutoFit/>
            </a:bodyPr>
            <a:lstStyle/>
            <a:p>
              <a:pPr algn="ctr">
                <a:defRPr/>
              </a:pPr>
              <a:r>
                <a:rPr lang="zh-CN" altLang="en-US" sz="2000" b="1" dirty="0">
                  <a:latin typeface="+mn-ea"/>
                  <a:ea typeface="+mn-ea"/>
                </a:rPr>
                <a:t>输入</a:t>
              </a:r>
            </a:p>
          </p:txBody>
        </p:sp>
        <p:sp>
          <p:nvSpPr>
            <p:cNvPr id="31" name="等腰三角形 30">
              <a:extLst>
                <a:ext uri="{FF2B5EF4-FFF2-40B4-BE49-F238E27FC236}">
                  <a16:creationId xmlns:a16="http://schemas.microsoft.com/office/drawing/2014/main" id="{E2F0F6C5-8AEE-41A1-AFA7-8E429A95764D}"/>
                </a:ext>
              </a:extLst>
            </p:cNvPr>
            <p:cNvSpPr/>
            <p:nvPr/>
          </p:nvSpPr>
          <p:spPr bwMode="auto">
            <a:xfrm rot="3377915">
              <a:off x="5202341" y="2543206"/>
              <a:ext cx="136517" cy="2604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TextBox 27">
              <a:extLst>
                <a:ext uri="{FF2B5EF4-FFF2-40B4-BE49-F238E27FC236}">
                  <a16:creationId xmlns:a16="http://schemas.microsoft.com/office/drawing/2014/main" id="{C9B55119-E190-4613-B430-B8278AB49FD8}"/>
                </a:ext>
              </a:extLst>
            </p:cNvPr>
            <p:cNvSpPr txBox="1"/>
            <p:nvPr/>
          </p:nvSpPr>
          <p:spPr bwMode="auto">
            <a:xfrm>
              <a:off x="3957440" y="4321924"/>
              <a:ext cx="1213107" cy="399971"/>
            </a:xfrm>
            <a:prstGeom prst="rect">
              <a:avLst/>
            </a:prstGeom>
            <a:solidFill>
              <a:schemeClr val="accent5">
                <a:lumMod val="20000"/>
                <a:lumOff val="80000"/>
              </a:schemeClr>
            </a:solidFill>
            <a:ln w="12700">
              <a:solidFill>
                <a:schemeClr val="tx1"/>
              </a:solidFill>
            </a:ln>
          </p:spPr>
          <p:txBody>
            <a:bodyPr anchor="ctr">
              <a:spAutoFit/>
            </a:bodyPr>
            <a:lstStyle/>
            <a:p>
              <a:pPr algn="ctr">
                <a:defRPr/>
              </a:pPr>
              <a:r>
                <a:rPr lang="zh-CN" altLang="en-US" sz="2000" b="1" dirty="0">
                  <a:solidFill>
                    <a:srgbClr val="FF0000"/>
                  </a:solidFill>
                  <a:latin typeface="+mn-ea"/>
                  <a:ea typeface="+mn-ea"/>
                </a:rPr>
                <a:t>分析表</a:t>
              </a:r>
              <a:r>
                <a:rPr lang="en-US" altLang="zh-CN" sz="2000" b="1" dirty="0">
                  <a:solidFill>
                    <a:srgbClr val="FF0000"/>
                  </a:solidFill>
                  <a:latin typeface="+mn-ea"/>
                  <a:ea typeface="+mn-ea"/>
                </a:rPr>
                <a:t>M</a:t>
              </a:r>
              <a:endParaRPr lang="zh-CN" altLang="en-US" sz="2000" b="1" dirty="0">
                <a:solidFill>
                  <a:srgbClr val="FF0000"/>
                </a:solidFill>
                <a:latin typeface="+mn-ea"/>
                <a:ea typeface="+mn-ea"/>
              </a:endParaRPr>
            </a:p>
          </p:txBody>
        </p:sp>
        <p:cxnSp>
          <p:nvCxnSpPr>
            <p:cNvPr id="33" name="直接连接符 32">
              <a:extLst>
                <a:ext uri="{FF2B5EF4-FFF2-40B4-BE49-F238E27FC236}">
                  <a16:creationId xmlns:a16="http://schemas.microsoft.com/office/drawing/2014/main" id="{CB87D33A-9C75-4BF3-8A57-9BB32DC72BCA}"/>
                </a:ext>
              </a:extLst>
            </p:cNvPr>
            <p:cNvCxnSpPr>
              <a:cxnSpLocks/>
              <a:stCxn id="29" idx="2"/>
              <a:endCxn id="32" idx="0"/>
            </p:cNvCxnSpPr>
            <p:nvPr/>
          </p:nvCxnSpPr>
          <p:spPr bwMode="auto">
            <a:xfrm>
              <a:off x="4541777" y="3862632"/>
              <a:ext cx="22217" cy="459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等腰三角形 33">
              <a:extLst>
                <a:ext uri="{FF2B5EF4-FFF2-40B4-BE49-F238E27FC236}">
                  <a16:creationId xmlns:a16="http://schemas.microsoft.com/office/drawing/2014/main" id="{21EB8DFA-3039-4B47-8934-574394CBFF3A}"/>
                </a:ext>
              </a:extLst>
            </p:cNvPr>
            <p:cNvSpPr/>
            <p:nvPr/>
          </p:nvSpPr>
          <p:spPr bwMode="auto">
            <a:xfrm rot="10800000">
              <a:off x="4502687" y="4150564"/>
              <a:ext cx="134966" cy="14282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a:extLst>
                <a:ext uri="{FF2B5EF4-FFF2-40B4-BE49-F238E27FC236}">
                  <a16:creationId xmlns:a16="http://schemas.microsoft.com/office/drawing/2014/main" id="{9308508F-8BF3-4834-9E3C-8608E0401074}"/>
                </a:ext>
              </a:extLst>
            </p:cNvPr>
            <p:cNvCxnSpPr>
              <a:cxnSpLocks/>
              <a:stCxn id="29" idx="3"/>
              <a:endCxn id="37" idx="3"/>
            </p:cNvCxnSpPr>
            <p:nvPr/>
          </p:nvCxnSpPr>
          <p:spPr bwMode="auto">
            <a:xfrm flipV="1">
              <a:off x="5227796" y="3480872"/>
              <a:ext cx="585401" cy="27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BD8E549-3091-4058-9490-F6FBDEE6D842}"/>
                </a:ext>
              </a:extLst>
            </p:cNvPr>
            <p:cNvCxnSpPr>
              <a:cxnSpLocks/>
              <a:stCxn id="38" idx="3"/>
              <a:endCxn id="29" idx="1"/>
            </p:cNvCxnSpPr>
            <p:nvPr/>
          </p:nvCxnSpPr>
          <p:spPr bwMode="auto">
            <a:xfrm>
              <a:off x="3312658" y="3491980"/>
              <a:ext cx="543099" cy="168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等腰三角形 36">
              <a:extLst>
                <a:ext uri="{FF2B5EF4-FFF2-40B4-BE49-F238E27FC236}">
                  <a16:creationId xmlns:a16="http://schemas.microsoft.com/office/drawing/2014/main" id="{3E050A88-38A2-4771-86A1-5DBECED74723}"/>
                </a:ext>
              </a:extLst>
            </p:cNvPr>
            <p:cNvSpPr/>
            <p:nvPr/>
          </p:nvSpPr>
          <p:spPr bwMode="auto">
            <a:xfrm rot="5400000">
              <a:off x="5877543" y="3349081"/>
              <a:ext cx="134890" cy="26358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等腰三角形 37">
              <a:extLst>
                <a:ext uri="{FF2B5EF4-FFF2-40B4-BE49-F238E27FC236}">
                  <a16:creationId xmlns:a16="http://schemas.microsoft.com/office/drawing/2014/main" id="{DE24C6ED-2ED6-4895-B914-96E7D01A6AE8}"/>
                </a:ext>
              </a:extLst>
            </p:cNvPr>
            <p:cNvSpPr/>
            <p:nvPr/>
          </p:nvSpPr>
          <p:spPr bwMode="auto">
            <a:xfrm rot="16200000">
              <a:off x="3113422" y="3360189"/>
              <a:ext cx="134891" cy="26358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TextBox 37">
              <a:extLst>
                <a:ext uri="{FF2B5EF4-FFF2-40B4-BE49-F238E27FC236}">
                  <a16:creationId xmlns:a16="http://schemas.microsoft.com/office/drawing/2014/main" id="{016B0432-233C-4359-BEDD-D49450CEF612}"/>
                </a:ext>
              </a:extLst>
            </p:cNvPr>
            <p:cNvSpPr txBox="1"/>
            <p:nvPr/>
          </p:nvSpPr>
          <p:spPr bwMode="auto">
            <a:xfrm>
              <a:off x="2347545" y="2922571"/>
              <a:ext cx="670932" cy="399911"/>
            </a:xfrm>
            <a:prstGeom prst="rect">
              <a:avLst/>
            </a:prstGeom>
            <a:noFill/>
            <a:ln w="12700">
              <a:noFill/>
            </a:ln>
          </p:spPr>
          <p:txBody>
            <a:bodyPr wrap="square" anchor="ctr">
              <a:spAutoFit/>
            </a:bodyPr>
            <a:lstStyle/>
            <a:p>
              <a:pPr algn="ctr">
                <a:defRPr/>
              </a:pPr>
              <a:r>
                <a:rPr lang="zh-CN" altLang="en-US" sz="2000" b="1" dirty="0">
                  <a:latin typeface="+mn-ea"/>
                  <a:ea typeface="+mn-ea"/>
                </a:rPr>
                <a:t>栈</a:t>
              </a:r>
            </a:p>
          </p:txBody>
        </p:sp>
        <p:sp>
          <p:nvSpPr>
            <p:cNvPr id="40" name="TextBox 38">
              <a:extLst>
                <a:ext uri="{FF2B5EF4-FFF2-40B4-BE49-F238E27FC236}">
                  <a16:creationId xmlns:a16="http://schemas.microsoft.com/office/drawing/2014/main" id="{15263F72-C2E8-4A41-8701-9A5CE8EC71B2}"/>
                </a:ext>
              </a:extLst>
            </p:cNvPr>
            <p:cNvSpPr txBox="1"/>
            <p:nvPr/>
          </p:nvSpPr>
          <p:spPr bwMode="auto">
            <a:xfrm>
              <a:off x="5960287" y="3258724"/>
              <a:ext cx="773591" cy="399911"/>
            </a:xfrm>
            <a:prstGeom prst="rect">
              <a:avLst/>
            </a:prstGeom>
            <a:noFill/>
            <a:ln w="12700">
              <a:noFill/>
            </a:ln>
          </p:spPr>
          <p:txBody>
            <a:bodyPr wrap="square" anchor="ctr">
              <a:spAutoFit/>
            </a:bodyPr>
            <a:lstStyle/>
            <a:p>
              <a:pPr algn="ctr">
                <a:defRPr/>
              </a:pPr>
              <a:r>
                <a:rPr lang="zh-CN" altLang="en-US" sz="2000" b="1" dirty="0">
                  <a:latin typeface="+mn-ea"/>
                  <a:ea typeface="+mn-ea"/>
                </a:rPr>
                <a:t>输出</a:t>
              </a:r>
            </a:p>
          </p:txBody>
        </p:sp>
        <p:sp>
          <p:nvSpPr>
            <p:cNvPr id="41" name="TextBox 10">
              <a:extLst>
                <a:ext uri="{FF2B5EF4-FFF2-40B4-BE49-F238E27FC236}">
                  <a16:creationId xmlns:a16="http://schemas.microsoft.com/office/drawing/2014/main" id="{B280FFD4-8D90-4427-A672-E8ABA60636A9}"/>
                </a:ext>
              </a:extLst>
            </p:cNvPr>
            <p:cNvSpPr txBox="1">
              <a:spLocks noChangeArrowheads="1"/>
            </p:cNvSpPr>
            <p:nvPr/>
          </p:nvSpPr>
          <p:spPr bwMode="auto">
            <a:xfrm>
              <a:off x="2432677" y="3316889"/>
              <a:ext cx="571501" cy="1631125"/>
            </a:xfrm>
            <a:prstGeom prst="rect">
              <a:avLst/>
            </a:prstGeom>
            <a:solidFill>
              <a:schemeClr val="accent2">
                <a:lumMod val="20000"/>
                <a:lumOff val="80000"/>
              </a:schemeClr>
            </a:solidFill>
            <a:ln w="12700">
              <a:solidFill>
                <a:schemeClr val="tx1"/>
              </a:solid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lnSpc>
                  <a:spcPts val="3000"/>
                </a:lnSpc>
              </a:pPr>
              <a:r>
                <a:rPr lang="en-US" altLang="zh-CN" sz="2000" b="1" i="1" dirty="0">
                  <a:latin typeface="Times New Roman" panose="02020603050405020304" pitchFamily="18" charset="0"/>
                  <a:cs typeface="Times New Roman" panose="02020603050405020304" pitchFamily="18" charset="0"/>
                </a:rPr>
                <a:t>T</a:t>
              </a:r>
            </a:p>
            <a:p>
              <a:pPr algn="ctr">
                <a:lnSpc>
                  <a:spcPts val="3000"/>
                </a:lnSpc>
              </a:pPr>
              <a:r>
                <a:rPr lang="en-US" altLang="zh-CN" sz="2000" b="1" i="1" dirty="0">
                  <a:latin typeface="Times New Roman" panose="02020603050405020304" pitchFamily="18" charset="0"/>
                  <a:cs typeface="Times New Roman" panose="02020603050405020304" pitchFamily="18" charset="0"/>
                </a:rPr>
                <a:t>+</a:t>
              </a:r>
            </a:p>
            <a:p>
              <a:pPr algn="ctr">
                <a:lnSpc>
                  <a:spcPts val="3000"/>
                </a:lnSpc>
              </a:pPr>
              <a:r>
                <a:rPr lang="en-US" altLang="zh-CN" sz="2000" b="1" i="1" dirty="0">
                  <a:latin typeface="Times New Roman" panose="02020603050405020304" pitchFamily="18" charset="0"/>
                  <a:cs typeface="Times New Roman" panose="02020603050405020304" pitchFamily="18" charset="0"/>
                </a:rPr>
                <a:t>id</a:t>
              </a:r>
            </a:p>
            <a:p>
              <a:pPr algn="ctr">
                <a:lnSpc>
                  <a:spcPts val="3000"/>
                </a:lnSpc>
              </a:pPr>
              <a:r>
                <a:rPr lang="en-US" altLang="zh-CN" sz="2000" b="1" dirty="0">
                  <a:latin typeface="Times New Roman" panose="02020603050405020304" pitchFamily="18" charset="0"/>
                  <a:cs typeface="Times New Roman" panose="02020603050405020304" pitchFamily="18" charset="0"/>
                </a:rPr>
                <a:t>$</a:t>
              </a:r>
            </a:p>
          </p:txBody>
        </p:sp>
        <p:cxnSp>
          <p:nvCxnSpPr>
            <p:cNvPr id="42" name="直接连接符 41">
              <a:extLst>
                <a:ext uri="{FF2B5EF4-FFF2-40B4-BE49-F238E27FC236}">
                  <a16:creationId xmlns:a16="http://schemas.microsoft.com/office/drawing/2014/main" id="{77BFAD2B-EBF7-4FF3-B00B-6307ECB478B4}"/>
                </a:ext>
              </a:extLst>
            </p:cNvPr>
            <p:cNvCxnSpPr/>
            <p:nvPr/>
          </p:nvCxnSpPr>
          <p:spPr bwMode="auto">
            <a:xfrm flipH="1" flipV="1">
              <a:off x="2442860" y="4084705"/>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BAC0594-41D8-4711-A0D1-8A75DEF7E372}"/>
                </a:ext>
              </a:extLst>
            </p:cNvPr>
            <p:cNvCxnSpPr/>
            <p:nvPr/>
          </p:nvCxnSpPr>
          <p:spPr bwMode="auto">
            <a:xfrm flipH="1" flipV="1">
              <a:off x="2432878" y="3707011"/>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3129037-6043-4835-B246-D31BEE58A276}"/>
                </a:ext>
              </a:extLst>
            </p:cNvPr>
            <p:cNvCxnSpPr/>
            <p:nvPr/>
          </p:nvCxnSpPr>
          <p:spPr bwMode="auto">
            <a:xfrm flipH="1" flipV="1">
              <a:off x="2442860" y="4513181"/>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52F64F6-81A7-450B-A042-5B385B6DEF3F}"/>
                </a:ext>
              </a:extLst>
            </p:cNvPr>
            <p:cNvCxnSpPr/>
            <p:nvPr/>
          </p:nvCxnSpPr>
          <p:spPr bwMode="auto">
            <a:xfrm>
              <a:off x="3730380"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D0A6408-70D7-4EEC-8963-B2CAED947C5D}"/>
                </a:ext>
              </a:extLst>
            </p:cNvPr>
            <p:cNvCxnSpPr/>
            <p:nvPr/>
          </p:nvCxnSpPr>
          <p:spPr bwMode="auto">
            <a:xfrm>
              <a:off x="4090818" y="2247019"/>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17A972B-75B8-4301-AE74-848FFD59E53F}"/>
                </a:ext>
              </a:extLst>
            </p:cNvPr>
            <p:cNvCxnSpPr/>
            <p:nvPr/>
          </p:nvCxnSpPr>
          <p:spPr bwMode="auto">
            <a:xfrm>
              <a:off x="4451258" y="2229563"/>
              <a:ext cx="0" cy="357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F41A8D97-42F8-4DB7-973E-A9443F461690}"/>
                </a:ext>
              </a:extLst>
            </p:cNvPr>
            <p:cNvCxnSpPr/>
            <p:nvPr/>
          </p:nvCxnSpPr>
          <p:spPr bwMode="auto">
            <a:xfrm>
              <a:off x="4811696" y="2229563"/>
              <a:ext cx="0" cy="357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7B4613A-B5A8-4CEA-8BA0-FDD771DC2464}"/>
                </a:ext>
              </a:extLst>
            </p:cNvPr>
            <p:cNvCxnSpPr/>
            <p:nvPr/>
          </p:nvCxnSpPr>
          <p:spPr bwMode="auto">
            <a:xfrm>
              <a:off x="5170547" y="2256540"/>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CC70CEB7-6005-41F3-B310-6938976546F2}"/>
                </a:ext>
              </a:extLst>
            </p:cNvPr>
            <p:cNvCxnSpPr/>
            <p:nvPr/>
          </p:nvCxnSpPr>
          <p:spPr bwMode="auto">
            <a:xfrm>
              <a:off x="5530986"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EBA037A-F805-4B86-BA8F-C103BBB971A9}"/>
                </a:ext>
              </a:extLst>
            </p:cNvPr>
            <p:cNvCxnSpPr/>
            <p:nvPr/>
          </p:nvCxnSpPr>
          <p:spPr bwMode="auto">
            <a:xfrm>
              <a:off x="5891424"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16"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eaLnBrk="1" hangingPunct="1"/>
            <a:r>
              <a:rPr lang="zh-CN" altLang="en-US" sz="3000" dirty="0"/>
              <a:t>自底向上分析的通用框架</a:t>
            </a:r>
            <a:r>
              <a:rPr lang="en-US" altLang="zh-CN" sz="3000" dirty="0"/>
              <a:t>——</a:t>
            </a:r>
            <a:r>
              <a:rPr lang="zh-CN" altLang="en-US" sz="3000" dirty="0"/>
              <a:t>移入</a:t>
            </a:r>
            <a:r>
              <a:rPr lang="en-US" altLang="zh-CN" sz="3000" dirty="0"/>
              <a:t>-</a:t>
            </a:r>
            <a:r>
              <a:rPr lang="zh-CN" altLang="en-US" sz="3000" dirty="0"/>
              <a:t>归约分析</a:t>
            </a:r>
          </a:p>
        </p:txBody>
      </p:sp>
      <mc:AlternateContent xmlns:mc="http://schemas.openxmlformats.org/markup-compatibility/2006" xmlns:a14="http://schemas.microsoft.com/office/drawing/2010/main">
        <mc:Choice Requires="a14">
          <p:sp>
            <p:nvSpPr>
              <p:cNvPr id="1198089" name="Text Box 9"/>
              <p:cNvSpPr txBox="1">
                <a:spLocks noChangeArrowheads="1"/>
              </p:cNvSpPr>
              <p:nvPr/>
            </p:nvSpPr>
            <p:spPr bwMode="auto">
              <a:xfrm>
                <a:off x="3203848" y="4515966"/>
                <a:ext cx="5646304" cy="400110"/>
              </a:xfrm>
              <a:prstGeom prst="rect">
                <a:avLst/>
              </a:prstGeom>
              <a:solidFill>
                <a:schemeClr val="accent2">
                  <a:lumMod val="20000"/>
                  <a:lumOff val="80000"/>
                </a:schemeClr>
              </a:solidFill>
              <a:ln>
                <a:solidFill>
                  <a:schemeClr val="tx1"/>
                </a:solidFill>
              </a:ln>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ctr">
                  <a:spcBef>
                    <a:spcPct val="0"/>
                  </a:spcBef>
                  <a:buClrTx/>
                  <a:buSzTx/>
                  <a:buNone/>
                </a:pPr>
                <a:r>
                  <a:rPr kumimoji="1" lang="zh-CN" altLang="en-US" sz="2000" dirty="0">
                    <a:latin typeface="+mn-ea"/>
                    <a:ea typeface="+mn-ea"/>
                  </a:rPr>
                  <a:t>任何时刻：栈内容 </a:t>
                </a:r>
                <a:r>
                  <a:rPr kumimoji="1" lang="en-US" altLang="zh-CN" sz="2000" dirty="0">
                    <a:latin typeface="+mn-ea"/>
                    <a:ea typeface="+mn-ea"/>
                  </a:rPr>
                  <a:t>+ </a:t>
                </a:r>
                <a:r>
                  <a:rPr kumimoji="1" lang="zh-CN" altLang="en-US" sz="2000" dirty="0">
                    <a:latin typeface="+mn-ea"/>
                    <a:ea typeface="+mn-ea"/>
                  </a:rPr>
                  <a:t>剩余输入串 </a:t>
                </a:r>
                <a14:m>
                  <m:oMath xmlns:m="http://schemas.openxmlformats.org/officeDocument/2006/math">
                    <m:r>
                      <a:rPr lang="en-US" altLang="zh-CN" sz="2000" i="1">
                        <a:solidFill>
                          <a:srgbClr val="FF0000"/>
                        </a:solidFill>
                        <a:latin typeface="Cambria Math" panose="02040503050406030204" pitchFamily="18" charset="0"/>
                      </a:rPr>
                      <m:t> </m:t>
                    </m:r>
                  </m:oMath>
                </a14:m>
                <a:r>
                  <a:rPr kumimoji="1" lang="zh-CN" altLang="en-US" sz="2000" dirty="0">
                    <a:latin typeface="+mn-ea"/>
                    <a:ea typeface="+mn-ea"/>
                  </a:rPr>
                  <a:t>＝ </a:t>
                </a:r>
                <a:r>
                  <a:rPr kumimoji="1" lang="en-US" altLang="zh-CN" sz="2000" dirty="0">
                    <a:latin typeface="+mn-ea"/>
                    <a:ea typeface="+mn-ea"/>
                  </a:rPr>
                  <a:t>  </a:t>
                </a:r>
                <a:r>
                  <a:rPr kumimoji="1" lang="zh-CN" altLang="en-US" sz="2000" dirty="0">
                    <a:latin typeface="+mn-ea"/>
                    <a:ea typeface="+mn-ea"/>
                  </a:rPr>
                  <a:t>规范句型</a:t>
                </a:r>
                <a:endParaRPr kumimoji="1" lang="en-US" altLang="zh-CN" sz="2000" dirty="0">
                  <a:latin typeface="+mn-ea"/>
                  <a:ea typeface="+mn-ea"/>
                </a:endParaRPr>
              </a:p>
            </p:txBody>
          </p:sp>
        </mc:Choice>
        <mc:Fallback xmlns="">
          <p:sp>
            <p:nvSpPr>
              <p:cNvPr id="1198089" name="Text Box 9"/>
              <p:cNvSpPr txBox="1">
                <a:spLocks noRot="1" noChangeAspect="1" noMove="1" noResize="1" noEditPoints="1" noAdjustHandles="1" noChangeArrowheads="1" noChangeShapeType="1" noTextEdit="1"/>
              </p:cNvSpPr>
              <p:nvPr/>
            </p:nvSpPr>
            <p:spPr bwMode="auto">
              <a:xfrm>
                <a:off x="3203848" y="4515966"/>
                <a:ext cx="5646304" cy="400110"/>
              </a:xfrm>
              <a:prstGeom prst="rect">
                <a:avLst/>
              </a:prstGeom>
              <a:blipFill>
                <a:blip r:embed="rId3"/>
                <a:stretch>
                  <a:fillRect t="-5970" b="-26866"/>
                </a:stretch>
              </a:blipFill>
              <a:ln>
                <a:solidFill>
                  <a:schemeClr val="tx1"/>
                </a:solidFill>
              </a:ln>
              <a:extLst/>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8CD2EBB8-3C12-47A3-9F23-A286C8450528}"/>
              </a:ext>
            </a:extLst>
          </p:cNvPr>
          <p:cNvGrpSpPr/>
          <p:nvPr/>
        </p:nvGrpSpPr>
        <p:grpSpPr>
          <a:xfrm>
            <a:off x="6909045" y="843558"/>
            <a:ext cx="730809" cy="562858"/>
            <a:chOff x="6164398" y="1534021"/>
            <a:chExt cx="381344" cy="562858"/>
          </a:xfrm>
        </p:grpSpPr>
        <p:sp>
          <p:nvSpPr>
            <p:cNvPr id="53" name="左大括号 52">
              <a:extLst>
                <a:ext uri="{FF2B5EF4-FFF2-40B4-BE49-F238E27FC236}">
                  <a16:creationId xmlns:a16="http://schemas.microsoft.com/office/drawing/2014/main" id="{9DF151B7-3374-476F-B18D-F2FC7ADD478E}"/>
                </a:ext>
              </a:extLst>
            </p:cNvPr>
            <p:cNvSpPr/>
            <p:nvPr/>
          </p:nvSpPr>
          <p:spPr bwMode="auto">
            <a:xfrm rot="5400000">
              <a:off x="6255928" y="1807066"/>
              <a:ext cx="198283" cy="38134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4" name="矩形 53">
              <a:extLst>
                <a:ext uri="{FF2B5EF4-FFF2-40B4-BE49-F238E27FC236}">
                  <a16:creationId xmlns:a16="http://schemas.microsoft.com/office/drawing/2014/main" id="{A8FBF909-552D-4291-87EB-EB78DFC3554E}"/>
                </a:ext>
              </a:extLst>
            </p:cNvPr>
            <p:cNvSpPr/>
            <p:nvPr/>
          </p:nvSpPr>
          <p:spPr>
            <a:xfrm>
              <a:off x="6234717" y="1534021"/>
              <a:ext cx="267530" cy="461665"/>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w</a:t>
              </a:r>
              <a:r>
                <a:rPr lang="en-US" altLang="zh-CN" sz="2400" b="1" i="1" baseline="30000" dirty="0">
                  <a:solidFill>
                    <a:srgbClr val="FF0000"/>
                  </a:solidFill>
                  <a:latin typeface="Times New Roman" panose="02020603050405020304" pitchFamily="18" charset="0"/>
                  <a:cs typeface="Times New Roman" panose="02020603050405020304" pitchFamily="18" charset="0"/>
                </a:rPr>
                <a:t>+</a:t>
              </a:r>
              <a:endParaRPr lang="zh-CN" altLang="en-US" sz="2400" baseline="30000" dirty="0">
                <a:solidFill>
                  <a:srgbClr val="FF0000"/>
                </a:solidFill>
              </a:endParaRPr>
            </a:p>
          </p:txBody>
        </p:sp>
      </p:grpSp>
      <p:grpSp>
        <p:nvGrpSpPr>
          <p:cNvPr id="55" name="组合 54">
            <a:extLst>
              <a:ext uri="{FF2B5EF4-FFF2-40B4-BE49-F238E27FC236}">
                <a16:creationId xmlns:a16="http://schemas.microsoft.com/office/drawing/2014/main" id="{9CDD37ED-DC70-4A85-AFA7-49A37CD126F4}"/>
              </a:ext>
            </a:extLst>
          </p:cNvPr>
          <p:cNvGrpSpPr/>
          <p:nvPr/>
        </p:nvGrpSpPr>
        <p:grpSpPr>
          <a:xfrm rot="16200000">
            <a:off x="3083351" y="2729746"/>
            <a:ext cx="1189344" cy="804328"/>
            <a:chOff x="6006371" y="1292550"/>
            <a:chExt cx="729406" cy="804328"/>
          </a:xfrm>
        </p:grpSpPr>
        <p:sp>
          <p:nvSpPr>
            <p:cNvPr id="56" name="左大括号 55">
              <a:extLst>
                <a:ext uri="{FF2B5EF4-FFF2-40B4-BE49-F238E27FC236}">
                  <a16:creationId xmlns:a16="http://schemas.microsoft.com/office/drawing/2014/main" id="{D340E691-D1FE-4FAA-82B9-06EEA1B82083}"/>
                </a:ext>
              </a:extLst>
            </p:cNvPr>
            <p:cNvSpPr/>
            <p:nvPr/>
          </p:nvSpPr>
          <p:spPr bwMode="auto">
            <a:xfrm rot="5400000">
              <a:off x="6274572" y="1635673"/>
              <a:ext cx="193004" cy="72940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F0AD9FCE-F5A2-4863-90F1-2FA8B866F854}"/>
                    </a:ext>
                  </a:extLst>
                </p:cNvPr>
                <p:cNvSpPr/>
                <p:nvPr/>
              </p:nvSpPr>
              <p:spPr>
                <a:xfrm rot="5400000">
                  <a:off x="6005520" y="1487683"/>
                  <a:ext cx="673397" cy="283132"/>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α</a:t>
                  </a:r>
                  <a14:m>
                    <m:oMath xmlns:m="http://schemas.openxmlformats.org/officeDocument/2006/math">
                      <m:r>
                        <a:rPr lang="zh-CN" altLang="en-US" sz="2400" b="1" i="1" smtClean="0">
                          <a:solidFill>
                            <a:srgbClr val="FF0000"/>
                          </a:solidFill>
                          <a:latin typeface="Cambria Math" panose="02040503050406030204" pitchFamily="18" charset="0"/>
                        </a:rPr>
                        <m:t>𝜷</m:t>
                      </m:r>
                    </m:oMath>
                  </a14:m>
                  <a:r>
                    <a:rPr lang="en-US" altLang="zh-CN" sz="2400" b="1" baseline="30000" dirty="0">
                      <a:solidFill>
                        <a:srgbClr val="FF0000"/>
                      </a:solidFill>
                    </a:rPr>
                    <a:t>-</a:t>
                  </a:r>
                  <a:endParaRPr lang="zh-CN" altLang="en-US" sz="2400" b="1" baseline="30000" dirty="0">
                    <a:solidFill>
                      <a:srgbClr val="FF0000"/>
                    </a:solidFill>
                  </a:endParaRPr>
                </a:p>
              </p:txBody>
            </p:sp>
          </mc:Choice>
          <mc:Fallback xmlns="">
            <p:sp>
              <p:nvSpPr>
                <p:cNvPr id="57" name="矩形 56">
                  <a:extLst>
                    <a:ext uri="{FF2B5EF4-FFF2-40B4-BE49-F238E27FC236}">
                      <a16:creationId xmlns:a16="http://schemas.microsoft.com/office/drawing/2014/main" id="{F0AD9FCE-F5A2-4863-90F1-2FA8B866F854}"/>
                    </a:ext>
                  </a:extLst>
                </p:cNvPr>
                <p:cNvSpPr>
                  <a:spLocks noRot="1" noChangeAspect="1" noMove="1" noResize="1" noEditPoints="1" noAdjustHandles="1" noChangeArrowheads="1" noChangeShapeType="1" noTextEdit="1"/>
                </p:cNvSpPr>
                <p:nvPr/>
              </p:nvSpPr>
              <p:spPr>
                <a:xfrm rot="5400000">
                  <a:off x="6005520" y="1487683"/>
                  <a:ext cx="673397" cy="283132"/>
                </a:xfrm>
                <a:prstGeom prst="rect">
                  <a:avLst/>
                </a:prstGeom>
                <a:blipFill>
                  <a:blip r:embed="rId4"/>
                  <a:stretch>
                    <a:fillRect l="-13514" t="-10667" r="-901" b="-30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16DD7DD6-3451-493F-9F23-21B7D71E2EC4}"/>
                  </a:ext>
                </a:extLst>
              </p:cNvPr>
              <p:cNvSpPr/>
              <p:nvPr/>
            </p:nvSpPr>
            <p:spPr>
              <a:xfrm>
                <a:off x="267060" y="775919"/>
                <a:ext cx="2167965" cy="6251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0000FF"/>
                          </a:solidFill>
                          <a:latin typeface="Cambria Math" panose="02040503050406030204" pitchFamily="18" charset="0"/>
                        </a:rPr>
                        <m:t>𝑺</m:t>
                      </m:r>
                      <m:groupChr>
                        <m:groupChrPr>
                          <m:chr m:val="⇒"/>
                          <m:vertJc m:val="bot"/>
                          <m:ctrlPr>
                            <a:rPr lang="en-US" altLang="zh-CN" sz="2000" b="1" i="1">
                              <a:solidFill>
                                <a:srgbClr val="0000FF"/>
                              </a:solidFill>
                              <a:latin typeface="Cambria Math" panose="02040503050406030204" pitchFamily="18" charset="0"/>
                            </a:rPr>
                          </m:ctrlPr>
                        </m:groupChrPr>
                        <m:e/>
                      </m:groupChr>
                      <m:r>
                        <a:rPr lang="zh-CN" altLang="en-US" sz="2000" b="1" i="1">
                          <a:solidFill>
                            <a:srgbClr val="0000FF"/>
                          </a:solidFill>
                          <a:latin typeface="Cambria Math" panose="02040503050406030204" pitchFamily="18" charset="0"/>
                        </a:rPr>
                        <m:t>𝜶</m:t>
                      </m:r>
                      <m:r>
                        <a:rPr lang="en-US" altLang="zh-CN" sz="2000" b="1" i="1">
                          <a:solidFill>
                            <a:srgbClr val="0000FF"/>
                          </a:solidFill>
                          <a:latin typeface="Cambria Math" panose="02040503050406030204" pitchFamily="18" charset="0"/>
                        </a:rPr>
                        <m:t>𝑨𝒘</m:t>
                      </m:r>
                      <m:groupChr>
                        <m:groupChrPr>
                          <m:chr m:val="⇒"/>
                          <m:pos m:val="top"/>
                          <m:ctrlPr>
                            <a:rPr lang="en-US" altLang="zh-CN" sz="2000" b="1" i="1">
                              <a:solidFill>
                                <a:srgbClr val="0000FF"/>
                              </a:solidFill>
                              <a:latin typeface="Cambria Math" panose="02040503050406030204" pitchFamily="18" charset="0"/>
                            </a:rPr>
                          </m:ctrlPr>
                        </m:groupChrPr>
                        <m:e>
                          <m:r>
                            <m:rPr>
                              <m:brk m:alnAt="1"/>
                            </m:rPr>
                            <a:rPr lang="en-US" altLang="zh-CN" sz="2000" b="1" i="1">
                              <a:solidFill>
                                <a:srgbClr val="0000FF"/>
                              </a:solidFill>
                              <a:latin typeface="Cambria Math" panose="02040503050406030204" pitchFamily="18" charset="0"/>
                            </a:rPr>
                            <m:t>𝒓</m:t>
                          </m:r>
                          <m:r>
                            <a:rPr lang="en-US" altLang="zh-CN" sz="2000" b="1" i="1">
                              <a:solidFill>
                                <a:srgbClr val="0000FF"/>
                              </a:solidFill>
                              <a:latin typeface="Cambria Math" panose="02040503050406030204" pitchFamily="18" charset="0"/>
                            </a:rPr>
                            <m:t>𝒎</m:t>
                          </m:r>
                        </m:e>
                      </m:groupChr>
                      <m:r>
                        <a:rPr lang="zh-CN" altLang="en-US" sz="2000" b="1" i="1" smtClean="0">
                          <a:solidFill>
                            <a:srgbClr val="FF0000"/>
                          </a:solidFill>
                          <a:latin typeface="Cambria Math" panose="02040503050406030204" pitchFamily="18" charset="0"/>
                        </a:rPr>
                        <m:t>𝜶𝜷</m:t>
                      </m:r>
                      <m:r>
                        <a:rPr lang="en-US" altLang="zh-CN" sz="2000" b="1" i="1">
                          <a:solidFill>
                            <a:srgbClr val="FF0000"/>
                          </a:solidFill>
                          <a:latin typeface="Cambria Math" panose="02040503050406030204" pitchFamily="18" charset="0"/>
                        </a:rPr>
                        <m:t>𝒘</m:t>
                      </m:r>
                    </m:oMath>
                  </m:oMathPara>
                </a14:m>
                <a:endParaRPr lang="zh-CN" altLang="en-US" sz="2000" dirty="0"/>
              </a:p>
            </p:txBody>
          </p:sp>
        </mc:Choice>
        <mc:Fallback xmlns="">
          <p:sp>
            <p:nvSpPr>
              <p:cNvPr id="58" name="矩形 57">
                <a:extLst>
                  <a:ext uri="{FF2B5EF4-FFF2-40B4-BE49-F238E27FC236}">
                    <a16:creationId xmlns:a16="http://schemas.microsoft.com/office/drawing/2014/main" id="{16DD7DD6-3451-493F-9F23-21B7D71E2EC4}"/>
                  </a:ext>
                </a:extLst>
              </p:cNvPr>
              <p:cNvSpPr>
                <a:spLocks noRot="1" noChangeAspect="1" noMove="1" noResize="1" noEditPoints="1" noAdjustHandles="1" noChangeArrowheads="1" noChangeShapeType="1" noTextEdit="1"/>
              </p:cNvSpPr>
              <p:nvPr/>
            </p:nvSpPr>
            <p:spPr>
              <a:xfrm>
                <a:off x="267060" y="775919"/>
                <a:ext cx="2167965" cy="625171"/>
              </a:xfrm>
              <a:prstGeom prst="rect">
                <a:avLst/>
              </a:prstGeom>
              <a:blipFill>
                <a:blip r:embed="rId5"/>
                <a:stretch>
                  <a:fillRect/>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A8240366-0E0A-44E4-B3EF-5AC24484CC79}"/>
              </a:ext>
            </a:extLst>
          </p:cNvPr>
          <p:cNvSpPr/>
          <p:nvPr/>
        </p:nvSpPr>
        <p:spPr>
          <a:xfrm>
            <a:off x="323528" y="1347614"/>
            <a:ext cx="2417734" cy="1015663"/>
          </a:xfrm>
          <a:prstGeom prst="rect">
            <a:avLst/>
          </a:prstGeom>
        </p:spPr>
        <p:txBody>
          <a:bodyPr wrap="square">
            <a:spAutoFit/>
          </a:bodyPr>
          <a:lstStyle/>
          <a:p>
            <a:pPr marL="342900" lvl="1" indent="-342900" eaLnBrk="1" hangingPunct="1">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初始格局：</a:t>
            </a:r>
            <a:endParaRPr lang="en-US" altLang="zh-CN" sz="2000" b="1" dirty="0">
              <a:latin typeface="华文楷体" panose="02010600040101010101" pitchFamily="2" charset="-122"/>
              <a:ea typeface="华文楷体" panose="02010600040101010101" pitchFamily="2" charset="-122"/>
            </a:endParaRPr>
          </a:p>
          <a:p>
            <a:pPr marL="0" lvl="1" eaLnBrk="1" hangingPunct="1"/>
            <a:r>
              <a:rPr lang="zh-CN" altLang="en-US" sz="2000" b="1" dirty="0">
                <a:latin typeface="华文楷体" panose="02010600040101010101" pitchFamily="2" charset="-122"/>
                <a:ea typeface="华文楷体" panose="02010600040101010101" pitchFamily="2" charset="-122"/>
              </a:rPr>
              <a:t>栈：</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 </a:t>
            </a:r>
            <a:endParaRPr lang="en-US" altLang="zh-CN" sz="2000" b="1" dirty="0">
              <a:latin typeface="华文楷体" panose="02010600040101010101" pitchFamily="2" charset="-122"/>
              <a:ea typeface="华文楷体" panose="02010600040101010101" pitchFamily="2" charset="-122"/>
            </a:endParaRPr>
          </a:p>
          <a:p>
            <a:pPr marL="0" lvl="2" eaLnBrk="1" hangingPunct="1"/>
            <a:r>
              <a:rPr lang="zh-CN" altLang="en-US" sz="2000" b="1" dirty="0">
                <a:latin typeface="华文楷体" panose="02010600040101010101" pitchFamily="2" charset="-122"/>
                <a:ea typeface="华文楷体" panose="02010600040101010101" pitchFamily="2" charset="-122"/>
              </a:rPr>
              <a:t>输入缓冲区：</a:t>
            </a:r>
            <a:r>
              <a:rPr lang="en-US" altLang="zh-CN" sz="20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000" b="1" dirty="0">
                <a:solidFill>
                  <a:srgbClr val="FF0000"/>
                </a:solidFill>
                <a:latin typeface="华文楷体" panose="02010600040101010101" pitchFamily="2" charset="-122"/>
                <a:ea typeface="华文楷体" panose="02010600040101010101" pitchFamily="2" charset="-122"/>
              </a:rPr>
              <a:t>$</a:t>
            </a:r>
          </a:p>
        </p:txBody>
      </p:sp>
      <p:sp>
        <p:nvSpPr>
          <p:cNvPr id="8" name="矩形 7">
            <a:extLst>
              <a:ext uri="{FF2B5EF4-FFF2-40B4-BE49-F238E27FC236}">
                <a16:creationId xmlns:a16="http://schemas.microsoft.com/office/drawing/2014/main" id="{789A2B05-9552-458A-8561-C77F6D4B7B44}"/>
              </a:ext>
            </a:extLst>
          </p:cNvPr>
          <p:cNvSpPr/>
          <p:nvPr/>
        </p:nvSpPr>
        <p:spPr>
          <a:xfrm>
            <a:off x="293848" y="2355726"/>
            <a:ext cx="2902535" cy="2554545"/>
          </a:xfrm>
          <a:prstGeom prst="rect">
            <a:avLst/>
          </a:prstGeom>
        </p:spPr>
        <p:txBody>
          <a:bodyPr wrap="square">
            <a:spAutoFit/>
          </a:bodyPr>
          <a:lstStyle/>
          <a:p>
            <a:pPr marL="285750" lvl="1" indent="-285750" eaLnBrk="1" hangingPunct="1">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分析过程：</a:t>
            </a:r>
            <a:endParaRPr lang="en-US" altLang="zh-CN" sz="2000" b="1" dirty="0">
              <a:latin typeface="华文楷体" panose="02010600040101010101" pitchFamily="2" charset="-122"/>
              <a:ea typeface="华文楷体" panose="02010600040101010101" pitchFamily="2" charset="-122"/>
            </a:endParaRPr>
          </a:p>
          <a:p>
            <a:pPr marL="0" lvl="1" eaLnBrk="1" hangingPunct="1"/>
            <a:r>
              <a:rPr lang="zh-CN" altLang="en-US" sz="2000" b="1" dirty="0">
                <a:latin typeface="华文楷体" panose="02010600040101010101" pitchFamily="2" charset="-122"/>
                <a:ea typeface="华文楷体" panose="02010600040101010101" pitchFamily="2" charset="-122"/>
              </a:rPr>
              <a:t>从左到右扫描输入串，根据分析表将输入符号</a:t>
            </a:r>
            <a:r>
              <a:rPr lang="zh-CN" altLang="en-US" sz="2000" b="1" dirty="0">
                <a:solidFill>
                  <a:srgbClr val="0070C0"/>
                </a:solidFill>
                <a:latin typeface="华文楷体" panose="02010600040101010101" pitchFamily="2" charset="-122"/>
                <a:ea typeface="华文楷体" panose="02010600040101010101" pitchFamily="2" charset="-122"/>
              </a:rPr>
              <a:t>压入栈</a:t>
            </a:r>
            <a:r>
              <a:rPr lang="zh-CN" altLang="en-US" sz="2000" b="1" dirty="0">
                <a:latin typeface="华文楷体" panose="02010600040101010101" pitchFamily="2" charset="-122"/>
                <a:ea typeface="华文楷体" panose="02010600040101010101" pitchFamily="2" charset="-122"/>
              </a:rPr>
              <a:t>，一旦</a:t>
            </a:r>
            <a:r>
              <a:rPr lang="zh-CN" altLang="en-US" sz="2000" b="1" dirty="0">
                <a:solidFill>
                  <a:srgbClr val="0070C0"/>
                </a:solidFill>
                <a:latin typeface="华文楷体" panose="02010600040101010101" pitchFamily="2" charset="-122"/>
                <a:ea typeface="华文楷体" panose="02010600040101010101" pitchFamily="2" charset="-122"/>
              </a:rPr>
              <a:t>句柄在栈顶形成</a:t>
            </a:r>
            <a:r>
              <a:rPr lang="zh-CN" altLang="en-US" sz="2000" b="1" dirty="0">
                <a:latin typeface="华文楷体" panose="02010600040101010101" pitchFamily="2" charset="-122"/>
                <a:ea typeface="华文楷体" panose="02010600040101010101" pitchFamily="2" charset="-122"/>
              </a:rPr>
              <a:t>，再根据分析表将其</a:t>
            </a:r>
            <a:r>
              <a:rPr lang="zh-CN" altLang="en-US" sz="2000" b="1" dirty="0">
                <a:solidFill>
                  <a:srgbClr val="0070C0"/>
                </a:solidFill>
                <a:latin typeface="华文楷体" panose="02010600040101010101" pitchFamily="2" charset="-122"/>
                <a:ea typeface="华文楷体" panose="02010600040101010101" pitchFamily="2" charset="-122"/>
              </a:rPr>
              <a:t>归约为对应的产生式头</a:t>
            </a:r>
            <a:r>
              <a:rPr lang="zh-CN" altLang="en-US" sz="2000" b="1" dirty="0">
                <a:latin typeface="华文楷体" panose="02010600040101010101" pitchFamily="2" charset="-122"/>
                <a:ea typeface="华文楷体" panose="02010600040101010101" pitchFamily="2" charset="-122"/>
              </a:rPr>
              <a:t>。重复这个过程，直到分析结束。</a:t>
            </a:r>
          </a:p>
        </p:txBody>
      </p:sp>
      <p:sp>
        <p:nvSpPr>
          <p:cNvPr id="59" name="文本框 58">
            <a:extLst>
              <a:ext uri="{FF2B5EF4-FFF2-40B4-BE49-F238E27FC236}">
                <a16:creationId xmlns:a16="http://schemas.microsoft.com/office/drawing/2014/main" id="{8AFB2764-00B5-47B2-A126-0BF5DE69DA24}"/>
              </a:ext>
            </a:extLst>
          </p:cNvPr>
          <p:cNvSpPr txBox="1"/>
          <p:nvPr/>
        </p:nvSpPr>
        <p:spPr>
          <a:xfrm>
            <a:off x="390666" y="801645"/>
            <a:ext cx="594918" cy="646331"/>
          </a:xfrm>
          <a:prstGeom prst="rect">
            <a:avLst/>
          </a:prstGeom>
          <a:noFill/>
        </p:spPr>
        <p:txBody>
          <a:bodyPr wrap="square" rtlCol="0">
            <a:spAutoFit/>
          </a:bodyPr>
          <a:lstStyle/>
          <a:p>
            <a:pPr algn="ctr"/>
            <a:r>
              <a:rPr lang="en-US" altLang="zh-CN" dirty="0">
                <a:solidFill>
                  <a:srgbClr val="0000FF"/>
                </a:solidFill>
              </a:rPr>
              <a:t>*</a:t>
            </a:r>
          </a:p>
          <a:p>
            <a:pPr algn="ctr"/>
            <a:r>
              <a:rPr lang="en-US" altLang="zh-CN" b="1" i="1" dirty="0">
                <a:solidFill>
                  <a:srgbClr val="0000FF"/>
                </a:solidFill>
                <a:latin typeface="Times New Roman" panose="02020603050405020304" pitchFamily="18" charset="0"/>
                <a:cs typeface="Times New Roman" panose="02020603050405020304" pitchFamily="18" charset="0"/>
              </a:rPr>
              <a:t>rm</a:t>
            </a:r>
            <a:endParaRPr lang="zh-CN" altLang="en-US" sz="1200" b="1" i="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61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animEffect transition="in" filter="fade">
                                      <p:cBhvr>
                                        <p:cTn id="17" dur="500"/>
                                        <p:tgtEl>
                                          <p:spTgt spid="25"/>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down)">
                                      <p:cBhvr>
                                        <p:cTn id="21" dur="500"/>
                                        <p:tgtEl>
                                          <p:spTgt spid="52"/>
                                        </p:tgtEl>
                                      </p:cBhvr>
                                    </p:animEffect>
                                  </p:childTnLst>
                                </p:cTn>
                              </p:par>
                              <p:par>
                                <p:cTn id="22" presetID="22" presetClass="entr" presetSubtype="4"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down)">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98089"/>
                                        </p:tgtEl>
                                        <p:attrNameLst>
                                          <p:attrName>style.visibility</p:attrName>
                                        </p:attrNameLst>
                                      </p:cBhvr>
                                      <p:to>
                                        <p:strVal val="visible"/>
                                      </p:to>
                                    </p:set>
                                    <p:animEffect transition="in" filter="wipe(down)">
                                      <p:cBhvr>
                                        <p:cTn id="29" dur="500"/>
                                        <p:tgtEl>
                                          <p:spTgt spid="119808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9" grpId="0" animBg="1"/>
      <p:bldP spid="58" grpId="0"/>
      <p:bldP spid="7" grpId="0"/>
      <p:bldP spid="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3602" name="Rectangle 2"/>
          <p:cNvSpPr>
            <a:spLocks noGrp="1" noChangeArrowheads="1"/>
          </p:cNvSpPr>
          <p:nvPr>
            <p:ph idx="1"/>
          </p:nvPr>
        </p:nvSpPr>
        <p:spPr>
          <a:xfrm>
            <a:off x="3571875" y="407988"/>
            <a:ext cx="5927725" cy="3225800"/>
          </a:xfrm>
        </p:spPr>
        <p:txBody>
          <a:bodyPr lIns="92075" tIns="46038" rIns="92075" bIns="46038"/>
          <a:lstStyle/>
          <a:p>
            <a:pPr eaLnBrk="1" hangingPunct="1">
              <a:lnSpc>
                <a:spcPct val="80000"/>
              </a:lnSpc>
              <a:buFont typeface="Wingdings" panose="05000000000000000000" pitchFamily="2" charset="2"/>
              <a:buNone/>
            </a:pPr>
            <a:r>
              <a:rPr lang="zh-CN" altLang="en-US" sz="2000" b="1" dirty="0">
                <a:solidFill>
                  <a:srgbClr val="2D83F4"/>
                </a:solidFill>
                <a:latin typeface="华文楷体" panose="02010600040101010101" pitchFamily="2" charset="-122"/>
                <a:cs typeface="Times New Roman" panose="02020603050405020304" pitchFamily="18" charset="0"/>
              </a:rPr>
              <a:t>    栈                       剩余输入</a:t>
            </a:r>
            <a:r>
              <a:rPr lang="en-US" altLang="zh-CN" sz="2000" b="1" dirty="0">
                <a:solidFill>
                  <a:srgbClr val="2D83F4"/>
                </a:solidFill>
                <a:latin typeface="华文楷体" panose="02010600040101010101" pitchFamily="2" charset="-122"/>
                <a:cs typeface="Times New Roman" panose="02020603050405020304" pitchFamily="18" charset="0"/>
              </a:rPr>
              <a:t>           </a:t>
            </a:r>
            <a:r>
              <a:rPr lang="zh-CN" altLang="en-US" sz="2000" b="1" dirty="0">
                <a:solidFill>
                  <a:srgbClr val="2D83F4"/>
                </a:solidFill>
                <a:latin typeface="华文楷体" panose="02010600040101010101" pitchFamily="2" charset="-122"/>
                <a:cs typeface="Times New Roman" panose="02020603050405020304" pitchFamily="18" charset="0"/>
              </a:rPr>
              <a:t>动作</a:t>
            </a:r>
            <a:endParaRPr lang="en-US" altLang="zh-CN" sz="2000" b="1" dirty="0">
              <a:solidFill>
                <a:srgbClr val="2D83F4"/>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a:t>
            </a:r>
            <a:r>
              <a:rPr lang="zh-CN" altLang="en-US" sz="2000" b="1" dirty="0">
                <a:solidFill>
                  <a:schemeClr val="tx1"/>
                </a:solidFill>
                <a:cs typeface="Times New Roman" panose="02020603050405020304" pitchFamily="18" charset="0"/>
              </a:rPr>
              <a:t>  		</a:t>
            </a:r>
            <a:r>
              <a:rPr lang="en-US" altLang="zh-CN" sz="2000" b="1" dirty="0">
                <a:solidFill>
                  <a:schemeClr val="tx1"/>
                </a:solidFill>
                <a:cs typeface="Times New Roman" panose="02020603050405020304" pitchFamily="18" charset="0"/>
              </a:rPr>
              <a:t>id+(</a:t>
            </a:r>
            <a:r>
              <a:rPr lang="en-US" altLang="zh-CN" sz="2000" b="1" dirty="0" err="1">
                <a:solidFill>
                  <a:schemeClr val="tx1"/>
                </a:solidFill>
                <a:cs typeface="Times New Roman" panose="02020603050405020304" pitchFamily="18" charset="0"/>
              </a:rPr>
              <a:t>id+id</a:t>
            </a:r>
            <a:r>
              <a:rPr lang="en-US" altLang="zh-CN" sz="2000" b="1" dirty="0">
                <a:solidFill>
                  <a:schemeClr val="tx1"/>
                </a:solidFill>
                <a:cs typeface="Times New Roman" panose="02020603050405020304" pitchFamily="18" charset="0"/>
              </a:rPr>
              <a:t>) $</a:t>
            </a: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id 	   	   +(</a:t>
            </a:r>
            <a:r>
              <a:rPr lang="en-US" altLang="zh-CN" sz="2000" b="1" dirty="0" err="1">
                <a:solidFill>
                  <a:schemeClr val="tx1"/>
                </a:solidFill>
                <a:cs typeface="Times New Roman" panose="02020603050405020304" pitchFamily="18" charset="0"/>
              </a:rPr>
              <a:t>id+id</a:t>
            </a:r>
            <a:r>
              <a:rPr lang="en-US" altLang="zh-CN" sz="2000" b="1" dirty="0">
                <a:solidFill>
                  <a:schemeClr val="tx1"/>
                </a:solidFill>
                <a:cs typeface="Times New Roman" panose="02020603050405020304" pitchFamily="18" charset="0"/>
              </a:rPr>
              <a:t>)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a:t>
            </a:r>
            <a:r>
              <a:rPr lang="en-US" altLang="zh-CN" sz="2000" b="1" dirty="0" err="1">
                <a:solidFill>
                  <a:schemeClr val="tx1"/>
                </a:solidFill>
                <a:cs typeface="Times New Roman" panose="02020603050405020304" pitchFamily="18" charset="0"/>
              </a:rPr>
              <a:t>id+id</a:t>
            </a:r>
            <a:r>
              <a:rPr lang="en-US" altLang="zh-CN" sz="2000" b="1" dirty="0">
                <a:solidFill>
                  <a:schemeClr val="tx1"/>
                </a:solidFill>
                <a:cs typeface="Times New Roman" panose="02020603050405020304" pitchFamily="18" charset="0"/>
              </a:rPr>
              <a:t>)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归约</a:t>
            </a:r>
            <a:r>
              <a:rPr lang="en-US" altLang="zh-CN" sz="2000" b="1" dirty="0">
                <a:solidFill>
                  <a:schemeClr val="tx1"/>
                </a:solidFill>
                <a:cs typeface="Times New Roman" panose="02020603050405020304" pitchFamily="18" charset="0"/>
              </a:rPr>
              <a:t>: </a:t>
            </a:r>
            <a:r>
              <a:rPr lang="en-US" altLang="zh-CN" sz="2000" b="1" i="1" dirty="0" err="1">
                <a:solidFill>
                  <a:schemeClr val="tx1"/>
                </a:solidFill>
                <a:cs typeface="Times New Roman" panose="02020603050405020304" pitchFamily="18" charset="0"/>
              </a:rPr>
              <a:t>E</a:t>
            </a:r>
            <a:r>
              <a:rPr lang="en-US" altLang="zh-CN" sz="2000" b="1" dirty="0" err="1">
                <a:solidFill>
                  <a:schemeClr val="tx1"/>
                </a:solidFill>
                <a:cs typeface="Times New Roman" panose="02020603050405020304" pitchFamily="18" charset="0"/>
              </a:rPr>
              <a:t>→id</a:t>
            </a:r>
            <a:endParaRPr lang="en-US" altLang="zh-CN" sz="2000" b="1" dirty="0">
              <a:solidFill>
                <a:schemeClr val="tx1"/>
              </a:solidFill>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a:t>
            </a:r>
            <a:r>
              <a:rPr lang="en-US" altLang="zh-CN" sz="2000" b="1" dirty="0" err="1">
                <a:solidFill>
                  <a:schemeClr val="tx1"/>
                </a:solidFill>
                <a:cs typeface="Times New Roman" panose="02020603050405020304" pitchFamily="18" charset="0"/>
              </a:rPr>
              <a:t>id+id</a:t>
            </a:r>
            <a:r>
              <a:rPr lang="en-US" altLang="zh-CN" sz="2000" b="1" dirty="0">
                <a:solidFill>
                  <a:schemeClr val="tx1"/>
                </a:solidFill>
                <a:cs typeface="Times New Roman" panose="02020603050405020304" pitchFamily="18" charset="0"/>
              </a:rPr>
              <a:t>)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a:t>
            </a:r>
            <a:r>
              <a:rPr lang="en-US" altLang="zh-CN" sz="2000" b="1" dirty="0" err="1">
                <a:solidFill>
                  <a:schemeClr val="tx1"/>
                </a:solidFill>
                <a:cs typeface="Times New Roman" panose="02020603050405020304" pitchFamily="18" charset="0"/>
              </a:rPr>
              <a:t>id+id</a:t>
            </a:r>
            <a:r>
              <a:rPr lang="en-US" altLang="zh-CN" sz="2000" b="1" dirty="0">
                <a:solidFill>
                  <a:schemeClr val="tx1"/>
                </a:solidFill>
                <a:cs typeface="Times New Roman" panose="02020603050405020304" pitchFamily="18" charset="0"/>
              </a:rPr>
              <a:t>)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+(id 	         +id)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+id)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归约</a:t>
            </a:r>
            <a:r>
              <a:rPr lang="en-US" altLang="zh-CN" sz="2000" b="1" dirty="0">
                <a:solidFill>
                  <a:schemeClr val="tx1"/>
                </a:solidFill>
                <a:cs typeface="Times New Roman" panose="02020603050405020304" pitchFamily="18" charset="0"/>
              </a:rPr>
              <a:t>: </a:t>
            </a:r>
            <a:r>
              <a:rPr lang="en-US" altLang="zh-CN" sz="2000" b="1" i="1" dirty="0" err="1">
                <a:solidFill>
                  <a:schemeClr val="tx1"/>
                </a:solidFill>
                <a:cs typeface="Times New Roman" panose="02020603050405020304" pitchFamily="18" charset="0"/>
              </a:rPr>
              <a:t>E</a:t>
            </a:r>
            <a:r>
              <a:rPr lang="en-US" altLang="zh-CN" sz="2000" b="1" dirty="0" err="1">
                <a:solidFill>
                  <a:schemeClr val="tx1"/>
                </a:solidFill>
                <a:cs typeface="Times New Roman" panose="02020603050405020304" pitchFamily="18" charset="0"/>
              </a:rPr>
              <a:t>→id</a:t>
            </a:r>
            <a:endParaRPr lang="en-US" altLang="zh-CN" sz="2000" b="1" dirty="0">
              <a:solidFill>
                <a:schemeClr val="tx1"/>
              </a:solidFill>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id)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err="1">
                <a:solidFill>
                  <a:schemeClr val="tx1"/>
                </a:solidFill>
                <a:cs typeface="Times New Roman" panose="02020603050405020304" pitchFamily="18" charset="0"/>
              </a:rPr>
              <a:t>E</a:t>
            </a:r>
            <a:r>
              <a:rPr lang="en-US" altLang="zh-CN" sz="2000" b="1" dirty="0" err="1">
                <a:solidFill>
                  <a:schemeClr val="tx1"/>
                </a:solidFill>
                <a:cs typeface="Times New Roman" panose="02020603050405020304" pitchFamily="18" charset="0"/>
              </a:rPr>
              <a:t>+id</a:t>
            </a:r>
            <a:r>
              <a:rPr lang="en-US" altLang="zh-CN" sz="2000" b="1" dirty="0">
                <a:solidFill>
                  <a:schemeClr val="tx1"/>
                </a:solidFill>
                <a:cs typeface="Times New Roman" panose="02020603050405020304" pitchFamily="18" charset="0"/>
              </a:rPr>
              <a:t>    	 	)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归约</a:t>
            </a:r>
            <a:r>
              <a:rPr lang="en-US" altLang="zh-CN" sz="2000" b="1" dirty="0">
                <a:solidFill>
                  <a:schemeClr val="tx1"/>
                </a:solidFill>
                <a:cs typeface="Times New Roman" panose="02020603050405020304" pitchFamily="18" charset="0"/>
              </a:rPr>
              <a:t>: </a:t>
            </a:r>
            <a:r>
              <a:rPr lang="en-US" altLang="zh-CN" sz="2000" b="1" i="1" dirty="0" err="1">
                <a:solidFill>
                  <a:schemeClr val="tx1"/>
                </a:solidFill>
                <a:cs typeface="Times New Roman" panose="02020603050405020304" pitchFamily="18" charset="0"/>
              </a:rPr>
              <a:t>E</a:t>
            </a:r>
            <a:r>
              <a:rPr lang="en-US" altLang="zh-CN" sz="2000" b="1" dirty="0" err="1">
                <a:solidFill>
                  <a:schemeClr val="tx1"/>
                </a:solidFill>
                <a:cs typeface="Times New Roman" panose="02020603050405020304" pitchFamily="18" charset="0"/>
              </a:rPr>
              <a:t>→id</a:t>
            </a:r>
            <a:endParaRPr lang="en-US" altLang="zh-CN" sz="2000" b="1" dirty="0">
              <a:solidFill>
                <a:schemeClr val="tx1"/>
              </a:solidFill>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归约</a:t>
            </a:r>
            <a:r>
              <a:rPr lang="en-US" altLang="zh-CN" sz="2000" b="1" dirty="0">
                <a:solidFill>
                  <a:schemeClr val="tx1"/>
                </a:solidFill>
                <a:cs typeface="Times New Roman" panose="02020603050405020304" pitchFamily="18" charset="0"/>
              </a:rPr>
              <a:t>: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移入</a:t>
            </a:r>
            <a:endParaRPr lang="en-US" altLang="zh-CN" sz="2000" b="1" dirty="0">
              <a:solidFill>
                <a:schemeClr val="tx1"/>
              </a:solidFill>
              <a:latin typeface="华文楷体" panose="02010600040101010101" pitchFamily="2" charset="-122"/>
              <a:cs typeface="Times New Roman" panose="02020603050405020304" pitchFamily="18" charset="0"/>
            </a:endParaRP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归约</a:t>
            </a:r>
            <a:r>
              <a:rPr lang="en-US" altLang="zh-CN" sz="2000" b="1" dirty="0">
                <a:solidFill>
                  <a:schemeClr val="tx1"/>
                </a:solidFill>
                <a:latin typeface="华文楷体" panose="02010600040101010101" pitchFamily="2" charset="-122"/>
                <a:cs typeface="Times New Roman" panose="02020603050405020304" pitchFamily="18" charset="0"/>
              </a:rPr>
              <a:t>: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p>
          <a:p>
            <a:pPr eaLnBrk="1" hangingPunct="1">
              <a:lnSpc>
                <a:spcPts val="2000"/>
              </a:lnSpc>
              <a:buFont typeface="Wingdings" panose="05000000000000000000" pitchFamily="2" charset="2"/>
              <a:buNone/>
            </a:pPr>
            <a:r>
              <a:rPr lang="en-US" altLang="zh-CN" sz="2000" b="1" dirty="0">
                <a:solidFill>
                  <a:schemeClr val="tx1"/>
                </a:solidFill>
                <a:cs typeface="Times New Roman" panose="02020603050405020304" pitchFamily="18" charset="0"/>
              </a:rPr>
              <a:t>     $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    	 	  $ </a:t>
            </a:r>
            <a:r>
              <a:rPr lang="en-US" altLang="zh-CN" sz="2000" b="1" dirty="0">
                <a:solidFill>
                  <a:schemeClr val="tx1"/>
                </a:solidFill>
                <a:latin typeface="华文楷体" panose="02010600040101010101" pitchFamily="2" charset="-122"/>
                <a:cs typeface="Times New Roman" panose="02020603050405020304" pitchFamily="18" charset="0"/>
              </a:rPr>
              <a:t>	</a:t>
            </a:r>
            <a:r>
              <a:rPr lang="zh-CN" altLang="en-US" sz="2000" b="1" dirty="0">
                <a:solidFill>
                  <a:schemeClr val="tx1"/>
                </a:solidFill>
                <a:latin typeface="华文楷体" panose="02010600040101010101" pitchFamily="2" charset="-122"/>
                <a:cs typeface="Times New Roman" panose="02020603050405020304" pitchFamily="18" charset="0"/>
              </a:rPr>
              <a:t>归约</a:t>
            </a:r>
            <a:r>
              <a:rPr lang="en-US" altLang="zh-CN" sz="2000" b="1" dirty="0">
                <a:solidFill>
                  <a:schemeClr val="tx1"/>
                </a:solidFill>
                <a:cs typeface="Times New Roman" panose="02020603050405020304" pitchFamily="18" charset="0"/>
              </a:rPr>
              <a:t>: </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E</a:t>
            </a:r>
          </a:p>
        </p:txBody>
      </p:sp>
      <p:sp>
        <p:nvSpPr>
          <p:cNvPr id="13315" name="标题 8"/>
          <p:cNvSpPr>
            <a:spLocks noGrp="1"/>
          </p:cNvSpPr>
          <p:nvPr>
            <p:ph type="title"/>
          </p:nvPr>
        </p:nvSpPr>
        <p:spPr>
          <a:xfrm>
            <a:off x="755650" y="268288"/>
            <a:ext cx="4103688"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移入</a:t>
            </a:r>
            <a:r>
              <a:rPr lang="en-US" altLang="zh-CN"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归约分析</a:t>
            </a:r>
          </a:p>
        </p:txBody>
      </p:sp>
      <p:grpSp>
        <p:nvGrpSpPr>
          <p:cNvPr id="2" name="Group 77"/>
          <p:cNvGrpSpPr>
            <a:grpSpLocks/>
          </p:cNvGrpSpPr>
          <p:nvPr/>
        </p:nvGrpSpPr>
        <p:grpSpPr bwMode="auto">
          <a:xfrm>
            <a:off x="1685925" y="3827463"/>
            <a:ext cx="357188" cy="492125"/>
            <a:chOff x="975" y="3203"/>
            <a:chExt cx="225" cy="653"/>
          </a:xfrm>
        </p:grpSpPr>
        <p:sp>
          <p:nvSpPr>
            <p:cNvPr id="16419" name="Line 62"/>
            <p:cNvSpPr>
              <a:spLocks noChangeShapeType="1"/>
            </p:cNvSpPr>
            <p:nvPr/>
          </p:nvSpPr>
          <p:spPr bwMode="auto">
            <a:xfrm flipH="1" flipV="1">
              <a:off x="1066" y="3618"/>
              <a:ext cx="0" cy="238"/>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3342" name="Rectangle 63"/>
            <p:cNvSpPr>
              <a:spLocks noChangeArrowheads="1"/>
            </p:cNvSpPr>
            <p:nvPr/>
          </p:nvSpPr>
          <p:spPr bwMode="auto">
            <a:xfrm>
              <a:off x="975" y="3203"/>
              <a:ext cx="225"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bg1">
                      <a:lumMod val="50000"/>
                    </a:schemeClr>
                  </a:solidFill>
                  <a:latin typeface="Times New Roman" panose="02020603050405020304" pitchFamily="18" charset="0"/>
                </a:rPr>
                <a:t>E</a:t>
              </a:r>
            </a:p>
          </p:txBody>
        </p:sp>
      </p:grpSp>
      <p:grpSp>
        <p:nvGrpSpPr>
          <p:cNvPr id="3" name="Group 84"/>
          <p:cNvGrpSpPr>
            <a:grpSpLocks/>
          </p:cNvGrpSpPr>
          <p:nvPr/>
        </p:nvGrpSpPr>
        <p:grpSpPr bwMode="auto">
          <a:xfrm>
            <a:off x="1901825" y="3422650"/>
            <a:ext cx="812800" cy="847725"/>
            <a:chOff x="1111" y="2662"/>
            <a:chExt cx="512" cy="1129"/>
          </a:xfrm>
        </p:grpSpPr>
        <p:sp>
          <p:nvSpPr>
            <p:cNvPr id="16415" name="Line 68"/>
            <p:cNvSpPr>
              <a:spLocks noChangeShapeType="1"/>
            </p:cNvSpPr>
            <p:nvPr/>
          </p:nvSpPr>
          <p:spPr bwMode="auto">
            <a:xfrm flipH="1" flipV="1">
              <a:off x="1404" y="3123"/>
              <a:ext cx="219" cy="292"/>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6416" name="Line 69"/>
            <p:cNvSpPr>
              <a:spLocks noChangeShapeType="1"/>
            </p:cNvSpPr>
            <p:nvPr/>
          </p:nvSpPr>
          <p:spPr bwMode="auto">
            <a:xfrm flipV="1">
              <a:off x="1364" y="3184"/>
              <a:ext cx="10" cy="607"/>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6417" name="Line 70"/>
            <p:cNvSpPr>
              <a:spLocks noChangeShapeType="1"/>
            </p:cNvSpPr>
            <p:nvPr/>
          </p:nvSpPr>
          <p:spPr bwMode="auto">
            <a:xfrm flipV="1">
              <a:off x="1111" y="3098"/>
              <a:ext cx="272" cy="226"/>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3340" name="Rectangle 71"/>
            <p:cNvSpPr>
              <a:spLocks noChangeArrowheads="1"/>
            </p:cNvSpPr>
            <p:nvPr/>
          </p:nvSpPr>
          <p:spPr bwMode="auto">
            <a:xfrm>
              <a:off x="1292" y="2662"/>
              <a:ext cx="22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bg1">
                      <a:lumMod val="50000"/>
                    </a:schemeClr>
                  </a:solidFill>
                  <a:latin typeface="Times New Roman" panose="02020603050405020304" pitchFamily="18" charset="0"/>
                </a:rPr>
                <a:t>E</a:t>
              </a:r>
            </a:p>
          </p:txBody>
        </p:sp>
      </p:grpSp>
      <p:grpSp>
        <p:nvGrpSpPr>
          <p:cNvPr id="4" name="Group 78"/>
          <p:cNvGrpSpPr>
            <a:grpSpLocks/>
          </p:cNvGrpSpPr>
          <p:nvPr/>
        </p:nvGrpSpPr>
        <p:grpSpPr bwMode="auto">
          <a:xfrm>
            <a:off x="533400" y="3814763"/>
            <a:ext cx="357188" cy="504825"/>
            <a:chOff x="975" y="3041"/>
            <a:chExt cx="225" cy="672"/>
          </a:xfrm>
        </p:grpSpPr>
        <p:sp>
          <p:nvSpPr>
            <p:cNvPr id="16413" name="Line 79"/>
            <p:cNvSpPr>
              <a:spLocks noChangeShapeType="1"/>
            </p:cNvSpPr>
            <p:nvPr/>
          </p:nvSpPr>
          <p:spPr bwMode="auto">
            <a:xfrm flipH="1" flipV="1">
              <a:off x="1066" y="3474"/>
              <a:ext cx="0" cy="239"/>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3336" name="Rectangle 80"/>
            <p:cNvSpPr>
              <a:spLocks noChangeArrowheads="1"/>
            </p:cNvSpPr>
            <p:nvPr/>
          </p:nvSpPr>
          <p:spPr bwMode="auto">
            <a:xfrm>
              <a:off x="975" y="3041"/>
              <a:ext cx="22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bg1">
                      <a:lumMod val="50000"/>
                    </a:schemeClr>
                  </a:solidFill>
                  <a:latin typeface="Times New Roman" panose="02020603050405020304" pitchFamily="18" charset="0"/>
                </a:rPr>
                <a:t>E</a:t>
              </a:r>
            </a:p>
          </p:txBody>
        </p:sp>
      </p:grpSp>
      <p:grpSp>
        <p:nvGrpSpPr>
          <p:cNvPr id="5" name="Group 81"/>
          <p:cNvGrpSpPr>
            <a:grpSpLocks/>
          </p:cNvGrpSpPr>
          <p:nvPr/>
        </p:nvGrpSpPr>
        <p:grpSpPr bwMode="auto">
          <a:xfrm>
            <a:off x="2622550" y="3883025"/>
            <a:ext cx="357188" cy="471488"/>
            <a:chOff x="975" y="3203"/>
            <a:chExt cx="225" cy="628"/>
          </a:xfrm>
        </p:grpSpPr>
        <p:sp>
          <p:nvSpPr>
            <p:cNvPr id="16411" name="Line 82"/>
            <p:cNvSpPr>
              <a:spLocks noChangeShapeType="1"/>
            </p:cNvSpPr>
            <p:nvPr/>
          </p:nvSpPr>
          <p:spPr bwMode="auto">
            <a:xfrm flipH="1" flipV="1">
              <a:off x="1066" y="3592"/>
              <a:ext cx="0" cy="239"/>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3334" name="Rectangle 83"/>
            <p:cNvSpPr>
              <a:spLocks noChangeArrowheads="1"/>
            </p:cNvSpPr>
            <p:nvPr/>
          </p:nvSpPr>
          <p:spPr bwMode="auto">
            <a:xfrm>
              <a:off x="975" y="3203"/>
              <a:ext cx="22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bg1">
                      <a:lumMod val="50000"/>
                    </a:schemeClr>
                  </a:solidFill>
                  <a:latin typeface="Times New Roman" panose="02020603050405020304" pitchFamily="18" charset="0"/>
                </a:rPr>
                <a:t>E</a:t>
              </a:r>
            </a:p>
          </p:txBody>
        </p:sp>
      </p:grpSp>
      <p:grpSp>
        <p:nvGrpSpPr>
          <p:cNvPr id="6" name="Group 87"/>
          <p:cNvGrpSpPr>
            <a:grpSpLocks/>
          </p:cNvGrpSpPr>
          <p:nvPr/>
        </p:nvGrpSpPr>
        <p:grpSpPr bwMode="auto">
          <a:xfrm>
            <a:off x="1500188" y="2919413"/>
            <a:ext cx="1625600" cy="1387475"/>
            <a:chOff x="858" y="1946"/>
            <a:chExt cx="1024" cy="1847"/>
          </a:xfrm>
        </p:grpSpPr>
        <p:sp>
          <p:nvSpPr>
            <p:cNvPr id="16407" name="Line 74"/>
            <p:cNvSpPr>
              <a:spLocks noChangeShapeType="1"/>
            </p:cNvSpPr>
            <p:nvPr/>
          </p:nvSpPr>
          <p:spPr bwMode="auto">
            <a:xfrm flipV="1">
              <a:off x="858" y="2417"/>
              <a:ext cx="536" cy="1352"/>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6408" name="Line 75"/>
            <p:cNvSpPr>
              <a:spLocks noChangeShapeType="1"/>
            </p:cNvSpPr>
            <p:nvPr/>
          </p:nvSpPr>
          <p:spPr bwMode="auto">
            <a:xfrm flipH="1" flipV="1">
              <a:off x="1381" y="2417"/>
              <a:ext cx="501" cy="1376"/>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6409" name="Line 85"/>
            <p:cNvSpPr>
              <a:spLocks noChangeShapeType="1"/>
            </p:cNvSpPr>
            <p:nvPr/>
          </p:nvSpPr>
          <p:spPr bwMode="auto">
            <a:xfrm flipV="1">
              <a:off x="1383" y="2392"/>
              <a:ext cx="0" cy="309"/>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3332" name="Rectangle 86"/>
            <p:cNvSpPr>
              <a:spLocks noChangeArrowheads="1"/>
            </p:cNvSpPr>
            <p:nvPr/>
          </p:nvSpPr>
          <p:spPr bwMode="auto">
            <a:xfrm>
              <a:off x="1247" y="1946"/>
              <a:ext cx="22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solidFill>
                    <a:schemeClr val="bg1">
                      <a:lumMod val="50000"/>
                    </a:schemeClr>
                  </a:solidFill>
                  <a:latin typeface="Times New Roman" panose="02020603050405020304" pitchFamily="18" charset="0"/>
                </a:rPr>
                <a:t>E</a:t>
              </a:r>
            </a:p>
          </p:txBody>
        </p:sp>
      </p:grpSp>
      <p:grpSp>
        <p:nvGrpSpPr>
          <p:cNvPr id="7" name="Group 90"/>
          <p:cNvGrpSpPr>
            <a:grpSpLocks/>
          </p:cNvGrpSpPr>
          <p:nvPr/>
        </p:nvGrpSpPr>
        <p:grpSpPr bwMode="auto">
          <a:xfrm>
            <a:off x="749300" y="2470150"/>
            <a:ext cx="1439863" cy="1782763"/>
            <a:chOff x="385" y="1374"/>
            <a:chExt cx="907" cy="2374"/>
          </a:xfrm>
        </p:grpSpPr>
        <p:sp>
          <p:nvSpPr>
            <p:cNvPr id="16403" name="Line 73"/>
            <p:cNvSpPr>
              <a:spLocks noChangeShapeType="1"/>
            </p:cNvSpPr>
            <p:nvPr/>
          </p:nvSpPr>
          <p:spPr bwMode="auto">
            <a:xfrm flipV="1">
              <a:off x="385" y="1850"/>
              <a:ext cx="634" cy="1399"/>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3326" name="Rectangle 76"/>
            <p:cNvSpPr>
              <a:spLocks noChangeArrowheads="1"/>
            </p:cNvSpPr>
            <p:nvPr/>
          </p:nvSpPr>
          <p:spPr bwMode="auto">
            <a:xfrm>
              <a:off x="930" y="1374"/>
              <a:ext cx="22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a:solidFill>
                    <a:schemeClr val="bg1">
                      <a:lumMod val="50000"/>
                    </a:schemeClr>
                  </a:solidFill>
                  <a:latin typeface="Times New Roman" panose="02020603050405020304" pitchFamily="18" charset="0"/>
                </a:rPr>
                <a:t>E</a:t>
              </a:r>
            </a:p>
          </p:txBody>
        </p:sp>
        <p:sp>
          <p:nvSpPr>
            <p:cNvPr id="16405" name="Line 88"/>
            <p:cNvSpPr>
              <a:spLocks noChangeShapeType="1"/>
            </p:cNvSpPr>
            <p:nvPr/>
          </p:nvSpPr>
          <p:spPr bwMode="auto">
            <a:xfrm flipV="1">
              <a:off x="612" y="1850"/>
              <a:ext cx="447" cy="1898"/>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16406" name="Line 89"/>
            <p:cNvSpPr>
              <a:spLocks noChangeShapeType="1"/>
            </p:cNvSpPr>
            <p:nvPr/>
          </p:nvSpPr>
          <p:spPr bwMode="auto">
            <a:xfrm flipH="1" flipV="1">
              <a:off x="1092" y="1850"/>
              <a:ext cx="200" cy="216"/>
            </a:xfrm>
            <a:prstGeom prst="line">
              <a:avLst/>
            </a:prstGeom>
            <a:noFill/>
            <a:ln w="12700">
              <a:solidFill>
                <a:schemeClr val="bg1">
                  <a:lumMod val="50000"/>
                </a:schemeClr>
              </a:solidFill>
              <a:round/>
              <a:headEnd/>
              <a:tailEnd/>
            </a:ln>
          </p:spPr>
          <p:txBody>
            <a:bodyPr lIns="92075" tIns="46038" rIns="92075" bIns="46038"/>
            <a:lstStyle/>
            <a:p>
              <a:pPr>
                <a:defRPr/>
              </a:pPr>
              <a:endParaRPr lang="zh-CN" altLang="en-US">
                <a:solidFill>
                  <a:schemeClr val="bg1">
                    <a:lumMod val="50000"/>
                  </a:schemeClr>
                </a:solidFill>
              </a:endParaRPr>
            </a:p>
          </p:txBody>
        </p:sp>
      </p:grpSp>
      <p:sp>
        <p:nvSpPr>
          <p:cNvPr id="10" name="矩形 9"/>
          <p:cNvSpPr/>
          <p:nvPr/>
        </p:nvSpPr>
        <p:spPr>
          <a:xfrm>
            <a:off x="858838" y="876300"/>
            <a:ext cx="1531937" cy="1477963"/>
          </a:xfrm>
          <a:prstGeom prst="rect">
            <a:avLst/>
          </a:prstGeom>
          <a:solidFill>
            <a:schemeClr val="accent5">
              <a:lumMod val="60000"/>
              <a:lumOff val="40000"/>
            </a:schemeClr>
          </a:solidFill>
          <a:ln w="12700">
            <a:solidFill>
              <a:schemeClr val="tx1"/>
            </a:solidFill>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lang="zh-CN" altLang="en-US"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文法</a:t>
            </a:r>
            <a:endParaRPr lang="en-US" altLang="zh-CN" b="1">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b="1">
                <a:solidFill>
                  <a:srgbClr val="000000"/>
                </a:solidFill>
                <a:latin typeface="宋体" panose="02010600030101010101" pitchFamily="2" charset="-122"/>
                <a:ea typeface="华文楷体" panose="02010600040101010101" pitchFamily="2" charset="-122"/>
                <a:cs typeface="Times New Roman" panose="02020603050405020304" pitchFamily="18" charset="0"/>
              </a:rPr>
              <a:t>① </a:t>
            </a:r>
            <a:r>
              <a:rPr lang="en-US" altLang="zh-CN" b="1" i="1">
                <a:solidFill>
                  <a:srgbClr val="000000"/>
                </a:solidFill>
                <a:latin typeface="Times New Roman" panose="02020603050405020304" pitchFamily="18" charset="0"/>
                <a:ea typeface="楷体_GB2312"/>
                <a:cs typeface="Times New Roman" panose="02020603050405020304" pitchFamily="18" charset="0"/>
              </a:rPr>
              <a:t>E </a:t>
            </a:r>
            <a:r>
              <a:rPr lang="en-US" altLang="zh-CN" b="1">
                <a:solidFill>
                  <a:srgbClr val="000000"/>
                </a:solidFill>
                <a:latin typeface="Times New Roman" panose="02020603050405020304" pitchFamily="18" charset="0"/>
                <a:ea typeface="楷体_GB2312"/>
                <a:cs typeface="Times New Roman" panose="02020603050405020304" pitchFamily="18" charset="0"/>
              </a:rPr>
              <a:t>→ </a:t>
            </a:r>
            <a:r>
              <a:rPr lang="en-US" altLang="zh-CN" b="1" i="1">
                <a:solidFill>
                  <a:srgbClr val="000000"/>
                </a:solidFill>
                <a:latin typeface="Times New Roman" panose="02020603050405020304" pitchFamily="18" charset="0"/>
                <a:ea typeface="楷体_GB2312"/>
                <a:cs typeface="Times New Roman" panose="02020603050405020304" pitchFamily="18" charset="0"/>
              </a:rPr>
              <a:t>E</a:t>
            </a:r>
            <a:r>
              <a:rPr lang="en-US" altLang="zh-CN" b="1">
                <a:solidFill>
                  <a:srgbClr val="000000"/>
                </a:solidFill>
                <a:latin typeface="Times New Roman" panose="02020603050405020304" pitchFamily="18" charset="0"/>
                <a:ea typeface="楷体_GB2312"/>
                <a:cs typeface="Times New Roman" panose="02020603050405020304" pitchFamily="18" charset="0"/>
              </a:rPr>
              <a:t>+</a:t>
            </a:r>
            <a:r>
              <a:rPr lang="en-US" altLang="zh-CN" b="1" i="1">
                <a:solidFill>
                  <a:srgbClr val="000000"/>
                </a:solidFill>
                <a:latin typeface="Times New Roman" panose="02020603050405020304" pitchFamily="18" charset="0"/>
                <a:ea typeface="楷体_GB2312"/>
                <a:cs typeface="Times New Roman" panose="02020603050405020304" pitchFamily="18" charset="0"/>
              </a:rPr>
              <a:t>E </a:t>
            </a:r>
            <a:endParaRPr lang="en-US" altLang="zh-CN" b="1">
              <a:solidFill>
                <a:srgbClr val="000000"/>
              </a:solidFill>
              <a:latin typeface="Times New Roman" panose="02020603050405020304" pitchFamily="18" charset="0"/>
              <a:ea typeface="楷体_GB2312"/>
              <a:cs typeface="Times New Roman" panose="02020603050405020304" pitchFamily="18" charset="0"/>
            </a:endParaRPr>
          </a:p>
          <a:p>
            <a:pPr>
              <a:defRPr/>
            </a:pPr>
            <a:r>
              <a:rPr lang="en-US" altLang="zh-CN" b="1">
                <a:solidFill>
                  <a:srgbClr val="000000"/>
                </a:solidFill>
                <a:latin typeface="宋体" panose="02010600030101010101" pitchFamily="2" charset="-122"/>
                <a:ea typeface="楷体_GB2312"/>
                <a:cs typeface="Times New Roman" panose="02020603050405020304" pitchFamily="18" charset="0"/>
              </a:rPr>
              <a:t>② </a:t>
            </a:r>
            <a:r>
              <a:rPr lang="en-US" altLang="zh-CN" b="1" i="1">
                <a:solidFill>
                  <a:srgbClr val="000000"/>
                </a:solidFill>
                <a:latin typeface="Times New Roman" panose="02020603050405020304" pitchFamily="18" charset="0"/>
                <a:ea typeface="楷体_GB2312"/>
                <a:cs typeface="楷体_GB2312"/>
              </a:rPr>
              <a:t>E </a:t>
            </a:r>
            <a:r>
              <a:rPr lang="en-US" altLang="zh-CN" b="1">
                <a:solidFill>
                  <a:srgbClr val="000000"/>
                </a:solidFill>
                <a:latin typeface="Times New Roman" panose="02020603050405020304" pitchFamily="18" charset="0"/>
                <a:ea typeface="楷体_GB2312"/>
                <a:cs typeface="楷体_GB2312"/>
              </a:rPr>
              <a:t>→ </a:t>
            </a:r>
            <a:r>
              <a:rPr lang="en-US" altLang="zh-CN" b="1" i="1">
                <a:solidFill>
                  <a:srgbClr val="000000"/>
                </a:solidFill>
                <a:latin typeface="Times New Roman" panose="02020603050405020304" pitchFamily="18" charset="0"/>
                <a:ea typeface="楷体_GB2312"/>
                <a:cs typeface="楷体_GB2312"/>
              </a:rPr>
              <a:t>E</a:t>
            </a:r>
            <a:r>
              <a:rPr lang="en-US" altLang="zh-CN" b="1">
                <a:solidFill>
                  <a:srgbClr val="000000"/>
                </a:solidFill>
                <a:latin typeface="Times New Roman" panose="02020603050405020304" pitchFamily="18" charset="0"/>
                <a:ea typeface="楷体_GB2312"/>
                <a:cs typeface="楷体_GB2312"/>
              </a:rPr>
              <a:t>*</a:t>
            </a:r>
            <a:r>
              <a:rPr lang="en-US" altLang="zh-CN" b="1" i="1">
                <a:solidFill>
                  <a:srgbClr val="000000"/>
                </a:solidFill>
                <a:latin typeface="Times New Roman" panose="02020603050405020304" pitchFamily="18" charset="0"/>
                <a:ea typeface="楷体_GB2312"/>
                <a:cs typeface="楷体_GB2312"/>
              </a:rPr>
              <a:t>E </a:t>
            </a:r>
            <a:endParaRPr lang="en-US" altLang="zh-CN" b="1">
              <a:solidFill>
                <a:srgbClr val="000000"/>
              </a:solidFill>
              <a:latin typeface="Times New Roman" panose="02020603050405020304" pitchFamily="18" charset="0"/>
              <a:ea typeface="楷体_GB2312"/>
              <a:cs typeface="楷体_GB2312"/>
            </a:endParaRPr>
          </a:p>
          <a:p>
            <a:pPr>
              <a:defRPr/>
            </a:pPr>
            <a:r>
              <a:rPr lang="en-US" altLang="zh-CN" b="1">
                <a:solidFill>
                  <a:srgbClr val="000000"/>
                </a:solidFill>
                <a:latin typeface="宋体" panose="02010600030101010101" pitchFamily="2" charset="-122"/>
                <a:cs typeface="Times New Roman" panose="02020603050405020304" pitchFamily="18" charset="0"/>
              </a:rPr>
              <a:t>③ </a:t>
            </a:r>
            <a:r>
              <a:rPr lang="en-US" altLang="zh-CN" b="1" i="1">
                <a:solidFill>
                  <a:srgbClr val="000000"/>
                </a:solidFill>
                <a:latin typeface="Times New Roman" panose="02020603050405020304" pitchFamily="18" charset="0"/>
                <a:ea typeface="楷体_GB2312"/>
                <a:cs typeface="楷体_GB2312"/>
              </a:rPr>
              <a:t>E </a:t>
            </a:r>
            <a:r>
              <a:rPr lang="en-US" altLang="zh-CN" b="1">
                <a:solidFill>
                  <a:srgbClr val="000000"/>
                </a:solidFill>
                <a:latin typeface="Times New Roman" panose="02020603050405020304" pitchFamily="18" charset="0"/>
                <a:ea typeface="楷体_GB2312"/>
                <a:cs typeface="楷体_GB2312"/>
              </a:rPr>
              <a:t>→ (</a:t>
            </a:r>
            <a:r>
              <a:rPr lang="en-US" altLang="zh-CN" b="1" i="1">
                <a:solidFill>
                  <a:srgbClr val="000000"/>
                </a:solidFill>
                <a:latin typeface="Times New Roman" panose="02020603050405020304" pitchFamily="18" charset="0"/>
                <a:ea typeface="楷体_GB2312"/>
                <a:cs typeface="楷体_GB2312"/>
              </a:rPr>
              <a:t>E</a:t>
            </a:r>
            <a:r>
              <a:rPr lang="en-US" altLang="zh-CN" b="1">
                <a:solidFill>
                  <a:srgbClr val="000000"/>
                </a:solidFill>
                <a:latin typeface="Times New Roman" panose="02020603050405020304" pitchFamily="18" charset="0"/>
                <a:ea typeface="楷体_GB2312"/>
                <a:cs typeface="楷体_GB2312"/>
              </a:rPr>
              <a:t>) </a:t>
            </a:r>
          </a:p>
          <a:p>
            <a:pPr>
              <a:defRPr/>
            </a:pPr>
            <a:r>
              <a:rPr lang="en-US" altLang="zh-CN" b="1">
                <a:solidFill>
                  <a:srgbClr val="000000"/>
                </a:solidFill>
                <a:latin typeface="宋体" panose="02010600030101010101" pitchFamily="2" charset="-122"/>
                <a:cs typeface="Times New Roman" panose="02020603050405020304" pitchFamily="18" charset="0"/>
              </a:rPr>
              <a:t>④ </a:t>
            </a:r>
            <a:r>
              <a:rPr lang="en-US" altLang="zh-CN" b="1" i="1">
                <a:solidFill>
                  <a:srgbClr val="000000"/>
                </a:solidFill>
                <a:latin typeface="Times New Roman" panose="02020603050405020304" pitchFamily="18" charset="0"/>
                <a:ea typeface="楷体_GB2312"/>
                <a:cs typeface="楷体_GB2312"/>
              </a:rPr>
              <a:t>E </a:t>
            </a:r>
            <a:r>
              <a:rPr lang="en-US" altLang="zh-CN" b="1">
                <a:solidFill>
                  <a:srgbClr val="000000"/>
                </a:solidFill>
                <a:latin typeface="Times New Roman" panose="02020603050405020304" pitchFamily="18" charset="0"/>
                <a:ea typeface="楷体_GB2312"/>
                <a:cs typeface="楷体_GB2312"/>
              </a:rPr>
              <a:t>→ id</a:t>
            </a:r>
            <a:endParaRPr lang="zh-CN" altLang="en-US" b="1">
              <a:solidFill>
                <a:srgbClr val="000000"/>
              </a:solidFill>
              <a:ea typeface="楷体_GB2312"/>
              <a:cs typeface="楷体_GB2312"/>
            </a:endParaRPr>
          </a:p>
        </p:txBody>
      </p:sp>
      <p:sp>
        <p:nvSpPr>
          <p:cNvPr id="37" name="Rectangle 57"/>
          <p:cNvSpPr>
            <a:spLocks noChangeArrowheads="1"/>
          </p:cNvSpPr>
          <p:nvPr/>
        </p:nvSpPr>
        <p:spPr bwMode="auto">
          <a:xfrm>
            <a:off x="461963" y="4252913"/>
            <a:ext cx="2895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dirty="0">
                <a:solidFill>
                  <a:srgbClr val="2D83F4"/>
                </a:solidFill>
                <a:latin typeface="Times New Roman" panose="02020603050405020304" pitchFamily="18" charset="0"/>
              </a:rPr>
              <a:t>id</a:t>
            </a:r>
            <a:r>
              <a:rPr kumimoji="1" lang="en-US" altLang="zh-CN" sz="2000" b="1" dirty="0">
                <a:solidFill>
                  <a:srgbClr val="5EAEFF"/>
                </a:solidFill>
                <a:latin typeface="Times New Roman" panose="02020603050405020304" pitchFamily="18" charset="0"/>
              </a:rPr>
              <a:t>    </a:t>
            </a:r>
            <a:r>
              <a:rPr kumimoji="1" lang="en-US" altLang="zh-CN" sz="2000" b="1" dirty="0">
                <a:solidFill>
                  <a:srgbClr val="2D83F4"/>
                </a:solidFill>
                <a:latin typeface="Times New Roman" panose="02020603050405020304" pitchFamily="18" charset="0"/>
              </a:rPr>
              <a:t>+    (    id    +    id</a:t>
            </a:r>
            <a:r>
              <a:rPr kumimoji="1" lang="en-US" altLang="zh-CN" sz="2000" dirty="0">
                <a:solidFill>
                  <a:srgbClr val="2D83F4"/>
                </a:solidFill>
                <a:latin typeface="Times New Roman" panose="02020603050405020304" pitchFamily="18" charset="0"/>
              </a:rPr>
              <a:t>    </a:t>
            </a:r>
            <a:r>
              <a:rPr kumimoji="1" lang="en-US" altLang="zh-CN" sz="2000" b="1" dirty="0">
                <a:solidFill>
                  <a:srgbClr val="2D83F4"/>
                </a:solidFill>
                <a:latin typeface="Times New Roman" panose="02020603050405020304" pitchFamily="18" charset="0"/>
              </a:rPr>
              <a:t>)</a:t>
            </a:r>
          </a:p>
        </p:txBody>
      </p:sp>
      <p:cxnSp>
        <p:nvCxnSpPr>
          <p:cNvPr id="11" name="直接箭头连接符 10"/>
          <p:cNvCxnSpPr/>
          <p:nvPr/>
        </p:nvCxnSpPr>
        <p:spPr>
          <a:xfrm flipV="1">
            <a:off x="646544" y="4659313"/>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78"/>
          <p:cNvGrpSpPr>
            <a:grpSpLocks/>
          </p:cNvGrpSpPr>
          <p:nvPr/>
        </p:nvGrpSpPr>
        <p:grpSpPr bwMode="auto">
          <a:xfrm>
            <a:off x="529432" y="3804877"/>
            <a:ext cx="357188" cy="504825"/>
            <a:chOff x="975" y="3041"/>
            <a:chExt cx="225" cy="672"/>
          </a:xfrm>
        </p:grpSpPr>
        <p:sp>
          <p:nvSpPr>
            <p:cNvPr id="38" name="Line 79"/>
            <p:cNvSpPr>
              <a:spLocks noChangeShapeType="1"/>
            </p:cNvSpPr>
            <p:nvPr/>
          </p:nvSpPr>
          <p:spPr bwMode="auto">
            <a:xfrm flipH="1" flipV="1">
              <a:off x="1066" y="3474"/>
              <a:ext cx="0" cy="239"/>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39" name="Rectangle 80"/>
            <p:cNvSpPr>
              <a:spLocks noChangeArrowheads="1"/>
            </p:cNvSpPr>
            <p:nvPr/>
          </p:nvSpPr>
          <p:spPr bwMode="auto">
            <a:xfrm>
              <a:off x="975" y="3041"/>
              <a:ext cx="225"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tx2">
                      <a:lumMod val="60000"/>
                      <a:lumOff val="40000"/>
                    </a:schemeClr>
                  </a:solidFill>
                  <a:latin typeface="Times New Roman" panose="02020603050405020304" pitchFamily="18" charset="0"/>
                </a:rPr>
                <a:t>E</a:t>
              </a:r>
            </a:p>
          </p:txBody>
        </p:sp>
      </p:grpSp>
      <p:cxnSp>
        <p:nvCxnSpPr>
          <p:cNvPr id="40" name="直接箭头连接符 39"/>
          <p:cNvCxnSpPr/>
          <p:nvPr/>
        </p:nvCxnSpPr>
        <p:spPr>
          <a:xfrm flipV="1">
            <a:off x="1115616" y="4659982"/>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475656" y="4659982"/>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835696" y="4659982"/>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77"/>
          <p:cNvGrpSpPr>
            <a:grpSpLocks/>
          </p:cNvGrpSpPr>
          <p:nvPr/>
        </p:nvGrpSpPr>
        <p:grpSpPr bwMode="auto">
          <a:xfrm>
            <a:off x="1674813" y="3827797"/>
            <a:ext cx="357188" cy="492125"/>
            <a:chOff x="975" y="3203"/>
            <a:chExt cx="225" cy="653"/>
          </a:xfrm>
        </p:grpSpPr>
        <p:sp>
          <p:nvSpPr>
            <p:cNvPr id="44" name="Line 62"/>
            <p:cNvSpPr>
              <a:spLocks noChangeShapeType="1"/>
            </p:cNvSpPr>
            <p:nvPr/>
          </p:nvSpPr>
          <p:spPr bwMode="auto">
            <a:xfrm flipH="1" flipV="1">
              <a:off x="1066" y="3618"/>
              <a:ext cx="0" cy="238"/>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45" name="Rectangle 63"/>
            <p:cNvSpPr>
              <a:spLocks noChangeArrowheads="1"/>
            </p:cNvSpPr>
            <p:nvPr/>
          </p:nvSpPr>
          <p:spPr bwMode="auto">
            <a:xfrm>
              <a:off x="975" y="3203"/>
              <a:ext cx="22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tx2">
                      <a:lumMod val="60000"/>
                      <a:lumOff val="40000"/>
                    </a:schemeClr>
                  </a:solidFill>
                  <a:latin typeface="Times New Roman" panose="02020603050405020304" pitchFamily="18" charset="0"/>
                </a:rPr>
                <a:t>E</a:t>
              </a:r>
            </a:p>
          </p:txBody>
        </p:sp>
      </p:grpSp>
      <p:cxnSp>
        <p:nvCxnSpPr>
          <p:cNvPr id="46" name="直接箭头连接符 45"/>
          <p:cNvCxnSpPr/>
          <p:nvPr/>
        </p:nvCxnSpPr>
        <p:spPr>
          <a:xfrm flipV="1">
            <a:off x="2267744" y="4659982"/>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771800" y="4659982"/>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81"/>
          <p:cNvGrpSpPr>
            <a:grpSpLocks/>
          </p:cNvGrpSpPr>
          <p:nvPr/>
        </p:nvGrpSpPr>
        <p:grpSpPr bwMode="auto">
          <a:xfrm>
            <a:off x="2617361" y="3869167"/>
            <a:ext cx="357188" cy="471488"/>
            <a:chOff x="975" y="3203"/>
            <a:chExt cx="225" cy="628"/>
          </a:xfrm>
        </p:grpSpPr>
        <p:sp>
          <p:nvSpPr>
            <p:cNvPr id="49" name="Line 82"/>
            <p:cNvSpPr>
              <a:spLocks noChangeShapeType="1"/>
            </p:cNvSpPr>
            <p:nvPr/>
          </p:nvSpPr>
          <p:spPr bwMode="auto">
            <a:xfrm flipH="1" flipV="1">
              <a:off x="1066" y="3592"/>
              <a:ext cx="0" cy="239"/>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50" name="Rectangle 83"/>
            <p:cNvSpPr>
              <a:spLocks noChangeArrowheads="1"/>
            </p:cNvSpPr>
            <p:nvPr/>
          </p:nvSpPr>
          <p:spPr bwMode="auto">
            <a:xfrm>
              <a:off x="975" y="3203"/>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tx2">
                      <a:lumMod val="60000"/>
                      <a:lumOff val="40000"/>
                    </a:schemeClr>
                  </a:solidFill>
                  <a:latin typeface="Times New Roman" panose="02020603050405020304" pitchFamily="18" charset="0"/>
                </a:rPr>
                <a:t>E</a:t>
              </a:r>
            </a:p>
          </p:txBody>
        </p:sp>
      </p:grpSp>
      <p:grpSp>
        <p:nvGrpSpPr>
          <p:cNvPr id="51" name="Group 84"/>
          <p:cNvGrpSpPr>
            <a:grpSpLocks/>
          </p:cNvGrpSpPr>
          <p:nvPr/>
        </p:nvGrpSpPr>
        <p:grpSpPr bwMode="auto">
          <a:xfrm>
            <a:off x="1912938" y="3422650"/>
            <a:ext cx="812800" cy="847725"/>
            <a:chOff x="1111" y="2662"/>
            <a:chExt cx="512" cy="1129"/>
          </a:xfrm>
        </p:grpSpPr>
        <p:sp>
          <p:nvSpPr>
            <p:cNvPr id="52" name="Line 68"/>
            <p:cNvSpPr>
              <a:spLocks noChangeShapeType="1"/>
            </p:cNvSpPr>
            <p:nvPr/>
          </p:nvSpPr>
          <p:spPr bwMode="auto">
            <a:xfrm flipH="1" flipV="1">
              <a:off x="1404" y="3123"/>
              <a:ext cx="219" cy="292"/>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53" name="Line 69"/>
            <p:cNvSpPr>
              <a:spLocks noChangeShapeType="1"/>
            </p:cNvSpPr>
            <p:nvPr/>
          </p:nvSpPr>
          <p:spPr bwMode="auto">
            <a:xfrm flipV="1">
              <a:off x="1364" y="3184"/>
              <a:ext cx="10" cy="607"/>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54" name="Line 70"/>
            <p:cNvSpPr>
              <a:spLocks noChangeShapeType="1"/>
            </p:cNvSpPr>
            <p:nvPr/>
          </p:nvSpPr>
          <p:spPr bwMode="auto">
            <a:xfrm flipV="1">
              <a:off x="1111" y="3098"/>
              <a:ext cx="272" cy="226"/>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55" name="Rectangle 71"/>
            <p:cNvSpPr>
              <a:spLocks noChangeArrowheads="1"/>
            </p:cNvSpPr>
            <p:nvPr/>
          </p:nvSpPr>
          <p:spPr bwMode="auto">
            <a:xfrm>
              <a:off x="1292" y="2662"/>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tx2">
                      <a:lumMod val="60000"/>
                      <a:lumOff val="40000"/>
                    </a:schemeClr>
                  </a:solidFill>
                  <a:latin typeface="Times New Roman" panose="02020603050405020304" pitchFamily="18" charset="0"/>
                </a:rPr>
                <a:t>E</a:t>
              </a:r>
            </a:p>
          </p:txBody>
        </p:sp>
      </p:grpSp>
      <p:cxnSp>
        <p:nvCxnSpPr>
          <p:cNvPr id="56" name="直接箭头连接符 55"/>
          <p:cNvCxnSpPr/>
          <p:nvPr/>
        </p:nvCxnSpPr>
        <p:spPr>
          <a:xfrm flipV="1">
            <a:off x="3131840" y="4659982"/>
            <a:ext cx="0" cy="288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 name="Group 87"/>
          <p:cNvGrpSpPr>
            <a:grpSpLocks/>
          </p:cNvGrpSpPr>
          <p:nvPr/>
        </p:nvGrpSpPr>
        <p:grpSpPr bwMode="auto">
          <a:xfrm>
            <a:off x="1498600" y="2932396"/>
            <a:ext cx="1625600" cy="1387475"/>
            <a:chOff x="858" y="1946"/>
            <a:chExt cx="1024" cy="1847"/>
          </a:xfrm>
        </p:grpSpPr>
        <p:sp>
          <p:nvSpPr>
            <p:cNvPr id="58" name="Line 74"/>
            <p:cNvSpPr>
              <a:spLocks noChangeShapeType="1"/>
            </p:cNvSpPr>
            <p:nvPr/>
          </p:nvSpPr>
          <p:spPr bwMode="auto">
            <a:xfrm flipV="1">
              <a:off x="858" y="2417"/>
              <a:ext cx="536" cy="1352"/>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59" name="Line 75"/>
            <p:cNvSpPr>
              <a:spLocks noChangeShapeType="1"/>
            </p:cNvSpPr>
            <p:nvPr/>
          </p:nvSpPr>
          <p:spPr bwMode="auto">
            <a:xfrm flipH="1" flipV="1">
              <a:off x="1381" y="2417"/>
              <a:ext cx="501" cy="1376"/>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60" name="Line 85"/>
            <p:cNvSpPr>
              <a:spLocks noChangeShapeType="1"/>
            </p:cNvSpPr>
            <p:nvPr/>
          </p:nvSpPr>
          <p:spPr bwMode="auto">
            <a:xfrm flipV="1">
              <a:off x="1383" y="2392"/>
              <a:ext cx="0" cy="309"/>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61" name="Rectangle 86"/>
            <p:cNvSpPr>
              <a:spLocks noChangeArrowheads="1"/>
            </p:cNvSpPr>
            <p:nvPr/>
          </p:nvSpPr>
          <p:spPr bwMode="auto">
            <a:xfrm>
              <a:off x="1247" y="1946"/>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tx2">
                      <a:lumMod val="60000"/>
                      <a:lumOff val="40000"/>
                    </a:schemeClr>
                  </a:solidFill>
                  <a:latin typeface="Times New Roman" panose="02020603050405020304" pitchFamily="18" charset="0"/>
                </a:rPr>
                <a:t>E</a:t>
              </a:r>
            </a:p>
          </p:txBody>
        </p:sp>
      </p:grpSp>
      <p:grpSp>
        <p:nvGrpSpPr>
          <p:cNvPr id="62" name="Group 90"/>
          <p:cNvGrpSpPr>
            <a:grpSpLocks/>
          </p:cNvGrpSpPr>
          <p:nvPr/>
        </p:nvGrpSpPr>
        <p:grpSpPr bwMode="auto">
          <a:xfrm>
            <a:off x="746338" y="2470150"/>
            <a:ext cx="1439863" cy="1782763"/>
            <a:chOff x="385" y="1374"/>
            <a:chExt cx="907" cy="2374"/>
          </a:xfrm>
        </p:grpSpPr>
        <p:sp>
          <p:nvSpPr>
            <p:cNvPr id="63" name="Line 73"/>
            <p:cNvSpPr>
              <a:spLocks noChangeShapeType="1"/>
            </p:cNvSpPr>
            <p:nvPr/>
          </p:nvSpPr>
          <p:spPr bwMode="auto">
            <a:xfrm flipV="1">
              <a:off x="385" y="1850"/>
              <a:ext cx="634" cy="1399"/>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64" name="Rectangle 76"/>
            <p:cNvSpPr>
              <a:spLocks noChangeArrowheads="1"/>
            </p:cNvSpPr>
            <p:nvPr/>
          </p:nvSpPr>
          <p:spPr bwMode="auto">
            <a:xfrm>
              <a:off x="930" y="1374"/>
              <a:ext cx="225"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2000" b="1" i="1" dirty="0">
                  <a:solidFill>
                    <a:schemeClr val="tx2">
                      <a:lumMod val="60000"/>
                      <a:lumOff val="40000"/>
                    </a:schemeClr>
                  </a:solidFill>
                  <a:latin typeface="Times New Roman" panose="02020603050405020304" pitchFamily="18" charset="0"/>
                </a:rPr>
                <a:t>E</a:t>
              </a:r>
            </a:p>
          </p:txBody>
        </p:sp>
        <p:sp>
          <p:nvSpPr>
            <p:cNvPr id="65" name="Line 88"/>
            <p:cNvSpPr>
              <a:spLocks noChangeShapeType="1"/>
            </p:cNvSpPr>
            <p:nvPr/>
          </p:nvSpPr>
          <p:spPr bwMode="auto">
            <a:xfrm flipV="1">
              <a:off x="612" y="1850"/>
              <a:ext cx="447" cy="1898"/>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sp>
          <p:nvSpPr>
            <p:cNvPr id="66" name="Line 89"/>
            <p:cNvSpPr>
              <a:spLocks noChangeShapeType="1"/>
            </p:cNvSpPr>
            <p:nvPr/>
          </p:nvSpPr>
          <p:spPr bwMode="auto">
            <a:xfrm flipH="1" flipV="1">
              <a:off x="1092" y="1850"/>
              <a:ext cx="200" cy="216"/>
            </a:xfrm>
            <a:prstGeom prst="line">
              <a:avLst/>
            </a:prstGeom>
            <a:noFill/>
            <a:ln w="12700">
              <a:solidFill>
                <a:schemeClr val="tx2">
                  <a:lumMod val="60000"/>
                  <a:lumOff val="40000"/>
                </a:schemeClr>
              </a:solidFill>
              <a:round/>
              <a:headEnd/>
              <a:tailEnd/>
            </a:ln>
          </p:spPr>
          <p:txBody>
            <a:bodyPr lIns="92075" tIns="46038" rIns="92075" bIns="46038"/>
            <a:lstStyle/>
            <a:p>
              <a:pPr>
                <a:defRPr/>
              </a:pPr>
              <a:endParaRPr lang="zh-CN" altLang="en-US">
                <a:solidFill>
                  <a:schemeClr val="bg1">
                    <a:lumMod val="50000"/>
                  </a:schemeClr>
                </a:solidFill>
              </a:endParaRPr>
            </a:p>
          </p:txBody>
        </p:sp>
      </p:grpSp>
      <p:sp>
        <p:nvSpPr>
          <p:cNvPr id="67" name="AutoShape 6"/>
          <p:cNvSpPr>
            <a:spLocks noChangeArrowheads="1"/>
          </p:cNvSpPr>
          <p:nvPr/>
        </p:nvSpPr>
        <p:spPr bwMode="auto">
          <a:xfrm>
            <a:off x="3695924" y="1947687"/>
            <a:ext cx="141287" cy="1860550"/>
          </a:xfrm>
          <a:prstGeom prst="downArrow">
            <a:avLst>
              <a:gd name="adj1" fmla="val 50000"/>
              <a:gd name="adj2" fmla="val 240466"/>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a:p>
        </p:txBody>
      </p:sp>
      <p:sp>
        <p:nvSpPr>
          <p:cNvPr id="68" name="Rectangle 7"/>
          <p:cNvSpPr>
            <a:spLocks noChangeArrowheads="1"/>
          </p:cNvSpPr>
          <p:nvPr/>
        </p:nvSpPr>
        <p:spPr bwMode="auto">
          <a:xfrm>
            <a:off x="3318099" y="2277887"/>
            <a:ext cx="450850" cy="1200329"/>
          </a:xfrm>
          <a:prstGeom prst="rect">
            <a:avLst/>
          </a:prstGeom>
          <a:noFill/>
          <a:ln>
            <a:noFill/>
          </a:ln>
        </p:spPr>
        <p:txBody>
          <a:bodyPr>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最</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左</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归约</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p:txBody>
      </p:sp>
      <p:grpSp>
        <p:nvGrpSpPr>
          <p:cNvPr id="18" name="组合 17"/>
          <p:cNvGrpSpPr/>
          <p:nvPr/>
        </p:nvGrpSpPr>
        <p:grpSpPr>
          <a:xfrm>
            <a:off x="461963" y="3768798"/>
            <a:ext cx="2525861" cy="917603"/>
            <a:chOff x="461963" y="3768798"/>
            <a:chExt cx="2525861" cy="917603"/>
          </a:xfrm>
        </p:grpSpPr>
        <p:sp>
          <p:nvSpPr>
            <p:cNvPr id="15" name="椭圆 14"/>
            <p:cNvSpPr/>
            <p:nvPr/>
          </p:nvSpPr>
          <p:spPr>
            <a:xfrm>
              <a:off x="461963" y="3768798"/>
              <a:ext cx="424657" cy="8905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657930" y="3795886"/>
              <a:ext cx="424657" cy="8905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563167" y="3795886"/>
              <a:ext cx="424657" cy="8905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57821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nodeType="clickEffect">
                                  <p:stCondLst>
                                    <p:cond delay="0"/>
                                  </p:stCondLst>
                                  <p:childTnLst>
                                    <p:set>
                                      <p:cBhvr>
                                        <p:cTn id="45" dur="1" fill="hold">
                                          <p:stCondLst>
                                            <p:cond delay="0"/>
                                          </p:stCondLst>
                                        </p:cTn>
                                        <p:tgtEl>
                                          <p:spTgt spid="793602">
                                            <p:txEl>
                                              <p:pRg st="0" end="0"/>
                                            </p:txEl>
                                          </p:spTgt>
                                        </p:tgtEl>
                                        <p:attrNameLst>
                                          <p:attrName>style.visibility</p:attrName>
                                        </p:attrNameLst>
                                      </p:cBhvr>
                                      <p:to>
                                        <p:strVal val="visible"/>
                                      </p:to>
                                    </p:set>
                                    <p:anim calcmode="lin" valueType="num">
                                      <p:cBhvr>
                                        <p:cTn id="46" dur="500" fill="hold"/>
                                        <p:tgtEl>
                                          <p:spTgt spid="793602">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793602">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793602">
                                            <p:txEl>
                                              <p:pRg st="0" end="0"/>
                                            </p:txEl>
                                          </p:spTgt>
                                        </p:tgtEl>
                                      </p:cBhvr>
                                    </p:animEffect>
                                  </p:childTnLst>
                                </p:cTn>
                              </p:par>
                              <p:par>
                                <p:cTn id="49" presetID="53" presetClass="entr" presetSubtype="0" fill="hold" nodeType="withEffect">
                                  <p:stCondLst>
                                    <p:cond delay="0"/>
                                  </p:stCondLst>
                                  <p:childTnLst>
                                    <p:set>
                                      <p:cBhvr>
                                        <p:cTn id="50" dur="1" fill="hold">
                                          <p:stCondLst>
                                            <p:cond delay="0"/>
                                          </p:stCondLst>
                                        </p:cTn>
                                        <p:tgtEl>
                                          <p:spTgt spid="793602">
                                            <p:txEl>
                                              <p:pRg st="1" end="1"/>
                                            </p:txEl>
                                          </p:spTgt>
                                        </p:tgtEl>
                                        <p:attrNameLst>
                                          <p:attrName>style.visibility</p:attrName>
                                        </p:attrNameLst>
                                      </p:cBhvr>
                                      <p:to>
                                        <p:strVal val="visible"/>
                                      </p:to>
                                    </p:set>
                                    <p:anim calcmode="lin" valueType="num">
                                      <p:cBhvr>
                                        <p:cTn id="51" dur="500" fill="hold"/>
                                        <p:tgtEl>
                                          <p:spTgt spid="793602">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793602">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79360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0" fill="hold" nodeType="clickEffect">
                                  <p:stCondLst>
                                    <p:cond delay="0"/>
                                  </p:stCondLst>
                                  <p:childTnLst>
                                    <p:set>
                                      <p:cBhvr>
                                        <p:cTn id="57" dur="1" fill="hold">
                                          <p:stCondLst>
                                            <p:cond delay="0"/>
                                          </p:stCondLst>
                                        </p:cTn>
                                        <p:tgtEl>
                                          <p:spTgt spid="793602">
                                            <p:txEl>
                                              <p:pRg st="2" end="2"/>
                                            </p:txEl>
                                          </p:spTgt>
                                        </p:tgtEl>
                                        <p:attrNameLst>
                                          <p:attrName>style.visibility</p:attrName>
                                        </p:attrNameLst>
                                      </p:cBhvr>
                                      <p:to>
                                        <p:strVal val="visible"/>
                                      </p:to>
                                    </p:set>
                                    <p:anim calcmode="lin" valueType="num">
                                      <p:cBhvr>
                                        <p:cTn id="58" dur="500" fill="hold"/>
                                        <p:tgtEl>
                                          <p:spTgt spid="793602">
                                            <p:txEl>
                                              <p:pRg st="2" end="2"/>
                                            </p:txEl>
                                          </p:spTgt>
                                        </p:tgtEl>
                                        <p:attrNameLst>
                                          <p:attrName>ppt_w</p:attrName>
                                        </p:attrNameLst>
                                      </p:cBhvr>
                                      <p:tavLst>
                                        <p:tav tm="0">
                                          <p:val>
                                            <p:fltVal val="0"/>
                                          </p:val>
                                        </p:tav>
                                        <p:tav tm="100000">
                                          <p:val>
                                            <p:strVal val="#ppt_w"/>
                                          </p:val>
                                        </p:tav>
                                      </p:tavLst>
                                    </p:anim>
                                    <p:anim calcmode="lin" valueType="num">
                                      <p:cBhvr>
                                        <p:cTn id="59" dur="500" fill="hold"/>
                                        <p:tgtEl>
                                          <p:spTgt spid="793602">
                                            <p:txEl>
                                              <p:pRg st="2" end="2"/>
                                            </p:txEl>
                                          </p:spTgt>
                                        </p:tgtEl>
                                        <p:attrNameLst>
                                          <p:attrName>ppt_h</p:attrName>
                                        </p:attrNameLst>
                                      </p:cBhvr>
                                      <p:tavLst>
                                        <p:tav tm="0">
                                          <p:val>
                                            <p:fltVal val="0"/>
                                          </p:val>
                                        </p:tav>
                                        <p:tav tm="100000">
                                          <p:val>
                                            <p:strVal val="#ppt_h"/>
                                          </p:val>
                                        </p:tav>
                                      </p:tavLst>
                                    </p:anim>
                                    <p:animEffect transition="in" filter="fade">
                                      <p:cBhvr>
                                        <p:cTn id="60" dur="500"/>
                                        <p:tgtEl>
                                          <p:spTgt spid="793602">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xit" presetSubtype="32" fill="hold" nodeType="clickEffect">
                                  <p:stCondLst>
                                    <p:cond delay="0"/>
                                  </p:stCondLst>
                                  <p:childTnLst>
                                    <p:anim calcmode="lin" valueType="num">
                                      <p:cBhvr>
                                        <p:cTn id="78" dur="500"/>
                                        <p:tgtEl>
                                          <p:spTgt spid="18"/>
                                        </p:tgtEl>
                                        <p:attrNameLst>
                                          <p:attrName>ppt_w</p:attrName>
                                        </p:attrNameLst>
                                      </p:cBhvr>
                                      <p:tavLst>
                                        <p:tav tm="0">
                                          <p:val>
                                            <p:strVal val="ppt_w"/>
                                          </p:val>
                                        </p:tav>
                                        <p:tav tm="100000">
                                          <p:val>
                                            <p:fltVal val="0"/>
                                          </p:val>
                                        </p:tav>
                                      </p:tavLst>
                                    </p:anim>
                                    <p:anim calcmode="lin" valueType="num">
                                      <p:cBhvr>
                                        <p:cTn id="79" dur="500"/>
                                        <p:tgtEl>
                                          <p:spTgt spid="18"/>
                                        </p:tgtEl>
                                        <p:attrNameLst>
                                          <p:attrName>ppt_h</p:attrName>
                                        </p:attrNameLst>
                                      </p:cBhvr>
                                      <p:tavLst>
                                        <p:tav tm="0">
                                          <p:val>
                                            <p:strVal val="ppt_h"/>
                                          </p:val>
                                        </p:tav>
                                        <p:tav tm="100000">
                                          <p:val>
                                            <p:fltVal val="0"/>
                                          </p:val>
                                        </p:tav>
                                      </p:tavLst>
                                    </p:anim>
                                    <p:animEffect transition="out" filter="fade">
                                      <p:cBhvr>
                                        <p:cTn id="80" dur="500"/>
                                        <p:tgtEl>
                                          <p:spTgt spid="18"/>
                                        </p:tgtEl>
                                      </p:cBhvr>
                                    </p:animEffect>
                                    <p:set>
                                      <p:cBhvr>
                                        <p:cTn id="81" dur="1" fill="hold">
                                          <p:stCondLst>
                                            <p:cond delay="499"/>
                                          </p:stCondLst>
                                        </p:cTn>
                                        <p:tgtEl>
                                          <p:spTgt spid="1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53" presetClass="entr" presetSubtype="0" fill="hold" nodeType="click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ppt_w</p:attrName>
                                        </p:attrNameLst>
                                      </p:cBhvr>
                                      <p:tavLst>
                                        <p:tav tm="0">
                                          <p:val>
                                            <p:fltVal val="0"/>
                                          </p:val>
                                        </p:tav>
                                        <p:tav tm="100000">
                                          <p:val>
                                            <p:strVal val="#ppt_w"/>
                                          </p:val>
                                        </p:tav>
                                      </p:tavLst>
                                    </p:anim>
                                    <p:anim calcmode="lin" valueType="num">
                                      <p:cBhvr>
                                        <p:cTn id="87" dur="500" fill="hold"/>
                                        <p:tgtEl>
                                          <p:spTgt spid="36"/>
                                        </p:tgtEl>
                                        <p:attrNameLst>
                                          <p:attrName>ppt_h</p:attrName>
                                        </p:attrNameLst>
                                      </p:cBhvr>
                                      <p:tavLst>
                                        <p:tav tm="0">
                                          <p:val>
                                            <p:fltVal val="0"/>
                                          </p:val>
                                        </p:tav>
                                        <p:tav tm="100000">
                                          <p:val>
                                            <p:strVal val="#ppt_h"/>
                                          </p:val>
                                        </p:tav>
                                      </p:tavLst>
                                    </p:anim>
                                    <p:animEffect transition="in" filter="fade">
                                      <p:cBhvr>
                                        <p:cTn id="88" dur="500"/>
                                        <p:tgtEl>
                                          <p:spTgt spid="3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3" presetClass="entr" presetSubtype="0" fill="hold" nodeType="clickEffect">
                                  <p:stCondLst>
                                    <p:cond delay="0"/>
                                  </p:stCondLst>
                                  <p:childTnLst>
                                    <p:set>
                                      <p:cBhvr>
                                        <p:cTn id="92" dur="1" fill="hold">
                                          <p:stCondLst>
                                            <p:cond delay="0"/>
                                          </p:stCondLst>
                                        </p:cTn>
                                        <p:tgtEl>
                                          <p:spTgt spid="793602">
                                            <p:txEl>
                                              <p:pRg st="3" end="3"/>
                                            </p:txEl>
                                          </p:spTgt>
                                        </p:tgtEl>
                                        <p:attrNameLst>
                                          <p:attrName>style.visibility</p:attrName>
                                        </p:attrNameLst>
                                      </p:cBhvr>
                                      <p:to>
                                        <p:strVal val="visible"/>
                                      </p:to>
                                    </p:set>
                                    <p:anim calcmode="lin" valueType="num">
                                      <p:cBhvr>
                                        <p:cTn id="93" dur="500" fill="hold"/>
                                        <p:tgtEl>
                                          <p:spTgt spid="793602">
                                            <p:txEl>
                                              <p:pRg st="3" end="3"/>
                                            </p:txEl>
                                          </p:spTgt>
                                        </p:tgtEl>
                                        <p:attrNameLst>
                                          <p:attrName>ppt_w</p:attrName>
                                        </p:attrNameLst>
                                      </p:cBhvr>
                                      <p:tavLst>
                                        <p:tav tm="0">
                                          <p:val>
                                            <p:fltVal val="0"/>
                                          </p:val>
                                        </p:tav>
                                        <p:tav tm="100000">
                                          <p:val>
                                            <p:strVal val="#ppt_w"/>
                                          </p:val>
                                        </p:tav>
                                      </p:tavLst>
                                    </p:anim>
                                    <p:anim calcmode="lin" valueType="num">
                                      <p:cBhvr>
                                        <p:cTn id="94" dur="500" fill="hold"/>
                                        <p:tgtEl>
                                          <p:spTgt spid="793602">
                                            <p:txEl>
                                              <p:pRg st="3" end="3"/>
                                            </p:txEl>
                                          </p:spTgt>
                                        </p:tgtEl>
                                        <p:attrNameLst>
                                          <p:attrName>ppt_h</p:attrName>
                                        </p:attrNameLst>
                                      </p:cBhvr>
                                      <p:tavLst>
                                        <p:tav tm="0">
                                          <p:val>
                                            <p:fltVal val="0"/>
                                          </p:val>
                                        </p:tav>
                                        <p:tav tm="100000">
                                          <p:val>
                                            <p:strVal val="#ppt_h"/>
                                          </p:val>
                                        </p:tav>
                                      </p:tavLst>
                                    </p:anim>
                                    <p:animEffect transition="in" filter="fade">
                                      <p:cBhvr>
                                        <p:cTn id="95" dur="500"/>
                                        <p:tgtEl>
                                          <p:spTgt spid="793602">
                                            <p:txEl>
                                              <p:pRg st="3" end="3"/>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3" presetClass="entr" presetSubtype="16" fill="hold" nodeType="clickEffect">
                                  <p:stCondLst>
                                    <p:cond delay="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0" fill="hold" nodeType="clickEffect">
                                  <p:stCondLst>
                                    <p:cond delay="0"/>
                                  </p:stCondLst>
                                  <p:childTnLst>
                                    <p:set>
                                      <p:cBhvr>
                                        <p:cTn id="106" dur="1" fill="hold">
                                          <p:stCondLst>
                                            <p:cond delay="0"/>
                                          </p:stCondLst>
                                        </p:cTn>
                                        <p:tgtEl>
                                          <p:spTgt spid="793602">
                                            <p:txEl>
                                              <p:pRg st="4" end="4"/>
                                            </p:txEl>
                                          </p:spTgt>
                                        </p:tgtEl>
                                        <p:attrNameLst>
                                          <p:attrName>style.visibility</p:attrName>
                                        </p:attrNameLst>
                                      </p:cBhvr>
                                      <p:to>
                                        <p:strVal val="visible"/>
                                      </p:to>
                                    </p:set>
                                    <p:anim calcmode="lin" valueType="num">
                                      <p:cBhvr>
                                        <p:cTn id="107" dur="500" fill="hold"/>
                                        <p:tgtEl>
                                          <p:spTgt spid="793602">
                                            <p:txEl>
                                              <p:pRg st="4" end="4"/>
                                            </p:txEl>
                                          </p:spTgt>
                                        </p:tgtEl>
                                        <p:attrNameLst>
                                          <p:attrName>ppt_w</p:attrName>
                                        </p:attrNameLst>
                                      </p:cBhvr>
                                      <p:tavLst>
                                        <p:tav tm="0">
                                          <p:val>
                                            <p:fltVal val="0"/>
                                          </p:val>
                                        </p:tav>
                                        <p:tav tm="100000">
                                          <p:val>
                                            <p:strVal val="#ppt_w"/>
                                          </p:val>
                                        </p:tav>
                                      </p:tavLst>
                                    </p:anim>
                                    <p:anim calcmode="lin" valueType="num">
                                      <p:cBhvr>
                                        <p:cTn id="108" dur="500" fill="hold"/>
                                        <p:tgtEl>
                                          <p:spTgt spid="793602">
                                            <p:txEl>
                                              <p:pRg st="4" end="4"/>
                                            </p:txEl>
                                          </p:spTgt>
                                        </p:tgtEl>
                                        <p:attrNameLst>
                                          <p:attrName>ppt_h</p:attrName>
                                        </p:attrNameLst>
                                      </p:cBhvr>
                                      <p:tavLst>
                                        <p:tav tm="0">
                                          <p:val>
                                            <p:fltVal val="0"/>
                                          </p:val>
                                        </p:tav>
                                        <p:tav tm="100000">
                                          <p:val>
                                            <p:strVal val="#ppt_h"/>
                                          </p:val>
                                        </p:tav>
                                      </p:tavLst>
                                    </p:anim>
                                    <p:animEffect transition="in" filter="fade">
                                      <p:cBhvr>
                                        <p:cTn id="109" dur="500"/>
                                        <p:tgtEl>
                                          <p:spTgt spid="793602">
                                            <p:txEl>
                                              <p:pRg st="4" end="4"/>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nodeType="clickEffect">
                                  <p:stCondLst>
                                    <p:cond delay="0"/>
                                  </p:stCondLst>
                                  <p:childTnLst>
                                    <p:set>
                                      <p:cBhvr>
                                        <p:cTn id="113" dur="1" fill="hold">
                                          <p:stCondLst>
                                            <p:cond delay="0"/>
                                          </p:stCondLst>
                                        </p:cTn>
                                        <p:tgtEl>
                                          <p:spTgt spid="41"/>
                                        </p:tgtEl>
                                        <p:attrNameLst>
                                          <p:attrName>style.visibility</p:attrName>
                                        </p:attrNameLst>
                                      </p:cBhvr>
                                      <p:to>
                                        <p:strVal val="visible"/>
                                      </p:to>
                                    </p:set>
                                    <p:anim calcmode="lin" valueType="num">
                                      <p:cBhvr>
                                        <p:cTn id="114" dur="500" fill="hold"/>
                                        <p:tgtEl>
                                          <p:spTgt spid="41"/>
                                        </p:tgtEl>
                                        <p:attrNameLst>
                                          <p:attrName>ppt_w</p:attrName>
                                        </p:attrNameLst>
                                      </p:cBhvr>
                                      <p:tavLst>
                                        <p:tav tm="0">
                                          <p:val>
                                            <p:fltVal val="0"/>
                                          </p:val>
                                        </p:tav>
                                        <p:tav tm="100000">
                                          <p:val>
                                            <p:strVal val="#ppt_w"/>
                                          </p:val>
                                        </p:tav>
                                      </p:tavLst>
                                    </p:anim>
                                    <p:anim calcmode="lin" valueType="num">
                                      <p:cBhvr>
                                        <p:cTn id="115" dur="500" fill="hold"/>
                                        <p:tgtEl>
                                          <p:spTgt spid="41"/>
                                        </p:tgtEl>
                                        <p:attrNameLst>
                                          <p:attrName>ppt_h</p:attrName>
                                        </p:attrNameLst>
                                      </p:cBhvr>
                                      <p:tavLst>
                                        <p:tav tm="0">
                                          <p:val>
                                            <p:fltVal val="0"/>
                                          </p:val>
                                        </p:tav>
                                        <p:tav tm="100000">
                                          <p:val>
                                            <p:strVal val="#ppt_h"/>
                                          </p:val>
                                        </p:tav>
                                      </p:tavLst>
                                    </p:anim>
                                    <p:animEffect transition="in" filter="fade">
                                      <p:cBhvr>
                                        <p:cTn id="116" dur="500"/>
                                        <p:tgtEl>
                                          <p:spTgt spid="41"/>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0" fill="hold" nodeType="clickEffect">
                                  <p:stCondLst>
                                    <p:cond delay="0"/>
                                  </p:stCondLst>
                                  <p:childTnLst>
                                    <p:set>
                                      <p:cBhvr>
                                        <p:cTn id="120" dur="1" fill="hold">
                                          <p:stCondLst>
                                            <p:cond delay="0"/>
                                          </p:stCondLst>
                                        </p:cTn>
                                        <p:tgtEl>
                                          <p:spTgt spid="793602">
                                            <p:txEl>
                                              <p:pRg st="5" end="5"/>
                                            </p:txEl>
                                          </p:spTgt>
                                        </p:tgtEl>
                                        <p:attrNameLst>
                                          <p:attrName>style.visibility</p:attrName>
                                        </p:attrNameLst>
                                      </p:cBhvr>
                                      <p:to>
                                        <p:strVal val="visible"/>
                                      </p:to>
                                    </p:set>
                                    <p:anim calcmode="lin" valueType="num">
                                      <p:cBhvr>
                                        <p:cTn id="121" dur="500" fill="hold"/>
                                        <p:tgtEl>
                                          <p:spTgt spid="793602">
                                            <p:txEl>
                                              <p:pRg st="5" end="5"/>
                                            </p:txEl>
                                          </p:spTgt>
                                        </p:tgtEl>
                                        <p:attrNameLst>
                                          <p:attrName>ppt_w</p:attrName>
                                        </p:attrNameLst>
                                      </p:cBhvr>
                                      <p:tavLst>
                                        <p:tav tm="0">
                                          <p:val>
                                            <p:fltVal val="0"/>
                                          </p:val>
                                        </p:tav>
                                        <p:tav tm="100000">
                                          <p:val>
                                            <p:strVal val="#ppt_w"/>
                                          </p:val>
                                        </p:tav>
                                      </p:tavLst>
                                    </p:anim>
                                    <p:anim calcmode="lin" valueType="num">
                                      <p:cBhvr>
                                        <p:cTn id="122" dur="500" fill="hold"/>
                                        <p:tgtEl>
                                          <p:spTgt spid="793602">
                                            <p:txEl>
                                              <p:pRg st="5" end="5"/>
                                            </p:txEl>
                                          </p:spTgt>
                                        </p:tgtEl>
                                        <p:attrNameLst>
                                          <p:attrName>ppt_h</p:attrName>
                                        </p:attrNameLst>
                                      </p:cBhvr>
                                      <p:tavLst>
                                        <p:tav tm="0">
                                          <p:val>
                                            <p:fltVal val="0"/>
                                          </p:val>
                                        </p:tav>
                                        <p:tav tm="100000">
                                          <p:val>
                                            <p:strVal val="#ppt_h"/>
                                          </p:val>
                                        </p:tav>
                                      </p:tavLst>
                                    </p:anim>
                                    <p:animEffect transition="in" filter="fade">
                                      <p:cBhvr>
                                        <p:cTn id="123" dur="500"/>
                                        <p:tgtEl>
                                          <p:spTgt spid="793602">
                                            <p:txEl>
                                              <p:pRg st="5" end="5"/>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42"/>
                                        </p:tgtEl>
                                        <p:attrNameLst>
                                          <p:attrName>style.visibility</p:attrName>
                                        </p:attrNameLst>
                                      </p:cBhvr>
                                      <p:to>
                                        <p:strVal val="visible"/>
                                      </p:to>
                                    </p:set>
                                    <p:anim calcmode="lin" valueType="num">
                                      <p:cBhvr>
                                        <p:cTn id="128" dur="500" fill="hold"/>
                                        <p:tgtEl>
                                          <p:spTgt spid="42"/>
                                        </p:tgtEl>
                                        <p:attrNameLst>
                                          <p:attrName>ppt_w</p:attrName>
                                        </p:attrNameLst>
                                      </p:cBhvr>
                                      <p:tavLst>
                                        <p:tav tm="0">
                                          <p:val>
                                            <p:fltVal val="0"/>
                                          </p:val>
                                        </p:tav>
                                        <p:tav tm="100000">
                                          <p:val>
                                            <p:strVal val="#ppt_w"/>
                                          </p:val>
                                        </p:tav>
                                      </p:tavLst>
                                    </p:anim>
                                    <p:anim calcmode="lin" valueType="num">
                                      <p:cBhvr>
                                        <p:cTn id="129" dur="500" fill="hold"/>
                                        <p:tgtEl>
                                          <p:spTgt spid="42"/>
                                        </p:tgtEl>
                                        <p:attrNameLst>
                                          <p:attrName>ppt_h</p:attrName>
                                        </p:attrNameLst>
                                      </p:cBhvr>
                                      <p:tavLst>
                                        <p:tav tm="0">
                                          <p:val>
                                            <p:fltVal val="0"/>
                                          </p:val>
                                        </p:tav>
                                        <p:tav tm="100000">
                                          <p:val>
                                            <p:strVal val="#ppt_h"/>
                                          </p:val>
                                        </p:tav>
                                      </p:tavLst>
                                    </p:anim>
                                    <p:animEffect transition="in" filter="fade">
                                      <p:cBhvr>
                                        <p:cTn id="130" dur="500"/>
                                        <p:tgtEl>
                                          <p:spTgt spid="42"/>
                                        </p:tgtEl>
                                      </p:cBhvr>
                                    </p:animEffect>
                                  </p:childTnLst>
                                </p:cTn>
                              </p:par>
                            </p:childTnLst>
                          </p:cTn>
                        </p:par>
                      </p:childTnLst>
                    </p:cTn>
                  </p:par>
                  <p:par>
                    <p:cTn id="131" fill="hold">
                      <p:stCondLst>
                        <p:cond delay="indefinite"/>
                      </p:stCondLst>
                      <p:childTnLst>
                        <p:par>
                          <p:cTn id="132" fill="hold">
                            <p:stCondLst>
                              <p:cond delay="0"/>
                            </p:stCondLst>
                            <p:childTnLst>
                              <p:par>
                                <p:cTn id="133" presetID="53" presetClass="entr" presetSubtype="0" fill="hold" nodeType="clickEffect">
                                  <p:stCondLst>
                                    <p:cond delay="0"/>
                                  </p:stCondLst>
                                  <p:childTnLst>
                                    <p:set>
                                      <p:cBhvr>
                                        <p:cTn id="134" dur="1" fill="hold">
                                          <p:stCondLst>
                                            <p:cond delay="0"/>
                                          </p:stCondLst>
                                        </p:cTn>
                                        <p:tgtEl>
                                          <p:spTgt spid="793602">
                                            <p:txEl>
                                              <p:pRg st="6" end="6"/>
                                            </p:txEl>
                                          </p:spTgt>
                                        </p:tgtEl>
                                        <p:attrNameLst>
                                          <p:attrName>style.visibility</p:attrName>
                                        </p:attrNameLst>
                                      </p:cBhvr>
                                      <p:to>
                                        <p:strVal val="visible"/>
                                      </p:to>
                                    </p:set>
                                    <p:anim calcmode="lin" valueType="num">
                                      <p:cBhvr>
                                        <p:cTn id="135" dur="500" fill="hold"/>
                                        <p:tgtEl>
                                          <p:spTgt spid="793602">
                                            <p:txEl>
                                              <p:pRg st="6" end="6"/>
                                            </p:txEl>
                                          </p:spTgt>
                                        </p:tgtEl>
                                        <p:attrNameLst>
                                          <p:attrName>ppt_w</p:attrName>
                                        </p:attrNameLst>
                                      </p:cBhvr>
                                      <p:tavLst>
                                        <p:tav tm="0">
                                          <p:val>
                                            <p:fltVal val="0"/>
                                          </p:val>
                                        </p:tav>
                                        <p:tav tm="100000">
                                          <p:val>
                                            <p:strVal val="#ppt_w"/>
                                          </p:val>
                                        </p:tav>
                                      </p:tavLst>
                                    </p:anim>
                                    <p:anim calcmode="lin" valueType="num">
                                      <p:cBhvr>
                                        <p:cTn id="136" dur="500" fill="hold"/>
                                        <p:tgtEl>
                                          <p:spTgt spid="793602">
                                            <p:txEl>
                                              <p:pRg st="6" end="6"/>
                                            </p:txEl>
                                          </p:spTgt>
                                        </p:tgtEl>
                                        <p:attrNameLst>
                                          <p:attrName>ppt_h</p:attrName>
                                        </p:attrNameLst>
                                      </p:cBhvr>
                                      <p:tavLst>
                                        <p:tav tm="0">
                                          <p:val>
                                            <p:fltVal val="0"/>
                                          </p:val>
                                        </p:tav>
                                        <p:tav tm="100000">
                                          <p:val>
                                            <p:strVal val="#ppt_h"/>
                                          </p:val>
                                        </p:tav>
                                      </p:tavLst>
                                    </p:anim>
                                    <p:animEffect transition="in" filter="fade">
                                      <p:cBhvr>
                                        <p:cTn id="137" dur="500"/>
                                        <p:tgtEl>
                                          <p:spTgt spid="793602">
                                            <p:txEl>
                                              <p:pRg st="6" end="6"/>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53" presetClass="entr" presetSubtype="16" fill="hold" nodeType="clickEffect">
                                  <p:stCondLst>
                                    <p:cond delay="0"/>
                                  </p:stCondLst>
                                  <p:childTnLst>
                                    <p:set>
                                      <p:cBhvr>
                                        <p:cTn id="141" dur="1" fill="hold">
                                          <p:stCondLst>
                                            <p:cond delay="0"/>
                                          </p:stCondLst>
                                        </p:cTn>
                                        <p:tgtEl>
                                          <p:spTgt spid="43"/>
                                        </p:tgtEl>
                                        <p:attrNameLst>
                                          <p:attrName>style.visibility</p:attrName>
                                        </p:attrNameLst>
                                      </p:cBhvr>
                                      <p:to>
                                        <p:strVal val="visible"/>
                                      </p:to>
                                    </p:set>
                                    <p:anim calcmode="lin" valueType="num">
                                      <p:cBhvr>
                                        <p:cTn id="142" dur="500" fill="hold"/>
                                        <p:tgtEl>
                                          <p:spTgt spid="43"/>
                                        </p:tgtEl>
                                        <p:attrNameLst>
                                          <p:attrName>ppt_w</p:attrName>
                                        </p:attrNameLst>
                                      </p:cBhvr>
                                      <p:tavLst>
                                        <p:tav tm="0">
                                          <p:val>
                                            <p:fltVal val="0"/>
                                          </p:val>
                                        </p:tav>
                                        <p:tav tm="100000">
                                          <p:val>
                                            <p:strVal val="#ppt_w"/>
                                          </p:val>
                                        </p:tav>
                                      </p:tavLst>
                                    </p:anim>
                                    <p:anim calcmode="lin" valueType="num">
                                      <p:cBhvr>
                                        <p:cTn id="143" dur="500" fill="hold"/>
                                        <p:tgtEl>
                                          <p:spTgt spid="43"/>
                                        </p:tgtEl>
                                        <p:attrNameLst>
                                          <p:attrName>ppt_h</p:attrName>
                                        </p:attrNameLst>
                                      </p:cBhvr>
                                      <p:tavLst>
                                        <p:tav tm="0">
                                          <p:val>
                                            <p:fltVal val="0"/>
                                          </p:val>
                                        </p:tav>
                                        <p:tav tm="100000">
                                          <p:val>
                                            <p:strVal val="#ppt_h"/>
                                          </p:val>
                                        </p:tav>
                                      </p:tavLst>
                                    </p:anim>
                                    <p:animEffect transition="in" filter="fade">
                                      <p:cBhvr>
                                        <p:cTn id="144" dur="500"/>
                                        <p:tgtEl>
                                          <p:spTgt spid="43"/>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0" fill="hold" nodeType="clickEffect">
                                  <p:stCondLst>
                                    <p:cond delay="0"/>
                                  </p:stCondLst>
                                  <p:childTnLst>
                                    <p:set>
                                      <p:cBhvr>
                                        <p:cTn id="148" dur="1" fill="hold">
                                          <p:stCondLst>
                                            <p:cond delay="0"/>
                                          </p:stCondLst>
                                        </p:cTn>
                                        <p:tgtEl>
                                          <p:spTgt spid="793602">
                                            <p:txEl>
                                              <p:pRg st="7" end="7"/>
                                            </p:txEl>
                                          </p:spTgt>
                                        </p:tgtEl>
                                        <p:attrNameLst>
                                          <p:attrName>style.visibility</p:attrName>
                                        </p:attrNameLst>
                                      </p:cBhvr>
                                      <p:to>
                                        <p:strVal val="visible"/>
                                      </p:to>
                                    </p:set>
                                    <p:anim calcmode="lin" valueType="num">
                                      <p:cBhvr>
                                        <p:cTn id="149" dur="500" fill="hold"/>
                                        <p:tgtEl>
                                          <p:spTgt spid="793602">
                                            <p:txEl>
                                              <p:pRg st="7" end="7"/>
                                            </p:txEl>
                                          </p:spTgt>
                                        </p:tgtEl>
                                        <p:attrNameLst>
                                          <p:attrName>ppt_w</p:attrName>
                                        </p:attrNameLst>
                                      </p:cBhvr>
                                      <p:tavLst>
                                        <p:tav tm="0">
                                          <p:val>
                                            <p:fltVal val="0"/>
                                          </p:val>
                                        </p:tav>
                                        <p:tav tm="100000">
                                          <p:val>
                                            <p:strVal val="#ppt_w"/>
                                          </p:val>
                                        </p:tav>
                                      </p:tavLst>
                                    </p:anim>
                                    <p:anim calcmode="lin" valueType="num">
                                      <p:cBhvr>
                                        <p:cTn id="150" dur="500" fill="hold"/>
                                        <p:tgtEl>
                                          <p:spTgt spid="793602">
                                            <p:txEl>
                                              <p:pRg st="7" end="7"/>
                                            </p:txEl>
                                          </p:spTgt>
                                        </p:tgtEl>
                                        <p:attrNameLst>
                                          <p:attrName>ppt_h</p:attrName>
                                        </p:attrNameLst>
                                      </p:cBhvr>
                                      <p:tavLst>
                                        <p:tav tm="0">
                                          <p:val>
                                            <p:fltVal val="0"/>
                                          </p:val>
                                        </p:tav>
                                        <p:tav tm="100000">
                                          <p:val>
                                            <p:strVal val="#ppt_h"/>
                                          </p:val>
                                        </p:tav>
                                      </p:tavLst>
                                    </p:anim>
                                    <p:animEffect transition="in" filter="fade">
                                      <p:cBhvr>
                                        <p:cTn id="151" dur="500"/>
                                        <p:tgtEl>
                                          <p:spTgt spid="793602">
                                            <p:txEl>
                                              <p:pRg st="7" end="7"/>
                                            </p:txEl>
                                          </p:spTgt>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53" presetClass="entr" presetSubtype="16" fill="hold" nodeType="clickEffect">
                                  <p:stCondLst>
                                    <p:cond delay="0"/>
                                  </p:stCondLst>
                                  <p:childTnLst>
                                    <p:set>
                                      <p:cBhvr>
                                        <p:cTn id="155" dur="1" fill="hold">
                                          <p:stCondLst>
                                            <p:cond delay="0"/>
                                          </p:stCondLst>
                                        </p:cTn>
                                        <p:tgtEl>
                                          <p:spTgt spid="46"/>
                                        </p:tgtEl>
                                        <p:attrNameLst>
                                          <p:attrName>style.visibility</p:attrName>
                                        </p:attrNameLst>
                                      </p:cBhvr>
                                      <p:to>
                                        <p:strVal val="visible"/>
                                      </p:to>
                                    </p:set>
                                    <p:anim calcmode="lin" valueType="num">
                                      <p:cBhvr>
                                        <p:cTn id="156" dur="500" fill="hold"/>
                                        <p:tgtEl>
                                          <p:spTgt spid="46"/>
                                        </p:tgtEl>
                                        <p:attrNameLst>
                                          <p:attrName>ppt_w</p:attrName>
                                        </p:attrNameLst>
                                      </p:cBhvr>
                                      <p:tavLst>
                                        <p:tav tm="0">
                                          <p:val>
                                            <p:fltVal val="0"/>
                                          </p:val>
                                        </p:tav>
                                        <p:tav tm="100000">
                                          <p:val>
                                            <p:strVal val="#ppt_w"/>
                                          </p:val>
                                        </p:tav>
                                      </p:tavLst>
                                    </p:anim>
                                    <p:anim calcmode="lin" valueType="num">
                                      <p:cBhvr>
                                        <p:cTn id="157" dur="500" fill="hold"/>
                                        <p:tgtEl>
                                          <p:spTgt spid="46"/>
                                        </p:tgtEl>
                                        <p:attrNameLst>
                                          <p:attrName>ppt_h</p:attrName>
                                        </p:attrNameLst>
                                      </p:cBhvr>
                                      <p:tavLst>
                                        <p:tav tm="0">
                                          <p:val>
                                            <p:fltVal val="0"/>
                                          </p:val>
                                        </p:tav>
                                        <p:tav tm="100000">
                                          <p:val>
                                            <p:strVal val="#ppt_h"/>
                                          </p:val>
                                        </p:tav>
                                      </p:tavLst>
                                    </p:anim>
                                    <p:animEffect transition="in" filter="fade">
                                      <p:cBhvr>
                                        <p:cTn id="158" dur="500"/>
                                        <p:tgtEl>
                                          <p:spTgt spid="46"/>
                                        </p:tgtEl>
                                      </p:cBhvr>
                                    </p:animEffect>
                                  </p:childTnLst>
                                </p:cTn>
                              </p:par>
                            </p:childTnLst>
                          </p:cTn>
                        </p:par>
                      </p:childTnLst>
                    </p:cTn>
                  </p:par>
                  <p:par>
                    <p:cTn id="159" fill="hold">
                      <p:stCondLst>
                        <p:cond delay="indefinite"/>
                      </p:stCondLst>
                      <p:childTnLst>
                        <p:par>
                          <p:cTn id="160" fill="hold">
                            <p:stCondLst>
                              <p:cond delay="0"/>
                            </p:stCondLst>
                            <p:childTnLst>
                              <p:par>
                                <p:cTn id="161" presetID="53" presetClass="entr" presetSubtype="0" fill="hold" nodeType="clickEffect">
                                  <p:stCondLst>
                                    <p:cond delay="0"/>
                                  </p:stCondLst>
                                  <p:childTnLst>
                                    <p:set>
                                      <p:cBhvr>
                                        <p:cTn id="162" dur="1" fill="hold">
                                          <p:stCondLst>
                                            <p:cond delay="0"/>
                                          </p:stCondLst>
                                        </p:cTn>
                                        <p:tgtEl>
                                          <p:spTgt spid="793602">
                                            <p:txEl>
                                              <p:pRg st="8" end="8"/>
                                            </p:txEl>
                                          </p:spTgt>
                                        </p:tgtEl>
                                        <p:attrNameLst>
                                          <p:attrName>style.visibility</p:attrName>
                                        </p:attrNameLst>
                                      </p:cBhvr>
                                      <p:to>
                                        <p:strVal val="visible"/>
                                      </p:to>
                                    </p:set>
                                    <p:anim calcmode="lin" valueType="num">
                                      <p:cBhvr>
                                        <p:cTn id="163" dur="500" fill="hold"/>
                                        <p:tgtEl>
                                          <p:spTgt spid="793602">
                                            <p:txEl>
                                              <p:pRg st="8" end="8"/>
                                            </p:txEl>
                                          </p:spTgt>
                                        </p:tgtEl>
                                        <p:attrNameLst>
                                          <p:attrName>ppt_w</p:attrName>
                                        </p:attrNameLst>
                                      </p:cBhvr>
                                      <p:tavLst>
                                        <p:tav tm="0">
                                          <p:val>
                                            <p:fltVal val="0"/>
                                          </p:val>
                                        </p:tav>
                                        <p:tav tm="100000">
                                          <p:val>
                                            <p:strVal val="#ppt_w"/>
                                          </p:val>
                                        </p:tav>
                                      </p:tavLst>
                                    </p:anim>
                                    <p:anim calcmode="lin" valueType="num">
                                      <p:cBhvr>
                                        <p:cTn id="164" dur="500" fill="hold"/>
                                        <p:tgtEl>
                                          <p:spTgt spid="793602">
                                            <p:txEl>
                                              <p:pRg st="8" end="8"/>
                                            </p:txEl>
                                          </p:spTgt>
                                        </p:tgtEl>
                                        <p:attrNameLst>
                                          <p:attrName>ppt_h</p:attrName>
                                        </p:attrNameLst>
                                      </p:cBhvr>
                                      <p:tavLst>
                                        <p:tav tm="0">
                                          <p:val>
                                            <p:fltVal val="0"/>
                                          </p:val>
                                        </p:tav>
                                        <p:tav tm="100000">
                                          <p:val>
                                            <p:strVal val="#ppt_h"/>
                                          </p:val>
                                        </p:tav>
                                      </p:tavLst>
                                    </p:anim>
                                    <p:animEffect transition="in" filter="fade">
                                      <p:cBhvr>
                                        <p:cTn id="165" dur="500"/>
                                        <p:tgtEl>
                                          <p:spTgt spid="793602">
                                            <p:txEl>
                                              <p:pRg st="8" end="8"/>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nodeType="clickEffect">
                                  <p:stCondLst>
                                    <p:cond delay="0"/>
                                  </p:stCondLst>
                                  <p:childTnLst>
                                    <p:set>
                                      <p:cBhvr>
                                        <p:cTn id="169" dur="1" fill="hold">
                                          <p:stCondLst>
                                            <p:cond delay="0"/>
                                          </p:stCondLst>
                                        </p:cTn>
                                        <p:tgtEl>
                                          <p:spTgt spid="47"/>
                                        </p:tgtEl>
                                        <p:attrNameLst>
                                          <p:attrName>style.visibility</p:attrName>
                                        </p:attrNameLst>
                                      </p:cBhvr>
                                      <p:to>
                                        <p:strVal val="visible"/>
                                      </p:to>
                                    </p:set>
                                    <p:anim calcmode="lin" valueType="num">
                                      <p:cBhvr>
                                        <p:cTn id="170" dur="500" fill="hold"/>
                                        <p:tgtEl>
                                          <p:spTgt spid="47"/>
                                        </p:tgtEl>
                                        <p:attrNameLst>
                                          <p:attrName>ppt_w</p:attrName>
                                        </p:attrNameLst>
                                      </p:cBhvr>
                                      <p:tavLst>
                                        <p:tav tm="0">
                                          <p:val>
                                            <p:fltVal val="0"/>
                                          </p:val>
                                        </p:tav>
                                        <p:tav tm="100000">
                                          <p:val>
                                            <p:strVal val="#ppt_w"/>
                                          </p:val>
                                        </p:tav>
                                      </p:tavLst>
                                    </p:anim>
                                    <p:anim calcmode="lin" valueType="num">
                                      <p:cBhvr>
                                        <p:cTn id="171" dur="500" fill="hold"/>
                                        <p:tgtEl>
                                          <p:spTgt spid="47"/>
                                        </p:tgtEl>
                                        <p:attrNameLst>
                                          <p:attrName>ppt_h</p:attrName>
                                        </p:attrNameLst>
                                      </p:cBhvr>
                                      <p:tavLst>
                                        <p:tav tm="0">
                                          <p:val>
                                            <p:fltVal val="0"/>
                                          </p:val>
                                        </p:tav>
                                        <p:tav tm="100000">
                                          <p:val>
                                            <p:strVal val="#ppt_h"/>
                                          </p:val>
                                        </p:tav>
                                      </p:tavLst>
                                    </p:anim>
                                    <p:animEffect transition="in" filter="fade">
                                      <p:cBhvr>
                                        <p:cTn id="172" dur="500"/>
                                        <p:tgtEl>
                                          <p:spTgt spid="47"/>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ntr" presetSubtype="0" fill="hold" nodeType="clickEffect">
                                  <p:stCondLst>
                                    <p:cond delay="0"/>
                                  </p:stCondLst>
                                  <p:childTnLst>
                                    <p:set>
                                      <p:cBhvr>
                                        <p:cTn id="176" dur="1" fill="hold">
                                          <p:stCondLst>
                                            <p:cond delay="0"/>
                                          </p:stCondLst>
                                        </p:cTn>
                                        <p:tgtEl>
                                          <p:spTgt spid="793602">
                                            <p:txEl>
                                              <p:pRg st="9" end="9"/>
                                            </p:txEl>
                                          </p:spTgt>
                                        </p:tgtEl>
                                        <p:attrNameLst>
                                          <p:attrName>style.visibility</p:attrName>
                                        </p:attrNameLst>
                                      </p:cBhvr>
                                      <p:to>
                                        <p:strVal val="visible"/>
                                      </p:to>
                                    </p:set>
                                    <p:anim calcmode="lin" valueType="num">
                                      <p:cBhvr>
                                        <p:cTn id="177" dur="500" fill="hold"/>
                                        <p:tgtEl>
                                          <p:spTgt spid="793602">
                                            <p:txEl>
                                              <p:pRg st="9" end="9"/>
                                            </p:txEl>
                                          </p:spTgt>
                                        </p:tgtEl>
                                        <p:attrNameLst>
                                          <p:attrName>ppt_w</p:attrName>
                                        </p:attrNameLst>
                                      </p:cBhvr>
                                      <p:tavLst>
                                        <p:tav tm="0">
                                          <p:val>
                                            <p:fltVal val="0"/>
                                          </p:val>
                                        </p:tav>
                                        <p:tav tm="100000">
                                          <p:val>
                                            <p:strVal val="#ppt_w"/>
                                          </p:val>
                                        </p:tav>
                                      </p:tavLst>
                                    </p:anim>
                                    <p:anim calcmode="lin" valueType="num">
                                      <p:cBhvr>
                                        <p:cTn id="178" dur="500" fill="hold"/>
                                        <p:tgtEl>
                                          <p:spTgt spid="793602">
                                            <p:txEl>
                                              <p:pRg st="9" end="9"/>
                                            </p:txEl>
                                          </p:spTgt>
                                        </p:tgtEl>
                                        <p:attrNameLst>
                                          <p:attrName>ppt_h</p:attrName>
                                        </p:attrNameLst>
                                      </p:cBhvr>
                                      <p:tavLst>
                                        <p:tav tm="0">
                                          <p:val>
                                            <p:fltVal val="0"/>
                                          </p:val>
                                        </p:tav>
                                        <p:tav tm="100000">
                                          <p:val>
                                            <p:strVal val="#ppt_h"/>
                                          </p:val>
                                        </p:tav>
                                      </p:tavLst>
                                    </p:anim>
                                    <p:animEffect transition="in" filter="fade">
                                      <p:cBhvr>
                                        <p:cTn id="179" dur="500"/>
                                        <p:tgtEl>
                                          <p:spTgt spid="793602">
                                            <p:txEl>
                                              <p:pRg st="9" end="9"/>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nodeType="clickEffect">
                                  <p:stCondLst>
                                    <p:cond delay="0"/>
                                  </p:stCondLst>
                                  <p:childTnLst>
                                    <p:set>
                                      <p:cBhvr>
                                        <p:cTn id="183" dur="1" fill="hold">
                                          <p:stCondLst>
                                            <p:cond delay="0"/>
                                          </p:stCondLst>
                                        </p:cTn>
                                        <p:tgtEl>
                                          <p:spTgt spid="48"/>
                                        </p:tgtEl>
                                        <p:attrNameLst>
                                          <p:attrName>style.visibility</p:attrName>
                                        </p:attrNameLst>
                                      </p:cBhvr>
                                      <p:to>
                                        <p:strVal val="visible"/>
                                      </p:to>
                                    </p:set>
                                    <p:anim calcmode="lin" valueType="num">
                                      <p:cBhvr>
                                        <p:cTn id="184" dur="500" fill="hold"/>
                                        <p:tgtEl>
                                          <p:spTgt spid="48"/>
                                        </p:tgtEl>
                                        <p:attrNameLst>
                                          <p:attrName>ppt_w</p:attrName>
                                        </p:attrNameLst>
                                      </p:cBhvr>
                                      <p:tavLst>
                                        <p:tav tm="0">
                                          <p:val>
                                            <p:fltVal val="0"/>
                                          </p:val>
                                        </p:tav>
                                        <p:tav tm="100000">
                                          <p:val>
                                            <p:strVal val="#ppt_w"/>
                                          </p:val>
                                        </p:tav>
                                      </p:tavLst>
                                    </p:anim>
                                    <p:anim calcmode="lin" valueType="num">
                                      <p:cBhvr>
                                        <p:cTn id="185" dur="500" fill="hold"/>
                                        <p:tgtEl>
                                          <p:spTgt spid="48"/>
                                        </p:tgtEl>
                                        <p:attrNameLst>
                                          <p:attrName>ppt_h</p:attrName>
                                        </p:attrNameLst>
                                      </p:cBhvr>
                                      <p:tavLst>
                                        <p:tav tm="0">
                                          <p:val>
                                            <p:fltVal val="0"/>
                                          </p:val>
                                        </p:tav>
                                        <p:tav tm="100000">
                                          <p:val>
                                            <p:strVal val="#ppt_h"/>
                                          </p:val>
                                        </p:tav>
                                      </p:tavLst>
                                    </p:anim>
                                    <p:animEffect transition="in" filter="fade">
                                      <p:cBhvr>
                                        <p:cTn id="186" dur="500"/>
                                        <p:tgtEl>
                                          <p:spTgt spid="48"/>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53" presetClass="entr" presetSubtype="0" fill="hold" nodeType="clickEffect">
                                  <p:stCondLst>
                                    <p:cond delay="0"/>
                                  </p:stCondLst>
                                  <p:childTnLst>
                                    <p:set>
                                      <p:cBhvr>
                                        <p:cTn id="190" dur="1" fill="hold">
                                          <p:stCondLst>
                                            <p:cond delay="0"/>
                                          </p:stCondLst>
                                        </p:cTn>
                                        <p:tgtEl>
                                          <p:spTgt spid="793602">
                                            <p:txEl>
                                              <p:pRg st="10" end="10"/>
                                            </p:txEl>
                                          </p:spTgt>
                                        </p:tgtEl>
                                        <p:attrNameLst>
                                          <p:attrName>style.visibility</p:attrName>
                                        </p:attrNameLst>
                                      </p:cBhvr>
                                      <p:to>
                                        <p:strVal val="visible"/>
                                      </p:to>
                                    </p:set>
                                    <p:anim calcmode="lin" valueType="num">
                                      <p:cBhvr>
                                        <p:cTn id="191" dur="500" fill="hold"/>
                                        <p:tgtEl>
                                          <p:spTgt spid="793602">
                                            <p:txEl>
                                              <p:pRg st="10" end="10"/>
                                            </p:txEl>
                                          </p:spTgt>
                                        </p:tgtEl>
                                        <p:attrNameLst>
                                          <p:attrName>ppt_w</p:attrName>
                                        </p:attrNameLst>
                                      </p:cBhvr>
                                      <p:tavLst>
                                        <p:tav tm="0">
                                          <p:val>
                                            <p:fltVal val="0"/>
                                          </p:val>
                                        </p:tav>
                                        <p:tav tm="100000">
                                          <p:val>
                                            <p:strVal val="#ppt_w"/>
                                          </p:val>
                                        </p:tav>
                                      </p:tavLst>
                                    </p:anim>
                                    <p:anim calcmode="lin" valueType="num">
                                      <p:cBhvr>
                                        <p:cTn id="192" dur="500" fill="hold"/>
                                        <p:tgtEl>
                                          <p:spTgt spid="793602">
                                            <p:txEl>
                                              <p:pRg st="10" end="10"/>
                                            </p:txEl>
                                          </p:spTgt>
                                        </p:tgtEl>
                                        <p:attrNameLst>
                                          <p:attrName>ppt_h</p:attrName>
                                        </p:attrNameLst>
                                      </p:cBhvr>
                                      <p:tavLst>
                                        <p:tav tm="0">
                                          <p:val>
                                            <p:fltVal val="0"/>
                                          </p:val>
                                        </p:tav>
                                        <p:tav tm="100000">
                                          <p:val>
                                            <p:strVal val="#ppt_h"/>
                                          </p:val>
                                        </p:tav>
                                      </p:tavLst>
                                    </p:anim>
                                    <p:animEffect transition="in" filter="fade">
                                      <p:cBhvr>
                                        <p:cTn id="193" dur="500"/>
                                        <p:tgtEl>
                                          <p:spTgt spid="793602">
                                            <p:txEl>
                                              <p:pRg st="10" end="10"/>
                                            </p:txEl>
                                          </p:spTgt>
                                        </p:tgtEl>
                                      </p:cBhvr>
                                    </p:animEffect>
                                  </p:childTnLst>
                                </p:cTn>
                              </p:par>
                            </p:childTnLst>
                          </p:cTn>
                        </p:par>
                      </p:childTnLst>
                    </p:cTn>
                  </p:par>
                  <p:par>
                    <p:cTn id="194" fill="hold">
                      <p:stCondLst>
                        <p:cond delay="indefinite"/>
                      </p:stCondLst>
                      <p:childTnLst>
                        <p:par>
                          <p:cTn id="195" fill="hold">
                            <p:stCondLst>
                              <p:cond delay="0"/>
                            </p:stCondLst>
                            <p:childTnLst>
                              <p:par>
                                <p:cTn id="196" presetID="53" presetClass="entr" presetSubtype="16" fill="hold" nodeType="clickEffect">
                                  <p:stCondLst>
                                    <p:cond delay="0"/>
                                  </p:stCondLst>
                                  <p:childTnLst>
                                    <p:set>
                                      <p:cBhvr>
                                        <p:cTn id="197" dur="1" fill="hold">
                                          <p:stCondLst>
                                            <p:cond delay="0"/>
                                          </p:stCondLst>
                                        </p:cTn>
                                        <p:tgtEl>
                                          <p:spTgt spid="51"/>
                                        </p:tgtEl>
                                        <p:attrNameLst>
                                          <p:attrName>style.visibility</p:attrName>
                                        </p:attrNameLst>
                                      </p:cBhvr>
                                      <p:to>
                                        <p:strVal val="visible"/>
                                      </p:to>
                                    </p:set>
                                    <p:anim calcmode="lin" valueType="num">
                                      <p:cBhvr>
                                        <p:cTn id="198" dur="500" fill="hold"/>
                                        <p:tgtEl>
                                          <p:spTgt spid="51"/>
                                        </p:tgtEl>
                                        <p:attrNameLst>
                                          <p:attrName>ppt_w</p:attrName>
                                        </p:attrNameLst>
                                      </p:cBhvr>
                                      <p:tavLst>
                                        <p:tav tm="0">
                                          <p:val>
                                            <p:fltVal val="0"/>
                                          </p:val>
                                        </p:tav>
                                        <p:tav tm="100000">
                                          <p:val>
                                            <p:strVal val="#ppt_w"/>
                                          </p:val>
                                        </p:tav>
                                      </p:tavLst>
                                    </p:anim>
                                    <p:anim calcmode="lin" valueType="num">
                                      <p:cBhvr>
                                        <p:cTn id="199" dur="500" fill="hold"/>
                                        <p:tgtEl>
                                          <p:spTgt spid="51"/>
                                        </p:tgtEl>
                                        <p:attrNameLst>
                                          <p:attrName>ppt_h</p:attrName>
                                        </p:attrNameLst>
                                      </p:cBhvr>
                                      <p:tavLst>
                                        <p:tav tm="0">
                                          <p:val>
                                            <p:fltVal val="0"/>
                                          </p:val>
                                        </p:tav>
                                        <p:tav tm="100000">
                                          <p:val>
                                            <p:strVal val="#ppt_h"/>
                                          </p:val>
                                        </p:tav>
                                      </p:tavLst>
                                    </p:anim>
                                    <p:animEffect transition="in" filter="fade">
                                      <p:cBhvr>
                                        <p:cTn id="200" dur="500"/>
                                        <p:tgtEl>
                                          <p:spTgt spid="51"/>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53" presetClass="entr" presetSubtype="0" fill="hold" nodeType="clickEffect">
                                  <p:stCondLst>
                                    <p:cond delay="0"/>
                                  </p:stCondLst>
                                  <p:childTnLst>
                                    <p:set>
                                      <p:cBhvr>
                                        <p:cTn id="204" dur="1" fill="hold">
                                          <p:stCondLst>
                                            <p:cond delay="0"/>
                                          </p:stCondLst>
                                        </p:cTn>
                                        <p:tgtEl>
                                          <p:spTgt spid="793602">
                                            <p:txEl>
                                              <p:pRg st="11" end="11"/>
                                            </p:txEl>
                                          </p:spTgt>
                                        </p:tgtEl>
                                        <p:attrNameLst>
                                          <p:attrName>style.visibility</p:attrName>
                                        </p:attrNameLst>
                                      </p:cBhvr>
                                      <p:to>
                                        <p:strVal val="visible"/>
                                      </p:to>
                                    </p:set>
                                    <p:anim calcmode="lin" valueType="num">
                                      <p:cBhvr>
                                        <p:cTn id="205" dur="400" fill="hold"/>
                                        <p:tgtEl>
                                          <p:spTgt spid="793602">
                                            <p:txEl>
                                              <p:pRg st="11" end="11"/>
                                            </p:txEl>
                                          </p:spTgt>
                                        </p:tgtEl>
                                        <p:attrNameLst>
                                          <p:attrName>ppt_w</p:attrName>
                                        </p:attrNameLst>
                                      </p:cBhvr>
                                      <p:tavLst>
                                        <p:tav tm="0">
                                          <p:val>
                                            <p:fltVal val="0"/>
                                          </p:val>
                                        </p:tav>
                                        <p:tav tm="100000">
                                          <p:val>
                                            <p:strVal val="#ppt_w"/>
                                          </p:val>
                                        </p:tav>
                                      </p:tavLst>
                                    </p:anim>
                                    <p:anim calcmode="lin" valueType="num">
                                      <p:cBhvr>
                                        <p:cTn id="206" dur="400" fill="hold"/>
                                        <p:tgtEl>
                                          <p:spTgt spid="793602">
                                            <p:txEl>
                                              <p:pRg st="11" end="11"/>
                                            </p:txEl>
                                          </p:spTgt>
                                        </p:tgtEl>
                                        <p:attrNameLst>
                                          <p:attrName>ppt_h</p:attrName>
                                        </p:attrNameLst>
                                      </p:cBhvr>
                                      <p:tavLst>
                                        <p:tav tm="0">
                                          <p:val>
                                            <p:fltVal val="0"/>
                                          </p:val>
                                        </p:tav>
                                        <p:tav tm="100000">
                                          <p:val>
                                            <p:strVal val="#ppt_h"/>
                                          </p:val>
                                        </p:tav>
                                      </p:tavLst>
                                    </p:anim>
                                    <p:animEffect transition="in" filter="fade">
                                      <p:cBhvr>
                                        <p:cTn id="207" dur="400"/>
                                        <p:tgtEl>
                                          <p:spTgt spid="793602">
                                            <p:txEl>
                                              <p:pRg st="11" end="11"/>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53" presetClass="entr" presetSubtype="16" fill="hold" nodeType="clickEffect">
                                  <p:stCondLst>
                                    <p:cond delay="0"/>
                                  </p:stCondLst>
                                  <p:childTnLst>
                                    <p:set>
                                      <p:cBhvr>
                                        <p:cTn id="211" dur="1" fill="hold">
                                          <p:stCondLst>
                                            <p:cond delay="0"/>
                                          </p:stCondLst>
                                        </p:cTn>
                                        <p:tgtEl>
                                          <p:spTgt spid="56"/>
                                        </p:tgtEl>
                                        <p:attrNameLst>
                                          <p:attrName>style.visibility</p:attrName>
                                        </p:attrNameLst>
                                      </p:cBhvr>
                                      <p:to>
                                        <p:strVal val="visible"/>
                                      </p:to>
                                    </p:set>
                                    <p:anim calcmode="lin" valueType="num">
                                      <p:cBhvr>
                                        <p:cTn id="212" dur="500" fill="hold"/>
                                        <p:tgtEl>
                                          <p:spTgt spid="56"/>
                                        </p:tgtEl>
                                        <p:attrNameLst>
                                          <p:attrName>ppt_w</p:attrName>
                                        </p:attrNameLst>
                                      </p:cBhvr>
                                      <p:tavLst>
                                        <p:tav tm="0">
                                          <p:val>
                                            <p:fltVal val="0"/>
                                          </p:val>
                                        </p:tav>
                                        <p:tav tm="100000">
                                          <p:val>
                                            <p:strVal val="#ppt_w"/>
                                          </p:val>
                                        </p:tav>
                                      </p:tavLst>
                                    </p:anim>
                                    <p:anim calcmode="lin" valueType="num">
                                      <p:cBhvr>
                                        <p:cTn id="213" dur="500" fill="hold"/>
                                        <p:tgtEl>
                                          <p:spTgt spid="56"/>
                                        </p:tgtEl>
                                        <p:attrNameLst>
                                          <p:attrName>ppt_h</p:attrName>
                                        </p:attrNameLst>
                                      </p:cBhvr>
                                      <p:tavLst>
                                        <p:tav tm="0">
                                          <p:val>
                                            <p:fltVal val="0"/>
                                          </p:val>
                                        </p:tav>
                                        <p:tav tm="100000">
                                          <p:val>
                                            <p:strVal val="#ppt_h"/>
                                          </p:val>
                                        </p:tav>
                                      </p:tavLst>
                                    </p:anim>
                                    <p:animEffect transition="in" filter="fade">
                                      <p:cBhvr>
                                        <p:cTn id="214" dur="500"/>
                                        <p:tgtEl>
                                          <p:spTgt spid="56"/>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53" presetClass="entr" presetSubtype="0" fill="hold" nodeType="clickEffect">
                                  <p:stCondLst>
                                    <p:cond delay="0"/>
                                  </p:stCondLst>
                                  <p:childTnLst>
                                    <p:set>
                                      <p:cBhvr>
                                        <p:cTn id="218" dur="1" fill="hold">
                                          <p:stCondLst>
                                            <p:cond delay="0"/>
                                          </p:stCondLst>
                                        </p:cTn>
                                        <p:tgtEl>
                                          <p:spTgt spid="793602">
                                            <p:txEl>
                                              <p:pRg st="12" end="12"/>
                                            </p:txEl>
                                          </p:spTgt>
                                        </p:tgtEl>
                                        <p:attrNameLst>
                                          <p:attrName>style.visibility</p:attrName>
                                        </p:attrNameLst>
                                      </p:cBhvr>
                                      <p:to>
                                        <p:strVal val="visible"/>
                                      </p:to>
                                    </p:set>
                                    <p:anim calcmode="lin" valueType="num">
                                      <p:cBhvr>
                                        <p:cTn id="219" dur="500" fill="hold"/>
                                        <p:tgtEl>
                                          <p:spTgt spid="793602">
                                            <p:txEl>
                                              <p:pRg st="12" end="12"/>
                                            </p:txEl>
                                          </p:spTgt>
                                        </p:tgtEl>
                                        <p:attrNameLst>
                                          <p:attrName>ppt_w</p:attrName>
                                        </p:attrNameLst>
                                      </p:cBhvr>
                                      <p:tavLst>
                                        <p:tav tm="0">
                                          <p:val>
                                            <p:fltVal val="0"/>
                                          </p:val>
                                        </p:tav>
                                        <p:tav tm="100000">
                                          <p:val>
                                            <p:strVal val="#ppt_w"/>
                                          </p:val>
                                        </p:tav>
                                      </p:tavLst>
                                    </p:anim>
                                    <p:anim calcmode="lin" valueType="num">
                                      <p:cBhvr>
                                        <p:cTn id="220" dur="500" fill="hold"/>
                                        <p:tgtEl>
                                          <p:spTgt spid="793602">
                                            <p:txEl>
                                              <p:pRg st="12" end="12"/>
                                            </p:txEl>
                                          </p:spTgt>
                                        </p:tgtEl>
                                        <p:attrNameLst>
                                          <p:attrName>ppt_h</p:attrName>
                                        </p:attrNameLst>
                                      </p:cBhvr>
                                      <p:tavLst>
                                        <p:tav tm="0">
                                          <p:val>
                                            <p:fltVal val="0"/>
                                          </p:val>
                                        </p:tav>
                                        <p:tav tm="100000">
                                          <p:val>
                                            <p:strVal val="#ppt_h"/>
                                          </p:val>
                                        </p:tav>
                                      </p:tavLst>
                                    </p:anim>
                                    <p:animEffect transition="in" filter="fade">
                                      <p:cBhvr>
                                        <p:cTn id="221" dur="500"/>
                                        <p:tgtEl>
                                          <p:spTgt spid="793602">
                                            <p:txEl>
                                              <p:pRg st="12" end="12"/>
                                            </p:txEl>
                                          </p:spTgt>
                                        </p:tgtEl>
                                      </p:cBhvr>
                                    </p:animEffect>
                                  </p:childTnLst>
                                </p:cTn>
                              </p:par>
                            </p:childTnLst>
                          </p:cTn>
                        </p:par>
                      </p:childTnLst>
                    </p:cTn>
                  </p:par>
                  <p:par>
                    <p:cTn id="222" fill="hold">
                      <p:stCondLst>
                        <p:cond delay="indefinite"/>
                      </p:stCondLst>
                      <p:childTnLst>
                        <p:par>
                          <p:cTn id="223" fill="hold">
                            <p:stCondLst>
                              <p:cond delay="0"/>
                            </p:stCondLst>
                            <p:childTnLst>
                              <p:par>
                                <p:cTn id="224" presetID="53" presetClass="entr" presetSubtype="16" fill="hold" nodeType="clickEffect">
                                  <p:stCondLst>
                                    <p:cond delay="0"/>
                                  </p:stCondLst>
                                  <p:childTnLst>
                                    <p:set>
                                      <p:cBhvr>
                                        <p:cTn id="225" dur="1" fill="hold">
                                          <p:stCondLst>
                                            <p:cond delay="0"/>
                                          </p:stCondLst>
                                        </p:cTn>
                                        <p:tgtEl>
                                          <p:spTgt spid="57"/>
                                        </p:tgtEl>
                                        <p:attrNameLst>
                                          <p:attrName>style.visibility</p:attrName>
                                        </p:attrNameLst>
                                      </p:cBhvr>
                                      <p:to>
                                        <p:strVal val="visible"/>
                                      </p:to>
                                    </p:set>
                                    <p:anim calcmode="lin" valueType="num">
                                      <p:cBhvr>
                                        <p:cTn id="226" dur="500" fill="hold"/>
                                        <p:tgtEl>
                                          <p:spTgt spid="57"/>
                                        </p:tgtEl>
                                        <p:attrNameLst>
                                          <p:attrName>ppt_w</p:attrName>
                                        </p:attrNameLst>
                                      </p:cBhvr>
                                      <p:tavLst>
                                        <p:tav tm="0">
                                          <p:val>
                                            <p:fltVal val="0"/>
                                          </p:val>
                                        </p:tav>
                                        <p:tav tm="100000">
                                          <p:val>
                                            <p:strVal val="#ppt_w"/>
                                          </p:val>
                                        </p:tav>
                                      </p:tavLst>
                                    </p:anim>
                                    <p:anim calcmode="lin" valueType="num">
                                      <p:cBhvr>
                                        <p:cTn id="227" dur="500" fill="hold"/>
                                        <p:tgtEl>
                                          <p:spTgt spid="57"/>
                                        </p:tgtEl>
                                        <p:attrNameLst>
                                          <p:attrName>ppt_h</p:attrName>
                                        </p:attrNameLst>
                                      </p:cBhvr>
                                      <p:tavLst>
                                        <p:tav tm="0">
                                          <p:val>
                                            <p:fltVal val="0"/>
                                          </p:val>
                                        </p:tav>
                                        <p:tav tm="100000">
                                          <p:val>
                                            <p:strVal val="#ppt_h"/>
                                          </p:val>
                                        </p:tav>
                                      </p:tavLst>
                                    </p:anim>
                                    <p:animEffect transition="in" filter="fade">
                                      <p:cBhvr>
                                        <p:cTn id="228" dur="500"/>
                                        <p:tgtEl>
                                          <p:spTgt spid="57"/>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53" presetClass="entr" presetSubtype="0" fill="hold" nodeType="clickEffect">
                                  <p:stCondLst>
                                    <p:cond delay="0"/>
                                  </p:stCondLst>
                                  <p:childTnLst>
                                    <p:set>
                                      <p:cBhvr>
                                        <p:cTn id="232" dur="1" fill="hold">
                                          <p:stCondLst>
                                            <p:cond delay="0"/>
                                          </p:stCondLst>
                                        </p:cTn>
                                        <p:tgtEl>
                                          <p:spTgt spid="793602">
                                            <p:txEl>
                                              <p:pRg st="13" end="13"/>
                                            </p:txEl>
                                          </p:spTgt>
                                        </p:tgtEl>
                                        <p:attrNameLst>
                                          <p:attrName>style.visibility</p:attrName>
                                        </p:attrNameLst>
                                      </p:cBhvr>
                                      <p:to>
                                        <p:strVal val="visible"/>
                                      </p:to>
                                    </p:set>
                                    <p:anim calcmode="lin" valueType="num">
                                      <p:cBhvr>
                                        <p:cTn id="233" dur="500" fill="hold"/>
                                        <p:tgtEl>
                                          <p:spTgt spid="793602">
                                            <p:txEl>
                                              <p:pRg st="13" end="13"/>
                                            </p:txEl>
                                          </p:spTgt>
                                        </p:tgtEl>
                                        <p:attrNameLst>
                                          <p:attrName>ppt_w</p:attrName>
                                        </p:attrNameLst>
                                      </p:cBhvr>
                                      <p:tavLst>
                                        <p:tav tm="0">
                                          <p:val>
                                            <p:fltVal val="0"/>
                                          </p:val>
                                        </p:tav>
                                        <p:tav tm="100000">
                                          <p:val>
                                            <p:strVal val="#ppt_w"/>
                                          </p:val>
                                        </p:tav>
                                      </p:tavLst>
                                    </p:anim>
                                    <p:anim calcmode="lin" valueType="num">
                                      <p:cBhvr>
                                        <p:cTn id="234" dur="500" fill="hold"/>
                                        <p:tgtEl>
                                          <p:spTgt spid="793602">
                                            <p:txEl>
                                              <p:pRg st="13" end="13"/>
                                            </p:txEl>
                                          </p:spTgt>
                                        </p:tgtEl>
                                        <p:attrNameLst>
                                          <p:attrName>ppt_h</p:attrName>
                                        </p:attrNameLst>
                                      </p:cBhvr>
                                      <p:tavLst>
                                        <p:tav tm="0">
                                          <p:val>
                                            <p:fltVal val="0"/>
                                          </p:val>
                                        </p:tav>
                                        <p:tav tm="100000">
                                          <p:val>
                                            <p:strVal val="#ppt_h"/>
                                          </p:val>
                                        </p:tav>
                                      </p:tavLst>
                                    </p:anim>
                                    <p:animEffect transition="in" filter="fade">
                                      <p:cBhvr>
                                        <p:cTn id="235" dur="500"/>
                                        <p:tgtEl>
                                          <p:spTgt spid="793602">
                                            <p:txEl>
                                              <p:pRg st="13" end="13"/>
                                            </p:txEl>
                                          </p:spTgt>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53" presetClass="entr" presetSubtype="16" fill="hold" nodeType="clickEffect">
                                  <p:stCondLst>
                                    <p:cond delay="0"/>
                                  </p:stCondLst>
                                  <p:childTnLst>
                                    <p:set>
                                      <p:cBhvr>
                                        <p:cTn id="239" dur="1" fill="hold">
                                          <p:stCondLst>
                                            <p:cond delay="0"/>
                                          </p:stCondLst>
                                        </p:cTn>
                                        <p:tgtEl>
                                          <p:spTgt spid="62"/>
                                        </p:tgtEl>
                                        <p:attrNameLst>
                                          <p:attrName>style.visibility</p:attrName>
                                        </p:attrNameLst>
                                      </p:cBhvr>
                                      <p:to>
                                        <p:strVal val="visible"/>
                                      </p:to>
                                    </p:set>
                                    <p:anim calcmode="lin" valueType="num">
                                      <p:cBhvr>
                                        <p:cTn id="240" dur="500" fill="hold"/>
                                        <p:tgtEl>
                                          <p:spTgt spid="62"/>
                                        </p:tgtEl>
                                        <p:attrNameLst>
                                          <p:attrName>ppt_w</p:attrName>
                                        </p:attrNameLst>
                                      </p:cBhvr>
                                      <p:tavLst>
                                        <p:tav tm="0">
                                          <p:val>
                                            <p:fltVal val="0"/>
                                          </p:val>
                                        </p:tav>
                                        <p:tav tm="100000">
                                          <p:val>
                                            <p:strVal val="#ppt_w"/>
                                          </p:val>
                                        </p:tav>
                                      </p:tavLst>
                                    </p:anim>
                                    <p:anim calcmode="lin" valueType="num">
                                      <p:cBhvr>
                                        <p:cTn id="241" dur="500" fill="hold"/>
                                        <p:tgtEl>
                                          <p:spTgt spid="62"/>
                                        </p:tgtEl>
                                        <p:attrNameLst>
                                          <p:attrName>ppt_h</p:attrName>
                                        </p:attrNameLst>
                                      </p:cBhvr>
                                      <p:tavLst>
                                        <p:tav tm="0">
                                          <p:val>
                                            <p:fltVal val="0"/>
                                          </p:val>
                                        </p:tav>
                                        <p:tav tm="100000">
                                          <p:val>
                                            <p:strVal val="#ppt_h"/>
                                          </p:val>
                                        </p:tav>
                                      </p:tavLst>
                                    </p:anim>
                                    <p:animEffect transition="in" filter="fade">
                                      <p:cBhvr>
                                        <p:cTn id="242" dur="500"/>
                                        <p:tgtEl>
                                          <p:spTgt spid="62"/>
                                        </p:tgtEl>
                                      </p:cBhvr>
                                    </p:animEffect>
                                  </p:childTnLst>
                                </p:cTn>
                              </p:par>
                            </p:childTnLst>
                          </p:cTn>
                        </p:par>
                      </p:childTnLst>
                    </p:cTn>
                  </p:par>
                  <p:par>
                    <p:cTn id="243" fill="hold">
                      <p:stCondLst>
                        <p:cond delay="indefinite"/>
                      </p:stCondLst>
                      <p:childTnLst>
                        <p:par>
                          <p:cTn id="244" fill="hold">
                            <p:stCondLst>
                              <p:cond delay="0"/>
                            </p:stCondLst>
                            <p:childTnLst>
                              <p:par>
                                <p:cTn id="245" presetID="53" presetClass="entr" presetSubtype="0" fill="hold" nodeType="clickEffect">
                                  <p:stCondLst>
                                    <p:cond delay="0"/>
                                  </p:stCondLst>
                                  <p:childTnLst>
                                    <p:set>
                                      <p:cBhvr>
                                        <p:cTn id="246" dur="1" fill="hold">
                                          <p:stCondLst>
                                            <p:cond delay="0"/>
                                          </p:stCondLst>
                                        </p:cTn>
                                        <p:tgtEl>
                                          <p:spTgt spid="793602">
                                            <p:txEl>
                                              <p:pRg st="14" end="14"/>
                                            </p:txEl>
                                          </p:spTgt>
                                        </p:tgtEl>
                                        <p:attrNameLst>
                                          <p:attrName>style.visibility</p:attrName>
                                        </p:attrNameLst>
                                      </p:cBhvr>
                                      <p:to>
                                        <p:strVal val="visible"/>
                                      </p:to>
                                    </p:set>
                                    <p:anim calcmode="lin" valueType="num">
                                      <p:cBhvr>
                                        <p:cTn id="247" dur="500" fill="hold"/>
                                        <p:tgtEl>
                                          <p:spTgt spid="793602">
                                            <p:txEl>
                                              <p:pRg st="14" end="14"/>
                                            </p:txEl>
                                          </p:spTgt>
                                        </p:tgtEl>
                                        <p:attrNameLst>
                                          <p:attrName>ppt_w</p:attrName>
                                        </p:attrNameLst>
                                      </p:cBhvr>
                                      <p:tavLst>
                                        <p:tav tm="0">
                                          <p:val>
                                            <p:fltVal val="0"/>
                                          </p:val>
                                        </p:tav>
                                        <p:tav tm="100000">
                                          <p:val>
                                            <p:strVal val="#ppt_w"/>
                                          </p:val>
                                        </p:tav>
                                      </p:tavLst>
                                    </p:anim>
                                    <p:anim calcmode="lin" valueType="num">
                                      <p:cBhvr>
                                        <p:cTn id="248" dur="500" fill="hold"/>
                                        <p:tgtEl>
                                          <p:spTgt spid="793602">
                                            <p:txEl>
                                              <p:pRg st="14" end="14"/>
                                            </p:txEl>
                                          </p:spTgt>
                                        </p:tgtEl>
                                        <p:attrNameLst>
                                          <p:attrName>ppt_h</p:attrName>
                                        </p:attrNameLst>
                                      </p:cBhvr>
                                      <p:tavLst>
                                        <p:tav tm="0">
                                          <p:val>
                                            <p:fltVal val="0"/>
                                          </p:val>
                                        </p:tav>
                                        <p:tav tm="100000">
                                          <p:val>
                                            <p:strVal val="#ppt_h"/>
                                          </p:val>
                                        </p:tav>
                                      </p:tavLst>
                                    </p:anim>
                                    <p:animEffect transition="in" filter="fade">
                                      <p:cBhvr>
                                        <p:cTn id="249" dur="500"/>
                                        <p:tgtEl>
                                          <p:spTgt spid="793602">
                                            <p:txEl>
                                              <p:pRg st="14" end="14"/>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53" presetClass="entr" presetSubtype="16" fill="hold" grpId="0" nodeType="clickEffect">
                                  <p:stCondLst>
                                    <p:cond delay="0"/>
                                  </p:stCondLst>
                                  <p:childTnLst>
                                    <p:set>
                                      <p:cBhvr>
                                        <p:cTn id="253" dur="1" fill="hold">
                                          <p:stCondLst>
                                            <p:cond delay="0"/>
                                          </p:stCondLst>
                                        </p:cTn>
                                        <p:tgtEl>
                                          <p:spTgt spid="67"/>
                                        </p:tgtEl>
                                        <p:attrNameLst>
                                          <p:attrName>style.visibility</p:attrName>
                                        </p:attrNameLst>
                                      </p:cBhvr>
                                      <p:to>
                                        <p:strVal val="visible"/>
                                      </p:to>
                                    </p:set>
                                    <p:anim calcmode="lin" valueType="num">
                                      <p:cBhvr>
                                        <p:cTn id="254" dur="500" fill="hold"/>
                                        <p:tgtEl>
                                          <p:spTgt spid="67"/>
                                        </p:tgtEl>
                                        <p:attrNameLst>
                                          <p:attrName>ppt_w</p:attrName>
                                        </p:attrNameLst>
                                      </p:cBhvr>
                                      <p:tavLst>
                                        <p:tav tm="0">
                                          <p:val>
                                            <p:fltVal val="0"/>
                                          </p:val>
                                        </p:tav>
                                        <p:tav tm="100000">
                                          <p:val>
                                            <p:strVal val="#ppt_w"/>
                                          </p:val>
                                        </p:tav>
                                      </p:tavLst>
                                    </p:anim>
                                    <p:anim calcmode="lin" valueType="num">
                                      <p:cBhvr>
                                        <p:cTn id="255" dur="500" fill="hold"/>
                                        <p:tgtEl>
                                          <p:spTgt spid="67"/>
                                        </p:tgtEl>
                                        <p:attrNameLst>
                                          <p:attrName>ppt_h</p:attrName>
                                        </p:attrNameLst>
                                      </p:cBhvr>
                                      <p:tavLst>
                                        <p:tav tm="0">
                                          <p:val>
                                            <p:fltVal val="0"/>
                                          </p:val>
                                        </p:tav>
                                        <p:tav tm="100000">
                                          <p:val>
                                            <p:strVal val="#ppt_h"/>
                                          </p:val>
                                        </p:tav>
                                      </p:tavLst>
                                    </p:anim>
                                    <p:animEffect transition="in" filter="fade">
                                      <p:cBhvr>
                                        <p:cTn id="256" dur="500"/>
                                        <p:tgtEl>
                                          <p:spTgt spid="67"/>
                                        </p:tgtEl>
                                      </p:cBhvr>
                                    </p:animEffect>
                                  </p:childTnLst>
                                </p:cTn>
                              </p:par>
                              <p:par>
                                <p:cTn id="257" presetID="53" presetClass="entr" presetSubtype="0" fill="hold" grpId="0" nodeType="withEffect">
                                  <p:stCondLst>
                                    <p:cond delay="0"/>
                                  </p:stCondLst>
                                  <p:childTnLst>
                                    <p:set>
                                      <p:cBhvr>
                                        <p:cTn id="258" dur="1" fill="hold">
                                          <p:stCondLst>
                                            <p:cond delay="0"/>
                                          </p:stCondLst>
                                        </p:cTn>
                                        <p:tgtEl>
                                          <p:spTgt spid="68"/>
                                        </p:tgtEl>
                                        <p:attrNameLst>
                                          <p:attrName>style.visibility</p:attrName>
                                        </p:attrNameLst>
                                      </p:cBhvr>
                                      <p:to>
                                        <p:strVal val="visible"/>
                                      </p:to>
                                    </p:set>
                                    <p:anim calcmode="lin" valueType="num">
                                      <p:cBhvr>
                                        <p:cTn id="259" dur="500" fill="hold"/>
                                        <p:tgtEl>
                                          <p:spTgt spid="68"/>
                                        </p:tgtEl>
                                        <p:attrNameLst>
                                          <p:attrName>ppt_w</p:attrName>
                                        </p:attrNameLst>
                                      </p:cBhvr>
                                      <p:tavLst>
                                        <p:tav tm="0">
                                          <p:val>
                                            <p:fltVal val="0"/>
                                          </p:val>
                                        </p:tav>
                                        <p:tav tm="100000">
                                          <p:val>
                                            <p:strVal val="#ppt_w"/>
                                          </p:val>
                                        </p:tav>
                                      </p:tavLst>
                                    </p:anim>
                                    <p:anim calcmode="lin" valueType="num">
                                      <p:cBhvr>
                                        <p:cTn id="260" dur="500" fill="hold"/>
                                        <p:tgtEl>
                                          <p:spTgt spid="68"/>
                                        </p:tgtEl>
                                        <p:attrNameLst>
                                          <p:attrName>ppt_h</p:attrName>
                                        </p:attrNameLst>
                                      </p:cBhvr>
                                      <p:tavLst>
                                        <p:tav tm="0">
                                          <p:val>
                                            <p:fltVal val="0"/>
                                          </p:val>
                                        </p:tav>
                                        <p:tav tm="100000">
                                          <p:val>
                                            <p:strVal val="#ppt_h"/>
                                          </p:val>
                                        </p:tav>
                                      </p:tavLst>
                                    </p:anim>
                                    <p:animEffect transition="in" filter="fade">
                                      <p:cBhvr>
                                        <p:cTn id="26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7" grpId="0" animBg="1"/>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66571">
            <a:extLst>
              <a:ext uri="{FF2B5EF4-FFF2-40B4-BE49-F238E27FC236}">
                <a16:creationId xmlns:a16="http://schemas.microsoft.com/office/drawing/2014/main" id="{A326A815-C031-463E-BDB6-AEDEFDFAA918}"/>
              </a:ext>
            </a:extLst>
          </p:cNvPr>
          <p:cNvGrpSpPr>
            <a:grpSpLocks/>
          </p:cNvGrpSpPr>
          <p:nvPr/>
        </p:nvGrpSpPr>
        <p:grpSpPr bwMode="auto">
          <a:xfrm>
            <a:off x="3329730" y="920204"/>
            <a:ext cx="5162555" cy="3350890"/>
            <a:chOff x="1631688" y="1707779"/>
            <a:chExt cx="5102191" cy="3349726"/>
          </a:xfrm>
        </p:grpSpPr>
        <p:sp>
          <p:nvSpPr>
            <p:cNvPr id="26" name="矩形 25">
              <a:extLst>
                <a:ext uri="{FF2B5EF4-FFF2-40B4-BE49-F238E27FC236}">
                  <a16:creationId xmlns:a16="http://schemas.microsoft.com/office/drawing/2014/main" id="{7CFE06DC-4B6A-4325-B3A8-1FEAAFACD1E5}"/>
                </a:ext>
              </a:extLst>
            </p:cNvPr>
            <p:cNvSpPr/>
            <p:nvPr/>
          </p:nvSpPr>
          <p:spPr>
            <a:xfrm>
              <a:off x="1631688" y="1707779"/>
              <a:ext cx="5102191" cy="33497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TextBox 10">
              <a:extLst>
                <a:ext uri="{FF2B5EF4-FFF2-40B4-BE49-F238E27FC236}">
                  <a16:creationId xmlns:a16="http://schemas.microsoft.com/office/drawing/2014/main" id="{C41F41CF-C5F1-476D-9FAE-DE1548267862}"/>
                </a:ext>
              </a:extLst>
            </p:cNvPr>
            <p:cNvSpPr txBox="1">
              <a:spLocks noChangeArrowheads="1"/>
            </p:cNvSpPr>
            <p:nvPr/>
          </p:nvSpPr>
          <p:spPr bwMode="auto">
            <a:xfrm>
              <a:off x="3371031" y="2236159"/>
              <a:ext cx="2880320" cy="355097"/>
            </a:xfrm>
            <a:prstGeom prst="rect">
              <a:avLst/>
            </a:prstGeom>
            <a:solidFill>
              <a:schemeClr val="bg1"/>
            </a:solidFill>
            <a:ln w="12700">
              <a:solidFill>
                <a:schemeClr val="tx1"/>
              </a:solidFill>
              <a:miter lim="800000"/>
              <a:headEnd/>
              <a:tailEnd/>
            </a:ln>
          </p:spPr>
          <p:txBody>
            <a:bodyPr anchor="b" anchorCtr="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a:lnSpc>
                  <a:spcPts val="2000"/>
                </a:lnSpc>
                <a:spcBef>
                  <a:spcPts val="0"/>
                </a:spcBef>
              </a:pPr>
              <a:r>
                <a:rPr lang="en-US" altLang="zh-CN" sz="2400" i="1" dirty="0">
                  <a:latin typeface="Times New Roman" panose="02020603050405020304" pitchFamily="18" charset="0"/>
                  <a:cs typeface="Times New Roman" panose="02020603050405020304" pitchFamily="18" charset="0"/>
                </a:rPr>
                <a:t>id</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  id  *  id   </a:t>
              </a:r>
              <a:r>
                <a:rPr lang="en-US" altLang="zh-CN" sz="2400" b="1" dirty="0">
                  <a:latin typeface="Times New Roman" panose="02020603050405020304" pitchFamily="18" charset="0"/>
                  <a:cs typeface="Times New Roman" panose="02020603050405020304" pitchFamily="18" charset="0"/>
                </a:rPr>
                <a:t>$  </a:t>
              </a:r>
              <a:endParaRPr lang="zh-CN" altLang="en-US" sz="2400" b="1" dirty="0"/>
            </a:p>
          </p:txBody>
        </p:sp>
        <p:cxnSp>
          <p:nvCxnSpPr>
            <p:cNvPr id="28" name="直接连接符 27">
              <a:extLst>
                <a:ext uri="{FF2B5EF4-FFF2-40B4-BE49-F238E27FC236}">
                  <a16:creationId xmlns:a16="http://schemas.microsoft.com/office/drawing/2014/main" id="{8EC4B63E-D737-460D-92EC-29EDC39E46FE}"/>
                </a:ext>
              </a:extLst>
            </p:cNvPr>
            <p:cNvCxnSpPr>
              <a:cxnSpLocks/>
              <a:stCxn id="29" idx="0"/>
              <a:endCxn id="31" idx="3"/>
            </p:cNvCxnSpPr>
            <p:nvPr/>
          </p:nvCxnSpPr>
          <p:spPr bwMode="auto">
            <a:xfrm flipV="1">
              <a:off x="4541777" y="2746513"/>
              <a:ext cx="620485" cy="408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0">
              <a:extLst>
                <a:ext uri="{FF2B5EF4-FFF2-40B4-BE49-F238E27FC236}">
                  <a16:creationId xmlns:a16="http://schemas.microsoft.com/office/drawing/2014/main" id="{1AF7E164-DD68-4685-A3A8-CA67BC8D1587}"/>
                </a:ext>
              </a:extLst>
            </p:cNvPr>
            <p:cNvSpPr txBox="1"/>
            <p:nvPr/>
          </p:nvSpPr>
          <p:spPr bwMode="auto">
            <a:xfrm>
              <a:off x="3855757" y="3154992"/>
              <a:ext cx="1372039" cy="707640"/>
            </a:xfrm>
            <a:prstGeom prst="rect">
              <a:avLst/>
            </a:prstGeom>
            <a:solidFill>
              <a:schemeClr val="accent2">
                <a:lumMod val="20000"/>
                <a:lumOff val="80000"/>
              </a:schemeClr>
            </a:solidFill>
            <a:ln w="12700">
              <a:solidFill>
                <a:schemeClr val="tx1"/>
              </a:solidFill>
            </a:ln>
          </p:spPr>
          <p:txBody>
            <a:bodyPr wrap="square" anchor="ctr">
              <a:spAutoFit/>
            </a:bodyPr>
            <a:lstStyle/>
            <a:p>
              <a:pPr algn="ctr">
                <a:defRPr/>
              </a:pPr>
              <a:r>
                <a:rPr lang="zh-CN" altLang="en-US" sz="2000" b="1" dirty="0">
                  <a:latin typeface="+mn-ea"/>
                  <a:ea typeface="+mn-ea"/>
                </a:rPr>
                <a:t>移入</a:t>
              </a:r>
              <a:r>
                <a:rPr lang="en-US" altLang="zh-CN" sz="2000" b="1" dirty="0">
                  <a:latin typeface="+mn-ea"/>
                  <a:ea typeface="+mn-ea"/>
                </a:rPr>
                <a:t>-</a:t>
              </a:r>
              <a:r>
                <a:rPr lang="zh-CN" altLang="en-US" sz="2000" b="1" dirty="0">
                  <a:latin typeface="+mn-ea"/>
                  <a:ea typeface="+mn-ea"/>
                </a:rPr>
                <a:t>归约控制程序</a:t>
              </a:r>
            </a:p>
          </p:txBody>
        </p:sp>
        <p:sp>
          <p:nvSpPr>
            <p:cNvPr id="30" name="TextBox 8">
              <a:extLst>
                <a:ext uri="{FF2B5EF4-FFF2-40B4-BE49-F238E27FC236}">
                  <a16:creationId xmlns:a16="http://schemas.microsoft.com/office/drawing/2014/main" id="{C075DF4C-AF29-4265-A688-156262D3E359}"/>
                </a:ext>
              </a:extLst>
            </p:cNvPr>
            <p:cNvSpPr txBox="1"/>
            <p:nvPr/>
          </p:nvSpPr>
          <p:spPr bwMode="auto">
            <a:xfrm>
              <a:off x="2412476" y="2212106"/>
              <a:ext cx="1070201" cy="399911"/>
            </a:xfrm>
            <a:prstGeom prst="rect">
              <a:avLst/>
            </a:prstGeom>
            <a:noFill/>
            <a:ln w="12700">
              <a:noFill/>
            </a:ln>
          </p:spPr>
          <p:txBody>
            <a:bodyPr anchor="ctr">
              <a:spAutoFit/>
            </a:bodyPr>
            <a:lstStyle/>
            <a:p>
              <a:pPr algn="ctr">
                <a:defRPr/>
              </a:pPr>
              <a:r>
                <a:rPr lang="zh-CN" altLang="en-US" sz="2000" b="1" dirty="0">
                  <a:latin typeface="+mn-ea"/>
                  <a:ea typeface="+mn-ea"/>
                </a:rPr>
                <a:t>输入</a:t>
              </a:r>
            </a:p>
          </p:txBody>
        </p:sp>
        <p:sp>
          <p:nvSpPr>
            <p:cNvPr id="31" name="等腰三角形 30">
              <a:extLst>
                <a:ext uri="{FF2B5EF4-FFF2-40B4-BE49-F238E27FC236}">
                  <a16:creationId xmlns:a16="http://schemas.microsoft.com/office/drawing/2014/main" id="{E2F0F6C5-8AEE-41A1-AFA7-8E429A95764D}"/>
                </a:ext>
              </a:extLst>
            </p:cNvPr>
            <p:cNvSpPr/>
            <p:nvPr/>
          </p:nvSpPr>
          <p:spPr bwMode="auto">
            <a:xfrm rot="3377915">
              <a:off x="5202341" y="2543206"/>
              <a:ext cx="136517" cy="2604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TextBox 27">
              <a:extLst>
                <a:ext uri="{FF2B5EF4-FFF2-40B4-BE49-F238E27FC236}">
                  <a16:creationId xmlns:a16="http://schemas.microsoft.com/office/drawing/2014/main" id="{C9B55119-E190-4613-B430-B8278AB49FD8}"/>
                </a:ext>
              </a:extLst>
            </p:cNvPr>
            <p:cNvSpPr txBox="1"/>
            <p:nvPr/>
          </p:nvSpPr>
          <p:spPr bwMode="auto">
            <a:xfrm>
              <a:off x="3957440" y="4321924"/>
              <a:ext cx="1213107" cy="399971"/>
            </a:xfrm>
            <a:prstGeom prst="rect">
              <a:avLst/>
            </a:prstGeom>
            <a:solidFill>
              <a:schemeClr val="accent5">
                <a:lumMod val="20000"/>
                <a:lumOff val="80000"/>
              </a:schemeClr>
            </a:solidFill>
            <a:ln w="12700">
              <a:solidFill>
                <a:schemeClr val="tx1"/>
              </a:solidFill>
            </a:ln>
          </p:spPr>
          <p:txBody>
            <a:bodyPr anchor="ctr">
              <a:spAutoFit/>
            </a:bodyPr>
            <a:lstStyle/>
            <a:p>
              <a:pPr algn="ctr">
                <a:defRPr/>
              </a:pPr>
              <a:r>
                <a:rPr lang="zh-CN" altLang="en-US" sz="2000" b="1" dirty="0">
                  <a:solidFill>
                    <a:srgbClr val="FF0000"/>
                  </a:solidFill>
                  <a:latin typeface="+mn-ea"/>
                  <a:ea typeface="+mn-ea"/>
                </a:rPr>
                <a:t>分析表</a:t>
              </a:r>
              <a:r>
                <a:rPr lang="en-US" altLang="zh-CN" sz="2000" b="1" dirty="0">
                  <a:solidFill>
                    <a:srgbClr val="FF0000"/>
                  </a:solidFill>
                  <a:latin typeface="+mn-ea"/>
                  <a:ea typeface="+mn-ea"/>
                </a:rPr>
                <a:t>M</a:t>
              </a:r>
              <a:endParaRPr lang="zh-CN" altLang="en-US" sz="2000" b="1" dirty="0">
                <a:solidFill>
                  <a:srgbClr val="FF0000"/>
                </a:solidFill>
                <a:latin typeface="+mn-ea"/>
                <a:ea typeface="+mn-ea"/>
              </a:endParaRPr>
            </a:p>
          </p:txBody>
        </p:sp>
        <p:cxnSp>
          <p:nvCxnSpPr>
            <p:cNvPr id="33" name="直接连接符 32">
              <a:extLst>
                <a:ext uri="{FF2B5EF4-FFF2-40B4-BE49-F238E27FC236}">
                  <a16:creationId xmlns:a16="http://schemas.microsoft.com/office/drawing/2014/main" id="{CB87D33A-9C75-4BF3-8A57-9BB32DC72BCA}"/>
                </a:ext>
              </a:extLst>
            </p:cNvPr>
            <p:cNvCxnSpPr>
              <a:cxnSpLocks/>
              <a:stCxn id="29" idx="2"/>
              <a:endCxn id="32" idx="0"/>
            </p:cNvCxnSpPr>
            <p:nvPr/>
          </p:nvCxnSpPr>
          <p:spPr bwMode="auto">
            <a:xfrm>
              <a:off x="4541777" y="3862632"/>
              <a:ext cx="22217" cy="459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等腰三角形 33">
              <a:extLst>
                <a:ext uri="{FF2B5EF4-FFF2-40B4-BE49-F238E27FC236}">
                  <a16:creationId xmlns:a16="http://schemas.microsoft.com/office/drawing/2014/main" id="{21EB8DFA-3039-4B47-8934-574394CBFF3A}"/>
                </a:ext>
              </a:extLst>
            </p:cNvPr>
            <p:cNvSpPr/>
            <p:nvPr/>
          </p:nvSpPr>
          <p:spPr bwMode="auto">
            <a:xfrm rot="10800000">
              <a:off x="4502687" y="4150564"/>
              <a:ext cx="134966" cy="14282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5" name="直接连接符 34">
              <a:extLst>
                <a:ext uri="{FF2B5EF4-FFF2-40B4-BE49-F238E27FC236}">
                  <a16:creationId xmlns:a16="http://schemas.microsoft.com/office/drawing/2014/main" id="{9308508F-8BF3-4834-9E3C-8608E0401074}"/>
                </a:ext>
              </a:extLst>
            </p:cNvPr>
            <p:cNvCxnSpPr>
              <a:cxnSpLocks/>
              <a:stCxn id="29" idx="3"/>
              <a:endCxn id="37" idx="3"/>
            </p:cNvCxnSpPr>
            <p:nvPr/>
          </p:nvCxnSpPr>
          <p:spPr bwMode="auto">
            <a:xfrm flipV="1">
              <a:off x="5227796" y="3480872"/>
              <a:ext cx="585401" cy="27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BD8E549-3091-4058-9490-F6FBDEE6D842}"/>
                </a:ext>
              </a:extLst>
            </p:cNvPr>
            <p:cNvCxnSpPr>
              <a:cxnSpLocks/>
              <a:stCxn id="38" idx="3"/>
              <a:endCxn id="29" idx="1"/>
            </p:cNvCxnSpPr>
            <p:nvPr/>
          </p:nvCxnSpPr>
          <p:spPr bwMode="auto">
            <a:xfrm>
              <a:off x="3312658" y="3491980"/>
              <a:ext cx="543099" cy="168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等腰三角形 36">
              <a:extLst>
                <a:ext uri="{FF2B5EF4-FFF2-40B4-BE49-F238E27FC236}">
                  <a16:creationId xmlns:a16="http://schemas.microsoft.com/office/drawing/2014/main" id="{3E050A88-38A2-4771-86A1-5DBECED74723}"/>
                </a:ext>
              </a:extLst>
            </p:cNvPr>
            <p:cNvSpPr/>
            <p:nvPr/>
          </p:nvSpPr>
          <p:spPr bwMode="auto">
            <a:xfrm rot="5400000">
              <a:off x="5877543" y="3349081"/>
              <a:ext cx="134890" cy="26358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等腰三角形 37">
              <a:extLst>
                <a:ext uri="{FF2B5EF4-FFF2-40B4-BE49-F238E27FC236}">
                  <a16:creationId xmlns:a16="http://schemas.microsoft.com/office/drawing/2014/main" id="{DE24C6ED-2ED6-4895-B914-96E7D01A6AE8}"/>
                </a:ext>
              </a:extLst>
            </p:cNvPr>
            <p:cNvSpPr/>
            <p:nvPr/>
          </p:nvSpPr>
          <p:spPr bwMode="auto">
            <a:xfrm rot="16200000">
              <a:off x="3113422" y="3360189"/>
              <a:ext cx="134891" cy="26358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TextBox 37">
              <a:extLst>
                <a:ext uri="{FF2B5EF4-FFF2-40B4-BE49-F238E27FC236}">
                  <a16:creationId xmlns:a16="http://schemas.microsoft.com/office/drawing/2014/main" id="{016B0432-233C-4359-BEDD-D49450CEF612}"/>
                </a:ext>
              </a:extLst>
            </p:cNvPr>
            <p:cNvSpPr txBox="1"/>
            <p:nvPr/>
          </p:nvSpPr>
          <p:spPr bwMode="auto">
            <a:xfrm>
              <a:off x="2347545" y="2922571"/>
              <a:ext cx="670932" cy="399911"/>
            </a:xfrm>
            <a:prstGeom prst="rect">
              <a:avLst/>
            </a:prstGeom>
            <a:noFill/>
            <a:ln w="12700">
              <a:noFill/>
            </a:ln>
          </p:spPr>
          <p:txBody>
            <a:bodyPr wrap="square" anchor="ctr">
              <a:spAutoFit/>
            </a:bodyPr>
            <a:lstStyle/>
            <a:p>
              <a:pPr algn="ctr">
                <a:defRPr/>
              </a:pPr>
              <a:r>
                <a:rPr lang="zh-CN" altLang="en-US" sz="2000" b="1" dirty="0">
                  <a:latin typeface="+mn-ea"/>
                  <a:ea typeface="+mn-ea"/>
                </a:rPr>
                <a:t>栈</a:t>
              </a:r>
            </a:p>
          </p:txBody>
        </p:sp>
        <p:sp>
          <p:nvSpPr>
            <p:cNvPr id="40" name="TextBox 38">
              <a:extLst>
                <a:ext uri="{FF2B5EF4-FFF2-40B4-BE49-F238E27FC236}">
                  <a16:creationId xmlns:a16="http://schemas.microsoft.com/office/drawing/2014/main" id="{15263F72-C2E8-4A41-8701-9A5CE8EC71B2}"/>
                </a:ext>
              </a:extLst>
            </p:cNvPr>
            <p:cNvSpPr txBox="1"/>
            <p:nvPr/>
          </p:nvSpPr>
          <p:spPr bwMode="auto">
            <a:xfrm>
              <a:off x="5960287" y="3258724"/>
              <a:ext cx="773591" cy="399911"/>
            </a:xfrm>
            <a:prstGeom prst="rect">
              <a:avLst/>
            </a:prstGeom>
            <a:noFill/>
            <a:ln w="12700">
              <a:noFill/>
            </a:ln>
          </p:spPr>
          <p:txBody>
            <a:bodyPr wrap="square" anchor="ctr">
              <a:spAutoFit/>
            </a:bodyPr>
            <a:lstStyle/>
            <a:p>
              <a:pPr algn="ctr">
                <a:defRPr/>
              </a:pPr>
              <a:r>
                <a:rPr lang="zh-CN" altLang="en-US" sz="2000" b="1" dirty="0">
                  <a:latin typeface="+mn-ea"/>
                  <a:ea typeface="+mn-ea"/>
                </a:rPr>
                <a:t>输出</a:t>
              </a:r>
            </a:p>
          </p:txBody>
        </p:sp>
        <p:sp>
          <p:nvSpPr>
            <p:cNvPr id="41" name="TextBox 10">
              <a:extLst>
                <a:ext uri="{FF2B5EF4-FFF2-40B4-BE49-F238E27FC236}">
                  <a16:creationId xmlns:a16="http://schemas.microsoft.com/office/drawing/2014/main" id="{B280FFD4-8D90-4427-A672-E8ABA60636A9}"/>
                </a:ext>
              </a:extLst>
            </p:cNvPr>
            <p:cNvSpPr txBox="1">
              <a:spLocks noChangeArrowheads="1"/>
            </p:cNvSpPr>
            <p:nvPr/>
          </p:nvSpPr>
          <p:spPr bwMode="auto">
            <a:xfrm>
              <a:off x="2432677" y="3316889"/>
              <a:ext cx="571501" cy="1631125"/>
            </a:xfrm>
            <a:prstGeom prst="rect">
              <a:avLst/>
            </a:prstGeom>
            <a:solidFill>
              <a:schemeClr val="accent2">
                <a:lumMod val="20000"/>
                <a:lumOff val="80000"/>
              </a:schemeClr>
            </a:solidFill>
            <a:ln w="12700">
              <a:solidFill>
                <a:schemeClr val="tx1"/>
              </a:solid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lnSpc>
                  <a:spcPts val="3000"/>
                </a:lnSpc>
              </a:pPr>
              <a:r>
                <a:rPr lang="en-US" altLang="zh-CN" sz="2000" b="1" i="1" dirty="0">
                  <a:latin typeface="Times New Roman" panose="02020603050405020304" pitchFamily="18" charset="0"/>
                  <a:cs typeface="Times New Roman" panose="02020603050405020304" pitchFamily="18" charset="0"/>
                </a:rPr>
                <a:t>T</a:t>
              </a:r>
            </a:p>
            <a:p>
              <a:pPr algn="ctr">
                <a:lnSpc>
                  <a:spcPts val="3000"/>
                </a:lnSpc>
              </a:pPr>
              <a:r>
                <a:rPr lang="en-US" altLang="zh-CN" sz="2000" b="1" i="1" dirty="0">
                  <a:latin typeface="Times New Roman" panose="02020603050405020304" pitchFamily="18" charset="0"/>
                  <a:cs typeface="Times New Roman" panose="02020603050405020304" pitchFamily="18" charset="0"/>
                </a:rPr>
                <a:t>+</a:t>
              </a:r>
            </a:p>
            <a:p>
              <a:pPr algn="ctr">
                <a:lnSpc>
                  <a:spcPts val="3000"/>
                </a:lnSpc>
              </a:pPr>
              <a:r>
                <a:rPr lang="en-US" altLang="zh-CN" sz="2000" b="1" i="1" dirty="0">
                  <a:latin typeface="Times New Roman" panose="02020603050405020304" pitchFamily="18" charset="0"/>
                  <a:cs typeface="Times New Roman" panose="02020603050405020304" pitchFamily="18" charset="0"/>
                </a:rPr>
                <a:t>id</a:t>
              </a:r>
            </a:p>
            <a:p>
              <a:pPr algn="ctr">
                <a:lnSpc>
                  <a:spcPts val="3000"/>
                </a:lnSpc>
              </a:pPr>
              <a:r>
                <a:rPr lang="en-US" altLang="zh-CN" sz="2000" b="1" dirty="0">
                  <a:latin typeface="Times New Roman" panose="02020603050405020304" pitchFamily="18" charset="0"/>
                  <a:cs typeface="Times New Roman" panose="02020603050405020304" pitchFamily="18" charset="0"/>
                </a:rPr>
                <a:t>$</a:t>
              </a:r>
            </a:p>
          </p:txBody>
        </p:sp>
        <p:cxnSp>
          <p:nvCxnSpPr>
            <p:cNvPr id="42" name="直接连接符 41">
              <a:extLst>
                <a:ext uri="{FF2B5EF4-FFF2-40B4-BE49-F238E27FC236}">
                  <a16:creationId xmlns:a16="http://schemas.microsoft.com/office/drawing/2014/main" id="{77BFAD2B-EBF7-4FF3-B00B-6307ECB478B4}"/>
                </a:ext>
              </a:extLst>
            </p:cNvPr>
            <p:cNvCxnSpPr/>
            <p:nvPr/>
          </p:nvCxnSpPr>
          <p:spPr bwMode="auto">
            <a:xfrm flipH="1" flipV="1">
              <a:off x="2442860" y="4084705"/>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BAC0594-41D8-4711-A0D1-8A75DEF7E372}"/>
                </a:ext>
              </a:extLst>
            </p:cNvPr>
            <p:cNvCxnSpPr/>
            <p:nvPr/>
          </p:nvCxnSpPr>
          <p:spPr bwMode="auto">
            <a:xfrm flipH="1" flipV="1">
              <a:off x="2432878" y="3707011"/>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3129037-6043-4835-B246-D31BEE58A276}"/>
                </a:ext>
              </a:extLst>
            </p:cNvPr>
            <p:cNvCxnSpPr/>
            <p:nvPr/>
          </p:nvCxnSpPr>
          <p:spPr bwMode="auto">
            <a:xfrm flipH="1" flipV="1">
              <a:off x="2442860" y="4513181"/>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52F64F6-81A7-450B-A042-5B385B6DEF3F}"/>
                </a:ext>
              </a:extLst>
            </p:cNvPr>
            <p:cNvCxnSpPr/>
            <p:nvPr/>
          </p:nvCxnSpPr>
          <p:spPr bwMode="auto">
            <a:xfrm>
              <a:off x="3730380"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D0A6408-70D7-4EEC-8963-B2CAED947C5D}"/>
                </a:ext>
              </a:extLst>
            </p:cNvPr>
            <p:cNvCxnSpPr/>
            <p:nvPr/>
          </p:nvCxnSpPr>
          <p:spPr bwMode="auto">
            <a:xfrm>
              <a:off x="4090818" y="2247019"/>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17A972B-75B8-4301-AE74-848FFD59E53F}"/>
                </a:ext>
              </a:extLst>
            </p:cNvPr>
            <p:cNvCxnSpPr/>
            <p:nvPr/>
          </p:nvCxnSpPr>
          <p:spPr bwMode="auto">
            <a:xfrm>
              <a:off x="4451258" y="2229563"/>
              <a:ext cx="0" cy="357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F41A8D97-42F8-4DB7-973E-A9443F461690}"/>
                </a:ext>
              </a:extLst>
            </p:cNvPr>
            <p:cNvCxnSpPr/>
            <p:nvPr/>
          </p:nvCxnSpPr>
          <p:spPr bwMode="auto">
            <a:xfrm>
              <a:off x="4811696" y="2229563"/>
              <a:ext cx="0" cy="357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7B4613A-B5A8-4CEA-8BA0-FDD771DC2464}"/>
                </a:ext>
              </a:extLst>
            </p:cNvPr>
            <p:cNvCxnSpPr/>
            <p:nvPr/>
          </p:nvCxnSpPr>
          <p:spPr bwMode="auto">
            <a:xfrm>
              <a:off x="5170547" y="2256540"/>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CC70CEB7-6005-41F3-B310-6938976546F2}"/>
                </a:ext>
              </a:extLst>
            </p:cNvPr>
            <p:cNvCxnSpPr/>
            <p:nvPr/>
          </p:nvCxnSpPr>
          <p:spPr bwMode="auto">
            <a:xfrm>
              <a:off x="5530986"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EBA037A-F805-4B86-BA8F-C103BBB971A9}"/>
                </a:ext>
              </a:extLst>
            </p:cNvPr>
            <p:cNvCxnSpPr/>
            <p:nvPr/>
          </p:nvCxnSpPr>
          <p:spPr bwMode="auto">
            <a:xfrm>
              <a:off x="5891424"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16" name="Rectangle 2"/>
          <p:cNvSpPr>
            <a:spLocks noGrp="1" noChangeArrowheads="1"/>
          </p:cNvSpPr>
          <p:nvPr>
            <p:ph type="title"/>
          </p:nvPr>
        </p:nvSpPr>
        <p:spPr>
          <a:xfrm>
            <a:off x="755576" y="267494"/>
            <a:ext cx="8049372" cy="360040"/>
          </a:xfrm>
          <a:noFill/>
        </p:spPr>
        <p:txBody>
          <a:bodyPr vert="horz" wrap="square" lIns="69056" tIns="34529" rIns="69056" bIns="34529" numCol="1" anchor="ctr" anchorCtr="0" compatLnSpc="1">
            <a:prstTxWarp prst="textNoShape">
              <a:avLst/>
            </a:prstTxWarp>
          </a:bodyPr>
          <a:lstStyle/>
          <a:p>
            <a:pPr eaLnBrk="1" hangingPunct="1"/>
            <a:r>
              <a:rPr lang="zh-CN" altLang="en-US" sz="3000" dirty="0"/>
              <a:t>自底向上分析的通用分析器</a:t>
            </a:r>
            <a:r>
              <a:rPr lang="en-US" altLang="zh-CN" sz="3000" dirty="0"/>
              <a:t>——</a:t>
            </a:r>
            <a:r>
              <a:rPr lang="zh-CN" altLang="en-US" sz="3000" dirty="0"/>
              <a:t>移入</a:t>
            </a:r>
            <a:r>
              <a:rPr lang="en-US" altLang="zh-CN" sz="3000" dirty="0"/>
              <a:t>-</a:t>
            </a:r>
            <a:r>
              <a:rPr lang="zh-CN" altLang="en-US" sz="3000" dirty="0"/>
              <a:t>归约分析</a:t>
            </a:r>
          </a:p>
        </p:txBody>
      </p:sp>
      <p:grpSp>
        <p:nvGrpSpPr>
          <p:cNvPr id="52" name="组合 51">
            <a:extLst>
              <a:ext uri="{FF2B5EF4-FFF2-40B4-BE49-F238E27FC236}">
                <a16:creationId xmlns:a16="http://schemas.microsoft.com/office/drawing/2014/main" id="{8CD2EBB8-3C12-47A3-9F23-A286C8450528}"/>
              </a:ext>
            </a:extLst>
          </p:cNvPr>
          <p:cNvGrpSpPr/>
          <p:nvPr/>
        </p:nvGrpSpPr>
        <p:grpSpPr>
          <a:xfrm>
            <a:off x="6909042" y="843558"/>
            <a:ext cx="800495" cy="562858"/>
            <a:chOff x="6164398" y="1534021"/>
            <a:chExt cx="417707" cy="562858"/>
          </a:xfrm>
        </p:grpSpPr>
        <p:sp>
          <p:nvSpPr>
            <p:cNvPr id="53" name="左大括号 52">
              <a:extLst>
                <a:ext uri="{FF2B5EF4-FFF2-40B4-BE49-F238E27FC236}">
                  <a16:creationId xmlns:a16="http://schemas.microsoft.com/office/drawing/2014/main" id="{9DF151B7-3374-476F-B18D-F2FC7ADD478E}"/>
                </a:ext>
              </a:extLst>
            </p:cNvPr>
            <p:cNvSpPr/>
            <p:nvPr/>
          </p:nvSpPr>
          <p:spPr bwMode="auto">
            <a:xfrm rot="5400000">
              <a:off x="6255928" y="1807066"/>
              <a:ext cx="198283" cy="38134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4" name="矩形 53">
              <a:extLst>
                <a:ext uri="{FF2B5EF4-FFF2-40B4-BE49-F238E27FC236}">
                  <a16:creationId xmlns:a16="http://schemas.microsoft.com/office/drawing/2014/main" id="{A8FBF909-552D-4291-87EB-EB78DFC3554E}"/>
                </a:ext>
              </a:extLst>
            </p:cNvPr>
            <p:cNvSpPr/>
            <p:nvPr/>
          </p:nvSpPr>
          <p:spPr>
            <a:xfrm>
              <a:off x="6267255" y="1534021"/>
              <a:ext cx="314850" cy="461665"/>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w</a:t>
              </a:r>
              <a:r>
                <a:rPr lang="en-US" altLang="zh-CN" sz="2400" b="1" i="1" baseline="30000" dirty="0">
                  <a:solidFill>
                    <a:srgbClr val="FF0000"/>
                  </a:solidFill>
                  <a:latin typeface="Times New Roman" panose="02020603050405020304" pitchFamily="18" charset="0"/>
                  <a:cs typeface="Times New Roman" panose="02020603050405020304" pitchFamily="18" charset="0"/>
                </a:rPr>
                <a:t>+</a:t>
              </a:r>
              <a:endParaRPr lang="zh-CN" altLang="en-US" sz="2400" baseline="30000" dirty="0">
                <a:solidFill>
                  <a:srgbClr val="FF0000"/>
                </a:solidFill>
              </a:endParaRPr>
            </a:p>
          </p:txBody>
        </p:sp>
      </p:grpSp>
      <p:grpSp>
        <p:nvGrpSpPr>
          <p:cNvPr id="55" name="组合 54">
            <a:extLst>
              <a:ext uri="{FF2B5EF4-FFF2-40B4-BE49-F238E27FC236}">
                <a16:creationId xmlns:a16="http://schemas.microsoft.com/office/drawing/2014/main" id="{9CDD37ED-DC70-4A85-AFA7-49A37CD126F4}"/>
              </a:ext>
            </a:extLst>
          </p:cNvPr>
          <p:cNvGrpSpPr/>
          <p:nvPr/>
        </p:nvGrpSpPr>
        <p:grpSpPr>
          <a:xfrm rot="16200000">
            <a:off x="3083351" y="2729744"/>
            <a:ext cx="1189344" cy="804330"/>
            <a:chOff x="6006371" y="1292548"/>
            <a:chExt cx="729406" cy="804330"/>
          </a:xfrm>
        </p:grpSpPr>
        <p:sp>
          <p:nvSpPr>
            <p:cNvPr id="56" name="左大括号 55">
              <a:extLst>
                <a:ext uri="{FF2B5EF4-FFF2-40B4-BE49-F238E27FC236}">
                  <a16:creationId xmlns:a16="http://schemas.microsoft.com/office/drawing/2014/main" id="{D340E691-D1FE-4FAA-82B9-06EEA1B82083}"/>
                </a:ext>
              </a:extLst>
            </p:cNvPr>
            <p:cNvSpPr/>
            <p:nvPr/>
          </p:nvSpPr>
          <p:spPr bwMode="auto">
            <a:xfrm rot="5400000">
              <a:off x="6274572" y="1635673"/>
              <a:ext cx="193004" cy="72940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F0AD9FCE-F5A2-4863-90F1-2FA8B866F854}"/>
                    </a:ext>
                  </a:extLst>
                </p:cNvPr>
                <p:cNvSpPr/>
                <p:nvPr/>
              </p:nvSpPr>
              <p:spPr>
                <a:xfrm rot="5400000">
                  <a:off x="6002748" y="1490451"/>
                  <a:ext cx="678937" cy="283132"/>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α</a:t>
                  </a:r>
                  <a14:m>
                    <m:oMath xmlns:m="http://schemas.openxmlformats.org/officeDocument/2006/math">
                      <m:r>
                        <a:rPr lang="zh-CN" altLang="en-US" sz="2400" b="1" i="1">
                          <a:solidFill>
                            <a:srgbClr val="FF0000"/>
                          </a:solidFill>
                          <a:latin typeface="Cambria Math" panose="02040503050406030204" pitchFamily="18" charset="0"/>
                        </a:rPr>
                        <m:t>𝜷</m:t>
                      </m:r>
                    </m:oMath>
                  </a14:m>
                  <a:r>
                    <a:rPr lang="en-US" altLang="zh-CN" sz="2400" b="1" baseline="30000" dirty="0">
                      <a:solidFill>
                        <a:srgbClr val="FF0000"/>
                      </a:solidFill>
                    </a:rPr>
                    <a:t>-</a:t>
                  </a:r>
                  <a:endParaRPr lang="zh-CN" altLang="en-US" sz="2400" b="1" baseline="30000" dirty="0">
                    <a:solidFill>
                      <a:srgbClr val="FF0000"/>
                    </a:solidFill>
                  </a:endParaRPr>
                </a:p>
              </p:txBody>
            </p:sp>
          </mc:Choice>
          <mc:Fallback xmlns="">
            <p:sp>
              <p:nvSpPr>
                <p:cNvPr id="57" name="矩形 56">
                  <a:extLst>
                    <a:ext uri="{FF2B5EF4-FFF2-40B4-BE49-F238E27FC236}">
                      <a16:creationId xmlns:a16="http://schemas.microsoft.com/office/drawing/2014/main" id="{F0AD9FCE-F5A2-4863-90F1-2FA8B866F854}"/>
                    </a:ext>
                  </a:extLst>
                </p:cNvPr>
                <p:cNvSpPr>
                  <a:spLocks noRot="1" noChangeAspect="1" noMove="1" noResize="1" noEditPoints="1" noAdjustHandles="1" noChangeArrowheads="1" noChangeShapeType="1" noTextEdit="1"/>
                </p:cNvSpPr>
                <p:nvPr/>
              </p:nvSpPr>
              <p:spPr>
                <a:xfrm rot="5400000">
                  <a:off x="6002748" y="1490451"/>
                  <a:ext cx="678937" cy="283132"/>
                </a:xfrm>
                <a:prstGeom prst="rect">
                  <a:avLst/>
                </a:prstGeom>
                <a:blipFill>
                  <a:blip r:embed="rId3"/>
                  <a:stretch>
                    <a:fillRect l="-13393" t="-10667" b="-30667"/>
                  </a:stretch>
                </a:blipFill>
              </p:spPr>
              <p:txBody>
                <a:bodyPr/>
                <a:lstStyle/>
                <a:p>
                  <a:r>
                    <a:rPr lang="zh-CN" altLang="en-US">
                      <a:noFill/>
                    </a:rPr>
                    <a:t> </a:t>
                  </a:r>
                </a:p>
              </p:txBody>
            </p:sp>
          </mc:Fallback>
        </mc:AlternateContent>
      </p:grpSp>
      <p:sp>
        <p:nvSpPr>
          <p:cNvPr id="8" name="矩形 7">
            <a:extLst>
              <a:ext uri="{FF2B5EF4-FFF2-40B4-BE49-F238E27FC236}">
                <a16:creationId xmlns:a16="http://schemas.microsoft.com/office/drawing/2014/main" id="{789A2B05-9552-458A-8561-C77F6D4B7B44}"/>
              </a:ext>
            </a:extLst>
          </p:cNvPr>
          <p:cNvSpPr/>
          <p:nvPr/>
        </p:nvSpPr>
        <p:spPr>
          <a:xfrm>
            <a:off x="302656" y="860704"/>
            <a:ext cx="2868661" cy="3422091"/>
          </a:xfrm>
          <a:prstGeom prst="rect">
            <a:avLst/>
          </a:prstGeom>
        </p:spPr>
        <p:txBody>
          <a:bodyPr wrap="square">
            <a:spAutoFit/>
          </a:bodyPr>
          <a:lstStyle/>
          <a:p>
            <a:pPr marL="342900" indent="-342900" eaLnBrk="1" hangingPunct="1">
              <a:lnSpc>
                <a:spcPct val="120000"/>
              </a:lnSpc>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分析器的四种动作</a:t>
            </a:r>
            <a:endParaRPr lang="en-US" altLang="zh-CN" sz="2000" b="1" dirty="0">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1) </a:t>
            </a:r>
            <a:r>
              <a:rPr lang="zh-CN" altLang="en-US" b="1" dirty="0">
                <a:solidFill>
                  <a:srgbClr val="0070C0"/>
                </a:solidFill>
                <a:latin typeface="华文楷体" panose="02010600040101010101" pitchFamily="2" charset="-122"/>
                <a:ea typeface="华文楷体" panose="02010600040101010101" pitchFamily="2" charset="-122"/>
              </a:rPr>
              <a:t>移入</a:t>
            </a:r>
            <a:r>
              <a:rPr lang="zh-CN" altLang="en-US" b="1" dirty="0">
                <a:latin typeface="华文楷体" panose="02010600040101010101" pitchFamily="2" charset="-122"/>
                <a:ea typeface="华文楷体" panose="02010600040101010101" pitchFamily="2" charset="-122"/>
              </a:rPr>
              <a:t>：将当前输入符号移入栈</a:t>
            </a:r>
          </a:p>
          <a:p>
            <a:pPr eaLnBrk="1" hangingPunct="1">
              <a:lnSpc>
                <a:spcPct val="120000"/>
              </a:lnSpc>
              <a:buNone/>
            </a:pPr>
            <a:r>
              <a:rPr lang="en-US" altLang="zh-CN" b="1" dirty="0">
                <a:latin typeface="华文楷体" panose="02010600040101010101" pitchFamily="2" charset="-122"/>
                <a:ea typeface="华文楷体" panose="02010600040101010101" pitchFamily="2" charset="-122"/>
              </a:rPr>
              <a:t>2) </a:t>
            </a:r>
            <a:r>
              <a:rPr lang="zh-CN" altLang="en-US" b="1" dirty="0">
                <a:solidFill>
                  <a:srgbClr val="0070C0"/>
                </a:solidFill>
                <a:latin typeface="华文楷体" panose="02010600040101010101" pitchFamily="2" charset="-122"/>
                <a:ea typeface="华文楷体" panose="02010600040101010101" pitchFamily="2" charset="-122"/>
              </a:rPr>
              <a:t>归约</a:t>
            </a:r>
            <a:r>
              <a:rPr lang="zh-CN" altLang="en-US" b="1" dirty="0">
                <a:latin typeface="华文楷体" panose="02010600040101010101" pitchFamily="2" charset="-122"/>
                <a:ea typeface="华文楷体" panose="02010600040101010101" pitchFamily="2" charset="-122"/>
              </a:rPr>
              <a:t>：将栈顶的句柄（某产生式右部）替换为对应产生式的头部。</a:t>
            </a:r>
          </a:p>
          <a:p>
            <a:pPr eaLnBrk="1" hangingPunct="1">
              <a:lnSpc>
                <a:spcPct val="120000"/>
              </a:lnSpc>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3) </a:t>
            </a:r>
            <a:r>
              <a:rPr lang="zh-CN" altLang="en-US" b="1" dirty="0">
                <a:solidFill>
                  <a:srgbClr val="0070C0"/>
                </a:solidFill>
                <a:latin typeface="华文楷体" panose="02010600040101010101" pitchFamily="2" charset="-122"/>
                <a:ea typeface="华文楷体" panose="02010600040101010101" pitchFamily="2" charset="-122"/>
              </a:rPr>
              <a:t>接受</a:t>
            </a:r>
            <a:r>
              <a:rPr lang="zh-CN" altLang="en-US" b="1" dirty="0">
                <a:latin typeface="华文楷体" panose="02010600040101010101" pitchFamily="2" charset="-122"/>
                <a:ea typeface="华文楷体" panose="02010600040101010101" pitchFamily="2" charset="-122"/>
              </a:rPr>
              <a:t>：分析成功。</a:t>
            </a:r>
            <a:endParaRPr lang="en-US" altLang="zh-CN" b="1" dirty="0">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格局：</a:t>
            </a:r>
            <a:r>
              <a:rPr lang="en-US" altLang="zh-CN" b="1" dirty="0">
                <a:latin typeface="华文楷体" panose="02010600040101010101" pitchFamily="2" charset="-122"/>
                <a:ea typeface="华文楷体" panose="02010600040101010101" pitchFamily="2" charset="-122"/>
              </a:rPr>
              <a:t>$S$</a:t>
            </a:r>
            <a:endParaRPr lang="zh-CN" altLang="en-US" b="1" dirty="0">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4) </a:t>
            </a:r>
            <a:r>
              <a:rPr lang="zh-CN" altLang="en-US" b="1" dirty="0">
                <a:solidFill>
                  <a:srgbClr val="0070C0"/>
                </a:solidFill>
                <a:latin typeface="华文楷体" panose="02010600040101010101" pitchFamily="2" charset="-122"/>
                <a:ea typeface="华文楷体" panose="02010600040101010101" pitchFamily="2" charset="-122"/>
              </a:rPr>
              <a:t>出错</a:t>
            </a:r>
            <a:r>
              <a:rPr lang="zh-CN" altLang="en-US" b="1" dirty="0">
                <a:latin typeface="华文楷体" panose="02010600040101010101" pitchFamily="2" charset="-122"/>
                <a:ea typeface="华文楷体" panose="02010600040101010101" pitchFamily="2" charset="-122"/>
              </a:rPr>
              <a:t>：出错处理。表项无定义。</a:t>
            </a:r>
          </a:p>
        </p:txBody>
      </p:sp>
      <p:sp>
        <p:nvSpPr>
          <p:cNvPr id="59" name="Text Box 9">
            <a:extLst>
              <a:ext uri="{FF2B5EF4-FFF2-40B4-BE49-F238E27FC236}">
                <a16:creationId xmlns:a16="http://schemas.microsoft.com/office/drawing/2014/main" id="{E76100FC-4319-48B5-9CBB-129758878556}"/>
              </a:ext>
            </a:extLst>
          </p:cNvPr>
          <p:cNvSpPr txBox="1">
            <a:spLocks noChangeArrowheads="1"/>
          </p:cNvSpPr>
          <p:nvPr/>
        </p:nvSpPr>
        <p:spPr bwMode="auto">
          <a:xfrm>
            <a:off x="237516" y="4475896"/>
            <a:ext cx="8761293" cy="400110"/>
          </a:xfrm>
          <a:prstGeom prst="rect">
            <a:avLst/>
          </a:prstGeom>
          <a:solidFill>
            <a:schemeClr val="accent2">
              <a:lumMod val="20000"/>
              <a:lumOff val="80000"/>
            </a:schemeClr>
          </a:solidFill>
          <a:ln>
            <a:solidFill>
              <a:schemeClr val="tx1"/>
            </a:solidFill>
          </a:ln>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ctr">
              <a:spcBef>
                <a:spcPct val="0"/>
              </a:spcBef>
              <a:buClrTx/>
              <a:buSzTx/>
              <a:buNone/>
            </a:pPr>
            <a:r>
              <a:rPr kumimoji="1" lang="zh-CN" altLang="en-US" sz="2000" dirty="0">
                <a:solidFill>
                  <a:srgbClr val="0070C0"/>
                </a:solidFill>
                <a:latin typeface="+mn-ea"/>
                <a:ea typeface="+mn-ea"/>
              </a:rPr>
              <a:t>分析表 </a:t>
            </a:r>
            <a:r>
              <a:rPr kumimoji="1" lang="en-US" altLang="zh-CN" sz="2000" dirty="0">
                <a:latin typeface="+mn-ea"/>
                <a:ea typeface="+mn-ea"/>
              </a:rPr>
              <a:t>: </a:t>
            </a:r>
            <a:r>
              <a:rPr kumimoji="1" lang="zh-CN" altLang="en-US" sz="2000" dirty="0">
                <a:latin typeface="+mn-ea"/>
                <a:ea typeface="+mn-ea"/>
              </a:rPr>
              <a:t>指导分析器何时进行移入，何时进行归约，用哪个产生式进行归约。</a:t>
            </a:r>
            <a:endParaRPr kumimoji="1" lang="en-US" altLang="zh-CN" sz="2000" dirty="0">
              <a:latin typeface="+mn-ea"/>
              <a:ea typeface="+mn-ea"/>
            </a:endParaRPr>
          </a:p>
        </p:txBody>
      </p:sp>
      <p:sp>
        <p:nvSpPr>
          <p:cNvPr id="60" name="对话气泡: 圆角矩形 59">
            <a:extLst>
              <a:ext uri="{FF2B5EF4-FFF2-40B4-BE49-F238E27FC236}">
                <a16:creationId xmlns:a16="http://schemas.microsoft.com/office/drawing/2014/main" id="{9B6B7DD0-CA29-4ABB-8359-906B6558C303}"/>
              </a:ext>
            </a:extLst>
          </p:cNvPr>
          <p:cNvSpPr/>
          <p:nvPr/>
        </p:nvSpPr>
        <p:spPr>
          <a:xfrm>
            <a:off x="7106162" y="3197729"/>
            <a:ext cx="1735182" cy="758281"/>
          </a:xfrm>
          <a:prstGeom prst="wedgeRoundRectCallout">
            <a:avLst>
              <a:gd name="adj1" fmla="val -60792"/>
              <a:gd name="adj2" fmla="val -1400"/>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zh-CN" altLang="en-US" sz="2000" b="1" dirty="0">
                <a:solidFill>
                  <a:srgbClr val="0070C0"/>
                </a:solidFill>
                <a:latin typeface="楷体" panose="02010609060101010101" pitchFamily="49" charset="-122"/>
                <a:ea typeface="楷体" panose="02010609060101010101" pitchFamily="49" charset="-122"/>
              </a:rPr>
              <a:t>如何正确地识别句柄！</a:t>
            </a:r>
          </a:p>
        </p:txBody>
      </p:sp>
    </p:spTree>
    <p:extLst>
      <p:ext uri="{BB962C8B-B14F-4D97-AF65-F5344CB8AC3E}">
        <p14:creationId xmlns:p14="http://schemas.microsoft.com/office/powerpoint/2010/main" val="30546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down)">
                                      <p:cBhvr>
                                        <p:cTn id="12" dur="500"/>
                                        <p:tgtEl>
                                          <p:spTgt spid="5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down)">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357688" y="1263650"/>
            <a:ext cx="5927725" cy="3522663"/>
          </a:xfrm>
        </p:spPr>
        <p:txBody>
          <a:bodyPr anchor="ctr"/>
          <a:lstStyle/>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4.1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自顶向下的分析</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4.2 </a:t>
            </a:r>
            <a:r>
              <a:rPr lang="zh-CN" altLang="en-US" sz="2800" dirty="0">
                <a:solidFill>
                  <a:schemeClr val="bg1">
                    <a:lumMod val="50000"/>
                  </a:schemeClr>
                </a:solidFill>
                <a:latin typeface="微软雅黑" pitchFamily="34" charset="-122"/>
                <a:ea typeface="微软雅黑" pitchFamily="34" charset="-122"/>
                <a:cs typeface="Times New Roman" pitchFamily="18" charset="0"/>
              </a:rPr>
              <a:t>预测分析法</a:t>
            </a:r>
            <a:endParaRPr lang="en-US" altLang="zh-CN" sz="2800" dirty="0">
              <a:solidFill>
                <a:schemeClr val="bg1">
                  <a:lumMod val="50000"/>
                </a:schemeClr>
              </a:solidFill>
              <a:latin typeface="微软雅黑" pitchFamily="34" charset="-122"/>
              <a:ea typeface="微软雅黑" pitchFamily="34" charset="-122"/>
              <a:cs typeface="Times New Roman" pitchFamily="18" charset="0"/>
            </a:endParaRP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4.3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自底向上的分析</a:t>
            </a:r>
          </a:p>
          <a:p>
            <a:pPr eaLnBrk="1" hangingPunct="1">
              <a:lnSpc>
                <a:spcPts val="4500"/>
              </a:lnSpc>
              <a:buFont typeface="Symbol" panose="05050102010706020507" pitchFamily="18" charset="2"/>
              <a:buNone/>
              <a:defRPr/>
            </a:pPr>
            <a:r>
              <a:rPr lang="en-US" altLang="zh-CN" sz="2800" b="1" dirty="0">
                <a:solidFill>
                  <a:schemeClr val="tx2">
                    <a:lumMod val="60000"/>
                    <a:lumOff val="40000"/>
                  </a:schemeClr>
                </a:solidFill>
                <a:latin typeface="微软雅黑" pitchFamily="34" charset="-122"/>
                <a:ea typeface="微软雅黑" pitchFamily="34" charset="-122"/>
                <a:cs typeface="Times New Roman" pitchFamily="18" charset="0"/>
              </a:rPr>
              <a:t>4.4 LR</a:t>
            </a:r>
            <a:r>
              <a:rPr lang="zh-CN" altLang="en-US" sz="2800" b="1" dirty="0">
                <a:solidFill>
                  <a:schemeClr val="tx2">
                    <a:lumMod val="60000"/>
                    <a:lumOff val="40000"/>
                  </a:schemeClr>
                </a:solidFill>
                <a:latin typeface="微软雅黑" pitchFamily="34" charset="-122"/>
                <a:ea typeface="微软雅黑" pitchFamily="34" charset="-122"/>
                <a:cs typeface="Times New Roman" pitchFamily="18" charset="0"/>
              </a:rPr>
              <a:t>分析法</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4.5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语法分析器自动生成工具</a:t>
            </a:r>
          </a:p>
        </p:txBody>
      </p:sp>
      <p:pic>
        <p:nvPicPr>
          <p:cNvPr id="27651"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prstClr val="white"/>
                </a:solidFill>
                <a:latin typeface="微软雅黑" pitchFamily="34" charset="-122"/>
                <a:ea typeface="微软雅黑" pitchFamily="34" charset="-122"/>
              </a:rPr>
              <a:t>提纲</a:t>
            </a:r>
            <a:endParaRPr lang="zh-CN" altLang="en-US" sz="1600" dirty="0">
              <a:solidFill>
                <a:prstClr val="black">
                  <a:lumMod val="85000"/>
                  <a:lumOff val="15000"/>
                </a:prstClr>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2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bwMode="auto">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8477</TotalTime>
  <Words>6034</Words>
  <Application>Microsoft Office PowerPoint</Application>
  <PresentationFormat>全屏显示(16:9)</PresentationFormat>
  <Paragraphs>1453</Paragraphs>
  <Slides>50</Slides>
  <Notes>47</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50</vt:i4>
      </vt:variant>
    </vt:vector>
  </HeadingPairs>
  <TitlesOfParts>
    <vt:vector size="70" baseType="lpstr">
      <vt:lpstr>Monotype Sorts</vt:lpstr>
      <vt:lpstr>Simsun</vt:lpstr>
      <vt:lpstr>黑体</vt:lpstr>
      <vt:lpstr>华文楷体</vt:lpstr>
      <vt:lpstr>华文楷体 (正文)</vt:lpstr>
      <vt:lpstr>楷体</vt:lpstr>
      <vt:lpstr>楷体_GB2312</vt:lpstr>
      <vt:lpstr>宋体</vt:lpstr>
      <vt:lpstr>微软雅黑</vt:lpstr>
      <vt:lpstr>Arial</vt:lpstr>
      <vt:lpstr>Calibri</vt:lpstr>
      <vt:lpstr>Cambria Math</vt:lpstr>
      <vt:lpstr>Candara</vt:lpstr>
      <vt:lpstr>Symbol</vt:lpstr>
      <vt:lpstr>Tahoma</vt:lpstr>
      <vt:lpstr>Times New Roman</vt:lpstr>
      <vt:lpstr>Wingdings</vt:lpstr>
      <vt:lpstr>自定义设计方案</vt:lpstr>
      <vt:lpstr>1_波形</vt:lpstr>
      <vt:lpstr>2_波形</vt:lpstr>
      <vt:lpstr>PowerPoint 演示文稿</vt:lpstr>
      <vt:lpstr>4.3 自底向上的语法分析</vt:lpstr>
      <vt:lpstr>目标：构建最左归约过程 </vt:lpstr>
      <vt:lpstr>目标：构建最左归约过程 </vt:lpstr>
      <vt:lpstr>句柄的定义</vt:lpstr>
      <vt:lpstr>自底向上分析的通用框架——移入-归约分析</vt:lpstr>
      <vt:lpstr>例：移入-归约分析</vt:lpstr>
      <vt:lpstr>自底向上分析的通用分析器——移入-归约分析</vt:lpstr>
      <vt:lpstr>PowerPoint 演示文稿</vt:lpstr>
      <vt:lpstr>4.4 LR 分析法（状态法）</vt:lpstr>
      <vt:lpstr> 4.4 LR 分析法</vt:lpstr>
      <vt:lpstr>LR 分析器的总体结构</vt:lpstr>
      <vt:lpstr>LR 分析表的结构</vt:lpstr>
      <vt:lpstr>LR 分析表的结构</vt:lpstr>
      <vt:lpstr>LR 分析表的结构</vt:lpstr>
      <vt:lpstr>LR 分析表的结构</vt:lpstr>
      <vt:lpstr>LR 分析表的结构</vt:lpstr>
      <vt:lpstr>LR 分析表的结构</vt:lpstr>
      <vt:lpstr>LR 分析器的工作过程</vt:lpstr>
      <vt:lpstr>LR 分析器的工作过程</vt:lpstr>
      <vt:lpstr>LR 分析器的工作过程</vt:lpstr>
      <vt:lpstr>LR 分析算法</vt:lpstr>
      <vt:lpstr>如何构造给定文法的LR分析表？</vt:lpstr>
      <vt:lpstr>4.4.1 LR(0) 分析</vt:lpstr>
      <vt:lpstr>增广文法 (Augmented Grammar)</vt:lpstr>
      <vt:lpstr>文法中的LR(0)项目</vt:lpstr>
      <vt:lpstr>文法中的LR(0)项目</vt:lpstr>
      <vt:lpstr>文法中的LR(0)项目</vt:lpstr>
      <vt:lpstr>例：LR(0)自动机</vt:lpstr>
      <vt:lpstr>例：LR(0)自动机</vt:lpstr>
      <vt:lpstr>例：LR(0)自动机</vt:lpstr>
      <vt:lpstr>分析栈中的内容有什么特点？*</vt:lpstr>
      <vt:lpstr>活前缀(Active Prefix)*</vt:lpstr>
      <vt:lpstr>例：LR(0)自动机</vt:lpstr>
      <vt:lpstr>活前缀与句柄的关系*</vt:lpstr>
      <vt:lpstr>活前缀与句柄的关系*</vt:lpstr>
      <vt:lpstr>LR(0)自动机的状态是活前缀的有效项集*</vt:lpstr>
      <vt:lpstr>规范句型活前缀的有效项*</vt:lpstr>
      <vt:lpstr>LR(0)自动机的状态是活前缀的有效项集*</vt:lpstr>
      <vt:lpstr>构造LR分析表的算法</vt:lpstr>
      <vt:lpstr>CLOSURE( )函数</vt:lpstr>
      <vt:lpstr>GOTO ( )函数</vt:lpstr>
      <vt:lpstr>构造LR(0)自动机的状态集</vt:lpstr>
      <vt:lpstr>LR(0)分析表构造算法</vt:lpstr>
      <vt:lpstr>LR(0) 自动机的形式化定义</vt:lpstr>
      <vt:lpstr>LR(0) 分析过程中的冲突</vt:lpstr>
      <vt:lpstr>表达式文法的LR(0)分析表含有移入/归约冲突</vt:lpstr>
      <vt:lpstr>LR(0) 分析过程中的冲突</vt:lpstr>
      <vt:lpstr>例：移入/归约冲突和归约/归约冲突</vt:lpstr>
      <vt:lpstr>课后练习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Microsoft Office 用户</dc:creator>
  <cp:lastModifiedBy>Shanlili</cp:lastModifiedBy>
  <cp:revision>647</cp:revision>
  <cp:lastPrinted>2016-09-29T00:52:06Z</cp:lastPrinted>
  <dcterms:created xsi:type="dcterms:W3CDTF">2016-09-30T09:05:54Z</dcterms:created>
  <dcterms:modified xsi:type="dcterms:W3CDTF">2024-03-21T07:44:18Z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